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398" r:id="rId2"/>
    <p:sldId id="399" r:id="rId3"/>
    <p:sldId id="296" r:id="rId4"/>
    <p:sldId id="436" r:id="rId5"/>
    <p:sldId id="427" r:id="rId6"/>
    <p:sldId id="435" r:id="rId7"/>
    <p:sldId id="432" r:id="rId8"/>
    <p:sldId id="297" r:id="rId9"/>
    <p:sldId id="400" r:id="rId10"/>
    <p:sldId id="433" r:id="rId11"/>
    <p:sldId id="428" r:id="rId12"/>
    <p:sldId id="426" r:id="rId13"/>
    <p:sldId id="298" r:id="rId14"/>
    <p:sldId id="438" r:id="rId15"/>
    <p:sldId id="424" r:id="rId16"/>
    <p:sldId id="413" r:id="rId17"/>
    <p:sldId id="434" r:id="rId18"/>
    <p:sldId id="408" r:id="rId19"/>
    <p:sldId id="299" r:id="rId20"/>
    <p:sldId id="423" r:id="rId21"/>
    <p:sldId id="416" r:id="rId22"/>
    <p:sldId id="431" r:id="rId23"/>
    <p:sldId id="437" r:id="rId24"/>
    <p:sldId id="439" r:id="rId25"/>
  </p:sldIdLst>
  <p:sldSz cx="9144000" cy="5145088"/>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3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875" autoAdjust="0"/>
    <p:restoredTop sz="94660"/>
  </p:normalViewPr>
  <p:slideViewPr>
    <p:cSldViewPr snapToGrid="0">
      <p:cViewPr varScale="1">
        <p:scale>
          <a:sx n="118" d="100"/>
          <a:sy n="118" d="100"/>
        </p:scale>
        <p:origin x="786" y="102"/>
      </p:cViewPr>
      <p:guideLst/>
    </p:cSldViewPr>
  </p:slideViewPr>
  <p:notesTextViewPr>
    <p:cViewPr>
      <p:scale>
        <a:sx n="1" d="1"/>
        <a:sy n="1" d="1"/>
      </p:scale>
      <p:origin x="0" y="0"/>
    </p:cViewPr>
  </p:notesTextViewPr>
  <p:sorterViewPr>
    <p:cViewPr>
      <p:scale>
        <a:sx n="41" d="100"/>
        <a:sy n="41"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0F7B8-3097-4669-8E62-5BE6BCD9FB55}" type="datetimeFigureOut">
              <a:rPr lang="zh-CN" altLang="en-US" smtClean="0"/>
              <a:t>2018/5/22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7E94B9-1F08-48DF-B7B6-E879767F1CA5}" type="slidenum">
              <a:rPr lang="zh-CN" altLang="en-US" smtClean="0"/>
              <a:t>‹#›</a:t>
            </a:fld>
            <a:endParaRPr lang="zh-CN" altLang="en-US"/>
          </a:p>
        </p:txBody>
      </p:sp>
    </p:spTree>
    <p:extLst>
      <p:ext uri="{BB962C8B-B14F-4D97-AF65-F5344CB8AC3E}">
        <p14:creationId xmlns:p14="http://schemas.microsoft.com/office/powerpoint/2010/main" val="2693995716"/>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DA9C252-B8D0-45BC-8B32-1871FD7C7829}" type="slidenum">
              <a:rPr lang="zh-CN" altLang="en-US" smtClean="0"/>
              <a:t>1</a:t>
            </a:fld>
            <a:endParaRPr lang="zh-CN" altLang="en-US"/>
          </a:p>
        </p:txBody>
      </p:sp>
    </p:spTree>
    <p:extLst>
      <p:ext uri="{BB962C8B-B14F-4D97-AF65-F5344CB8AC3E}">
        <p14:creationId xmlns:p14="http://schemas.microsoft.com/office/powerpoint/2010/main" val="3786241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t>2</a:t>
            </a:fld>
            <a:endParaRPr lang="zh-CN" altLang="en-US"/>
          </a:p>
        </p:txBody>
      </p:sp>
    </p:spTree>
    <p:extLst>
      <p:ext uri="{BB962C8B-B14F-4D97-AF65-F5344CB8AC3E}">
        <p14:creationId xmlns:p14="http://schemas.microsoft.com/office/powerpoint/2010/main" val="1077043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C7E5421C-C84E-4F0D-804F-E0A40D1B1DDE}" type="slidenum">
              <a:rPr lang="zh-CN" altLang="en-US" smtClean="0"/>
              <a:t>3</a:t>
            </a:fld>
            <a:endParaRPr lang="zh-CN" altLang="en-US"/>
          </a:p>
        </p:txBody>
      </p:sp>
    </p:spTree>
    <p:extLst>
      <p:ext uri="{BB962C8B-B14F-4D97-AF65-F5344CB8AC3E}">
        <p14:creationId xmlns:p14="http://schemas.microsoft.com/office/powerpoint/2010/main" val="1012799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4</a:t>
            </a:fld>
            <a:endParaRPr lang="zh-CN" altLang="en-US"/>
          </a:p>
        </p:txBody>
      </p:sp>
    </p:spTree>
    <p:extLst>
      <p:ext uri="{BB962C8B-B14F-4D97-AF65-F5344CB8AC3E}">
        <p14:creationId xmlns:p14="http://schemas.microsoft.com/office/powerpoint/2010/main" val="3407010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BFD5AA25-83E5-4DE0-929C-E48B54D0E038}" type="slidenum">
              <a:rPr lang="zh-CN" altLang="en-US" smtClean="0"/>
              <a:t>5</a:t>
            </a:fld>
            <a:endParaRPr lang="zh-CN" altLang="en-US"/>
          </a:p>
        </p:txBody>
      </p:sp>
    </p:spTree>
    <p:extLst>
      <p:ext uri="{BB962C8B-B14F-4D97-AF65-F5344CB8AC3E}">
        <p14:creationId xmlns:p14="http://schemas.microsoft.com/office/powerpoint/2010/main" val="2212761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6</a:t>
            </a:fld>
            <a:endParaRPr lang="zh-CN" altLang="en-US"/>
          </a:p>
        </p:txBody>
      </p:sp>
    </p:spTree>
    <p:extLst>
      <p:ext uri="{BB962C8B-B14F-4D97-AF65-F5344CB8AC3E}">
        <p14:creationId xmlns:p14="http://schemas.microsoft.com/office/powerpoint/2010/main" val="61003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t>7</a:t>
            </a:fld>
            <a:endParaRPr lang="zh-CN" altLang="en-US"/>
          </a:p>
        </p:txBody>
      </p:sp>
    </p:spTree>
    <p:extLst>
      <p:ext uri="{BB962C8B-B14F-4D97-AF65-F5344CB8AC3E}">
        <p14:creationId xmlns:p14="http://schemas.microsoft.com/office/powerpoint/2010/main" val="1451916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C7E5421C-C84E-4F0D-804F-E0A40D1B1DDE}" type="slidenum">
              <a:rPr lang="zh-CN" altLang="en-US" smtClean="0"/>
              <a:t>8</a:t>
            </a:fld>
            <a:endParaRPr lang="zh-CN" altLang="en-US"/>
          </a:p>
        </p:txBody>
      </p:sp>
    </p:spTree>
    <p:extLst>
      <p:ext uri="{BB962C8B-B14F-4D97-AF65-F5344CB8AC3E}">
        <p14:creationId xmlns:p14="http://schemas.microsoft.com/office/powerpoint/2010/main" val="3538641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t>9</a:t>
            </a:fld>
            <a:endParaRPr lang="zh-CN" altLang="en-US"/>
          </a:p>
        </p:txBody>
      </p:sp>
    </p:spTree>
    <p:extLst>
      <p:ext uri="{BB962C8B-B14F-4D97-AF65-F5344CB8AC3E}">
        <p14:creationId xmlns:p14="http://schemas.microsoft.com/office/powerpoint/2010/main" val="21098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9874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DCB15-CFF4-4A5A-A7DC-E722F6C90312}" type="slidenum">
              <a:rPr lang="zh-CN" altLang="en-US" smtClean="0"/>
              <a:t>11</a:t>
            </a:fld>
            <a:endParaRPr lang="zh-CN" altLang="en-US"/>
          </a:p>
        </p:txBody>
      </p:sp>
    </p:spTree>
    <p:extLst>
      <p:ext uri="{BB962C8B-B14F-4D97-AF65-F5344CB8AC3E}">
        <p14:creationId xmlns:p14="http://schemas.microsoft.com/office/powerpoint/2010/main" val="25765722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t>12</a:t>
            </a:fld>
            <a:endParaRPr lang="zh-CN" altLang="en-US"/>
          </a:p>
        </p:txBody>
      </p:sp>
    </p:spTree>
    <p:extLst>
      <p:ext uri="{BB962C8B-B14F-4D97-AF65-F5344CB8AC3E}">
        <p14:creationId xmlns:p14="http://schemas.microsoft.com/office/powerpoint/2010/main" val="42468856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C7E5421C-C84E-4F0D-804F-E0A40D1B1DDE}" type="slidenum">
              <a:rPr lang="zh-CN" altLang="en-US" smtClean="0"/>
              <a:t>13</a:t>
            </a:fld>
            <a:endParaRPr lang="zh-CN" altLang="en-US"/>
          </a:p>
        </p:txBody>
      </p:sp>
    </p:spTree>
    <p:extLst>
      <p:ext uri="{BB962C8B-B14F-4D97-AF65-F5344CB8AC3E}">
        <p14:creationId xmlns:p14="http://schemas.microsoft.com/office/powerpoint/2010/main" val="9887471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14</a:t>
            </a:fld>
            <a:endParaRPr lang="zh-CN" altLang="en-US"/>
          </a:p>
        </p:txBody>
      </p:sp>
    </p:spTree>
    <p:extLst>
      <p:ext uri="{BB962C8B-B14F-4D97-AF65-F5344CB8AC3E}">
        <p14:creationId xmlns:p14="http://schemas.microsoft.com/office/powerpoint/2010/main" val="41412635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15</a:t>
            </a:fld>
            <a:endParaRPr lang="zh-CN" altLang="en-US"/>
          </a:p>
        </p:txBody>
      </p:sp>
    </p:spTree>
    <p:extLst>
      <p:ext uri="{BB962C8B-B14F-4D97-AF65-F5344CB8AC3E}">
        <p14:creationId xmlns:p14="http://schemas.microsoft.com/office/powerpoint/2010/main" val="40459414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16</a:t>
            </a:fld>
            <a:endParaRPr lang="zh-CN" altLang="en-US"/>
          </a:p>
        </p:txBody>
      </p:sp>
    </p:spTree>
    <p:extLst>
      <p:ext uri="{BB962C8B-B14F-4D97-AF65-F5344CB8AC3E}">
        <p14:creationId xmlns:p14="http://schemas.microsoft.com/office/powerpoint/2010/main" val="1650856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17</a:t>
            </a:fld>
            <a:endParaRPr lang="zh-CN" altLang="en-US"/>
          </a:p>
        </p:txBody>
      </p:sp>
    </p:spTree>
    <p:extLst>
      <p:ext uri="{BB962C8B-B14F-4D97-AF65-F5344CB8AC3E}">
        <p14:creationId xmlns:p14="http://schemas.microsoft.com/office/powerpoint/2010/main" val="33811617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191943-51BD-4131-B271-DC25003004B7}" type="slidenum">
              <a:rPr lang="zh-CN" altLang="en-US" smtClean="0"/>
              <a:t>18</a:t>
            </a:fld>
            <a:endParaRPr lang="zh-CN" altLang="en-US"/>
          </a:p>
        </p:txBody>
      </p:sp>
    </p:spTree>
    <p:extLst>
      <p:ext uri="{BB962C8B-B14F-4D97-AF65-F5344CB8AC3E}">
        <p14:creationId xmlns:p14="http://schemas.microsoft.com/office/powerpoint/2010/main" val="22850777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C7E5421C-C84E-4F0D-804F-E0A40D1B1DDE}" type="slidenum">
              <a:rPr lang="zh-CN" altLang="en-US" smtClean="0"/>
              <a:t>19</a:t>
            </a:fld>
            <a:endParaRPr lang="zh-CN" altLang="en-US"/>
          </a:p>
        </p:txBody>
      </p:sp>
    </p:spTree>
    <p:extLst>
      <p:ext uri="{BB962C8B-B14F-4D97-AF65-F5344CB8AC3E}">
        <p14:creationId xmlns:p14="http://schemas.microsoft.com/office/powerpoint/2010/main" val="28115245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20</a:t>
            </a:fld>
            <a:endParaRPr lang="zh-CN" altLang="en-US"/>
          </a:p>
        </p:txBody>
      </p:sp>
    </p:spTree>
    <p:extLst>
      <p:ext uri="{BB962C8B-B14F-4D97-AF65-F5344CB8AC3E}">
        <p14:creationId xmlns:p14="http://schemas.microsoft.com/office/powerpoint/2010/main" val="33143670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21</a:t>
            </a:fld>
            <a:endParaRPr lang="zh-CN" altLang="en-US"/>
          </a:p>
        </p:txBody>
      </p:sp>
    </p:spTree>
    <p:extLst>
      <p:ext uri="{BB962C8B-B14F-4D97-AF65-F5344CB8AC3E}">
        <p14:creationId xmlns:p14="http://schemas.microsoft.com/office/powerpoint/2010/main" val="31182958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22</a:t>
            </a:fld>
            <a:endParaRPr lang="zh-CN" altLang="en-US"/>
          </a:p>
        </p:txBody>
      </p:sp>
    </p:spTree>
    <p:extLst>
      <p:ext uri="{BB962C8B-B14F-4D97-AF65-F5344CB8AC3E}">
        <p14:creationId xmlns:p14="http://schemas.microsoft.com/office/powerpoint/2010/main" val="34161860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23</a:t>
            </a:fld>
            <a:endParaRPr lang="zh-CN" altLang="en-US"/>
          </a:p>
        </p:txBody>
      </p:sp>
    </p:spTree>
    <p:extLst>
      <p:ext uri="{BB962C8B-B14F-4D97-AF65-F5344CB8AC3E}">
        <p14:creationId xmlns:p14="http://schemas.microsoft.com/office/powerpoint/2010/main" val="6734802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DA9C252-B8D0-45BC-8B32-1871FD7C7829}" type="slidenum">
              <a:rPr lang="zh-CN" altLang="en-US" smtClean="0"/>
              <a:t>24</a:t>
            </a:fld>
            <a:endParaRPr lang="zh-CN" altLang="en-US"/>
          </a:p>
        </p:txBody>
      </p:sp>
    </p:spTree>
    <p:extLst>
      <p:ext uri="{BB962C8B-B14F-4D97-AF65-F5344CB8AC3E}">
        <p14:creationId xmlns:p14="http://schemas.microsoft.com/office/powerpoint/2010/main" val="2232394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t>2018/5/22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t>2018/5/22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CC656BBA-ABFE-41B3-B648-AB586EB40D1B}" type="datetimeFigureOut">
              <a:rPr lang="zh-CN" altLang="en-US" smtClean="0"/>
              <a:t>2018/5/22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CC656BBA-ABFE-41B3-B648-AB586EB40D1B}" type="datetimeFigureOut">
              <a:rPr lang="zh-CN" altLang="en-US" smtClean="0"/>
              <a:t>2018/5/22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hasCustomPrompt="1"/>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hasCustomPrompt="1"/>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CC656BBA-ABFE-41B3-B648-AB586EB40D1B}" type="datetimeFigureOut">
              <a:rPr lang="zh-CN" altLang="en-US" smtClean="0"/>
              <a:t>2018/5/22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35F372B-0072-4BE8-B1FF-3116CE4E13A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C656BBA-ABFE-41B3-B648-AB586EB40D1B}" type="datetimeFigureOut">
              <a:rPr lang="zh-CN" altLang="en-US" smtClean="0"/>
              <a:t>2018/5/22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35F372B-0072-4BE8-B1FF-3116CE4E13A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656BBA-ABFE-41B3-B648-AB586EB40D1B}" type="datetimeFigureOut">
              <a:rPr lang="zh-CN" altLang="en-US" smtClean="0"/>
              <a:t>2018/5/22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35F372B-0072-4BE8-B1FF-3116CE4E13A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CC656BBA-ABFE-41B3-B648-AB586EB40D1B}" type="datetimeFigureOut">
              <a:rPr lang="zh-CN" altLang="en-US" smtClean="0"/>
              <a:t>2018/5/22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CC656BBA-ABFE-41B3-B648-AB586EB40D1B}" type="datetimeFigureOut">
              <a:rPr lang="zh-CN" altLang="en-US" smtClean="0"/>
              <a:t>2018/5/22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t>2018/5/22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t>2018/5/22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4"/>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panose="020F0502020204030203"/>
                <a:cs typeface="Lato Hairline" panose="020F0502020204030203"/>
              </a:defRPr>
            </a:lvl1pPr>
          </a:lstStyle>
          <a:p>
            <a:pPr lvl="0"/>
            <a:r>
              <a:rPr lang="es-ES_tradnl" dirty="0"/>
              <a:t>TITLE HERE</a:t>
            </a:r>
          </a:p>
        </p:txBody>
      </p:sp>
      <p:sp>
        <p:nvSpPr>
          <p:cNvPr id="9" name="Text Placeholder 7"/>
          <p:cNvSpPr>
            <a:spLocks noGrp="1"/>
          </p:cNvSpPr>
          <p:nvPr>
            <p:ph type="body" sz="quarter" idx="11" hasCustomPrompt="1"/>
          </p:nvPr>
        </p:nvSpPr>
        <p:spPr>
          <a:xfrm>
            <a:off x="2966029" y="3289954"/>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panose="020F0502020204030203"/>
                <a:cs typeface="Lato Light" panose="020F0502020204030203"/>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7"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6" cy="346232"/>
          </a:xfrm>
          <a:prstGeom prst="rect">
            <a:avLst/>
          </a:prstGeom>
          <a:noFill/>
        </p:spPr>
        <p:txBody>
          <a:bodyPr wrap="none" lIns="68563" tIns="34282" rIns="68563" bIns="34282" rtlCol="0">
            <a:spAutoFit/>
          </a:bodyPr>
          <a:lstStyle/>
          <a:p>
            <a:pPr algn="ctr" defTabSz="685800">
              <a:defRPr/>
            </a:pPr>
            <a:r>
              <a:rPr lang="zh-CN" altLang="en-US" sz="1800" b="1" dirty="0">
                <a:solidFill>
                  <a:schemeClr val="accent1"/>
                </a:solidFill>
                <a:latin typeface="微软雅黑" panose="020B0503020204020204" pitchFamily="34" charset="-122"/>
                <a:ea typeface="微软雅黑" panose="020B0503020204020204" pitchFamily="34" charset="-122"/>
              </a:rPr>
              <a:t>项目介绍</a:t>
            </a:r>
            <a:endParaRPr lang="zh-CN" altLang="en-US" sz="1800" kern="0" dirty="0">
              <a:solidFill>
                <a:schemeClr val="accent1"/>
              </a:solidFill>
              <a:latin typeface="微软雅黑" panose="020B0503020204020204" pitchFamily="34" charset="-122"/>
              <a:ea typeface="微软雅黑" panose="020B0503020204020204" pitchFamily="34" charset="-122"/>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00">
              <a:defRPr/>
            </a:pPr>
            <a:r>
              <a:rPr lang="zh-CN" altLang="en-US" sz="1800" b="0" dirty="0">
                <a:solidFill>
                  <a:schemeClr val="accent1"/>
                </a:solidFill>
                <a:latin typeface="微软雅黑" panose="020B0503020204020204" pitchFamily="34" charset="-122"/>
                <a:ea typeface="微软雅黑" panose="020B0503020204020204" pitchFamily="34" charset="-122"/>
              </a:rPr>
              <a:t>产品运行</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00">
              <a:defRPr/>
            </a:pPr>
            <a:r>
              <a:rPr lang="zh-CN" altLang="en-US" sz="1800" b="0" dirty="0">
                <a:solidFill>
                  <a:schemeClr val="accent1"/>
                </a:solidFill>
                <a:latin typeface="微软雅黑" panose="020B0503020204020204" pitchFamily="34" charset="-122"/>
                <a:ea typeface="微软雅黑" panose="020B0503020204020204" pitchFamily="34" charset="-122"/>
              </a:rPr>
              <a:t>市场分析</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00">
              <a:defRPr/>
            </a:pPr>
            <a:r>
              <a:rPr lang="zh-CN" altLang="en-US" sz="1800" b="0" dirty="0">
                <a:solidFill>
                  <a:schemeClr val="accent1"/>
                </a:solidFill>
                <a:latin typeface="微软雅黑" panose="020B0503020204020204" pitchFamily="34" charset="-122"/>
                <a:ea typeface="微软雅黑" panose="020B0503020204020204" pitchFamily="34" charset="-122"/>
              </a:rPr>
              <a:t>投资回报</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sz="1800"/>
          </a:p>
        </p:txBody>
      </p:sp>
      <p:sp>
        <p:nvSpPr>
          <p:cNvPr id="3" name="TextBox 1"/>
          <p:cNvSpPr txBox="1"/>
          <p:nvPr userDrawn="1"/>
        </p:nvSpPr>
        <p:spPr>
          <a:xfrm>
            <a:off x="3865664" y="368823"/>
            <a:ext cx="1292638" cy="299944"/>
          </a:xfrm>
          <a:prstGeom prst="rect">
            <a:avLst/>
          </a:prstGeom>
          <a:noFill/>
        </p:spPr>
        <p:txBody>
          <a:bodyPr wrap="none" lIns="68568" tIns="34285" rIns="68568" bIns="34285"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9" y="710767"/>
            <a:ext cx="2562232" cy="346239"/>
          </a:xfrm>
          <a:prstGeom prst="rect">
            <a:avLst/>
          </a:prstGeom>
          <a:noFill/>
        </p:spPr>
        <p:txBody>
          <a:bodyPr wrap="square" lIns="68568" tIns="34285" rIns="68568" bIns="34285"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cSld>
  <p:clrMapOvr>
    <a:masterClrMapping/>
  </p:clrMapOvr>
  <p:transition spd="slow" advClick="0" advTm="0">
    <p:checke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itle 8"/>
          <p:cNvSpPr>
            <a:spLocks noGrp="1"/>
          </p:cNvSpPr>
          <p:nvPr>
            <p:ph type="title"/>
          </p:nvPr>
        </p:nvSpPr>
        <p:spPr>
          <a:xfrm>
            <a:off x="273051" y="512920"/>
            <a:ext cx="6489700" cy="524037"/>
          </a:xfrm>
          <a:prstGeom prst="rect">
            <a:avLst/>
          </a:prstGeom>
        </p:spPr>
        <p:txBody>
          <a:bodyPr lIns="68580" tIns="34290" rIns="68580" bIns="34290"/>
          <a:lstStyle>
            <a:lvl1pPr algn="l">
              <a:defRPr sz="2400">
                <a:solidFill>
                  <a:schemeClr val="tx1">
                    <a:lumMod val="65000"/>
                    <a:lumOff val="35000"/>
                  </a:schemeClr>
                </a:solidFill>
                <a:latin typeface="Roboto Condensed" panose="02000000000000000000" pitchFamily="2" charset="0"/>
                <a:cs typeface="Roboto Condensed" panose="02000000000000000000" pitchFamily="2" charset="0"/>
              </a:defRPr>
            </a:lvl1pPr>
          </a:lstStyle>
          <a:p>
            <a:r>
              <a:rPr lang="en-US" dirty="0"/>
              <a:t>Click to edit Master title style</a:t>
            </a:r>
          </a:p>
        </p:txBody>
      </p:sp>
      <p:sp>
        <p:nvSpPr>
          <p:cNvPr id="6" name="Text Placeholder 27"/>
          <p:cNvSpPr>
            <a:spLocks noGrp="1"/>
          </p:cNvSpPr>
          <p:nvPr>
            <p:ph type="body" sz="quarter" idx="25"/>
          </p:nvPr>
        </p:nvSpPr>
        <p:spPr>
          <a:xfrm>
            <a:off x="273051" y="940385"/>
            <a:ext cx="6489700" cy="285887"/>
          </a:xfrm>
          <a:prstGeom prst="rect">
            <a:avLst/>
          </a:prstGeom>
        </p:spPr>
        <p:txBody>
          <a:bodyPr lIns="68580" tIns="34290" rIns="68580" bIns="34290"/>
          <a:lstStyle>
            <a:lvl1pPr marL="0" indent="0" algn="l">
              <a:buNone/>
              <a:defRPr sz="900" baseline="0">
                <a:solidFill>
                  <a:schemeClr val="bg1">
                    <a:lumMod val="65000"/>
                  </a:schemeClr>
                </a:solidFill>
                <a:latin typeface="Roboto Condensed" panose="02000000000000000000" pitchFamily="2" charset="0"/>
                <a:cs typeface="Roboto Condensed" panose="02000000000000000000" pitchFamily="2" charset="0"/>
              </a:defRPr>
            </a:lvl1pPr>
          </a:lstStyle>
          <a:p>
            <a:pPr lvl="0"/>
            <a:r>
              <a:rPr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transition spd="med" advClick="0" advTm="0">
    <p:pull/>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3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1" y="2702370"/>
            <a:ext cx="6858000" cy="1242205"/>
          </a:xfrm>
          <a:prstGeom prst="rect">
            <a:avLst/>
          </a:prstGeom>
        </p:spPr>
        <p:txBody>
          <a:bodyPr/>
          <a:lstStyle>
            <a:lvl1pPr marL="0" indent="0" algn="ctr">
              <a:buNone/>
              <a:defRPr sz="2000"/>
            </a:lvl1pPr>
            <a:lvl2pPr marL="375285" indent="0" algn="ctr">
              <a:buNone/>
              <a:defRPr sz="1600"/>
            </a:lvl2pPr>
            <a:lvl3pPr marL="749935" indent="0" algn="ctr">
              <a:buNone/>
              <a:defRPr sz="1500"/>
            </a:lvl3pPr>
            <a:lvl4pPr marL="1125220" indent="0" algn="ctr">
              <a:buNone/>
              <a:defRPr sz="1300"/>
            </a:lvl4pPr>
            <a:lvl5pPr marL="1499870" indent="0" algn="ctr">
              <a:buNone/>
              <a:defRPr sz="1300"/>
            </a:lvl5pPr>
            <a:lvl6pPr marL="1875155" indent="0" algn="ctr">
              <a:buNone/>
              <a:defRPr sz="1300"/>
            </a:lvl6pPr>
            <a:lvl7pPr marL="2250440" indent="0" algn="ctr">
              <a:buNone/>
              <a:defRPr sz="1300"/>
            </a:lvl7pPr>
            <a:lvl8pPr marL="2625090" indent="0" algn="ctr">
              <a:buNone/>
              <a:defRPr sz="1300"/>
            </a:lvl8pPr>
            <a:lvl9pPr marL="3000375" indent="0" algn="ctr">
              <a:buNone/>
              <a:defRPr sz="1300"/>
            </a:lvl9pPr>
          </a:lstStyle>
          <a:p>
            <a:r>
              <a:rPr lang="en-US"/>
              <a:t>Click to edit Master subtitle style</a:t>
            </a:r>
            <a:endParaRPr lang="id-ID"/>
          </a:p>
        </p:txBody>
      </p:sp>
      <p:sp>
        <p:nvSpPr>
          <p:cNvPr id="4" name="Date Placeholder 3"/>
          <p:cNvSpPr>
            <a:spLocks noGrp="1"/>
          </p:cNvSpPr>
          <p:nvPr>
            <p:ph type="dt" sz="half" idx="10"/>
          </p:nvPr>
        </p:nvSpPr>
        <p:spPr>
          <a:xfrm>
            <a:off x="628652" y="4768756"/>
            <a:ext cx="2057400" cy="273929"/>
          </a:xfrm>
          <a:prstGeom prst="rect">
            <a:avLst/>
          </a:prstGeom>
        </p:spPr>
        <p:txBody>
          <a:bodyPr/>
          <a:lstStyle/>
          <a:p>
            <a:fld id="{EB5C08A1-7713-47CE-97B4-863D833656A0}" type="datetimeFigureOut">
              <a:rPr lang="id-ID" smtClean="0"/>
              <a:t>22/05/2018</a:t>
            </a:fld>
            <a:endParaRPr lang="id-ID"/>
          </a:p>
        </p:txBody>
      </p:sp>
      <p:sp>
        <p:nvSpPr>
          <p:cNvPr id="5" name="Footer Placeholder 4"/>
          <p:cNvSpPr>
            <a:spLocks noGrp="1"/>
          </p:cNvSpPr>
          <p:nvPr>
            <p:ph type="ftr" sz="quarter" idx="11"/>
          </p:nvPr>
        </p:nvSpPr>
        <p:spPr>
          <a:xfrm>
            <a:off x="3028954" y="4768756"/>
            <a:ext cx="3086100" cy="273929"/>
          </a:xfrm>
          <a:prstGeom prst="rect">
            <a:avLst/>
          </a:prstGeom>
        </p:spPr>
        <p:txBody>
          <a:bodyPr/>
          <a:lstStyle/>
          <a:p>
            <a:endParaRPr lang="id-ID"/>
          </a:p>
        </p:txBody>
      </p:sp>
      <p:sp>
        <p:nvSpPr>
          <p:cNvPr id="6" name="Slide Number Placeholder 5"/>
          <p:cNvSpPr>
            <a:spLocks noGrp="1"/>
          </p:cNvSpPr>
          <p:nvPr>
            <p:ph type="sldNum" sz="quarter" idx="12"/>
          </p:nvPr>
        </p:nvSpPr>
        <p:spPr>
          <a:xfrm>
            <a:off x="8143878" y="4768756"/>
            <a:ext cx="371476" cy="273929"/>
          </a:xfrm>
          <a:prstGeom prst="rect">
            <a:avLst/>
          </a:prstGeom>
        </p:spPr>
        <p:txBody>
          <a:bodyPr/>
          <a:lstStyle/>
          <a:p>
            <a:fld id="{BD3C9449-514E-4F2F-BDF6-E5528CC1E8B5}" type="slidenum">
              <a:rPr lang="id-ID" smtClean="0"/>
              <a:t>‹#›</a:t>
            </a:fld>
            <a:endParaRPr lang="id-ID"/>
          </a:p>
        </p:txBody>
      </p:sp>
    </p:spTree>
  </p:cSld>
  <p:clrMapOvr>
    <a:masterClrMapping/>
  </p:clrMapOvr>
  <mc:AlternateContent xmlns:mc="http://schemas.openxmlformats.org/markup-compatibility/2006" xmlns:p14="http://schemas.microsoft.com/office/powerpoint/2010/main">
    <mc:Choice Requires="p14">
      <p:transition spd="slow" p14:dur="2000" advClick="0" advTm="0">
        <p14:doors dir="vert"/>
      </p:transition>
    </mc:Choice>
    <mc:Fallback xmlns="">
      <p:transition spd="slow" advClick="0"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750" advClick="0" advTm="0">
        <p14:gallery dir="l"/>
      </p:transition>
    </mc:Choice>
    <mc:Fallback xmlns="">
      <p:transition spd="slow" advClick="0" advTm="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56560" cy="51450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2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CC656BBA-ABFE-41B3-B648-AB586EB40D1B}" type="datetimeFigureOut">
              <a:rPr lang="zh-CN" altLang="en-US" smtClean="0"/>
              <a:t>2018/5/22</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A35F372B-0072-4BE8-B1FF-3116CE4E13A7}"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slideLayout" Target="../slideLayouts/slideLayout1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image" Target="../media/image9.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19" Type="http://schemas.openxmlformats.org/officeDocument/2006/relationships/notesSlide" Target="../notesSlides/notesSlide1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4.xml"/><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5.xml"/><Relationship Id="rId6" Type="http://schemas.openxmlformats.org/officeDocument/2006/relationships/image" Target="../media/image8.jpeg"/><Relationship Id="rId5" Type="http://schemas.openxmlformats.org/officeDocument/2006/relationships/image" Target="../media/image14.jpeg"/><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5"/>
          <a:stretch>
            <a:fillRect/>
          </a:stretch>
        </p:blipFill>
        <p:spPr>
          <a:xfrm>
            <a:off x="1696" y="2089"/>
            <a:ext cx="9142857" cy="5142857"/>
          </a:xfrm>
          <a:prstGeom prst="rect">
            <a:avLst/>
          </a:prstGeom>
        </p:spPr>
      </p:pic>
      <p:sp>
        <p:nvSpPr>
          <p:cNvPr id="13" name="TextBox 7"/>
          <p:cNvSpPr>
            <a:spLocks noChangeArrowheads="1"/>
          </p:cNvSpPr>
          <p:nvPr/>
        </p:nvSpPr>
        <p:spPr bwMode="auto">
          <a:xfrm>
            <a:off x="366756" y="2929338"/>
            <a:ext cx="3551435" cy="16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汇报人：</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XXX</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时间：</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2018</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月</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日</a:t>
            </a:r>
          </a:p>
        </p:txBody>
      </p:sp>
      <p:pic>
        <p:nvPicPr>
          <p:cNvPr id="2" name="爱的纪念 souvenirs d'enfanc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1227" y="1564744"/>
            <a:ext cx="457200" cy="457200"/>
          </a:xfrm>
          <a:prstGeom prst="rect">
            <a:avLst/>
          </a:prstGeom>
        </p:spPr>
      </p:pic>
      <p:sp>
        <p:nvSpPr>
          <p:cNvPr id="12" name="矩形 11"/>
          <p:cNvSpPr/>
          <p:nvPr/>
        </p:nvSpPr>
        <p:spPr>
          <a:xfrm>
            <a:off x="230022" y="1860372"/>
            <a:ext cx="4530407" cy="707886"/>
          </a:xfrm>
          <a:prstGeom prst="rect">
            <a:avLst/>
          </a:prstGeom>
        </p:spPr>
        <p:txBody>
          <a:bodyPr wrap="none">
            <a:spAutoFit/>
          </a:bodyPr>
          <a:lstStyle/>
          <a:p>
            <a:pPr>
              <a:defRPr/>
            </a:pPr>
            <a:r>
              <a:rPr lang="zh-CN" altLang="en-US" sz="4000" spc="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工作计划</a:t>
            </a:r>
            <a:r>
              <a:rPr lang="en-US" altLang="zh-CN" sz="4000" spc="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4000" spc="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模板</a:t>
            </a:r>
          </a:p>
        </p:txBody>
      </p:sp>
      <p:sp>
        <p:nvSpPr>
          <p:cNvPr id="9" name="TextBox 7"/>
          <p:cNvSpPr txBox="1"/>
          <p:nvPr/>
        </p:nvSpPr>
        <p:spPr>
          <a:xfrm>
            <a:off x="297941" y="3183786"/>
            <a:ext cx="4556826" cy="418704"/>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eaLnBrk="1" hangingPunct="1">
              <a:lnSpc>
                <a:spcPct val="150000"/>
              </a:lnSpc>
            </a:pPr>
            <a:r>
              <a:rPr lang="en-US" altLang="zh-CN" sz="800" dirty="0">
                <a:solidFill>
                  <a:schemeClr val="tx1">
                    <a:lumMod val="65000"/>
                    <a:lumOff val="35000"/>
                  </a:schemeClr>
                </a:solidFill>
              </a:rPr>
              <a:t>Chinadaily.com.cn is the largest English portal in China, providing news, business information, BBS, learning materials. The Website has channels as China,</a:t>
            </a:r>
            <a:endParaRPr lang="id-ID" altLang="zh-CN" sz="600" dirty="0">
              <a:solidFill>
                <a:schemeClr val="tx1">
                  <a:lumMod val="65000"/>
                  <a:lumOff val="35000"/>
                </a:schemeClr>
              </a:solidFill>
              <a:latin typeface="Lato" panose="020F0502020204030203" pitchFamily="34" charset="0"/>
              <a:ea typeface="Clear Sans Light" pitchFamily="34" charset="0"/>
              <a:cs typeface="Clear Sans Light" pitchFamily="34" charset="0"/>
            </a:endParaRPr>
          </a:p>
        </p:txBody>
      </p:sp>
      <p:sp>
        <p:nvSpPr>
          <p:cNvPr id="11" name="Rectangle 18"/>
          <p:cNvSpPr>
            <a:spLocks noChangeArrowheads="1"/>
          </p:cNvSpPr>
          <p:nvPr/>
        </p:nvSpPr>
        <p:spPr bwMode="auto">
          <a:xfrm>
            <a:off x="307566" y="937042"/>
            <a:ext cx="4154170" cy="923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6000" dirty="0">
                <a:solidFill>
                  <a:schemeClr val="accent1"/>
                </a:solidFill>
                <a:latin typeface="Agency FB" panose="020B0503020202020204" pitchFamily="34" charset="0"/>
                <a:ea typeface="方正姚体" panose="02010601030101010101" pitchFamily="2" charset="-122"/>
                <a:cs typeface="宋体" panose="02010600030101010101" pitchFamily="2" charset="-122"/>
              </a:rPr>
              <a:t>2019</a:t>
            </a:r>
            <a:r>
              <a:rPr lang="zh-CN" altLang="en-US" sz="6000" dirty="0">
                <a:solidFill>
                  <a:schemeClr val="accent1"/>
                </a:solidFill>
                <a:latin typeface="Agency FB" panose="020B0503020202020204" pitchFamily="34" charset="0"/>
                <a:ea typeface="方正姚体" panose="02010601030101010101" pitchFamily="2" charset="-122"/>
                <a:cs typeface="宋体" panose="02010600030101010101" pitchFamily="2" charset="-122"/>
              </a:rPr>
              <a:t>简约艺术</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6" presetClass="entr" presetSubtype="0" fill="hold" grpId="0" nodeType="afterEffect">
                                  <p:stCondLst>
                                    <p:cond delay="0"/>
                                  </p:stCondLst>
                                  <p:iterate type="lt">
                                    <p:tmPct val="6667"/>
                                  </p:iterate>
                                  <p:childTnLst>
                                    <p:set>
                                      <p:cBhvr>
                                        <p:cTn id="9" dur="1" fill="hold">
                                          <p:stCondLst>
                                            <p:cond delay="0"/>
                                          </p:stCondLst>
                                        </p:cTn>
                                        <p:tgtEl>
                                          <p:spTgt spid="11"/>
                                        </p:tgtEl>
                                        <p:attrNameLst>
                                          <p:attrName>style.visibility</p:attrName>
                                        </p:attrNameLst>
                                      </p:cBhvr>
                                      <p:to>
                                        <p:strVal val="visible"/>
                                      </p:to>
                                    </p:set>
                                    <p:anim by="(-#ppt_w*2)" calcmode="lin" valueType="num">
                                      <p:cBhvr rctx="PPT">
                                        <p:cTn id="10" dur="375" autoRev="1" fill="hold">
                                          <p:stCondLst>
                                            <p:cond delay="0"/>
                                          </p:stCondLst>
                                        </p:cTn>
                                        <p:tgtEl>
                                          <p:spTgt spid="11"/>
                                        </p:tgtEl>
                                        <p:attrNameLst>
                                          <p:attrName>ppt_w</p:attrName>
                                        </p:attrNameLst>
                                      </p:cBhvr>
                                    </p:anim>
                                    <p:anim by="(#ppt_w*0.50)" calcmode="lin" valueType="num">
                                      <p:cBhvr>
                                        <p:cTn id="11" dur="375" decel="50000" autoRev="1" fill="hold">
                                          <p:stCondLst>
                                            <p:cond delay="0"/>
                                          </p:stCondLst>
                                        </p:cTn>
                                        <p:tgtEl>
                                          <p:spTgt spid="11"/>
                                        </p:tgtEl>
                                        <p:attrNameLst>
                                          <p:attrName>ppt_x</p:attrName>
                                        </p:attrNameLst>
                                      </p:cBhvr>
                                    </p:anim>
                                    <p:anim from="(-#ppt_h/2)" to="(#ppt_y)" calcmode="lin" valueType="num">
                                      <p:cBhvr>
                                        <p:cTn id="12" dur="750" fill="hold">
                                          <p:stCondLst>
                                            <p:cond delay="0"/>
                                          </p:stCondLst>
                                        </p:cTn>
                                        <p:tgtEl>
                                          <p:spTgt spid="11"/>
                                        </p:tgtEl>
                                        <p:attrNameLst>
                                          <p:attrName>ppt_y</p:attrName>
                                        </p:attrNameLst>
                                      </p:cBhvr>
                                    </p:anim>
                                    <p:animRot by="21600000">
                                      <p:cBhvr>
                                        <p:cTn id="13" dur="750" fill="hold">
                                          <p:stCondLst>
                                            <p:cond delay="0"/>
                                          </p:stCondLst>
                                        </p:cTn>
                                        <p:tgtEl>
                                          <p:spTgt spid="11"/>
                                        </p:tgtEl>
                                        <p:attrNameLst>
                                          <p:attrName>r</p:attrName>
                                        </p:attrNameLst>
                                      </p:cBhvr>
                                    </p:animRot>
                                  </p:childTnLst>
                                </p:cTn>
                              </p:par>
                            </p:childTnLst>
                          </p:cTn>
                        </p:par>
                        <p:par>
                          <p:cTn id="14" fill="hold">
                            <p:stCondLst>
                              <p:cond delay="11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2"/>
                                        </p:tgtEl>
                                        <p:attrNameLst>
                                          <p:attrName>ppt_y</p:attrName>
                                        </p:attrNameLst>
                                      </p:cBhvr>
                                      <p:tavLst>
                                        <p:tav tm="0">
                                          <p:val>
                                            <p:strVal val="#ppt_y"/>
                                          </p:val>
                                        </p:tav>
                                        <p:tav tm="100000">
                                          <p:val>
                                            <p:strVal val="#ppt_y"/>
                                          </p:val>
                                        </p:tav>
                                      </p:tavLst>
                                    </p:anim>
                                    <p:anim calcmode="lin" valueType="num">
                                      <p:cBhvr>
                                        <p:cTn id="1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2"/>
                                        </p:tgtEl>
                                      </p:cBhvr>
                                    </p:animEffect>
                                  </p:childTnLst>
                                </p:cTn>
                              </p:par>
                            </p:childTnLst>
                          </p:cTn>
                        </p:par>
                        <p:par>
                          <p:cTn id="22" fill="hold">
                            <p:stCondLst>
                              <p:cond delay="2000"/>
                            </p:stCondLst>
                            <p:childTnLst>
                              <p:par>
                                <p:cTn id="23" presetID="52" presetClass="entr" presetSubtype="0" fill="hold" grpId="0" nodeType="afterEffect">
                                  <p:stCondLst>
                                    <p:cond delay="0"/>
                                  </p:stCondLst>
                                  <p:iterate type="lt">
                                    <p:tmPct val="10000"/>
                                  </p:iterate>
                                  <p:childTnLst>
                                    <p:set>
                                      <p:cBhvr>
                                        <p:cTn id="24" dur="1" fill="hold">
                                          <p:stCondLst>
                                            <p:cond delay="0"/>
                                          </p:stCondLst>
                                        </p:cTn>
                                        <p:tgtEl>
                                          <p:spTgt spid="13"/>
                                        </p:tgtEl>
                                        <p:attrNameLst>
                                          <p:attrName>style.visibility</p:attrName>
                                        </p:attrNameLst>
                                      </p:cBhvr>
                                      <p:to>
                                        <p:strVal val="visible"/>
                                      </p:to>
                                    </p:set>
                                    <p:animScale>
                                      <p:cBhvr>
                                        <p:cTn id="25" dur="5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500" decel="50000" fill="hold">
                                          <p:stCondLst>
                                            <p:cond delay="0"/>
                                          </p:stCondLst>
                                        </p:cTn>
                                        <p:tgtEl>
                                          <p:spTgt spid="13"/>
                                        </p:tgtEl>
                                        <p:attrNameLst>
                                          <p:attrName>ppt_x</p:attrName>
                                          <p:attrName>ppt_y</p:attrName>
                                        </p:attrNameLst>
                                      </p:cBhvr>
                                    </p:animMotion>
                                    <p:animEffect transition="in" filter="fade">
                                      <p:cBhvr>
                                        <p:cTn id="27" dur="500"/>
                                        <p:tgtEl>
                                          <p:spTgt spid="13"/>
                                        </p:tgtEl>
                                      </p:cBhvr>
                                    </p:animEffect>
                                  </p:childTnLst>
                                </p:cTn>
                              </p:par>
                            </p:childTnLst>
                          </p:cTn>
                        </p:par>
                        <p:par>
                          <p:cTn id="28" fill="hold">
                            <p:stCondLst>
                              <p:cond delay="3400"/>
                            </p:stCondLst>
                            <p:childTnLst>
                              <p:par>
                                <p:cTn id="29" presetID="2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2" repeatCount="indefinite" fill="hold" display="0">
                  <p:stCondLst>
                    <p:cond delay="indefinite"/>
                  </p:stCondLst>
                  <p:endCondLst>
                    <p:cond evt="onStopAudio" delay="0">
                      <p:tgtEl>
                        <p:sldTgt/>
                      </p:tgtEl>
                    </p:cond>
                  </p:endCondLst>
                </p:cTn>
                <p:tgtEl>
                  <p:spTgt spid="2"/>
                </p:tgtEl>
              </p:cMediaNode>
            </p:audio>
          </p:childTnLst>
        </p:cTn>
      </p:par>
    </p:tnLst>
    <p:bldLst>
      <p:bldP spid="13" grpId="0"/>
      <p:bldP spid="12" grpId="0"/>
      <p:bldP spid="9"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箭头: 五边形 7"/>
          <p:cNvSpPr/>
          <p:nvPr/>
        </p:nvSpPr>
        <p:spPr>
          <a:xfrm>
            <a:off x="0" y="355054"/>
            <a:ext cx="2192732" cy="52530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192732" y="1978398"/>
            <a:ext cx="4830312" cy="922272"/>
            <a:chOff x="2922847" y="2636911"/>
            <a:chExt cx="6440416" cy="1229529"/>
          </a:xfrm>
        </p:grpSpPr>
        <p:sp>
          <p:nvSpPr>
            <p:cNvPr id="69" name="直接连接符 5"/>
            <p:cNvSpPr>
              <a:spLocks noChangeShapeType="1"/>
            </p:cNvSpPr>
            <p:nvPr/>
          </p:nvSpPr>
          <p:spPr bwMode="auto">
            <a:xfrm>
              <a:off x="2922847" y="3186087"/>
              <a:ext cx="1839656" cy="680353"/>
            </a:xfrm>
            <a:prstGeom prst="line">
              <a:avLst/>
            </a:prstGeom>
            <a:noFill/>
            <a:ln w="9525" cap="flat" cmpd="sng">
              <a:solidFill>
                <a:schemeClr val="tx1">
                  <a:lumMod val="50000"/>
                  <a:lumOff val="50000"/>
                </a:schemeClr>
              </a:solidFill>
              <a:bevel/>
            </a:ln>
            <a:extLst>
              <a:ext uri="{909E8E84-426E-40DD-AFC4-6F175D3DCCD1}">
                <a14:hiddenFill xmlns:a14="http://schemas.microsoft.com/office/drawing/2010/main">
                  <a:noFill/>
                </a14:hiddenFill>
              </a:ext>
            </a:extLst>
          </p:spPr>
          <p:txBody>
            <a:bodyPr/>
            <a:lstStyle/>
            <a:p>
              <a:endParaRPr lang="zh-CN" altLang="en-US"/>
            </a:p>
          </p:txBody>
        </p:sp>
        <p:sp>
          <p:nvSpPr>
            <p:cNvPr id="70" name="直接连接符 158"/>
            <p:cNvSpPr>
              <a:spLocks noChangeShapeType="1"/>
            </p:cNvSpPr>
            <p:nvPr/>
          </p:nvSpPr>
          <p:spPr bwMode="auto">
            <a:xfrm flipV="1">
              <a:off x="4762503" y="2636911"/>
              <a:ext cx="2628847" cy="1229527"/>
            </a:xfrm>
            <a:prstGeom prst="line">
              <a:avLst/>
            </a:prstGeom>
            <a:noFill/>
            <a:ln w="9525" cap="flat" cmpd="sng">
              <a:solidFill>
                <a:schemeClr val="tx1">
                  <a:lumMod val="50000"/>
                  <a:lumOff val="50000"/>
                </a:schemeClr>
              </a:solidFill>
              <a:bevel/>
            </a:ln>
            <a:extLst>
              <a:ext uri="{909E8E84-426E-40DD-AFC4-6F175D3DCCD1}">
                <a14:hiddenFill xmlns:a14="http://schemas.microsoft.com/office/drawing/2010/main">
                  <a:noFill/>
                </a14:hiddenFill>
              </a:ext>
            </a:extLst>
          </p:spPr>
          <p:txBody>
            <a:bodyPr/>
            <a:lstStyle/>
            <a:p>
              <a:endParaRPr lang="zh-CN" altLang="en-US"/>
            </a:p>
          </p:txBody>
        </p:sp>
        <p:sp>
          <p:nvSpPr>
            <p:cNvPr id="71" name="直接连接符 159"/>
            <p:cNvSpPr>
              <a:spLocks noChangeShapeType="1"/>
            </p:cNvSpPr>
            <p:nvPr/>
          </p:nvSpPr>
          <p:spPr bwMode="auto">
            <a:xfrm>
              <a:off x="7391350" y="2636912"/>
              <a:ext cx="1971913" cy="961472"/>
            </a:xfrm>
            <a:prstGeom prst="line">
              <a:avLst/>
            </a:prstGeom>
            <a:noFill/>
            <a:ln w="9525" cap="flat" cmpd="sng">
              <a:solidFill>
                <a:schemeClr val="tx1">
                  <a:lumMod val="50000"/>
                  <a:lumOff val="50000"/>
                </a:schemeClr>
              </a:solidFill>
              <a:bevel/>
            </a:ln>
            <a:extLst>
              <a:ext uri="{909E8E84-426E-40DD-AFC4-6F175D3DCCD1}">
                <a14:hiddenFill xmlns:a14="http://schemas.microsoft.com/office/drawing/2010/main">
                  <a:noFill/>
                </a14:hiddenFill>
              </a:ext>
            </a:extLst>
          </p:spPr>
          <p:txBody>
            <a:bodyPr/>
            <a:lstStyle/>
            <a:p>
              <a:endParaRPr lang="zh-CN" altLang="en-US"/>
            </a:p>
          </p:txBody>
        </p:sp>
      </p:grpSp>
      <p:grpSp>
        <p:nvGrpSpPr>
          <p:cNvPr id="4" name="组合 3"/>
          <p:cNvGrpSpPr/>
          <p:nvPr/>
        </p:nvGrpSpPr>
        <p:grpSpPr>
          <a:xfrm>
            <a:off x="1577178" y="2092639"/>
            <a:ext cx="647700" cy="682321"/>
            <a:chOff x="2102110" y="2789212"/>
            <a:chExt cx="863600" cy="909637"/>
          </a:xfrm>
        </p:grpSpPr>
        <p:sp>
          <p:nvSpPr>
            <p:cNvPr id="78" name="矩形 2"/>
            <p:cNvSpPr>
              <a:spLocks noChangeArrowheads="1"/>
            </p:cNvSpPr>
            <p:nvPr/>
          </p:nvSpPr>
          <p:spPr bwMode="auto">
            <a:xfrm>
              <a:off x="2102110" y="2789212"/>
              <a:ext cx="863600" cy="909637"/>
            </a:xfrm>
            <a:prstGeom prst="rect">
              <a:avLst/>
            </a:prstGeom>
            <a:solidFill>
              <a:schemeClr val="accent1"/>
            </a:solidFill>
            <a:ln>
              <a:noFill/>
            </a:ln>
            <a:effectLst>
              <a:reflection blurRad="6350" stA="52000" endA="300" endPos="35000" dir="5400000" sy="-100000" algn="bl" rotWithShape="0"/>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07" name="文本框 19"/>
            <p:cNvSpPr>
              <a:spLocks noChangeArrowheads="1"/>
            </p:cNvSpPr>
            <p:nvPr/>
          </p:nvSpPr>
          <p:spPr bwMode="auto">
            <a:xfrm>
              <a:off x="2129161" y="2837035"/>
              <a:ext cx="80949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矩形 1"/>
            <p:cNvSpPr/>
            <p:nvPr/>
          </p:nvSpPr>
          <p:spPr>
            <a:xfrm>
              <a:off x="2102110" y="3421809"/>
              <a:ext cx="86360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3103062" y="2198571"/>
            <a:ext cx="892578" cy="933576"/>
            <a:chOff x="4190466" y="3106258"/>
            <a:chExt cx="1190104" cy="1244600"/>
          </a:xfrm>
        </p:grpSpPr>
        <p:sp>
          <p:nvSpPr>
            <p:cNvPr id="82" name="矩形 150"/>
            <p:cNvSpPr>
              <a:spLocks noChangeArrowheads="1"/>
            </p:cNvSpPr>
            <p:nvPr/>
          </p:nvSpPr>
          <p:spPr bwMode="auto">
            <a:xfrm>
              <a:off x="4199470" y="3106258"/>
              <a:ext cx="1181100" cy="1244600"/>
            </a:xfrm>
            <a:prstGeom prst="rect">
              <a:avLst/>
            </a:prstGeom>
            <a:solidFill>
              <a:schemeClr val="accent2"/>
            </a:solidFill>
            <a:ln>
              <a:noFill/>
            </a:ln>
            <a:effectLst>
              <a:reflection blurRad="6350" stA="52000" endA="300" endPos="35000" dir="5400000" sy="-100000" algn="bl" rotWithShape="0"/>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08" name="文本框 19"/>
            <p:cNvSpPr>
              <a:spLocks noChangeArrowheads="1"/>
            </p:cNvSpPr>
            <p:nvPr/>
          </p:nvSpPr>
          <p:spPr bwMode="auto">
            <a:xfrm>
              <a:off x="4216183" y="3272566"/>
              <a:ext cx="112644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3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1" name="矩形 130"/>
            <p:cNvSpPr/>
            <p:nvPr/>
          </p:nvSpPr>
          <p:spPr>
            <a:xfrm>
              <a:off x="4190466" y="4058588"/>
              <a:ext cx="1190104"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4941362" y="1524038"/>
            <a:ext cx="1074085" cy="1089569"/>
            <a:chOff x="6480176" y="2152171"/>
            <a:chExt cx="1432112" cy="1452562"/>
          </a:xfrm>
        </p:grpSpPr>
        <p:sp>
          <p:nvSpPr>
            <p:cNvPr id="83" name="矩形 156"/>
            <p:cNvSpPr>
              <a:spLocks noChangeArrowheads="1"/>
            </p:cNvSpPr>
            <p:nvPr/>
          </p:nvSpPr>
          <p:spPr bwMode="auto">
            <a:xfrm>
              <a:off x="6534338" y="2152171"/>
              <a:ext cx="1377950" cy="1452562"/>
            </a:xfrm>
            <a:prstGeom prst="rect">
              <a:avLst/>
            </a:prstGeom>
            <a:solidFill>
              <a:schemeClr val="accent3"/>
            </a:solidFill>
            <a:ln>
              <a:noFill/>
            </a:ln>
            <a:effectLst>
              <a:reflection blurRad="6350" stA="52000" endA="300" endPos="35000" dir="5400000" sy="-100000" algn="bl" rotWithShape="0"/>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09" name="文本框 19"/>
            <p:cNvSpPr>
              <a:spLocks noChangeArrowheads="1"/>
            </p:cNvSpPr>
            <p:nvPr/>
          </p:nvSpPr>
          <p:spPr bwMode="auto">
            <a:xfrm>
              <a:off x="6808157" y="2466046"/>
              <a:ext cx="776111"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700" b="1" spc="-113"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b="1" spc="-113"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2" name="矩形 131"/>
            <p:cNvSpPr/>
            <p:nvPr/>
          </p:nvSpPr>
          <p:spPr>
            <a:xfrm>
              <a:off x="6480176" y="3318189"/>
              <a:ext cx="143211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6807781" y="2068492"/>
            <a:ext cx="885825" cy="933576"/>
            <a:chOff x="9036558" y="2991386"/>
            <a:chExt cx="1181100" cy="1244600"/>
          </a:xfrm>
        </p:grpSpPr>
        <p:sp>
          <p:nvSpPr>
            <p:cNvPr id="100" name="矩形 157"/>
            <p:cNvSpPr>
              <a:spLocks noChangeArrowheads="1"/>
            </p:cNvSpPr>
            <p:nvPr/>
          </p:nvSpPr>
          <p:spPr bwMode="auto">
            <a:xfrm>
              <a:off x="9036558" y="2991386"/>
              <a:ext cx="1181100" cy="1244600"/>
            </a:xfrm>
            <a:prstGeom prst="rect">
              <a:avLst/>
            </a:prstGeom>
            <a:solidFill>
              <a:schemeClr val="accent4"/>
            </a:solidFill>
            <a:ln>
              <a:noFill/>
            </a:ln>
            <a:effectLst>
              <a:reflection blurRad="6350" stA="52000" endA="300" endPos="35000" dir="5400000" sy="-100000" algn="bl" rotWithShape="0"/>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10" name="文本框 19"/>
            <p:cNvSpPr>
              <a:spLocks noChangeArrowheads="1"/>
            </p:cNvSpPr>
            <p:nvPr/>
          </p:nvSpPr>
          <p:spPr bwMode="auto">
            <a:xfrm>
              <a:off x="9204649" y="3220109"/>
              <a:ext cx="814753"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 name="矩形 132"/>
            <p:cNvSpPr/>
            <p:nvPr/>
          </p:nvSpPr>
          <p:spPr>
            <a:xfrm>
              <a:off x="9036558" y="3897848"/>
              <a:ext cx="118110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3" name="TextBox 122"/>
          <p:cNvSpPr txBox="1"/>
          <p:nvPr/>
        </p:nvSpPr>
        <p:spPr>
          <a:xfrm>
            <a:off x="1191747" y="3328894"/>
            <a:ext cx="1330707" cy="389275"/>
          </a:xfrm>
          <a:prstGeom prst="rect">
            <a:avLst/>
          </a:prstGeom>
          <a:noFill/>
        </p:spPr>
        <p:txBody>
          <a:bodyPr wrap="square" lIns="68575" tIns="34287" rIns="68575" bIns="34287"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a:t>
            </a:r>
          </a:p>
        </p:txBody>
      </p:sp>
      <p:sp>
        <p:nvSpPr>
          <p:cNvPr id="124" name="TextBox 123"/>
          <p:cNvSpPr txBox="1"/>
          <p:nvPr/>
        </p:nvSpPr>
        <p:spPr>
          <a:xfrm>
            <a:off x="1191747" y="3026149"/>
            <a:ext cx="1330707" cy="246221"/>
          </a:xfrm>
          <a:prstGeom prst="rect">
            <a:avLst/>
          </a:prstGeom>
          <a:noFill/>
        </p:spPr>
        <p:txBody>
          <a:bodyPr wrap="square" lIns="68575" tIns="0" rIns="68575" bIns="0" rtlCol="0" anchor="t">
            <a:spAutoFit/>
          </a:bodyPr>
          <a:lstStyle/>
          <a:p>
            <a:pPr algn="ctr">
              <a:buFontTx/>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项目介绍</a:t>
            </a:r>
          </a:p>
        </p:txBody>
      </p:sp>
      <p:sp>
        <p:nvSpPr>
          <p:cNvPr id="125" name="TextBox 124"/>
          <p:cNvSpPr txBox="1"/>
          <p:nvPr/>
        </p:nvSpPr>
        <p:spPr>
          <a:xfrm>
            <a:off x="2789802" y="3685489"/>
            <a:ext cx="1330707" cy="389275"/>
          </a:xfrm>
          <a:prstGeom prst="rect">
            <a:avLst/>
          </a:prstGeom>
          <a:noFill/>
        </p:spPr>
        <p:txBody>
          <a:bodyPr wrap="square" lIns="68575" tIns="34287" rIns="68575" bIns="34287"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a:t>
            </a:r>
          </a:p>
        </p:txBody>
      </p:sp>
      <p:sp>
        <p:nvSpPr>
          <p:cNvPr id="126" name="TextBox 125"/>
          <p:cNvSpPr txBox="1"/>
          <p:nvPr/>
        </p:nvSpPr>
        <p:spPr>
          <a:xfrm>
            <a:off x="2881253" y="3382745"/>
            <a:ext cx="1330707" cy="246221"/>
          </a:xfrm>
          <a:prstGeom prst="rect">
            <a:avLst/>
          </a:prstGeom>
          <a:noFill/>
        </p:spPr>
        <p:txBody>
          <a:bodyPr wrap="square" lIns="68575" tIns="0" rIns="68575" bIns="0" rtlCol="0" anchor="t">
            <a:spAutoFit/>
          </a:bodyPr>
          <a:lstStyle/>
          <a:p>
            <a:pPr algn="ctr">
              <a:buFontTx/>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产品运行</a:t>
            </a:r>
          </a:p>
        </p:txBody>
      </p:sp>
      <p:sp>
        <p:nvSpPr>
          <p:cNvPr id="127" name="TextBox 126"/>
          <p:cNvSpPr txBox="1"/>
          <p:nvPr/>
        </p:nvSpPr>
        <p:spPr>
          <a:xfrm>
            <a:off x="4807467" y="3240967"/>
            <a:ext cx="1330707" cy="389275"/>
          </a:xfrm>
          <a:prstGeom prst="rect">
            <a:avLst/>
          </a:prstGeom>
          <a:noFill/>
        </p:spPr>
        <p:txBody>
          <a:bodyPr wrap="square" lIns="68575" tIns="34287" rIns="68575" bIns="34287"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a:t>
            </a:r>
          </a:p>
        </p:txBody>
      </p:sp>
      <p:sp>
        <p:nvSpPr>
          <p:cNvPr id="128" name="TextBox 127"/>
          <p:cNvSpPr txBox="1"/>
          <p:nvPr/>
        </p:nvSpPr>
        <p:spPr>
          <a:xfrm>
            <a:off x="4807467" y="2927335"/>
            <a:ext cx="1330707" cy="246221"/>
          </a:xfrm>
          <a:prstGeom prst="rect">
            <a:avLst/>
          </a:prstGeom>
          <a:noFill/>
        </p:spPr>
        <p:txBody>
          <a:bodyPr wrap="square" lIns="68575" tIns="0" rIns="68575" bIns="0" rtlCol="0" anchor="t">
            <a:spAutoFit/>
          </a:bodyPr>
          <a:lstStyle/>
          <a:p>
            <a:pPr algn="ctr">
              <a:buFontTx/>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市场分析</a:t>
            </a:r>
          </a:p>
        </p:txBody>
      </p:sp>
      <p:sp>
        <p:nvSpPr>
          <p:cNvPr id="129" name="TextBox 128"/>
          <p:cNvSpPr txBox="1"/>
          <p:nvPr/>
        </p:nvSpPr>
        <p:spPr>
          <a:xfrm>
            <a:off x="6589666" y="3534337"/>
            <a:ext cx="1330707" cy="389275"/>
          </a:xfrm>
          <a:prstGeom prst="rect">
            <a:avLst/>
          </a:prstGeom>
          <a:noFill/>
        </p:spPr>
        <p:txBody>
          <a:bodyPr wrap="square" lIns="68575" tIns="34287" rIns="68575" bIns="34287" rtlCol="0">
            <a:spAutoFit/>
          </a:bodyPr>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a:t>
            </a:r>
          </a:p>
        </p:txBody>
      </p:sp>
      <p:sp>
        <p:nvSpPr>
          <p:cNvPr id="130" name="TextBox 129"/>
          <p:cNvSpPr txBox="1"/>
          <p:nvPr/>
        </p:nvSpPr>
        <p:spPr>
          <a:xfrm>
            <a:off x="6589666" y="3220705"/>
            <a:ext cx="1330707" cy="246221"/>
          </a:xfrm>
          <a:prstGeom prst="rect">
            <a:avLst/>
          </a:prstGeom>
          <a:noFill/>
        </p:spPr>
        <p:txBody>
          <a:bodyPr wrap="square" lIns="68575" tIns="0" rIns="68575" bIns="0" rtlCol="0" anchor="t">
            <a:spAutoFit/>
          </a:bodyPr>
          <a:lstStyle/>
          <a:p>
            <a:pPr algn="ctr">
              <a:buFontTx/>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投资回报</a:t>
            </a:r>
          </a:p>
        </p:txBody>
      </p:sp>
      <p:sp>
        <p:nvSpPr>
          <p:cNvPr id="32" name="文本框 31"/>
          <p:cNvSpPr txBox="1">
            <a:spLocks noChangeArrowheads="1"/>
          </p:cNvSpPr>
          <p:nvPr/>
        </p:nvSpPr>
        <p:spPr bwMode="auto">
          <a:xfrm>
            <a:off x="89181" y="367299"/>
            <a:ext cx="891183" cy="43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75" dirty="0">
                <a:solidFill>
                  <a:schemeClr val="bg1"/>
                </a:solidFill>
                <a:latin typeface="微软雅黑" panose="020B0503020204020204" pitchFamily="34" charset="-122"/>
                <a:ea typeface="微软雅黑" panose="020B0503020204020204" pitchFamily="34" charset="-122"/>
              </a:rPr>
              <a:t>目 录</a:t>
            </a:r>
          </a:p>
        </p:txBody>
      </p:sp>
      <p:sp>
        <p:nvSpPr>
          <p:cNvPr id="33" name="文本框 32"/>
          <p:cNvSpPr txBox="1"/>
          <p:nvPr/>
        </p:nvSpPr>
        <p:spPr>
          <a:xfrm>
            <a:off x="1036700" y="484312"/>
            <a:ext cx="1051024" cy="259687"/>
          </a:xfrm>
          <a:prstGeom prst="rect">
            <a:avLst/>
          </a:prstGeom>
          <a:noFill/>
        </p:spPr>
        <p:txBody>
          <a:bodyPr lIns="51435" tIns="25718" rIns="51435" bIns="25718">
            <a:spAutoFit/>
          </a:bodyPr>
          <a:lstStyle/>
          <a:p>
            <a:pPr>
              <a:defRPr/>
            </a:pPr>
            <a:r>
              <a:rPr lang="en-US" altLang="zh-CN" sz="1350" dirty="0">
                <a:solidFill>
                  <a:schemeClr val="bg1"/>
                </a:solidFill>
                <a:latin typeface="Impact" panose="020B0806030902050204" pitchFamily="34" charset="0"/>
              </a:rPr>
              <a:t>CONTENTS</a:t>
            </a:r>
            <a:endParaRPr lang="zh-CN" altLang="en-US" sz="1350" dirty="0">
              <a:solidFill>
                <a:schemeClr val="bg1"/>
              </a:solidFill>
              <a:latin typeface="Impact" panose="020B080603090205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iterate type="lt">
                                    <p:tmPct val="10000"/>
                                  </p:iterate>
                                  <p:childTnLst>
                                    <p:set>
                                      <p:cBhvr>
                                        <p:cTn id="10" dur="1" fill="hold">
                                          <p:stCondLst>
                                            <p:cond delay="0"/>
                                          </p:stCondLst>
                                        </p:cTn>
                                        <p:tgtEl>
                                          <p:spTgt spid="32">
                                            <p:txEl>
                                              <p:pRg st="0" end="0"/>
                                            </p:txEl>
                                          </p:spTgt>
                                        </p:tgtEl>
                                        <p:attrNameLst>
                                          <p:attrName>style.visibility</p:attrName>
                                        </p:attrNameLst>
                                      </p:cBhvr>
                                      <p:to>
                                        <p:strVal val="visible"/>
                                      </p:to>
                                    </p:set>
                                    <p:anim calcmode="lin" valueType="num">
                                      <p:cBhvr additive="base">
                                        <p:cTn id="11"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2">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100"/>
                                  </p:stCondLst>
                                  <p:iterate type="lt">
                                    <p:tmPct val="10000"/>
                                  </p:iterate>
                                  <p:childTnLst>
                                    <p:set>
                                      <p:cBhvr>
                                        <p:cTn id="14" dur="1" fill="hold">
                                          <p:stCondLst>
                                            <p:cond delay="0"/>
                                          </p:stCondLst>
                                        </p:cTn>
                                        <p:tgtEl>
                                          <p:spTgt spid="33">
                                            <p:txEl>
                                              <p:pRg st="0" end="0"/>
                                            </p:txEl>
                                          </p:spTgt>
                                        </p:tgtEl>
                                        <p:attrNameLst>
                                          <p:attrName>style.visibility</p:attrName>
                                        </p:attrNameLst>
                                      </p:cBhvr>
                                      <p:to>
                                        <p:strVal val="visible"/>
                                      </p:to>
                                    </p:set>
                                    <p:anim calcmode="lin" valueType="num">
                                      <p:cBhvr additive="base">
                                        <p:cTn id="15" dur="500" fill="hold"/>
                                        <p:tgtEl>
                                          <p:spTgt spid="3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3">
                                            <p:txEl>
                                              <p:pRg st="0" end="0"/>
                                            </p:txEl>
                                          </p:spTgt>
                                        </p:tgtEl>
                                        <p:attrNameLst>
                                          <p:attrName>ppt_y</p:attrName>
                                        </p:attrNameLst>
                                      </p:cBhvr>
                                      <p:tavLst>
                                        <p:tav tm="0">
                                          <p:val>
                                            <p:strVal val="1+#ppt_h/2"/>
                                          </p:val>
                                        </p:tav>
                                        <p:tav tm="100000">
                                          <p:val>
                                            <p:strVal val="#ppt_y"/>
                                          </p:val>
                                        </p:tav>
                                      </p:tavLst>
                                    </p:anim>
                                  </p:childTnLst>
                                </p:cTn>
                              </p:par>
                            </p:childTnLst>
                          </p:cTn>
                        </p:par>
                        <p:par>
                          <p:cTn id="17" fill="hold">
                            <p:stCondLst>
                              <p:cond delay="950"/>
                            </p:stCondLst>
                            <p:childTnLst>
                              <p:par>
                                <p:cTn id="18" presetID="1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300"/>
                                        <p:tgtEl>
                                          <p:spTgt spid="4"/>
                                        </p:tgtEl>
                                        <p:attrNameLst>
                                          <p:attrName>ppt_y</p:attrName>
                                        </p:attrNameLst>
                                      </p:cBhvr>
                                      <p:tavLst>
                                        <p:tav tm="0">
                                          <p:val>
                                            <p:strVal val="#ppt_y+#ppt_h*1.125000"/>
                                          </p:val>
                                        </p:tav>
                                        <p:tav tm="100000">
                                          <p:val>
                                            <p:strVal val="#ppt_y"/>
                                          </p:val>
                                        </p:tav>
                                      </p:tavLst>
                                    </p:anim>
                                    <p:animEffect transition="in" filter="wipe(up)">
                                      <p:cBhvr>
                                        <p:cTn id="21" dur="300"/>
                                        <p:tgtEl>
                                          <p:spTgt spid="4"/>
                                        </p:tgtEl>
                                      </p:cBhvr>
                                    </p:animEffect>
                                  </p:childTnLst>
                                </p:cTn>
                              </p:par>
                              <p:par>
                                <p:cTn id="22" presetID="12" presetClass="entr" presetSubtype="4"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300"/>
                                        <p:tgtEl>
                                          <p:spTgt spid="5"/>
                                        </p:tgtEl>
                                        <p:attrNameLst>
                                          <p:attrName>ppt_y</p:attrName>
                                        </p:attrNameLst>
                                      </p:cBhvr>
                                      <p:tavLst>
                                        <p:tav tm="0">
                                          <p:val>
                                            <p:strVal val="#ppt_y+#ppt_h*1.125000"/>
                                          </p:val>
                                        </p:tav>
                                        <p:tav tm="100000">
                                          <p:val>
                                            <p:strVal val="#ppt_y"/>
                                          </p:val>
                                        </p:tav>
                                      </p:tavLst>
                                    </p:anim>
                                    <p:animEffect transition="in" filter="wipe(up)">
                                      <p:cBhvr>
                                        <p:cTn id="25" dur="300"/>
                                        <p:tgtEl>
                                          <p:spTgt spid="5"/>
                                        </p:tgtEl>
                                      </p:cBhvr>
                                    </p:animEffect>
                                  </p:childTnLst>
                                </p:cTn>
                              </p:par>
                              <p:par>
                                <p:cTn id="26" presetID="12" presetClass="entr" presetSubtype="4" fill="hold" nodeType="withEffect">
                                  <p:stCondLst>
                                    <p:cond delay="10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300"/>
                                        <p:tgtEl>
                                          <p:spTgt spid="6"/>
                                        </p:tgtEl>
                                        <p:attrNameLst>
                                          <p:attrName>ppt_y</p:attrName>
                                        </p:attrNameLst>
                                      </p:cBhvr>
                                      <p:tavLst>
                                        <p:tav tm="0">
                                          <p:val>
                                            <p:strVal val="#ppt_y+#ppt_h*1.125000"/>
                                          </p:val>
                                        </p:tav>
                                        <p:tav tm="100000">
                                          <p:val>
                                            <p:strVal val="#ppt_y"/>
                                          </p:val>
                                        </p:tav>
                                      </p:tavLst>
                                    </p:anim>
                                    <p:animEffect transition="in" filter="wipe(up)">
                                      <p:cBhvr>
                                        <p:cTn id="29" dur="300"/>
                                        <p:tgtEl>
                                          <p:spTgt spid="6"/>
                                        </p:tgtEl>
                                      </p:cBhvr>
                                    </p:animEffect>
                                  </p:childTnLst>
                                </p:cTn>
                              </p:par>
                              <p:par>
                                <p:cTn id="30" presetID="12" presetClass="entr" presetSubtype="4"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300"/>
                                        <p:tgtEl>
                                          <p:spTgt spid="7"/>
                                        </p:tgtEl>
                                        <p:attrNameLst>
                                          <p:attrName>ppt_y</p:attrName>
                                        </p:attrNameLst>
                                      </p:cBhvr>
                                      <p:tavLst>
                                        <p:tav tm="0">
                                          <p:val>
                                            <p:strVal val="#ppt_y+#ppt_h*1.125000"/>
                                          </p:val>
                                        </p:tav>
                                        <p:tav tm="100000">
                                          <p:val>
                                            <p:strVal val="#ppt_y"/>
                                          </p:val>
                                        </p:tav>
                                      </p:tavLst>
                                    </p:anim>
                                    <p:animEffect transition="in" filter="wipe(up)">
                                      <p:cBhvr>
                                        <p:cTn id="33" dur="300"/>
                                        <p:tgtEl>
                                          <p:spTgt spid="7"/>
                                        </p:tgtEl>
                                      </p:cBhvr>
                                    </p:animEffect>
                                  </p:childTnLst>
                                </p:cTn>
                              </p:par>
                              <p:par>
                                <p:cTn id="34" presetID="22" presetClass="entr" presetSubtype="8" fill="hold" nodeType="with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1000"/>
                                        <p:tgtEl>
                                          <p:spTgt spid="3"/>
                                        </p:tgtEl>
                                      </p:cBhvr>
                                    </p:animEffect>
                                  </p:childTnLst>
                                </p:cTn>
                              </p:par>
                            </p:childTnLst>
                          </p:cTn>
                        </p:par>
                        <p:par>
                          <p:cTn id="37" fill="hold">
                            <p:stCondLst>
                              <p:cond delay="1450"/>
                            </p:stCondLst>
                            <p:childTnLst>
                              <p:par>
                                <p:cTn id="38" presetID="42" presetClass="entr" presetSubtype="0" fill="hold" grpId="0" nodeType="afterEffect">
                                  <p:stCondLst>
                                    <p:cond delay="0"/>
                                  </p:stCondLst>
                                  <p:childTnLst>
                                    <p:set>
                                      <p:cBhvr>
                                        <p:cTn id="39" dur="1" fill="hold">
                                          <p:stCondLst>
                                            <p:cond delay="0"/>
                                          </p:stCondLst>
                                        </p:cTn>
                                        <p:tgtEl>
                                          <p:spTgt spid="124"/>
                                        </p:tgtEl>
                                        <p:attrNameLst>
                                          <p:attrName>style.visibility</p:attrName>
                                        </p:attrNameLst>
                                      </p:cBhvr>
                                      <p:to>
                                        <p:strVal val="visible"/>
                                      </p:to>
                                    </p:set>
                                    <p:animEffect transition="in" filter="fade">
                                      <p:cBhvr>
                                        <p:cTn id="40" dur="500"/>
                                        <p:tgtEl>
                                          <p:spTgt spid="124"/>
                                        </p:tgtEl>
                                      </p:cBhvr>
                                    </p:animEffect>
                                    <p:anim calcmode="lin" valueType="num">
                                      <p:cBhvr>
                                        <p:cTn id="41" dur="500" fill="hold"/>
                                        <p:tgtEl>
                                          <p:spTgt spid="124"/>
                                        </p:tgtEl>
                                        <p:attrNameLst>
                                          <p:attrName>ppt_x</p:attrName>
                                        </p:attrNameLst>
                                      </p:cBhvr>
                                      <p:tavLst>
                                        <p:tav tm="0">
                                          <p:val>
                                            <p:strVal val="#ppt_x"/>
                                          </p:val>
                                        </p:tav>
                                        <p:tav tm="100000">
                                          <p:val>
                                            <p:strVal val="#ppt_x"/>
                                          </p:val>
                                        </p:tav>
                                      </p:tavLst>
                                    </p:anim>
                                    <p:anim calcmode="lin" valueType="num">
                                      <p:cBhvr>
                                        <p:cTn id="42" dur="500" fill="hold"/>
                                        <p:tgtEl>
                                          <p:spTgt spid="124"/>
                                        </p:tgtEl>
                                        <p:attrNameLst>
                                          <p:attrName>ppt_y</p:attrName>
                                        </p:attrNameLst>
                                      </p:cBhvr>
                                      <p:tavLst>
                                        <p:tav tm="0">
                                          <p:val>
                                            <p:strVal val="#ppt_y+.1"/>
                                          </p:val>
                                        </p:tav>
                                        <p:tav tm="100000">
                                          <p:val>
                                            <p:strVal val="#ppt_y"/>
                                          </p:val>
                                        </p:tav>
                                      </p:tavLst>
                                    </p:anim>
                                  </p:childTnLst>
                                </p:cTn>
                              </p:par>
                            </p:childTnLst>
                          </p:cTn>
                        </p:par>
                        <p:par>
                          <p:cTn id="43" fill="hold">
                            <p:stCondLst>
                              <p:cond delay="1950"/>
                            </p:stCondLst>
                            <p:childTnLst>
                              <p:par>
                                <p:cTn id="44" presetID="14" presetClass="entr" presetSubtype="10" fill="hold" grpId="0" nodeType="afterEffect">
                                  <p:stCondLst>
                                    <p:cond delay="0"/>
                                  </p:stCondLst>
                                  <p:childTnLst>
                                    <p:set>
                                      <p:cBhvr>
                                        <p:cTn id="45" dur="1" fill="hold">
                                          <p:stCondLst>
                                            <p:cond delay="0"/>
                                          </p:stCondLst>
                                        </p:cTn>
                                        <p:tgtEl>
                                          <p:spTgt spid="123"/>
                                        </p:tgtEl>
                                        <p:attrNameLst>
                                          <p:attrName>style.visibility</p:attrName>
                                        </p:attrNameLst>
                                      </p:cBhvr>
                                      <p:to>
                                        <p:strVal val="visible"/>
                                      </p:to>
                                    </p:set>
                                    <p:animEffect transition="in" filter="randombar(horizontal)">
                                      <p:cBhvr>
                                        <p:cTn id="46" dur="500"/>
                                        <p:tgtEl>
                                          <p:spTgt spid="123"/>
                                        </p:tgtEl>
                                      </p:cBhvr>
                                    </p:animEffect>
                                  </p:childTnLst>
                                </p:cTn>
                              </p:par>
                            </p:childTnLst>
                          </p:cTn>
                        </p:par>
                        <p:par>
                          <p:cTn id="47" fill="hold">
                            <p:stCondLst>
                              <p:cond delay="2450"/>
                            </p:stCondLst>
                            <p:childTnLst>
                              <p:par>
                                <p:cTn id="48" presetID="42" presetClass="entr" presetSubtype="0" fill="hold" grpId="0" nodeType="afterEffect">
                                  <p:stCondLst>
                                    <p:cond delay="0"/>
                                  </p:stCondLst>
                                  <p:childTnLst>
                                    <p:set>
                                      <p:cBhvr>
                                        <p:cTn id="49" dur="1" fill="hold">
                                          <p:stCondLst>
                                            <p:cond delay="0"/>
                                          </p:stCondLst>
                                        </p:cTn>
                                        <p:tgtEl>
                                          <p:spTgt spid="126"/>
                                        </p:tgtEl>
                                        <p:attrNameLst>
                                          <p:attrName>style.visibility</p:attrName>
                                        </p:attrNameLst>
                                      </p:cBhvr>
                                      <p:to>
                                        <p:strVal val="visible"/>
                                      </p:to>
                                    </p:set>
                                    <p:animEffect transition="in" filter="fade">
                                      <p:cBhvr>
                                        <p:cTn id="50" dur="500"/>
                                        <p:tgtEl>
                                          <p:spTgt spid="126"/>
                                        </p:tgtEl>
                                      </p:cBhvr>
                                    </p:animEffect>
                                    <p:anim calcmode="lin" valueType="num">
                                      <p:cBhvr>
                                        <p:cTn id="51" dur="500" fill="hold"/>
                                        <p:tgtEl>
                                          <p:spTgt spid="126"/>
                                        </p:tgtEl>
                                        <p:attrNameLst>
                                          <p:attrName>ppt_x</p:attrName>
                                        </p:attrNameLst>
                                      </p:cBhvr>
                                      <p:tavLst>
                                        <p:tav tm="0">
                                          <p:val>
                                            <p:strVal val="#ppt_x"/>
                                          </p:val>
                                        </p:tav>
                                        <p:tav tm="100000">
                                          <p:val>
                                            <p:strVal val="#ppt_x"/>
                                          </p:val>
                                        </p:tav>
                                      </p:tavLst>
                                    </p:anim>
                                    <p:anim calcmode="lin" valueType="num">
                                      <p:cBhvr>
                                        <p:cTn id="52" dur="500" fill="hold"/>
                                        <p:tgtEl>
                                          <p:spTgt spid="126"/>
                                        </p:tgtEl>
                                        <p:attrNameLst>
                                          <p:attrName>ppt_y</p:attrName>
                                        </p:attrNameLst>
                                      </p:cBhvr>
                                      <p:tavLst>
                                        <p:tav tm="0">
                                          <p:val>
                                            <p:strVal val="#ppt_y+.1"/>
                                          </p:val>
                                        </p:tav>
                                        <p:tav tm="100000">
                                          <p:val>
                                            <p:strVal val="#ppt_y"/>
                                          </p:val>
                                        </p:tav>
                                      </p:tavLst>
                                    </p:anim>
                                  </p:childTnLst>
                                </p:cTn>
                              </p:par>
                            </p:childTnLst>
                          </p:cTn>
                        </p:par>
                        <p:par>
                          <p:cTn id="53" fill="hold">
                            <p:stCondLst>
                              <p:cond delay="2950"/>
                            </p:stCondLst>
                            <p:childTnLst>
                              <p:par>
                                <p:cTn id="54" presetID="14" presetClass="entr" presetSubtype="10" fill="hold" grpId="0" nodeType="afterEffect">
                                  <p:stCondLst>
                                    <p:cond delay="0"/>
                                  </p:stCondLst>
                                  <p:childTnLst>
                                    <p:set>
                                      <p:cBhvr>
                                        <p:cTn id="55" dur="1" fill="hold">
                                          <p:stCondLst>
                                            <p:cond delay="0"/>
                                          </p:stCondLst>
                                        </p:cTn>
                                        <p:tgtEl>
                                          <p:spTgt spid="125"/>
                                        </p:tgtEl>
                                        <p:attrNameLst>
                                          <p:attrName>style.visibility</p:attrName>
                                        </p:attrNameLst>
                                      </p:cBhvr>
                                      <p:to>
                                        <p:strVal val="visible"/>
                                      </p:to>
                                    </p:set>
                                    <p:animEffect transition="in" filter="randombar(horizontal)">
                                      <p:cBhvr>
                                        <p:cTn id="56" dur="500"/>
                                        <p:tgtEl>
                                          <p:spTgt spid="125"/>
                                        </p:tgtEl>
                                      </p:cBhvr>
                                    </p:animEffect>
                                  </p:childTnLst>
                                </p:cTn>
                              </p:par>
                            </p:childTnLst>
                          </p:cTn>
                        </p:par>
                        <p:par>
                          <p:cTn id="57" fill="hold">
                            <p:stCondLst>
                              <p:cond delay="3450"/>
                            </p:stCondLst>
                            <p:childTnLst>
                              <p:par>
                                <p:cTn id="58" presetID="42" presetClass="entr" presetSubtype="0" fill="hold" grpId="0" nodeType="afterEffect">
                                  <p:stCondLst>
                                    <p:cond delay="0"/>
                                  </p:stCondLst>
                                  <p:childTnLst>
                                    <p:set>
                                      <p:cBhvr>
                                        <p:cTn id="59" dur="1" fill="hold">
                                          <p:stCondLst>
                                            <p:cond delay="0"/>
                                          </p:stCondLst>
                                        </p:cTn>
                                        <p:tgtEl>
                                          <p:spTgt spid="128"/>
                                        </p:tgtEl>
                                        <p:attrNameLst>
                                          <p:attrName>style.visibility</p:attrName>
                                        </p:attrNameLst>
                                      </p:cBhvr>
                                      <p:to>
                                        <p:strVal val="visible"/>
                                      </p:to>
                                    </p:set>
                                    <p:animEffect transition="in" filter="fade">
                                      <p:cBhvr>
                                        <p:cTn id="60" dur="500"/>
                                        <p:tgtEl>
                                          <p:spTgt spid="128"/>
                                        </p:tgtEl>
                                      </p:cBhvr>
                                    </p:animEffect>
                                    <p:anim calcmode="lin" valueType="num">
                                      <p:cBhvr>
                                        <p:cTn id="61" dur="500" fill="hold"/>
                                        <p:tgtEl>
                                          <p:spTgt spid="128"/>
                                        </p:tgtEl>
                                        <p:attrNameLst>
                                          <p:attrName>ppt_x</p:attrName>
                                        </p:attrNameLst>
                                      </p:cBhvr>
                                      <p:tavLst>
                                        <p:tav tm="0">
                                          <p:val>
                                            <p:strVal val="#ppt_x"/>
                                          </p:val>
                                        </p:tav>
                                        <p:tav tm="100000">
                                          <p:val>
                                            <p:strVal val="#ppt_x"/>
                                          </p:val>
                                        </p:tav>
                                      </p:tavLst>
                                    </p:anim>
                                    <p:anim calcmode="lin" valueType="num">
                                      <p:cBhvr>
                                        <p:cTn id="62" dur="500" fill="hold"/>
                                        <p:tgtEl>
                                          <p:spTgt spid="128"/>
                                        </p:tgtEl>
                                        <p:attrNameLst>
                                          <p:attrName>ppt_y</p:attrName>
                                        </p:attrNameLst>
                                      </p:cBhvr>
                                      <p:tavLst>
                                        <p:tav tm="0">
                                          <p:val>
                                            <p:strVal val="#ppt_y+.1"/>
                                          </p:val>
                                        </p:tav>
                                        <p:tav tm="100000">
                                          <p:val>
                                            <p:strVal val="#ppt_y"/>
                                          </p:val>
                                        </p:tav>
                                      </p:tavLst>
                                    </p:anim>
                                  </p:childTnLst>
                                </p:cTn>
                              </p:par>
                            </p:childTnLst>
                          </p:cTn>
                        </p:par>
                        <p:par>
                          <p:cTn id="63" fill="hold">
                            <p:stCondLst>
                              <p:cond delay="3950"/>
                            </p:stCondLst>
                            <p:childTnLst>
                              <p:par>
                                <p:cTn id="64" presetID="14" presetClass="entr" presetSubtype="10" fill="hold" grpId="0" nodeType="afterEffect">
                                  <p:stCondLst>
                                    <p:cond delay="0"/>
                                  </p:stCondLst>
                                  <p:childTnLst>
                                    <p:set>
                                      <p:cBhvr>
                                        <p:cTn id="65" dur="1" fill="hold">
                                          <p:stCondLst>
                                            <p:cond delay="0"/>
                                          </p:stCondLst>
                                        </p:cTn>
                                        <p:tgtEl>
                                          <p:spTgt spid="127"/>
                                        </p:tgtEl>
                                        <p:attrNameLst>
                                          <p:attrName>style.visibility</p:attrName>
                                        </p:attrNameLst>
                                      </p:cBhvr>
                                      <p:to>
                                        <p:strVal val="visible"/>
                                      </p:to>
                                    </p:set>
                                    <p:animEffect transition="in" filter="randombar(horizontal)">
                                      <p:cBhvr>
                                        <p:cTn id="66" dur="500"/>
                                        <p:tgtEl>
                                          <p:spTgt spid="127"/>
                                        </p:tgtEl>
                                      </p:cBhvr>
                                    </p:animEffect>
                                  </p:childTnLst>
                                </p:cTn>
                              </p:par>
                            </p:childTnLst>
                          </p:cTn>
                        </p:par>
                        <p:par>
                          <p:cTn id="67" fill="hold">
                            <p:stCondLst>
                              <p:cond delay="4450"/>
                            </p:stCondLst>
                            <p:childTnLst>
                              <p:par>
                                <p:cTn id="68" presetID="42" presetClass="entr" presetSubtype="0" fill="hold" grpId="0" nodeType="afterEffect">
                                  <p:stCondLst>
                                    <p:cond delay="0"/>
                                  </p:stCondLst>
                                  <p:childTnLst>
                                    <p:set>
                                      <p:cBhvr>
                                        <p:cTn id="69" dur="1" fill="hold">
                                          <p:stCondLst>
                                            <p:cond delay="0"/>
                                          </p:stCondLst>
                                        </p:cTn>
                                        <p:tgtEl>
                                          <p:spTgt spid="130"/>
                                        </p:tgtEl>
                                        <p:attrNameLst>
                                          <p:attrName>style.visibility</p:attrName>
                                        </p:attrNameLst>
                                      </p:cBhvr>
                                      <p:to>
                                        <p:strVal val="visible"/>
                                      </p:to>
                                    </p:set>
                                    <p:animEffect transition="in" filter="fade">
                                      <p:cBhvr>
                                        <p:cTn id="70" dur="500"/>
                                        <p:tgtEl>
                                          <p:spTgt spid="130"/>
                                        </p:tgtEl>
                                      </p:cBhvr>
                                    </p:animEffect>
                                    <p:anim calcmode="lin" valueType="num">
                                      <p:cBhvr>
                                        <p:cTn id="71" dur="500" fill="hold"/>
                                        <p:tgtEl>
                                          <p:spTgt spid="130"/>
                                        </p:tgtEl>
                                        <p:attrNameLst>
                                          <p:attrName>ppt_x</p:attrName>
                                        </p:attrNameLst>
                                      </p:cBhvr>
                                      <p:tavLst>
                                        <p:tav tm="0">
                                          <p:val>
                                            <p:strVal val="#ppt_x"/>
                                          </p:val>
                                        </p:tav>
                                        <p:tav tm="100000">
                                          <p:val>
                                            <p:strVal val="#ppt_x"/>
                                          </p:val>
                                        </p:tav>
                                      </p:tavLst>
                                    </p:anim>
                                    <p:anim calcmode="lin" valueType="num">
                                      <p:cBhvr>
                                        <p:cTn id="72" dur="500" fill="hold"/>
                                        <p:tgtEl>
                                          <p:spTgt spid="130"/>
                                        </p:tgtEl>
                                        <p:attrNameLst>
                                          <p:attrName>ppt_y</p:attrName>
                                        </p:attrNameLst>
                                      </p:cBhvr>
                                      <p:tavLst>
                                        <p:tav tm="0">
                                          <p:val>
                                            <p:strVal val="#ppt_y+.1"/>
                                          </p:val>
                                        </p:tav>
                                        <p:tav tm="100000">
                                          <p:val>
                                            <p:strVal val="#ppt_y"/>
                                          </p:val>
                                        </p:tav>
                                      </p:tavLst>
                                    </p:anim>
                                  </p:childTnLst>
                                </p:cTn>
                              </p:par>
                            </p:childTnLst>
                          </p:cTn>
                        </p:par>
                        <p:par>
                          <p:cTn id="73" fill="hold">
                            <p:stCondLst>
                              <p:cond delay="4950"/>
                            </p:stCondLst>
                            <p:childTnLst>
                              <p:par>
                                <p:cTn id="74" presetID="14" presetClass="entr" presetSubtype="10" fill="hold" grpId="0" nodeType="afterEffect">
                                  <p:stCondLst>
                                    <p:cond delay="0"/>
                                  </p:stCondLst>
                                  <p:childTnLst>
                                    <p:set>
                                      <p:cBhvr>
                                        <p:cTn id="75" dur="1" fill="hold">
                                          <p:stCondLst>
                                            <p:cond delay="0"/>
                                          </p:stCondLst>
                                        </p:cTn>
                                        <p:tgtEl>
                                          <p:spTgt spid="129"/>
                                        </p:tgtEl>
                                        <p:attrNameLst>
                                          <p:attrName>style.visibility</p:attrName>
                                        </p:attrNameLst>
                                      </p:cBhvr>
                                      <p:to>
                                        <p:strVal val="visible"/>
                                      </p:to>
                                    </p:set>
                                    <p:animEffect transition="in" filter="randombar(horizontal)">
                                      <p:cBhvr>
                                        <p:cTn id="76" dur="5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3" grpId="0"/>
      <p:bldP spid="124" grpId="0"/>
      <p:bldP spid="125" grpId="0"/>
      <p:bldP spid="126" grpId="0"/>
      <p:bldP spid="127" grpId="0"/>
      <p:bldP spid="128" grpId="0"/>
      <p:bldP spid="129" grpId="0"/>
      <p:bldP spid="130" grpId="0"/>
      <p:bldP spid="32" grpId="0" build="p"/>
      <p:bldP spid="3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3"/>
          <a:srcRect t="17939" r="17942"/>
          <a:stretch>
            <a:fillRect/>
          </a:stretch>
        </p:blipFill>
        <p:spPr>
          <a:xfrm>
            <a:off x="1696" y="2261"/>
            <a:ext cx="9142304" cy="5142685"/>
          </a:xfrm>
          <a:prstGeom prst="rect">
            <a:avLst/>
          </a:prstGeom>
        </p:spPr>
      </p:pic>
      <p:grpSp>
        <p:nvGrpSpPr>
          <p:cNvPr id="3" name="组合 74"/>
          <p:cNvGrpSpPr/>
          <p:nvPr/>
        </p:nvGrpSpPr>
        <p:grpSpPr bwMode="auto">
          <a:xfrm>
            <a:off x="2236884" y="1116067"/>
            <a:ext cx="935543" cy="937023"/>
            <a:chOff x="0" y="0"/>
            <a:chExt cx="1248318" cy="1248318"/>
          </a:xfrm>
        </p:grpSpPr>
        <p:sp>
          <p:nvSpPr>
            <p:cNvPr id="24" name="椭圆 57"/>
            <p:cNvSpPr>
              <a:spLocks noChangeArrowheads="1"/>
            </p:cNvSpPr>
            <p:nvPr/>
          </p:nvSpPr>
          <p:spPr bwMode="auto">
            <a:xfrm>
              <a:off x="0" y="0"/>
              <a:ext cx="1248318" cy="1248318"/>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800"/>
            </a:p>
          </p:txBody>
        </p:sp>
        <p:sp>
          <p:nvSpPr>
            <p:cNvPr id="25" name="文本框 61"/>
            <p:cNvSpPr txBox="1">
              <a:spLocks noChangeArrowheads="1"/>
            </p:cNvSpPr>
            <p:nvPr/>
          </p:nvSpPr>
          <p:spPr bwMode="auto">
            <a:xfrm>
              <a:off x="169699" y="207807"/>
              <a:ext cx="924400" cy="860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altLang="zh-CN" sz="3600" dirty="0">
                  <a:solidFill>
                    <a:schemeClr val="bg1">
                      <a:lumMod val="95000"/>
                    </a:schemeClr>
                  </a:solidFill>
                  <a:latin typeface="华文细黑" pitchFamily="2" charset="-122"/>
                  <a:ea typeface="华文细黑" pitchFamily="2" charset="-122"/>
                </a:rPr>
                <a:t>01</a:t>
              </a:r>
              <a:endParaRPr lang="zh-CN" altLang="en-US" sz="3600" dirty="0">
                <a:solidFill>
                  <a:schemeClr val="bg1">
                    <a:lumMod val="95000"/>
                  </a:schemeClr>
                </a:solidFill>
                <a:latin typeface="华文细黑" pitchFamily="2" charset="-122"/>
                <a:ea typeface="华文细黑" pitchFamily="2" charset="-122"/>
              </a:endParaRPr>
            </a:p>
          </p:txBody>
        </p:sp>
      </p:grpSp>
      <p:grpSp>
        <p:nvGrpSpPr>
          <p:cNvPr id="4" name="组合 25"/>
          <p:cNvGrpSpPr/>
          <p:nvPr/>
        </p:nvGrpSpPr>
        <p:grpSpPr bwMode="auto">
          <a:xfrm>
            <a:off x="1830066" y="2106670"/>
            <a:ext cx="1703306" cy="655176"/>
            <a:chOff x="3891" y="0"/>
            <a:chExt cx="2272957" cy="873867"/>
          </a:xfrm>
        </p:grpSpPr>
        <p:sp>
          <p:nvSpPr>
            <p:cNvPr id="27" name="文本框 66"/>
            <p:cNvSpPr txBox="1">
              <a:spLocks noChangeArrowheads="1"/>
            </p:cNvSpPr>
            <p:nvPr/>
          </p:nvSpPr>
          <p:spPr bwMode="auto">
            <a:xfrm>
              <a:off x="15071" y="0"/>
              <a:ext cx="2261777" cy="49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685800">
                <a:defRPr/>
              </a:pPr>
              <a:r>
                <a:rPr lang="zh-CN" altLang="en-US" sz="1800" b="1" dirty="0">
                  <a:solidFill>
                    <a:schemeClr val="accent1"/>
                  </a:solidFill>
                  <a:latin typeface="微软雅黑" panose="020B0503020204020204" pitchFamily="34" charset="-122"/>
                  <a:ea typeface="微软雅黑" panose="020B0503020204020204" pitchFamily="34" charset="-122"/>
                </a:rPr>
                <a:t>项目介绍</a:t>
              </a:r>
              <a:endParaRPr lang="zh-CN" altLang="en-US" sz="1800" kern="0" dirty="0">
                <a:solidFill>
                  <a:schemeClr val="accent1"/>
                </a:solidFill>
                <a:latin typeface="微软雅黑" panose="020B0503020204020204" pitchFamily="34" charset="-122"/>
                <a:ea typeface="微软雅黑" panose="020B0503020204020204" pitchFamily="34" charset="-122"/>
              </a:endParaRPr>
            </a:p>
          </p:txBody>
        </p:sp>
        <p:sp>
          <p:nvSpPr>
            <p:cNvPr id="28" name="矩形 70"/>
            <p:cNvSpPr>
              <a:spLocks noChangeArrowheads="1"/>
            </p:cNvSpPr>
            <p:nvPr/>
          </p:nvSpPr>
          <p:spPr bwMode="auto">
            <a:xfrm>
              <a:off x="3891" y="504579"/>
              <a:ext cx="2268604" cy="36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9" name="矩形 26"/>
          <p:cNvSpPr>
            <a:spLocks noChangeArrowheads="1"/>
          </p:cNvSpPr>
          <p:nvPr/>
        </p:nvSpPr>
        <p:spPr bwMode="auto">
          <a:xfrm>
            <a:off x="1586495" y="2586567"/>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6"/>
          <p:cNvSpPr>
            <a:spLocks noChangeArrowheads="1"/>
          </p:cNvSpPr>
          <p:nvPr/>
        </p:nvSpPr>
        <p:spPr bwMode="auto">
          <a:xfrm>
            <a:off x="1586495" y="2838518"/>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26"/>
          <p:cNvSpPr>
            <a:spLocks noChangeArrowheads="1"/>
          </p:cNvSpPr>
          <p:nvPr/>
        </p:nvSpPr>
        <p:spPr bwMode="auto">
          <a:xfrm>
            <a:off x="2738267" y="2586567"/>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a:spLocks noChangeArrowheads="1"/>
          </p:cNvSpPr>
          <p:nvPr/>
        </p:nvSpPr>
        <p:spPr bwMode="auto">
          <a:xfrm>
            <a:off x="2738267" y="2838518"/>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3"/>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childTnLst>
                          </p:cTn>
                        </p:par>
                        <p:par>
                          <p:cTn id="10" fill="hold">
                            <p:stCondLst>
                              <p:cond delay="1000"/>
                            </p:stCondLst>
                            <p:childTnLst>
                              <p:par>
                                <p:cTn id="11" presetID="2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childTnLst>
                                </p:cTn>
                              </p:par>
                            </p:childTnLst>
                          </p:cTn>
                        </p:par>
                        <p:par>
                          <p:cTn id="15" fill="hold">
                            <p:stCondLst>
                              <p:cond delay="1500"/>
                            </p:stCondLst>
                            <p:childTnLst>
                              <p:par>
                                <p:cTn id="16" presetID="12" presetClass="entr" presetSubtype="1"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p:tgtEl>
                                          <p:spTgt spid="4"/>
                                        </p:tgtEl>
                                        <p:attrNameLst>
                                          <p:attrName>ppt_y</p:attrName>
                                        </p:attrNameLst>
                                      </p:cBhvr>
                                      <p:tavLst>
                                        <p:tav tm="0">
                                          <p:val>
                                            <p:strVal val="#ppt_y-#ppt_h*1.125000"/>
                                          </p:val>
                                        </p:tav>
                                        <p:tav tm="100000">
                                          <p:val>
                                            <p:strVal val="#ppt_y"/>
                                          </p:val>
                                        </p:tav>
                                      </p:tavLst>
                                    </p:anim>
                                    <p:animEffect transition="in" filter="wipe(down)">
                                      <p:cBhvr>
                                        <p:cTn id="19" dur="500"/>
                                        <p:tgtEl>
                                          <p:spTgt spid="4"/>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600" fill="hold"/>
                                        <p:tgtEl>
                                          <p:spTgt spid="29"/>
                                        </p:tgtEl>
                                        <p:attrNameLst>
                                          <p:attrName>ppt_x</p:attrName>
                                        </p:attrNameLst>
                                      </p:cBhvr>
                                      <p:tavLst>
                                        <p:tav tm="0">
                                          <p:val>
                                            <p:strVal val="0-#ppt_w/2"/>
                                          </p:val>
                                        </p:tav>
                                        <p:tav tm="100000">
                                          <p:val>
                                            <p:strVal val="#ppt_x"/>
                                          </p:val>
                                        </p:tav>
                                      </p:tavLst>
                                    </p:anim>
                                    <p:anim calcmode="lin" valueType="num">
                                      <p:cBhvr additive="base">
                                        <p:cTn id="24" dur="600" fill="hold"/>
                                        <p:tgtEl>
                                          <p:spTgt spid="2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600" fill="hold"/>
                                        <p:tgtEl>
                                          <p:spTgt spid="30"/>
                                        </p:tgtEl>
                                        <p:attrNameLst>
                                          <p:attrName>ppt_x</p:attrName>
                                        </p:attrNameLst>
                                      </p:cBhvr>
                                      <p:tavLst>
                                        <p:tav tm="0">
                                          <p:val>
                                            <p:strVal val="0-#ppt_w/2"/>
                                          </p:val>
                                        </p:tav>
                                        <p:tav tm="100000">
                                          <p:val>
                                            <p:strVal val="#ppt_x"/>
                                          </p:val>
                                        </p:tav>
                                      </p:tavLst>
                                    </p:anim>
                                    <p:anim calcmode="lin" valueType="num">
                                      <p:cBhvr additive="base">
                                        <p:cTn id="28" dur="600" fill="hold"/>
                                        <p:tgtEl>
                                          <p:spTgt spid="3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600" fill="hold"/>
                                        <p:tgtEl>
                                          <p:spTgt spid="31"/>
                                        </p:tgtEl>
                                        <p:attrNameLst>
                                          <p:attrName>ppt_x</p:attrName>
                                        </p:attrNameLst>
                                      </p:cBhvr>
                                      <p:tavLst>
                                        <p:tav tm="0">
                                          <p:val>
                                            <p:strVal val="0-#ppt_w/2"/>
                                          </p:val>
                                        </p:tav>
                                        <p:tav tm="100000">
                                          <p:val>
                                            <p:strVal val="#ppt_x"/>
                                          </p:val>
                                        </p:tav>
                                      </p:tavLst>
                                    </p:anim>
                                    <p:anim calcmode="lin" valueType="num">
                                      <p:cBhvr additive="base">
                                        <p:cTn id="32" dur="6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600" fill="hold"/>
                                        <p:tgtEl>
                                          <p:spTgt spid="32"/>
                                        </p:tgtEl>
                                        <p:attrNameLst>
                                          <p:attrName>ppt_x</p:attrName>
                                        </p:attrNameLst>
                                      </p:cBhvr>
                                      <p:tavLst>
                                        <p:tav tm="0">
                                          <p:val>
                                            <p:strVal val="0-#ppt_w/2"/>
                                          </p:val>
                                        </p:tav>
                                        <p:tav tm="100000">
                                          <p:val>
                                            <p:strVal val="#ppt_x"/>
                                          </p:val>
                                        </p:tav>
                                      </p:tavLst>
                                    </p:anim>
                                    <p:anim calcmode="lin" valueType="num">
                                      <p:cBhvr additive="base">
                                        <p:cTn id="36" dur="6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1277635" y="2005475"/>
            <a:ext cx="6352105" cy="1370116"/>
            <a:chOff x="1277634" y="2004681"/>
            <a:chExt cx="6352105" cy="1370116"/>
          </a:xfrm>
        </p:grpSpPr>
        <p:sp>
          <p:nvSpPr>
            <p:cNvPr id="4" name="Freeform: Shape 2"/>
            <p:cNvSpPr/>
            <p:nvPr/>
          </p:nvSpPr>
          <p:spPr bwMode="auto">
            <a:xfrm>
              <a:off x="1277634" y="2004681"/>
              <a:ext cx="1426013" cy="1367249"/>
            </a:xfrm>
            <a:custGeom>
              <a:avLst/>
              <a:gdLst>
                <a:gd name="T0" fmla="*/ 812 w 995"/>
                <a:gd name="T1" fmla="*/ 708 h 954"/>
                <a:gd name="T2" fmla="*/ 760 w 995"/>
                <a:gd name="T3" fmla="*/ 701 h 954"/>
                <a:gd name="T4" fmla="*/ 717 w 995"/>
                <a:gd name="T5" fmla="*/ 685 h 954"/>
                <a:gd name="T6" fmla="*/ 685 w 995"/>
                <a:gd name="T7" fmla="*/ 662 h 954"/>
                <a:gd name="T8" fmla="*/ 641 w 995"/>
                <a:gd name="T9" fmla="*/ 607 h 954"/>
                <a:gd name="T10" fmla="*/ 622 w 995"/>
                <a:gd name="T11" fmla="*/ 550 h 954"/>
                <a:gd name="T12" fmla="*/ 617 w 995"/>
                <a:gd name="T13" fmla="*/ 503 h 954"/>
                <a:gd name="T14" fmla="*/ 610 w 995"/>
                <a:gd name="T15" fmla="*/ 409 h 954"/>
                <a:gd name="T16" fmla="*/ 583 w 995"/>
                <a:gd name="T17" fmla="*/ 292 h 954"/>
                <a:gd name="T18" fmla="*/ 539 w 995"/>
                <a:gd name="T19" fmla="*/ 198 h 954"/>
                <a:gd name="T20" fmla="*/ 482 w 995"/>
                <a:gd name="T21" fmla="*/ 128 h 954"/>
                <a:gd name="T22" fmla="*/ 419 w 995"/>
                <a:gd name="T23" fmla="*/ 76 h 954"/>
                <a:gd name="T24" fmla="*/ 352 w 995"/>
                <a:gd name="T25" fmla="*/ 41 h 954"/>
                <a:gd name="T26" fmla="*/ 286 w 995"/>
                <a:gd name="T27" fmla="*/ 18 h 954"/>
                <a:gd name="T28" fmla="*/ 180 w 995"/>
                <a:gd name="T29" fmla="*/ 0 h 954"/>
                <a:gd name="T30" fmla="*/ 136 w 995"/>
                <a:gd name="T31" fmla="*/ 0 h 954"/>
                <a:gd name="T32" fmla="*/ 96 w 995"/>
                <a:gd name="T33" fmla="*/ 6 h 954"/>
                <a:gd name="T34" fmla="*/ 60 w 995"/>
                <a:gd name="T35" fmla="*/ 23 h 954"/>
                <a:gd name="T36" fmla="*/ 31 w 995"/>
                <a:gd name="T37" fmla="*/ 49 h 954"/>
                <a:gd name="T38" fmla="*/ 11 w 995"/>
                <a:gd name="T39" fmla="*/ 83 h 954"/>
                <a:gd name="T40" fmla="*/ 2 w 995"/>
                <a:gd name="T41" fmla="*/ 122 h 954"/>
                <a:gd name="T42" fmla="*/ 2 w 995"/>
                <a:gd name="T43" fmla="*/ 149 h 954"/>
                <a:gd name="T44" fmla="*/ 11 w 995"/>
                <a:gd name="T45" fmla="*/ 188 h 954"/>
                <a:gd name="T46" fmla="*/ 31 w 995"/>
                <a:gd name="T47" fmla="*/ 221 h 954"/>
                <a:gd name="T48" fmla="*/ 60 w 995"/>
                <a:gd name="T49" fmla="*/ 248 h 954"/>
                <a:gd name="T50" fmla="*/ 96 w 995"/>
                <a:gd name="T51" fmla="*/ 265 h 954"/>
                <a:gd name="T52" fmla="*/ 136 w 995"/>
                <a:gd name="T53" fmla="*/ 271 h 954"/>
                <a:gd name="T54" fmla="*/ 172 w 995"/>
                <a:gd name="T55" fmla="*/ 271 h 954"/>
                <a:gd name="T56" fmla="*/ 221 w 995"/>
                <a:gd name="T57" fmla="*/ 281 h 954"/>
                <a:gd name="T58" fmla="*/ 260 w 995"/>
                <a:gd name="T59" fmla="*/ 299 h 954"/>
                <a:gd name="T60" fmla="*/ 299 w 995"/>
                <a:gd name="T61" fmla="*/ 333 h 954"/>
                <a:gd name="T62" fmla="*/ 336 w 995"/>
                <a:gd name="T63" fmla="*/ 393 h 954"/>
                <a:gd name="T64" fmla="*/ 352 w 995"/>
                <a:gd name="T65" fmla="*/ 448 h 954"/>
                <a:gd name="T66" fmla="*/ 359 w 995"/>
                <a:gd name="T67" fmla="*/ 484 h 954"/>
                <a:gd name="T68" fmla="*/ 372 w 995"/>
                <a:gd name="T69" fmla="*/ 628 h 954"/>
                <a:gd name="T70" fmla="*/ 390 w 995"/>
                <a:gd name="T71" fmla="*/ 695 h 954"/>
                <a:gd name="T72" fmla="*/ 433 w 995"/>
                <a:gd name="T73" fmla="*/ 777 h 954"/>
                <a:gd name="T74" fmla="*/ 489 w 995"/>
                <a:gd name="T75" fmla="*/ 841 h 954"/>
                <a:gd name="T76" fmla="*/ 555 w 995"/>
                <a:gd name="T77" fmla="*/ 888 h 954"/>
                <a:gd name="T78" fmla="*/ 625 w 995"/>
                <a:gd name="T79" fmla="*/ 919 h 954"/>
                <a:gd name="T80" fmla="*/ 696 w 995"/>
                <a:gd name="T81" fmla="*/ 940 h 954"/>
                <a:gd name="T82" fmla="*/ 807 w 995"/>
                <a:gd name="T83" fmla="*/ 953 h 954"/>
                <a:gd name="T84" fmla="*/ 898 w 995"/>
                <a:gd name="T85" fmla="*/ 953 h 954"/>
                <a:gd name="T86" fmla="*/ 958 w 995"/>
                <a:gd name="T87" fmla="*/ 946 h 954"/>
                <a:gd name="T88" fmla="*/ 912 w 995"/>
                <a:gd name="T89" fmla="*/ 698 h 954"/>
                <a:gd name="T90" fmla="*/ 855 w 995"/>
                <a:gd name="T91" fmla="*/ 708 h 954"/>
                <a:gd name="T92" fmla="*/ 831 w 995"/>
                <a:gd name="T93" fmla="*/ 709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5" h="954">
                  <a:moveTo>
                    <a:pt x="831" y="709"/>
                  </a:moveTo>
                  <a:lnTo>
                    <a:pt x="831" y="709"/>
                  </a:lnTo>
                  <a:lnTo>
                    <a:pt x="812" y="708"/>
                  </a:lnTo>
                  <a:lnTo>
                    <a:pt x="792" y="706"/>
                  </a:lnTo>
                  <a:lnTo>
                    <a:pt x="774" y="704"/>
                  </a:lnTo>
                  <a:lnTo>
                    <a:pt x="760" y="701"/>
                  </a:lnTo>
                  <a:lnTo>
                    <a:pt x="743" y="696"/>
                  </a:lnTo>
                  <a:lnTo>
                    <a:pt x="730" y="690"/>
                  </a:lnTo>
                  <a:lnTo>
                    <a:pt x="717" y="685"/>
                  </a:lnTo>
                  <a:lnTo>
                    <a:pt x="704" y="677"/>
                  </a:lnTo>
                  <a:lnTo>
                    <a:pt x="695" y="670"/>
                  </a:lnTo>
                  <a:lnTo>
                    <a:pt x="685" y="662"/>
                  </a:lnTo>
                  <a:lnTo>
                    <a:pt x="667" y="644"/>
                  </a:lnTo>
                  <a:lnTo>
                    <a:pt x="652" y="627"/>
                  </a:lnTo>
                  <a:lnTo>
                    <a:pt x="641" y="607"/>
                  </a:lnTo>
                  <a:lnTo>
                    <a:pt x="633" y="588"/>
                  </a:lnTo>
                  <a:lnTo>
                    <a:pt x="627" y="568"/>
                  </a:lnTo>
                  <a:lnTo>
                    <a:pt x="622" y="550"/>
                  </a:lnTo>
                  <a:lnTo>
                    <a:pt x="618" y="536"/>
                  </a:lnTo>
                  <a:lnTo>
                    <a:pt x="617" y="511"/>
                  </a:lnTo>
                  <a:lnTo>
                    <a:pt x="617" y="503"/>
                  </a:lnTo>
                  <a:lnTo>
                    <a:pt x="617" y="503"/>
                  </a:lnTo>
                  <a:lnTo>
                    <a:pt x="614" y="454"/>
                  </a:lnTo>
                  <a:lnTo>
                    <a:pt x="610" y="409"/>
                  </a:lnTo>
                  <a:lnTo>
                    <a:pt x="604" y="367"/>
                  </a:lnTo>
                  <a:lnTo>
                    <a:pt x="594" y="328"/>
                  </a:lnTo>
                  <a:lnTo>
                    <a:pt x="583" y="292"/>
                  </a:lnTo>
                  <a:lnTo>
                    <a:pt x="570" y="258"/>
                  </a:lnTo>
                  <a:lnTo>
                    <a:pt x="555" y="227"/>
                  </a:lnTo>
                  <a:lnTo>
                    <a:pt x="539" y="198"/>
                  </a:lnTo>
                  <a:lnTo>
                    <a:pt x="521" y="174"/>
                  </a:lnTo>
                  <a:lnTo>
                    <a:pt x="503" y="149"/>
                  </a:lnTo>
                  <a:lnTo>
                    <a:pt x="482" y="128"/>
                  </a:lnTo>
                  <a:lnTo>
                    <a:pt x="463" y="109"/>
                  </a:lnTo>
                  <a:lnTo>
                    <a:pt x="440" y="91"/>
                  </a:lnTo>
                  <a:lnTo>
                    <a:pt x="419" y="76"/>
                  </a:lnTo>
                  <a:lnTo>
                    <a:pt x="396" y="63"/>
                  </a:lnTo>
                  <a:lnTo>
                    <a:pt x="373" y="50"/>
                  </a:lnTo>
                  <a:lnTo>
                    <a:pt x="352" y="41"/>
                  </a:lnTo>
                  <a:lnTo>
                    <a:pt x="329" y="32"/>
                  </a:lnTo>
                  <a:lnTo>
                    <a:pt x="308" y="24"/>
                  </a:lnTo>
                  <a:lnTo>
                    <a:pt x="286" y="18"/>
                  </a:lnTo>
                  <a:lnTo>
                    <a:pt x="247" y="8"/>
                  </a:lnTo>
                  <a:lnTo>
                    <a:pt x="209" y="3"/>
                  </a:lnTo>
                  <a:lnTo>
                    <a:pt x="180" y="0"/>
                  </a:lnTo>
                  <a:lnTo>
                    <a:pt x="156" y="0"/>
                  </a:lnTo>
                  <a:lnTo>
                    <a:pt x="136" y="0"/>
                  </a:lnTo>
                  <a:lnTo>
                    <a:pt x="136" y="0"/>
                  </a:lnTo>
                  <a:lnTo>
                    <a:pt x="122" y="0"/>
                  </a:lnTo>
                  <a:lnTo>
                    <a:pt x="109" y="3"/>
                  </a:lnTo>
                  <a:lnTo>
                    <a:pt x="96" y="6"/>
                  </a:lnTo>
                  <a:lnTo>
                    <a:pt x="83" y="10"/>
                  </a:lnTo>
                  <a:lnTo>
                    <a:pt x="71" y="16"/>
                  </a:lnTo>
                  <a:lnTo>
                    <a:pt x="60" y="23"/>
                  </a:lnTo>
                  <a:lnTo>
                    <a:pt x="49" y="31"/>
                  </a:lnTo>
                  <a:lnTo>
                    <a:pt x="41" y="39"/>
                  </a:lnTo>
                  <a:lnTo>
                    <a:pt x="31" y="49"/>
                  </a:lnTo>
                  <a:lnTo>
                    <a:pt x="23" y="60"/>
                  </a:lnTo>
                  <a:lnTo>
                    <a:pt x="16" y="71"/>
                  </a:lnTo>
                  <a:lnTo>
                    <a:pt x="11" y="83"/>
                  </a:lnTo>
                  <a:lnTo>
                    <a:pt x="6" y="96"/>
                  </a:lnTo>
                  <a:lnTo>
                    <a:pt x="3" y="109"/>
                  </a:lnTo>
                  <a:lnTo>
                    <a:pt x="2" y="122"/>
                  </a:lnTo>
                  <a:lnTo>
                    <a:pt x="0" y="135"/>
                  </a:lnTo>
                  <a:lnTo>
                    <a:pt x="0" y="135"/>
                  </a:lnTo>
                  <a:lnTo>
                    <a:pt x="2" y="149"/>
                  </a:lnTo>
                  <a:lnTo>
                    <a:pt x="3" y="162"/>
                  </a:lnTo>
                  <a:lnTo>
                    <a:pt x="6" y="175"/>
                  </a:lnTo>
                  <a:lnTo>
                    <a:pt x="11" y="188"/>
                  </a:lnTo>
                  <a:lnTo>
                    <a:pt x="16" y="200"/>
                  </a:lnTo>
                  <a:lnTo>
                    <a:pt x="23" y="211"/>
                  </a:lnTo>
                  <a:lnTo>
                    <a:pt x="31" y="221"/>
                  </a:lnTo>
                  <a:lnTo>
                    <a:pt x="41" y="230"/>
                  </a:lnTo>
                  <a:lnTo>
                    <a:pt x="49" y="240"/>
                  </a:lnTo>
                  <a:lnTo>
                    <a:pt x="60" y="248"/>
                  </a:lnTo>
                  <a:lnTo>
                    <a:pt x="71" y="255"/>
                  </a:lnTo>
                  <a:lnTo>
                    <a:pt x="83" y="260"/>
                  </a:lnTo>
                  <a:lnTo>
                    <a:pt x="96" y="265"/>
                  </a:lnTo>
                  <a:lnTo>
                    <a:pt x="109" y="268"/>
                  </a:lnTo>
                  <a:lnTo>
                    <a:pt x="122" y="269"/>
                  </a:lnTo>
                  <a:lnTo>
                    <a:pt x="136" y="271"/>
                  </a:lnTo>
                  <a:lnTo>
                    <a:pt x="136" y="271"/>
                  </a:lnTo>
                  <a:lnTo>
                    <a:pt x="154" y="271"/>
                  </a:lnTo>
                  <a:lnTo>
                    <a:pt x="172" y="271"/>
                  </a:lnTo>
                  <a:lnTo>
                    <a:pt x="190" y="273"/>
                  </a:lnTo>
                  <a:lnTo>
                    <a:pt x="206" y="276"/>
                  </a:lnTo>
                  <a:lnTo>
                    <a:pt x="221" y="281"/>
                  </a:lnTo>
                  <a:lnTo>
                    <a:pt x="234" y="286"/>
                  </a:lnTo>
                  <a:lnTo>
                    <a:pt x="247" y="292"/>
                  </a:lnTo>
                  <a:lnTo>
                    <a:pt x="260" y="299"/>
                  </a:lnTo>
                  <a:lnTo>
                    <a:pt x="269" y="307"/>
                  </a:lnTo>
                  <a:lnTo>
                    <a:pt x="281" y="315"/>
                  </a:lnTo>
                  <a:lnTo>
                    <a:pt x="299" y="333"/>
                  </a:lnTo>
                  <a:lnTo>
                    <a:pt x="313" y="352"/>
                  </a:lnTo>
                  <a:lnTo>
                    <a:pt x="326" y="373"/>
                  </a:lnTo>
                  <a:lnTo>
                    <a:pt x="336" y="393"/>
                  </a:lnTo>
                  <a:lnTo>
                    <a:pt x="342" y="412"/>
                  </a:lnTo>
                  <a:lnTo>
                    <a:pt x="349" y="432"/>
                  </a:lnTo>
                  <a:lnTo>
                    <a:pt x="352" y="448"/>
                  </a:lnTo>
                  <a:lnTo>
                    <a:pt x="357" y="474"/>
                  </a:lnTo>
                  <a:lnTo>
                    <a:pt x="359" y="484"/>
                  </a:lnTo>
                  <a:lnTo>
                    <a:pt x="359" y="484"/>
                  </a:lnTo>
                  <a:lnTo>
                    <a:pt x="362" y="542"/>
                  </a:lnTo>
                  <a:lnTo>
                    <a:pt x="367" y="588"/>
                  </a:lnTo>
                  <a:lnTo>
                    <a:pt x="372" y="628"/>
                  </a:lnTo>
                  <a:lnTo>
                    <a:pt x="372" y="628"/>
                  </a:lnTo>
                  <a:lnTo>
                    <a:pt x="380" y="662"/>
                  </a:lnTo>
                  <a:lnTo>
                    <a:pt x="390" y="695"/>
                  </a:lnTo>
                  <a:lnTo>
                    <a:pt x="403" y="726"/>
                  </a:lnTo>
                  <a:lnTo>
                    <a:pt x="417" y="753"/>
                  </a:lnTo>
                  <a:lnTo>
                    <a:pt x="433" y="777"/>
                  </a:lnTo>
                  <a:lnTo>
                    <a:pt x="450" y="800"/>
                  </a:lnTo>
                  <a:lnTo>
                    <a:pt x="469" y="821"/>
                  </a:lnTo>
                  <a:lnTo>
                    <a:pt x="489" y="841"/>
                  </a:lnTo>
                  <a:lnTo>
                    <a:pt x="510" y="859"/>
                  </a:lnTo>
                  <a:lnTo>
                    <a:pt x="532" y="873"/>
                  </a:lnTo>
                  <a:lnTo>
                    <a:pt x="555" y="888"/>
                  </a:lnTo>
                  <a:lnTo>
                    <a:pt x="578" y="899"/>
                  </a:lnTo>
                  <a:lnTo>
                    <a:pt x="602" y="911"/>
                  </a:lnTo>
                  <a:lnTo>
                    <a:pt x="625" y="919"/>
                  </a:lnTo>
                  <a:lnTo>
                    <a:pt x="649" y="927"/>
                  </a:lnTo>
                  <a:lnTo>
                    <a:pt x="674" y="933"/>
                  </a:lnTo>
                  <a:lnTo>
                    <a:pt x="696" y="940"/>
                  </a:lnTo>
                  <a:lnTo>
                    <a:pt x="721" y="943"/>
                  </a:lnTo>
                  <a:lnTo>
                    <a:pt x="764" y="950"/>
                  </a:lnTo>
                  <a:lnTo>
                    <a:pt x="807" y="953"/>
                  </a:lnTo>
                  <a:lnTo>
                    <a:pt x="842" y="954"/>
                  </a:lnTo>
                  <a:lnTo>
                    <a:pt x="873" y="953"/>
                  </a:lnTo>
                  <a:lnTo>
                    <a:pt x="898" y="953"/>
                  </a:lnTo>
                  <a:lnTo>
                    <a:pt x="917" y="950"/>
                  </a:lnTo>
                  <a:lnTo>
                    <a:pt x="917" y="950"/>
                  </a:lnTo>
                  <a:lnTo>
                    <a:pt x="958" y="946"/>
                  </a:lnTo>
                  <a:lnTo>
                    <a:pt x="995" y="941"/>
                  </a:lnTo>
                  <a:lnTo>
                    <a:pt x="912" y="698"/>
                  </a:lnTo>
                  <a:lnTo>
                    <a:pt x="912" y="698"/>
                  </a:lnTo>
                  <a:lnTo>
                    <a:pt x="896" y="703"/>
                  </a:lnTo>
                  <a:lnTo>
                    <a:pt x="881" y="704"/>
                  </a:lnTo>
                  <a:lnTo>
                    <a:pt x="855" y="708"/>
                  </a:lnTo>
                  <a:lnTo>
                    <a:pt x="838" y="709"/>
                  </a:lnTo>
                  <a:lnTo>
                    <a:pt x="831" y="709"/>
                  </a:lnTo>
                  <a:lnTo>
                    <a:pt x="831" y="709"/>
                  </a:lnTo>
                  <a:close/>
                </a:path>
              </a:pathLst>
            </a:custGeom>
            <a:solidFill>
              <a:schemeClr val="accent1"/>
            </a:solidFill>
            <a:ln w="38100">
              <a:solidFill>
                <a:schemeClr val="bg1"/>
              </a:solidFill>
            </a:ln>
          </p:spPr>
          <p:txBody>
            <a:bodyPr anchor="ctr"/>
            <a:lstStyle/>
            <a:p>
              <a:pPr algn="ctr"/>
              <a:endParaRPr/>
            </a:p>
          </p:txBody>
        </p:sp>
        <p:sp>
          <p:nvSpPr>
            <p:cNvPr id="5" name="Freeform: Shape 3"/>
            <p:cNvSpPr/>
            <p:nvPr/>
          </p:nvSpPr>
          <p:spPr bwMode="auto">
            <a:xfrm>
              <a:off x="2584693" y="2026180"/>
              <a:ext cx="1123612" cy="1327121"/>
            </a:xfrm>
            <a:custGeom>
              <a:avLst/>
              <a:gdLst>
                <a:gd name="T0" fmla="*/ 606 w 784"/>
                <a:gd name="T1" fmla="*/ 0 h 926"/>
                <a:gd name="T2" fmla="*/ 516 w 784"/>
                <a:gd name="T3" fmla="*/ 4 h 926"/>
                <a:gd name="T4" fmla="*/ 438 w 784"/>
                <a:gd name="T5" fmla="*/ 17 h 926"/>
                <a:gd name="T6" fmla="*/ 373 w 784"/>
                <a:gd name="T7" fmla="*/ 42 h 926"/>
                <a:gd name="T8" fmla="*/ 318 w 784"/>
                <a:gd name="T9" fmla="*/ 71 h 926"/>
                <a:gd name="T10" fmla="*/ 271 w 784"/>
                <a:gd name="T11" fmla="*/ 107 h 926"/>
                <a:gd name="T12" fmla="*/ 236 w 784"/>
                <a:gd name="T13" fmla="*/ 146 h 926"/>
                <a:gd name="T14" fmla="*/ 206 w 784"/>
                <a:gd name="T15" fmla="*/ 188 h 926"/>
                <a:gd name="T16" fmla="*/ 184 w 784"/>
                <a:gd name="T17" fmla="*/ 232 h 926"/>
                <a:gd name="T18" fmla="*/ 167 w 784"/>
                <a:gd name="T19" fmla="*/ 276 h 926"/>
                <a:gd name="T20" fmla="*/ 156 w 784"/>
                <a:gd name="T21" fmla="*/ 318 h 926"/>
                <a:gd name="T22" fmla="*/ 146 w 784"/>
                <a:gd name="T23" fmla="*/ 392 h 926"/>
                <a:gd name="T24" fmla="*/ 145 w 784"/>
                <a:gd name="T25" fmla="*/ 446 h 926"/>
                <a:gd name="T26" fmla="*/ 146 w 784"/>
                <a:gd name="T27" fmla="*/ 467 h 926"/>
                <a:gd name="T28" fmla="*/ 143 w 784"/>
                <a:gd name="T29" fmla="*/ 516 h 926"/>
                <a:gd name="T30" fmla="*/ 133 w 784"/>
                <a:gd name="T31" fmla="*/ 558 h 926"/>
                <a:gd name="T32" fmla="*/ 119 w 784"/>
                <a:gd name="T33" fmla="*/ 594 h 926"/>
                <a:gd name="T34" fmla="*/ 99 w 784"/>
                <a:gd name="T35" fmla="*/ 621 h 926"/>
                <a:gd name="T36" fmla="*/ 76 w 784"/>
                <a:gd name="T37" fmla="*/ 644 h 926"/>
                <a:gd name="T38" fmla="*/ 52 w 784"/>
                <a:gd name="T39" fmla="*/ 660 h 926"/>
                <a:gd name="T40" fmla="*/ 26 w 784"/>
                <a:gd name="T41" fmla="*/ 673 h 926"/>
                <a:gd name="T42" fmla="*/ 83 w 784"/>
                <a:gd name="T43" fmla="*/ 926 h 926"/>
                <a:gd name="T44" fmla="*/ 112 w 784"/>
                <a:gd name="T45" fmla="*/ 918 h 926"/>
                <a:gd name="T46" fmla="*/ 164 w 784"/>
                <a:gd name="T47" fmla="*/ 900 h 926"/>
                <a:gd name="T48" fmla="*/ 210 w 784"/>
                <a:gd name="T49" fmla="*/ 878 h 926"/>
                <a:gd name="T50" fmla="*/ 249 w 784"/>
                <a:gd name="T51" fmla="*/ 848 h 926"/>
                <a:gd name="T52" fmla="*/ 281 w 784"/>
                <a:gd name="T53" fmla="*/ 818 h 926"/>
                <a:gd name="T54" fmla="*/ 309 w 784"/>
                <a:gd name="T55" fmla="*/ 784 h 926"/>
                <a:gd name="T56" fmla="*/ 330 w 784"/>
                <a:gd name="T57" fmla="*/ 749 h 926"/>
                <a:gd name="T58" fmla="*/ 354 w 784"/>
                <a:gd name="T59" fmla="*/ 696 h 926"/>
                <a:gd name="T60" fmla="*/ 375 w 784"/>
                <a:gd name="T61" fmla="*/ 626 h 926"/>
                <a:gd name="T62" fmla="*/ 383 w 784"/>
                <a:gd name="T63" fmla="*/ 568 h 926"/>
                <a:gd name="T64" fmla="*/ 385 w 784"/>
                <a:gd name="T65" fmla="*/ 529 h 926"/>
                <a:gd name="T66" fmla="*/ 385 w 784"/>
                <a:gd name="T67" fmla="*/ 513 h 926"/>
                <a:gd name="T68" fmla="*/ 385 w 784"/>
                <a:gd name="T69" fmla="*/ 465 h 926"/>
                <a:gd name="T70" fmla="*/ 390 w 784"/>
                <a:gd name="T71" fmla="*/ 425 h 926"/>
                <a:gd name="T72" fmla="*/ 399 w 784"/>
                <a:gd name="T73" fmla="*/ 389 h 926"/>
                <a:gd name="T74" fmla="*/ 412 w 784"/>
                <a:gd name="T75" fmla="*/ 358 h 926"/>
                <a:gd name="T76" fmla="*/ 430 w 784"/>
                <a:gd name="T77" fmla="*/ 332 h 926"/>
                <a:gd name="T78" fmla="*/ 450 w 784"/>
                <a:gd name="T79" fmla="*/ 311 h 926"/>
                <a:gd name="T80" fmla="*/ 492 w 784"/>
                <a:gd name="T81" fmla="*/ 279 h 926"/>
                <a:gd name="T82" fmla="*/ 536 w 784"/>
                <a:gd name="T83" fmla="*/ 259 h 926"/>
                <a:gd name="T84" fmla="*/ 575 w 784"/>
                <a:gd name="T85" fmla="*/ 250 h 926"/>
                <a:gd name="T86" fmla="*/ 614 w 784"/>
                <a:gd name="T87" fmla="*/ 245 h 926"/>
                <a:gd name="T88" fmla="*/ 630 w 784"/>
                <a:gd name="T89" fmla="*/ 243 h 926"/>
                <a:gd name="T90" fmla="*/ 659 w 784"/>
                <a:gd name="T91" fmla="*/ 245 h 926"/>
                <a:gd name="T92" fmla="*/ 685 w 784"/>
                <a:gd name="T93" fmla="*/ 250 h 926"/>
                <a:gd name="T94" fmla="*/ 719 w 784"/>
                <a:gd name="T95" fmla="*/ 264 h 926"/>
                <a:gd name="T96" fmla="*/ 784 w 784"/>
                <a:gd name="T97" fmla="*/ 24 h 926"/>
                <a:gd name="T98" fmla="*/ 716 w 784"/>
                <a:gd name="T99" fmla="*/ 8 h 926"/>
                <a:gd name="T100" fmla="*/ 659 w 784"/>
                <a:gd name="T101" fmla="*/ 1 h 926"/>
                <a:gd name="T102" fmla="*/ 606 w 784"/>
                <a:gd name="T103" fmla="*/ 0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84" h="926">
                  <a:moveTo>
                    <a:pt x="606" y="0"/>
                  </a:moveTo>
                  <a:lnTo>
                    <a:pt x="606" y="0"/>
                  </a:lnTo>
                  <a:lnTo>
                    <a:pt x="560" y="0"/>
                  </a:lnTo>
                  <a:lnTo>
                    <a:pt x="516" y="4"/>
                  </a:lnTo>
                  <a:lnTo>
                    <a:pt x="476" y="9"/>
                  </a:lnTo>
                  <a:lnTo>
                    <a:pt x="438" y="17"/>
                  </a:lnTo>
                  <a:lnTo>
                    <a:pt x="404" y="29"/>
                  </a:lnTo>
                  <a:lnTo>
                    <a:pt x="373" y="42"/>
                  </a:lnTo>
                  <a:lnTo>
                    <a:pt x="344" y="55"/>
                  </a:lnTo>
                  <a:lnTo>
                    <a:pt x="318" y="71"/>
                  </a:lnTo>
                  <a:lnTo>
                    <a:pt x="294" y="87"/>
                  </a:lnTo>
                  <a:lnTo>
                    <a:pt x="271" y="107"/>
                  </a:lnTo>
                  <a:lnTo>
                    <a:pt x="252" y="125"/>
                  </a:lnTo>
                  <a:lnTo>
                    <a:pt x="236" y="146"/>
                  </a:lnTo>
                  <a:lnTo>
                    <a:pt x="219" y="167"/>
                  </a:lnTo>
                  <a:lnTo>
                    <a:pt x="206" y="188"/>
                  </a:lnTo>
                  <a:lnTo>
                    <a:pt x="193" y="209"/>
                  </a:lnTo>
                  <a:lnTo>
                    <a:pt x="184" y="232"/>
                  </a:lnTo>
                  <a:lnTo>
                    <a:pt x="175" y="253"/>
                  </a:lnTo>
                  <a:lnTo>
                    <a:pt x="167" y="276"/>
                  </a:lnTo>
                  <a:lnTo>
                    <a:pt x="161" y="297"/>
                  </a:lnTo>
                  <a:lnTo>
                    <a:pt x="156" y="318"/>
                  </a:lnTo>
                  <a:lnTo>
                    <a:pt x="149" y="357"/>
                  </a:lnTo>
                  <a:lnTo>
                    <a:pt x="146" y="392"/>
                  </a:lnTo>
                  <a:lnTo>
                    <a:pt x="145" y="423"/>
                  </a:lnTo>
                  <a:lnTo>
                    <a:pt x="145" y="446"/>
                  </a:lnTo>
                  <a:lnTo>
                    <a:pt x="146" y="467"/>
                  </a:lnTo>
                  <a:lnTo>
                    <a:pt x="146" y="467"/>
                  </a:lnTo>
                  <a:lnTo>
                    <a:pt x="146" y="493"/>
                  </a:lnTo>
                  <a:lnTo>
                    <a:pt x="143" y="516"/>
                  </a:lnTo>
                  <a:lnTo>
                    <a:pt x="140" y="538"/>
                  </a:lnTo>
                  <a:lnTo>
                    <a:pt x="133" y="558"/>
                  </a:lnTo>
                  <a:lnTo>
                    <a:pt x="127" y="576"/>
                  </a:lnTo>
                  <a:lnTo>
                    <a:pt x="119" y="594"/>
                  </a:lnTo>
                  <a:lnTo>
                    <a:pt x="109" y="608"/>
                  </a:lnTo>
                  <a:lnTo>
                    <a:pt x="99" y="621"/>
                  </a:lnTo>
                  <a:lnTo>
                    <a:pt x="88" y="633"/>
                  </a:lnTo>
                  <a:lnTo>
                    <a:pt x="76" y="644"/>
                  </a:lnTo>
                  <a:lnTo>
                    <a:pt x="63" y="654"/>
                  </a:lnTo>
                  <a:lnTo>
                    <a:pt x="52" y="660"/>
                  </a:lnTo>
                  <a:lnTo>
                    <a:pt x="39" y="668"/>
                  </a:lnTo>
                  <a:lnTo>
                    <a:pt x="26" y="673"/>
                  </a:lnTo>
                  <a:lnTo>
                    <a:pt x="0" y="683"/>
                  </a:lnTo>
                  <a:lnTo>
                    <a:pt x="83" y="926"/>
                  </a:lnTo>
                  <a:lnTo>
                    <a:pt x="83" y="926"/>
                  </a:lnTo>
                  <a:lnTo>
                    <a:pt x="112" y="918"/>
                  </a:lnTo>
                  <a:lnTo>
                    <a:pt x="138" y="910"/>
                  </a:lnTo>
                  <a:lnTo>
                    <a:pt x="164" y="900"/>
                  </a:lnTo>
                  <a:lnTo>
                    <a:pt x="188" y="889"/>
                  </a:lnTo>
                  <a:lnTo>
                    <a:pt x="210" y="878"/>
                  </a:lnTo>
                  <a:lnTo>
                    <a:pt x="231" y="863"/>
                  </a:lnTo>
                  <a:lnTo>
                    <a:pt x="249" y="848"/>
                  </a:lnTo>
                  <a:lnTo>
                    <a:pt x="266" y="834"/>
                  </a:lnTo>
                  <a:lnTo>
                    <a:pt x="281" y="818"/>
                  </a:lnTo>
                  <a:lnTo>
                    <a:pt x="296" y="801"/>
                  </a:lnTo>
                  <a:lnTo>
                    <a:pt x="309" y="784"/>
                  </a:lnTo>
                  <a:lnTo>
                    <a:pt x="320" y="767"/>
                  </a:lnTo>
                  <a:lnTo>
                    <a:pt x="330" y="749"/>
                  </a:lnTo>
                  <a:lnTo>
                    <a:pt x="339" y="732"/>
                  </a:lnTo>
                  <a:lnTo>
                    <a:pt x="354" y="696"/>
                  </a:lnTo>
                  <a:lnTo>
                    <a:pt x="365" y="660"/>
                  </a:lnTo>
                  <a:lnTo>
                    <a:pt x="375" y="626"/>
                  </a:lnTo>
                  <a:lnTo>
                    <a:pt x="380" y="595"/>
                  </a:lnTo>
                  <a:lnTo>
                    <a:pt x="383" y="568"/>
                  </a:lnTo>
                  <a:lnTo>
                    <a:pt x="385" y="545"/>
                  </a:lnTo>
                  <a:lnTo>
                    <a:pt x="385" y="529"/>
                  </a:lnTo>
                  <a:lnTo>
                    <a:pt x="385" y="513"/>
                  </a:lnTo>
                  <a:lnTo>
                    <a:pt x="385" y="513"/>
                  </a:lnTo>
                  <a:lnTo>
                    <a:pt x="385" y="488"/>
                  </a:lnTo>
                  <a:lnTo>
                    <a:pt x="385" y="465"/>
                  </a:lnTo>
                  <a:lnTo>
                    <a:pt x="386" y="444"/>
                  </a:lnTo>
                  <a:lnTo>
                    <a:pt x="390" y="425"/>
                  </a:lnTo>
                  <a:lnTo>
                    <a:pt x="395" y="407"/>
                  </a:lnTo>
                  <a:lnTo>
                    <a:pt x="399" y="389"/>
                  </a:lnTo>
                  <a:lnTo>
                    <a:pt x="406" y="373"/>
                  </a:lnTo>
                  <a:lnTo>
                    <a:pt x="412" y="358"/>
                  </a:lnTo>
                  <a:lnTo>
                    <a:pt x="421" y="345"/>
                  </a:lnTo>
                  <a:lnTo>
                    <a:pt x="430" y="332"/>
                  </a:lnTo>
                  <a:lnTo>
                    <a:pt x="440" y="321"/>
                  </a:lnTo>
                  <a:lnTo>
                    <a:pt x="450" y="311"/>
                  </a:lnTo>
                  <a:lnTo>
                    <a:pt x="471" y="293"/>
                  </a:lnTo>
                  <a:lnTo>
                    <a:pt x="492" y="279"/>
                  </a:lnTo>
                  <a:lnTo>
                    <a:pt x="515" y="267"/>
                  </a:lnTo>
                  <a:lnTo>
                    <a:pt x="536" y="259"/>
                  </a:lnTo>
                  <a:lnTo>
                    <a:pt x="557" y="253"/>
                  </a:lnTo>
                  <a:lnTo>
                    <a:pt x="575" y="250"/>
                  </a:lnTo>
                  <a:lnTo>
                    <a:pt x="602" y="245"/>
                  </a:lnTo>
                  <a:lnTo>
                    <a:pt x="614" y="245"/>
                  </a:lnTo>
                  <a:lnTo>
                    <a:pt x="614" y="245"/>
                  </a:lnTo>
                  <a:lnTo>
                    <a:pt x="630" y="243"/>
                  </a:lnTo>
                  <a:lnTo>
                    <a:pt x="645" y="243"/>
                  </a:lnTo>
                  <a:lnTo>
                    <a:pt x="659" y="245"/>
                  </a:lnTo>
                  <a:lnTo>
                    <a:pt x="672" y="246"/>
                  </a:lnTo>
                  <a:lnTo>
                    <a:pt x="685" y="250"/>
                  </a:lnTo>
                  <a:lnTo>
                    <a:pt x="696" y="254"/>
                  </a:lnTo>
                  <a:lnTo>
                    <a:pt x="719" y="264"/>
                  </a:lnTo>
                  <a:lnTo>
                    <a:pt x="784" y="24"/>
                  </a:lnTo>
                  <a:lnTo>
                    <a:pt x="784" y="24"/>
                  </a:lnTo>
                  <a:lnTo>
                    <a:pt x="748" y="16"/>
                  </a:lnTo>
                  <a:lnTo>
                    <a:pt x="716" y="8"/>
                  </a:lnTo>
                  <a:lnTo>
                    <a:pt x="685" y="3"/>
                  </a:lnTo>
                  <a:lnTo>
                    <a:pt x="659" y="1"/>
                  </a:lnTo>
                  <a:lnTo>
                    <a:pt x="620" y="0"/>
                  </a:lnTo>
                  <a:lnTo>
                    <a:pt x="606" y="0"/>
                  </a:lnTo>
                  <a:lnTo>
                    <a:pt x="606" y="0"/>
                  </a:lnTo>
                  <a:close/>
                </a:path>
              </a:pathLst>
            </a:custGeom>
            <a:solidFill>
              <a:schemeClr val="accent2"/>
            </a:solidFill>
            <a:ln w="38100">
              <a:solidFill>
                <a:schemeClr val="bg1"/>
              </a:solidFill>
            </a:ln>
          </p:spPr>
          <p:txBody>
            <a:bodyPr anchor="ctr"/>
            <a:lstStyle/>
            <a:p>
              <a:pPr algn="ctr"/>
              <a:endParaRPr/>
            </a:p>
          </p:txBody>
        </p:sp>
        <p:sp>
          <p:nvSpPr>
            <p:cNvPr id="6" name="Freeform: Shape 4"/>
            <p:cNvSpPr/>
            <p:nvPr/>
          </p:nvSpPr>
          <p:spPr bwMode="auto">
            <a:xfrm>
              <a:off x="3606678" y="2060575"/>
              <a:ext cx="1473308" cy="1314222"/>
            </a:xfrm>
            <a:custGeom>
              <a:avLst/>
              <a:gdLst>
                <a:gd name="T0" fmla="*/ 591 w 1028"/>
                <a:gd name="T1" fmla="*/ 670 h 917"/>
                <a:gd name="T2" fmla="*/ 550 w 1028"/>
                <a:gd name="T3" fmla="*/ 669 h 917"/>
                <a:gd name="T4" fmla="*/ 515 w 1028"/>
                <a:gd name="T5" fmla="*/ 664 h 917"/>
                <a:gd name="T6" fmla="*/ 484 w 1028"/>
                <a:gd name="T7" fmla="*/ 656 h 917"/>
                <a:gd name="T8" fmla="*/ 458 w 1028"/>
                <a:gd name="T9" fmla="*/ 644 h 917"/>
                <a:gd name="T10" fmla="*/ 435 w 1028"/>
                <a:gd name="T11" fmla="*/ 630 h 917"/>
                <a:gd name="T12" fmla="*/ 401 w 1028"/>
                <a:gd name="T13" fmla="*/ 596 h 917"/>
                <a:gd name="T14" fmla="*/ 378 w 1028"/>
                <a:gd name="T15" fmla="*/ 560 h 917"/>
                <a:gd name="T16" fmla="*/ 367 w 1028"/>
                <a:gd name="T17" fmla="*/ 523 h 917"/>
                <a:gd name="T18" fmla="*/ 361 w 1028"/>
                <a:gd name="T19" fmla="*/ 477 h 917"/>
                <a:gd name="T20" fmla="*/ 361 w 1028"/>
                <a:gd name="T21" fmla="*/ 461 h 917"/>
                <a:gd name="T22" fmla="*/ 356 w 1028"/>
                <a:gd name="T23" fmla="*/ 393 h 917"/>
                <a:gd name="T24" fmla="*/ 351 w 1028"/>
                <a:gd name="T25" fmla="*/ 346 h 917"/>
                <a:gd name="T26" fmla="*/ 336 w 1028"/>
                <a:gd name="T27" fmla="*/ 271 h 917"/>
                <a:gd name="T28" fmla="*/ 312 w 1028"/>
                <a:gd name="T29" fmla="*/ 206 h 917"/>
                <a:gd name="T30" fmla="*/ 281 w 1028"/>
                <a:gd name="T31" fmla="*/ 151 h 917"/>
                <a:gd name="T32" fmla="*/ 244 w 1028"/>
                <a:gd name="T33" fmla="*/ 105 h 917"/>
                <a:gd name="T34" fmla="*/ 201 w 1028"/>
                <a:gd name="T35" fmla="*/ 70 h 917"/>
                <a:gd name="T36" fmla="*/ 156 w 1028"/>
                <a:gd name="T37" fmla="*/ 41 h 917"/>
                <a:gd name="T38" fmla="*/ 111 w 1028"/>
                <a:gd name="T39" fmla="*/ 18 h 917"/>
                <a:gd name="T40" fmla="*/ 65 w 1028"/>
                <a:gd name="T41" fmla="*/ 0 h 917"/>
                <a:gd name="T42" fmla="*/ 0 w 1028"/>
                <a:gd name="T43" fmla="*/ 240 h 917"/>
                <a:gd name="T44" fmla="*/ 23 w 1028"/>
                <a:gd name="T45" fmla="*/ 255 h 917"/>
                <a:gd name="T46" fmla="*/ 41 w 1028"/>
                <a:gd name="T47" fmla="*/ 271 h 917"/>
                <a:gd name="T48" fmla="*/ 72 w 1028"/>
                <a:gd name="T49" fmla="*/ 313 h 917"/>
                <a:gd name="T50" fmla="*/ 93 w 1028"/>
                <a:gd name="T51" fmla="*/ 360 h 917"/>
                <a:gd name="T52" fmla="*/ 106 w 1028"/>
                <a:gd name="T53" fmla="*/ 407 h 917"/>
                <a:gd name="T54" fmla="*/ 114 w 1028"/>
                <a:gd name="T55" fmla="*/ 451 h 917"/>
                <a:gd name="T56" fmla="*/ 117 w 1028"/>
                <a:gd name="T57" fmla="*/ 514 h 917"/>
                <a:gd name="T58" fmla="*/ 117 w 1028"/>
                <a:gd name="T59" fmla="*/ 524 h 917"/>
                <a:gd name="T60" fmla="*/ 127 w 1028"/>
                <a:gd name="T61" fmla="*/ 599 h 917"/>
                <a:gd name="T62" fmla="*/ 145 w 1028"/>
                <a:gd name="T63" fmla="*/ 662 h 917"/>
                <a:gd name="T64" fmla="*/ 171 w 1028"/>
                <a:gd name="T65" fmla="*/ 719 h 917"/>
                <a:gd name="T66" fmla="*/ 201 w 1028"/>
                <a:gd name="T67" fmla="*/ 764 h 917"/>
                <a:gd name="T68" fmla="*/ 239 w 1028"/>
                <a:gd name="T69" fmla="*/ 803 h 917"/>
                <a:gd name="T70" fmla="*/ 278 w 1028"/>
                <a:gd name="T71" fmla="*/ 836 h 917"/>
                <a:gd name="T72" fmla="*/ 320 w 1028"/>
                <a:gd name="T73" fmla="*/ 860 h 917"/>
                <a:gd name="T74" fmla="*/ 364 w 1028"/>
                <a:gd name="T75" fmla="*/ 880 h 917"/>
                <a:gd name="T76" fmla="*/ 406 w 1028"/>
                <a:gd name="T77" fmla="*/ 894 h 917"/>
                <a:gd name="T78" fmla="*/ 487 w 1028"/>
                <a:gd name="T79" fmla="*/ 911 h 917"/>
                <a:gd name="T80" fmla="*/ 550 w 1028"/>
                <a:gd name="T81" fmla="*/ 917 h 917"/>
                <a:gd name="T82" fmla="*/ 591 w 1028"/>
                <a:gd name="T83" fmla="*/ 917 h 917"/>
                <a:gd name="T84" fmla="*/ 606 w 1028"/>
                <a:gd name="T85" fmla="*/ 917 h 917"/>
                <a:gd name="T86" fmla="*/ 669 w 1028"/>
                <a:gd name="T87" fmla="*/ 914 h 917"/>
                <a:gd name="T88" fmla="*/ 732 w 1028"/>
                <a:gd name="T89" fmla="*/ 906 h 917"/>
                <a:gd name="T90" fmla="*/ 802 w 1028"/>
                <a:gd name="T91" fmla="*/ 886 h 917"/>
                <a:gd name="T92" fmla="*/ 857 w 1028"/>
                <a:gd name="T93" fmla="*/ 863 h 917"/>
                <a:gd name="T94" fmla="*/ 895 w 1028"/>
                <a:gd name="T95" fmla="*/ 842 h 917"/>
                <a:gd name="T96" fmla="*/ 929 w 1028"/>
                <a:gd name="T97" fmla="*/ 818 h 917"/>
                <a:gd name="T98" fmla="*/ 961 w 1028"/>
                <a:gd name="T99" fmla="*/ 787 h 917"/>
                <a:gd name="T100" fmla="*/ 990 w 1028"/>
                <a:gd name="T101" fmla="*/ 753 h 917"/>
                <a:gd name="T102" fmla="*/ 1016 w 1028"/>
                <a:gd name="T103" fmla="*/ 711 h 917"/>
                <a:gd name="T104" fmla="*/ 810 w 1028"/>
                <a:gd name="T105" fmla="*/ 544 h 917"/>
                <a:gd name="T106" fmla="*/ 800 w 1028"/>
                <a:gd name="T107" fmla="*/ 566 h 917"/>
                <a:gd name="T108" fmla="*/ 787 w 1028"/>
                <a:gd name="T109" fmla="*/ 589 h 917"/>
                <a:gd name="T110" fmla="*/ 770 w 1028"/>
                <a:gd name="T111" fmla="*/ 612 h 917"/>
                <a:gd name="T112" fmla="*/ 745 w 1028"/>
                <a:gd name="T113" fmla="*/ 631 h 917"/>
                <a:gd name="T114" fmla="*/ 718 w 1028"/>
                <a:gd name="T115" fmla="*/ 648 h 917"/>
                <a:gd name="T116" fmla="*/ 682 w 1028"/>
                <a:gd name="T117" fmla="*/ 661 h 917"/>
                <a:gd name="T118" fmla="*/ 641 w 1028"/>
                <a:gd name="T119" fmla="*/ 669 h 917"/>
                <a:gd name="T120" fmla="*/ 591 w 1028"/>
                <a:gd name="T121" fmla="*/ 67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28" h="917">
                  <a:moveTo>
                    <a:pt x="591" y="670"/>
                  </a:moveTo>
                  <a:lnTo>
                    <a:pt x="591" y="670"/>
                  </a:lnTo>
                  <a:lnTo>
                    <a:pt x="570" y="670"/>
                  </a:lnTo>
                  <a:lnTo>
                    <a:pt x="550" y="669"/>
                  </a:lnTo>
                  <a:lnTo>
                    <a:pt x="533" y="667"/>
                  </a:lnTo>
                  <a:lnTo>
                    <a:pt x="515" y="664"/>
                  </a:lnTo>
                  <a:lnTo>
                    <a:pt x="498" y="661"/>
                  </a:lnTo>
                  <a:lnTo>
                    <a:pt x="484" y="656"/>
                  </a:lnTo>
                  <a:lnTo>
                    <a:pt x="471" y="649"/>
                  </a:lnTo>
                  <a:lnTo>
                    <a:pt x="458" y="644"/>
                  </a:lnTo>
                  <a:lnTo>
                    <a:pt x="447" y="638"/>
                  </a:lnTo>
                  <a:lnTo>
                    <a:pt x="435" y="630"/>
                  </a:lnTo>
                  <a:lnTo>
                    <a:pt x="416" y="613"/>
                  </a:lnTo>
                  <a:lnTo>
                    <a:pt x="401" y="596"/>
                  </a:lnTo>
                  <a:lnTo>
                    <a:pt x="388" y="578"/>
                  </a:lnTo>
                  <a:lnTo>
                    <a:pt x="378" y="560"/>
                  </a:lnTo>
                  <a:lnTo>
                    <a:pt x="372" y="540"/>
                  </a:lnTo>
                  <a:lnTo>
                    <a:pt x="367" y="523"/>
                  </a:lnTo>
                  <a:lnTo>
                    <a:pt x="362" y="506"/>
                  </a:lnTo>
                  <a:lnTo>
                    <a:pt x="361" y="477"/>
                  </a:lnTo>
                  <a:lnTo>
                    <a:pt x="361" y="461"/>
                  </a:lnTo>
                  <a:lnTo>
                    <a:pt x="361" y="461"/>
                  </a:lnTo>
                  <a:lnTo>
                    <a:pt x="359" y="432"/>
                  </a:lnTo>
                  <a:lnTo>
                    <a:pt x="356" y="393"/>
                  </a:lnTo>
                  <a:lnTo>
                    <a:pt x="351" y="346"/>
                  </a:lnTo>
                  <a:lnTo>
                    <a:pt x="351" y="346"/>
                  </a:lnTo>
                  <a:lnTo>
                    <a:pt x="344" y="307"/>
                  </a:lnTo>
                  <a:lnTo>
                    <a:pt x="336" y="271"/>
                  </a:lnTo>
                  <a:lnTo>
                    <a:pt x="325" y="237"/>
                  </a:lnTo>
                  <a:lnTo>
                    <a:pt x="312" y="206"/>
                  </a:lnTo>
                  <a:lnTo>
                    <a:pt x="297" y="177"/>
                  </a:lnTo>
                  <a:lnTo>
                    <a:pt x="281" y="151"/>
                  </a:lnTo>
                  <a:lnTo>
                    <a:pt x="263" y="127"/>
                  </a:lnTo>
                  <a:lnTo>
                    <a:pt x="244" y="105"/>
                  </a:lnTo>
                  <a:lnTo>
                    <a:pt x="223" y="86"/>
                  </a:lnTo>
                  <a:lnTo>
                    <a:pt x="201" y="70"/>
                  </a:lnTo>
                  <a:lnTo>
                    <a:pt x="179" y="54"/>
                  </a:lnTo>
                  <a:lnTo>
                    <a:pt x="156" y="41"/>
                  </a:lnTo>
                  <a:lnTo>
                    <a:pt x="133" y="28"/>
                  </a:lnTo>
                  <a:lnTo>
                    <a:pt x="111" y="18"/>
                  </a:lnTo>
                  <a:lnTo>
                    <a:pt x="88" y="8"/>
                  </a:lnTo>
                  <a:lnTo>
                    <a:pt x="65" y="0"/>
                  </a:lnTo>
                  <a:lnTo>
                    <a:pt x="0" y="240"/>
                  </a:lnTo>
                  <a:lnTo>
                    <a:pt x="0" y="240"/>
                  </a:lnTo>
                  <a:lnTo>
                    <a:pt x="12" y="247"/>
                  </a:lnTo>
                  <a:lnTo>
                    <a:pt x="23" y="255"/>
                  </a:lnTo>
                  <a:lnTo>
                    <a:pt x="33" y="263"/>
                  </a:lnTo>
                  <a:lnTo>
                    <a:pt x="41" y="271"/>
                  </a:lnTo>
                  <a:lnTo>
                    <a:pt x="57" y="290"/>
                  </a:lnTo>
                  <a:lnTo>
                    <a:pt x="72" y="313"/>
                  </a:lnTo>
                  <a:lnTo>
                    <a:pt x="83" y="336"/>
                  </a:lnTo>
                  <a:lnTo>
                    <a:pt x="93" y="360"/>
                  </a:lnTo>
                  <a:lnTo>
                    <a:pt x="99" y="383"/>
                  </a:lnTo>
                  <a:lnTo>
                    <a:pt x="106" y="407"/>
                  </a:lnTo>
                  <a:lnTo>
                    <a:pt x="111" y="430"/>
                  </a:lnTo>
                  <a:lnTo>
                    <a:pt x="114" y="451"/>
                  </a:lnTo>
                  <a:lnTo>
                    <a:pt x="117" y="489"/>
                  </a:lnTo>
                  <a:lnTo>
                    <a:pt x="117" y="514"/>
                  </a:lnTo>
                  <a:lnTo>
                    <a:pt x="117" y="524"/>
                  </a:lnTo>
                  <a:lnTo>
                    <a:pt x="117" y="524"/>
                  </a:lnTo>
                  <a:lnTo>
                    <a:pt x="120" y="562"/>
                  </a:lnTo>
                  <a:lnTo>
                    <a:pt x="127" y="599"/>
                  </a:lnTo>
                  <a:lnTo>
                    <a:pt x="135" y="631"/>
                  </a:lnTo>
                  <a:lnTo>
                    <a:pt x="145" y="662"/>
                  </a:lnTo>
                  <a:lnTo>
                    <a:pt x="156" y="691"/>
                  </a:lnTo>
                  <a:lnTo>
                    <a:pt x="171" y="719"/>
                  </a:lnTo>
                  <a:lnTo>
                    <a:pt x="185" y="743"/>
                  </a:lnTo>
                  <a:lnTo>
                    <a:pt x="201" y="764"/>
                  </a:lnTo>
                  <a:lnTo>
                    <a:pt x="219" y="786"/>
                  </a:lnTo>
                  <a:lnTo>
                    <a:pt x="239" y="803"/>
                  </a:lnTo>
                  <a:lnTo>
                    <a:pt x="258" y="820"/>
                  </a:lnTo>
                  <a:lnTo>
                    <a:pt x="278" y="836"/>
                  </a:lnTo>
                  <a:lnTo>
                    <a:pt x="299" y="849"/>
                  </a:lnTo>
                  <a:lnTo>
                    <a:pt x="320" y="860"/>
                  </a:lnTo>
                  <a:lnTo>
                    <a:pt x="343" y="872"/>
                  </a:lnTo>
                  <a:lnTo>
                    <a:pt x="364" y="880"/>
                  </a:lnTo>
                  <a:lnTo>
                    <a:pt x="385" y="888"/>
                  </a:lnTo>
                  <a:lnTo>
                    <a:pt x="406" y="894"/>
                  </a:lnTo>
                  <a:lnTo>
                    <a:pt x="448" y="904"/>
                  </a:lnTo>
                  <a:lnTo>
                    <a:pt x="487" y="911"/>
                  </a:lnTo>
                  <a:lnTo>
                    <a:pt x="521" y="915"/>
                  </a:lnTo>
                  <a:lnTo>
                    <a:pt x="550" y="917"/>
                  </a:lnTo>
                  <a:lnTo>
                    <a:pt x="572" y="917"/>
                  </a:lnTo>
                  <a:lnTo>
                    <a:pt x="591" y="917"/>
                  </a:lnTo>
                  <a:lnTo>
                    <a:pt x="591" y="917"/>
                  </a:lnTo>
                  <a:lnTo>
                    <a:pt x="606" y="917"/>
                  </a:lnTo>
                  <a:lnTo>
                    <a:pt x="643" y="917"/>
                  </a:lnTo>
                  <a:lnTo>
                    <a:pt x="669" y="914"/>
                  </a:lnTo>
                  <a:lnTo>
                    <a:pt x="700" y="911"/>
                  </a:lnTo>
                  <a:lnTo>
                    <a:pt x="732" y="906"/>
                  </a:lnTo>
                  <a:lnTo>
                    <a:pt x="766" y="898"/>
                  </a:lnTo>
                  <a:lnTo>
                    <a:pt x="802" y="886"/>
                  </a:lnTo>
                  <a:lnTo>
                    <a:pt x="839" y="872"/>
                  </a:lnTo>
                  <a:lnTo>
                    <a:pt x="857" y="863"/>
                  </a:lnTo>
                  <a:lnTo>
                    <a:pt x="875" y="854"/>
                  </a:lnTo>
                  <a:lnTo>
                    <a:pt x="895" y="842"/>
                  </a:lnTo>
                  <a:lnTo>
                    <a:pt x="911" y="831"/>
                  </a:lnTo>
                  <a:lnTo>
                    <a:pt x="929" y="818"/>
                  </a:lnTo>
                  <a:lnTo>
                    <a:pt x="945" y="803"/>
                  </a:lnTo>
                  <a:lnTo>
                    <a:pt x="961" y="787"/>
                  </a:lnTo>
                  <a:lnTo>
                    <a:pt x="976" y="771"/>
                  </a:lnTo>
                  <a:lnTo>
                    <a:pt x="990" y="753"/>
                  </a:lnTo>
                  <a:lnTo>
                    <a:pt x="1003" y="732"/>
                  </a:lnTo>
                  <a:lnTo>
                    <a:pt x="1016" y="711"/>
                  </a:lnTo>
                  <a:lnTo>
                    <a:pt x="1028" y="688"/>
                  </a:lnTo>
                  <a:lnTo>
                    <a:pt x="810" y="544"/>
                  </a:lnTo>
                  <a:lnTo>
                    <a:pt x="810" y="544"/>
                  </a:lnTo>
                  <a:lnTo>
                    <a:pt x="800" y="566"/>
                  </a:lnTo>
                  <a:lnTo>
                    <a:pt x="794" y="578"/>
                  </a:lnTo>
                  <a:lnTo>
                    <a:pt x="787" y="589"/>
                  </a:lnTo>
                  <a:lnTo>
                    <a:pt x="778" y="600"/>
                  </a:lnTo>
                  <a:lnTo>
                    <a:pt x="770" y="612"/>
                  </a:lnTo>
                  <a:lnTo>
                    <a:pt x="758" y="622"/>
                  </a:lnTo>
                  <a:lnTo>
                    <a:pt x="745" y="631"/>
                  </a:lnTo>
                  <a:lnTo>
                    <a:pt x="732" y="639"/>
                  </a:lnTo>
                  <a:lnTo>
                    <a:pt x="718" y="648"/>
                  </a:lnTo>
                  <a:lnTo>
                    <a:pt x="701" y="654"/>
                  </a:lnTo>
                  <a:lnTo>
                    <a:pt x="682" y="661"/>
                  </a:lnTo>
                  <a:lnTo>
                    <a:pt x="662" y="665"/>
                  </a:lnTo>
                  <a:lnTo>
                    <a:pt x="641" y="669"/>
                  </a:lnTo>
                  <a:lnTo>
                    <a:pt x="617" y="670"/>
                  </a:lnTo>
                  <a:lnTo>
                    <a:pt x="591" y="670"/>
                  </a:lnTo>
                  <a:lnTo>
                    <a:pt x="591" y="670"/>
                  </a:lnTo>
                  <a:close/>
                </a:path>
              </a:pathLst>
            </a:custGeom>
            <a:solidFill>
              <a:schemeClr val="accent3"/>
            </a:solidFill>
            <a:ln w="38100">
              <a:solidFill>
                <a:schemeClr val="bg1"/>
              </a:solidFill>
            </a:ln>
          </p:spPr>
          <p:txBody>
            <a:bodyPr anchor="ctr"/>
            <a:lstStyle/>
            <a:p>
              <a:pPr algn="ctr"/>
              <a:endParaRPr/>
            </a:p>
          </p:txBody>
        </p:sp>
        <p:sp>
          <p:nvSpPr>
            <p:cNvPr id="7" name="Freeform: Shape 5"/>
            <p:cNvSpPr/>
            <p:nvPr/>
          </p:nvSpPr>
          <p:spPr bwMode="auto">
            <a:xfrm>
              <a:off x="4767553" y="2026180"/>
              <a:ext cx="1589396" cy="1329986"/>
            </a:xfrm>
            <a:custGeom>
              <a:avLst/>
              <a:gdLst>
                <a:gd name="T0" fmla="*/ 946 w 1109"/>
                <a:gd name="T1" fmla="*/ 446 h 928"/>
                <a:gd name="T2" fmla="*/ 942 w 1109"/>
                <a:gd name="T3" fmla="*/ 357 h 928"/>
                <a:gd name="T4" fmla="*/ 924 w 1109"/>
                <a:gd name="T5" fmla="*/ 276 h 928"/>
                <a:gd name="T6" fmla="*/ 898 w 1109"/>
                <a:gd name="T7" fmla="*/ 209 h 928"/>
                <a:gd name="T8" fmla="*/ 857 w 1109"/>
                <a:gd name="T9" fmla="*/ 146 h 928"/>
                <a:gd name="T10" fmla="*/ 799 w 1109"/>
                <a:gd name="T11" fmla="*/ 87 h 928"/>
                <a:gd name="T12" fmla="*/ 719 w 1109"/>
                <a:gd name="T13" fmla="*/ 42 h 928"/>
                <a:gd name="T14" fmla="*/ 615 w 1109"/>
                <a:gd name="T15" fmla="*/ 9 h 928"/>
                <a:gd name="T16" fmla="*/ 485 w 1109"/>
                <a:gd name="T17" fmla="*/ 0 h 928"/>
                <a:gd name="T18" fmla="*/ 446 w 1109"/>
                <a:gd name="T19" fmla="*/ 0 h 928"/>
                <a:gd name="T20" fmla="*/ 351 w 1109"/>
                <a:gd name="T21" fmla="*/ 13 h 928"/>
                <a:gd name="T22" fmla="*/ 250 w 1109"/>
                <a:gd name="T23" fmla="*/ 47 h 928"/>
                <a:gd name="T24" fmla="*/ 188 w 1109"/>
                <a:gd name="T25" fmla="*/ 81 h 928"/>
                <a:gd name="T26" fmla="*/ 132 w 1109"/>
                <a:gd name="T27" fmla="*/ 128 h 928"/>
                <a:gd name="T28" fmla="*/ 81 w 1109"/>
                <a:gd name="T29" fmla="*/ 191 h 928"/>
                <a:gd name="T30" fmla="*/ 44 w 1109"/>
                <a:gd name="T31" fmla="*/ 271 h 928"/>
                <a:gd name="T32" fmla="*/ 21 w 1109"/>
                <a:gd name="T33" fmla="*/ 370 h 928"/>
                <a:gd name="T34" fmla="*/ 13 w 1109"/>
                <a:gd name="T35" fmla="*/ 456 h 928"/>
                <a:gd name="T36" fmla="*/ 13 w 1109"/>
                <a:gd name="T37" fmla="*/ 496 h 928"/>
                <a:gd name="T38" fmla="*/ 0 w 1109"/>
                <a:gd name="T39" fmla="*/ 568 h 928"/>
                <a:gd name="T40" fmla="*/ 231 w 1109"/>
                <a:gd name="T41" fmla="*/ 676 h 928"/>
                <a:gd name="T42" fmla="*/ 247 w 1109"/>
                <a:gd name="T43" fmla="*/ 616 h 928"/>
                <a:gd name="T44" fmla="*/ 255 w 1109"/>
                <a:gd name="T45" fmla="*/ 548 h 928"/>
                <a:gd name="T46" fmla="*/ 257 w 1109"/>
                <a:gd name="T47" fmla="*/ 498 h 928"/>
                <a:gd name="T48" fmla="*/ 271 w 1109"/>
                <a:gd name="T49" fmla="*/ 417 h 928"/>
                <a:gd name="T50" fmla="*/ 305 w 1109"/>
                <a:gd name="T51" fmla="*/ 331 h 928"/>
                <a:gd name="T52" fmla="*/ 333 w 1109"/>
                <a:gd name="T53" fmla="*/ 293 h 928"/>
                <a:gd name="T54" fmla="*/ 370 w 1109"/>
                <a:gd name="T55" fmla="*/ 264 h 928"/>
                <a:gd name="T56" fmla="*/ 419 w 1109"/>
                <a:gd name="T57" fmla="*/ 248 h 928"/>
                <a:gd name="T58" fmla="*/ 479 w 1109"/>
                <a:gd name="T59" fmla="*/ 245 h 928"/>
                <a:gd name="T60" fmla="*/ 516 w 1109"/>
                <a:gd name="T61" fmla="*/ 250 h 928"/>
                <a:gd name="T62" fmla="*/ 576 w 1109"/>
                <a:gd name="T63" fmla="*/ 267 h 928"/>
                <a:gd name="T64" fmla="*/ 643 w 1109"/>
                <a:gd name="T65" fmla="*/ 311 h 928"/>
                <a:gd name="T66" fmla="*/ 670 w 1109"/>
                <a:gd name="T67" fmla="*/ 345 h 928"/>
                <a:gd name="T68" fmla="*/ 692 w 1109"/>
                <a:gd name="T69" fmla="*/ 389 h 928"/>
                <a:gd name="T70" fmla="*/ 705 w 1109"/>
                <a:gd name="T71" fmla="*/ 444 h 928"/>
                <a:gd name="T72" fmla="*/ 706 w 1109"/>
                <a:gd name="T73" fmla="*/ 513 h 928"/>
                <a:gd name="T74" fmla="*/ 706 w 1109"/>
                <a:gd name="T75" fmla="*/ 547 h 928"/>
                <a:gd name="T76" fmla="*/ 718 w 1109"/>
                <a:gd name="T77" fmla="*/ 629 h 928"/>
                <a:gd name="T78" fmla="*/ 747 w 1109"/>
                <a:gd name="T79" fmla="*/ 717 h 928"/>
                <a:gd name="T80" fmla="*/ 776 w 1109"/>
                <a:gd name="T81" fmla="*/ 772 h 928"/>
                <a:gd name="T82" fmla="*/ 817 w 1109"/>
                <a:gd name="T83" fmla="*/ 824 h 928"/>
                <a:gd name="T84" fmla="*/ 870 w 1109"/>
                <a:gd name="T85" fmla="*/ 870 h 928"/>
                <a:gd name="T86" fmla="*/ 938 w 1109"/>
                <a:gd name="T87" fmla="*/ 905 h 928"/>
                <a:gd name="T88" fmla="*/ 1024 w 1109"/>
                <a:gd name="T89" fmla="*/ 928 h 928"/>
                <a:gd name="T90" fmla="*/ 1081 w 1109"/>
                <a:gd name="T91" fmla="*/ 680 h 928"/>
                <a:gd name="T92" fmla="*/ 1039 w 1109"/>
                <a:gd name="T93" fmla="*/ 660 h 928"/>
                <a:gd name="T94" fmla="*/ 1000 w 1109"/>
                <a:gd name="T95" fmla="*/ 629 h 928"/>
                <a:gd name="T96" fmla="*/ 969 w 1109"/>
                <a:gd name="T97" fmla="*/ 584 h 928"/>
                <a:gd name="T98" fmla="*/ 950 w 1109"/>
                <a:gd name="T99" fmla="*/ 521 h 928"/>
                <a:gd name="T100" fmla="*/ 946 w 1109"/>
                <a:gd name="T101" fmla="*/ 467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09" h="928">
                  <a:moveTo>
                    <a:pt x="946" y="467"/>
                  </a:moveTo>
                  <a:lnTo>
                    <a:pt x="946" y="467"/>
                  </a:lnTo>
                  <a:lnTo>
                    <a:pt x="946" y="446"/>
                  </a:lnTo>
                  <a:lnTo>
                    <a:pt x="946" y="423"/>
                  </a:lnTo>
                  <a:lnTo>
                    <a:pt x="946" y="392"/>
                  </a:lnTo>
                  <a:lnTo>
                    <a:pt x="942" y="357"/>
                  </a:lnTo>
                  <a:lnTo>
                    <a:pt x="935" y="318"/>
                  </a:lnTo>
                  <a:lnTo>
                    <a:pt x="930" y="297"/>
                  </a:lnTo>
                  <a:lnTo>
                    <a:pt x="924" y="276"/>
                  </a:lnTo>
                  <a:lnTo>
                    <a:pt x="917" y="253"/>
                  </a:lnTo>
                  <a:lnTo>
                    <a:pt x="907" y="232"/>
                  </a:lnTo>
                  <a:lnTo>
                    <a:pt x="898" y="209"/>
                  </a:lnTo>
                  <a:lnTo>
                    <a:pt x="886" y="188"/>
                  </a:lnTo>
                  <a:lnTo>
                    <a:pt x="872" y="167"/>
                  </a:lnTo>
                  <a:lnTo>
                    <a:pt x="857" y="146"/>
                  </a:lnTo>
                  <a:lnTo>
                    <a:pt x="839" y="125"/>
                  </a:lnTo>
                  <a:lnTo>
                    <a:pt x="820" y="107"/>
                  </a:lnTo>
                  <a:lnTo>
                    <a:pt x="799" y="87"/>
                  </a:lnTo>
                  <a:lnTo>
                    <a:pt x="774" y="71"/>
                  </a:lnTo>
                  <a:lnTo>
                    <a:pt x="748" y="55"/>
                  </a:lnTo>
                  <a:lnTo>
                    <a:pt x="719" y="42"/>
                  </a:lnTo>
                  <a:lnTo>
                    <a:pt x="687" y="29"/>
                  </a:lnTo>
                  <a:lnTo>
                    <a:pt x="653" y="17"/>
                  </a:lnTo>
                  <a:lnTo>
                    <a:pt x="615" y="9"/>
                  </a:lnTo>
                  <a:lnTo>
                    <a:pt x="575" y="4"/>
                  </a:lnTo>
                  <a:lnTo>
                    <a:pt x="532" y="0"/>
                  </a:lnTo>
                  <a:lnTo>
                    <a:pt x="485" y="0"/>
                  </a:lnTo>
                  <a:lnTo>
                    <a:pt x="485" y="0"/>
                  </a:lnTo>
                  <a:lnTo>
                    <a:pt x="468" y="0"/>
                  </a:lnTo>
                  <a:lnTo>
                    <a:pt x="446" y="0"/>
                  </a:lnTo>
                  <a:lnTo>
                    <a:pt x="419" y="1"/>
                  </a:lnTo>
                  <a:lnTo>
                    <a:pt x="388" y="6"/>
                  </a:lnTo>
                  <a:lnTo>
                    <a:pt x="351" y="13"/>
                  </a:lnTo>
                  <a:lnTo>
                    <a:pt x="312" y="24"/>
                  </a:lnTo>
                  <a:lnTo>
                    <a:pt x="271" y="39"/>
                  </a:lnTo>
                  <a:lnTo>
                    <a:pt x="250" y="47"/>
                  </a:lnTo>
                  <a:lnTo>
                    <a:pt x="229" y="56"/>
                  </a:lnTo>
                  <a:lnTo>
                    <a:pt x="208" y="68"/>
                  </a:lnTo>
                  <a:lnTo>
                    <a:pt x="188" y="81"/>
                  </a:lnTo>
                  <a:lnTo>
                    <a:pt x="169" y="95"/>
                  </a:lnTo>
                  <a:lnTo>
                    <a:pt x="149" y="110"/>
                  </a:lnTo>
                  <a:lnTo>
                    <a:pt x="132" y="128"/>
                  </a:lnTo>
                  <a:lnTo>
                    <a:pt x="114" y="147"/>
                  </a:lnTo>
                  <a:lnTo>
                    <a:pt x="96" y="168"/>
                  </a:lnTo>
                  <a:lnTo>
                    <a:pt x="81" y="191"/>
                  </a:lnTo>
                  <a:lnTo>
                    <a:pt x="67" y="215"/>
                  </a:lnTo>
                  <a:lnTo>
                    <a:pt x="55" y="241"/>
                  </a:lnTo>
                  <a:lnTo>
                    <a:pt x="44" y="271"/>
                  </a:lnTo>
                  <a:lnTo>
                    <a:pt x="34" y="302"/>
                  </a:lnTo>
                  <a:lnTo>
                    <a:pt x="26" y="334"/>
                  </a:lnTo>
                  <a:lnTo>
                    <a:pt x="21" y="370"/>
                  </a:lnTo>
                  <a:lnTo>
                    <a:pt x="21" y="370"/>
                  </a:lnTo>
                  <a:lnTo>
                    <a:pt x="16" y="417"/>
                  </a:lnTo>
                  <a:lnTo>
                    <a:pt x="13" y="456"/>
                  </a:lnTo>
                  <a:lnTo>
                    <a:pt x="13" y="485"/>
                  </a:lnTo>
                  <a:lnTo>
                    <a:pt x="13" y="485"/>
                  </a:lnTo>
                  <a:lnTo>
                    <a:pt x="13" y="496"/>
                  </a:lnTo>
                  <a:lnTo>
                    <a:pt x="11" y="516"/>
                  </a:lnTo>
                  <a:lnTo>
                    <a:pt x="8" y="540"/>
                  </a:lnTo>
                  <a:lnTo>
                    <a:pt x="0" y="568"/>
                  </a:lnTo>
                  <a:lnTo>
                    <a:pt x="218" y="712"/>
                  </a:lnTo>
                  <a:lnTo>
                    <a:pt x="218" y="712"/>
                  </a:lnTo>
                  <a:lnTo>
                    <a:pt x="231" y="676"/>
                  </a:lnTo>
                  <a:lnTo>
                    <a:pt x="237" y="657"/>
                  </a:lnTo>
                  <a:lnTo>
                    <a:pt x="242" y="637"/>
                  </a:lnTo>
                  <a:lnTo>
                    <a:pt x="247" y="616"/>
                  </a:lnTo>
                  <a:lnTo>
                    <a:pt x="250" y="595"/>
                  </a:lnTo>
                  <a:lnTo>
                    <a:pt x="253" y="571"/>
                  </a:lnTo>
                  <a:lnTo>
                    <a:pt x="255" y="548"/>
                  </a:lnTo>
                  <a:lnTo>
                    <a:pt x="255" y="548"/>
                  </a:lnTo>
                  <a:lnTo>
                    <a:pt x="255" y="534"/>
                  </a:lnTo>
                  <a:lnTo>
                    <a:pt x="257" y="498"/>
                  </a:lnTo>
                  <a:lnTo>
                    <a:pt x="260" y="474"/>
                  </a:lnTo>
                  <a:lnTo>
                    <a:pt x="265" y="446"/>
                  </a:lnTo>
                  <a:lnTo>
                    <a:pt x="271" y="417"/>
                  </a:lnTo>
                  <a:lnTo>
                    <a:pt x="279" y="388"/>
                  </a:lnTo>
                  <a:lnTo>
                    <a:pt x="291" y="358"/>
                  </a:lnTo>
                  <a:lnTo>
                    <a:pt x="305" y="331"/>
                  </a:lnTo>
                  <a:lnTo>
                    <a:pt x="313" y="318"/>
                  </a:lnTo>
                  <a:lnTo>
                    <a:pt x="323" y="305"/>
                  </a:lnTo>
                  <a:lnTo>
                    <a:pt x="333" y="293"/>
                  </a:lnTo>
                  <a:lnTo>
                    <a:pt x="344" y="284"/>
                  </a:lnTo>
                  <a:lnTo>
                    <a:pt x="357" y="274"/>
                  </a:lnTo>
                  <a:lnTo>
                    <a:pt x="370" y="264"/>
                  </a:lnTo>
                  <a:lnTo>
                    <a:pt x="385" y="258"/>
                  </a:lnTo>
                  <a:lnTo>
                    <a:pt x="401" y="251"/>
                  </a:lnTo>
                  <a:lnTo>
                    <a:pt x="419" y="248"/>
                  </a:lnTo>
                  <a:lnTo>
                    <a:pt x="437" y="245"/>
                  </a:lnTo>
                  <a:lnTo>
                    <a:pt x="456" y="243"/>
                  </a:lnTo>
                  <a:lnTo>
                    <a:pt x="479" y="245"/>
                  </a:lnTo>
                  <a:lnTo>
                    <a:pt x="479" y="245"/>
                  </a:lnTo>
                  <a:lnTo>
                    <a:pt x="489" y="245"/>
                  </a:lnTo>
                  <a:lnTo>
                    <a:pt x="516" y="250"/>
                  </a:lnTo>
                  <a:lnTo>
                    <a:pt x="534" y="253"/>
                  </a:lnTo>
                  <a:lnTo>
                    <a:pt x="555" y="259"/>
                  </a:lnTo>
                  <a:lnTo>
                    <a:pt x="576" y="267"/>
                  </a:lnTo>
                  <a:lnTo>
                    <a:pt x="599" y="279"/>
                  </a:lnTo>
                  <a:lnTo>
                    <a:pt x="622" y="293"/>
                  </a:lnTo>
                  <a:lnTo>
                    <a:pt x="643" y="311"/>
                  </a:lnTo>
                  <a:lnTo>
                    <a:pt x="653" y="321"/>
                  </a:lnTo>
                  <a:lnTo>
                    <a:pt x="662" y="332"/>
                  </a:lnTo>
                  <a:lnTo>
                    <a:pt x="670" y="345"/>
                  </a:lnTo>
                  <a:lnTo>
                    <a:pt x="679" y="358"/>
                  </a:lnTo>
                  <a:lnTo>
                    <a:pt x="685" y="373"/>
                  </a:lnTo>
                  <a:lnTo>
                    <a:pt x="692" y="389"/>
                  </a:lnTo>
                  <a:lnTo>
                    <a:pt x="698" y="407"/>
                  </a:lnTo>
                  <a:lnTo>
                    <a:pt x="701" y="425"/>
                  </a:lnTo>
                  <a:lnTo>
                    <a:pt x="705" y="444"/>
                  </a:lnTo>
                  <a:lnTo>
                    <a:pt x="706" y="465"/>
                  </a:lnTo>
                  <a:lnTo>
                    <a:pt x="708" y="488"/>
                  </a:lnTo>
                  <a:lnTo>
                    <a:pt x="706" y="513"/>
                  </a:lnTo>
                  <a:lnTo>
                    <a:pt x="706" y="513"/>
                  </a:lnTo>
                  <a:lnTo>
                    <a:pt x="706" y="529"/>
                  </a:lnTo>
                  <a:lnTo>
                    <a:pt x="706" y="547"/>
                  </a:lnTo>
                  <a:lnTo>
                    <a:pt x="709" y="569"/>
                  </a:lnTo>
                  <a:lnTo>
                    <a:pt x="713" y="599"/>
                  </a:lnTo>
                  <a:lnTo>
                    <a:pt x="718" y="629"/>
                  </a:lnTo>
                  <a:lnTo>
                    <a:pt x="727" y="663"/>
                  </a:lnTo>
                  <a:lnTo>
                    <a:pt x="739" y="699"/>
                  </a:lnTo>
                  <a:lnTo>
                    <a:pt x="747" y="717"/>
                  </a:lnTo>
                  <a:lnTo>
                    <a:pt x="755" y="736"/>
                  </a:lnTo>
                  <a:lnTo>
                    <a:pt x="765" y="754"/>
                  </a:lnTo>
                  <a:lnTo>
                    <a:pt x="776" y="772"/>
                  </a:lnTo>
                  <a:lnTo>
                    <a:pt x="787" y="790"/>
                  </a:lnTo>
                  <a:lnTo>
                    <a:pt x="800" y="808"/>
                  </a:lnTo>
                  <a:lnTo>
                    <a:pt x="817" y="824"/>
                  </a:lnTo>
                  <a:lnTo>
                    <a:pt x="833" y="840"/>
                  </a:lnTo>
                  <a:lnTo>
                    <a:pt x="851" y="855"/>
                  </a:lnTo>
                  <a:lnTo>
                    <a:pt x="870" y="870"/>
                  </a:lnTo>
                  <a:lnTo>
                    <a:pt x="891" y="883"/>
                  </a:lnTo>
                  <a:lnTo>
                    <a:pt x="914" y="894"/>
                  </a:lnTo>
                  <a:lnTo>
                    <a:pt x="938" y="905"/>
                  </a:lnTo>
                  <a:lnTo>
                    <a:pt x="966" y="915"/>
                  </a:lnTo>
                  <a:lnTo>
                    <a:pt x="993" y="922"/>
                  </a:lnTo>
                  <a:lnTo>
                    <a:pt x="1024" y="928"/>
                  </a:lnTo>
                  <a:lnTo>
                    <a:pt x="1109" y="688"/>
                  </a:lnTo>
                  <a:lnTo>
                    <a:pt x="1109" y="688"/>
                  </a:lnTo>
                  <a:lnTo>
                    <a:pt x="1081" y="680"/>
                  </a:lnTo>
                  <a:lnTo>
                    <a:pt x="1068" y="675"/>
                  </a:lnTo>
                  <a:lnTo>
                    <a:pt x="1053" y="668"/>
                  </a:lnTo>
                  <a:lnTo>
                    <a:pt x="1039" y="660"/>
                  </a:lnTo>
                  <a:lnTo>
                    <a:pt x="1026" y="652"/>
                  </a:lnTo>
                  <a:lnTo>
                    <a:pt x="1013" y="642"/>
                  </a:lnTo>
                  <a:lnTo>
                    <a:pt x="1000" y="629"/>
                  </a:lnTo>
                  <a:lnTo>
                    <a:pt x="989" y="616"/>
                  </a:lnTo>
                  <a:lnTo>
                    <a:pt x="977" y="602"/>
                  </a:lnTo>
                  <a:lnTo>
                    <a:pt x="969" y="584"/>
                  </a:lnTo>
                  <a:lnTo>
                    <a:pt x="961" y="564"/>
                  </a:lnTo>
                  <a:lnTo>
                    <a:pt x="954" y="543"/>
                  </a:lnTo>
                  <a:lnTo>
                    <a:pt x="950" y="521"/>
                  </a:lnTo>
                  <a:lnTo>
                    <a:pt x="946" y="495"/>
                  </a:lnTo>
                  <a:lnTo>
                    <a:pt x="946" y="467"/>
                  </a:lnTo>
                  <a:lnTo>
                    <a:pt x="946" y="467"/>
                  </a:lnTo>
                  <a:close/>
                </a:path>
              </a:pathLst>
            </a:custGeom>
            <a:solidFill>
              <a:schemeClr val="accent4"/>
            </a:solidFill>
            <a:ln w="38100">
              <a:solidFill>
                <a:schemeClr val="bg1"/>
              </a:solidFill>
            </a:ln>
          </p:spPr>
          <p:txBody>
            <a:bodyPr anchor="ctr"/>
            <a:lstStyle/>
            <a:p>
              <a:pPr algn="ctr"/>
              <a:endParaRPr/>
            </a:p>
          </p:txBody>
        </p:sp>
        <p:sp>
          <p:nvSpPr>
            <p:cNvPr id="8" name="Freeform: Shape 6"/>
            <p:cNvSpPr/>
            <p:nvPr/>
          </p:nvSpPr>
          <p:spPr bwMode="auto">
            <a:xfrm>
              <a:off x="6226657" y="2004681"/>
              <a:ext cx="1403082" cy="1367249"/>
            </a:xfrm>
            <a:custGeom>
              <a:avLst/>
              <a:gdLst>
                <a:gd name="T0" fmla="*/ 823 w 979"/>
                <a:gd name="T1" fmla="*/ 0 h 954"/>
                <a:gd name="T2" fmla="*/ 734 w 979"/>
                <a:gd name="T3" fmla="*/ 8 h 954"/>
                <a:gd name="T4" fmla="*/ 650 w 979"/>
                <a:gd name="T5" fmla="*/ 32 h 954"/>
                <a:gd name="T6" fmla="*/ 583 w 979"/>
                <a:gd name="T7" fmla="*/ 63 h 954"/>
                <a:gd name="T8" fmla="*/ 518 w 979"/>
                <a:gd name="T9" fmla="*/ 109 h 954"/>
                <a:gd name="T10" fmla="*/ 458 w 979"/>
                <a:gd name="T11" fmla="*/ 174 h 954"/>
                <a:gd name="T12" fmla="*/ 409 w 979"/>
                <a:gd name="T13" fmla="*/ 258 h 954"/>
                <a:gd name="T14" fmla="*/ 377 w 979"/>
                <a:gd name="T15" fmla="*/ 367 h 954"/>
                <a:gd name="T16" fmla="*/ 364 w 979"/>
                <a:gd name="T17" fmla="*/ 503 h 954"/>
                <a:gd name="T18" fmla="*/ 361 w 979"/>
                <a:gd name="T19" fmla="*/ 536 h 954"/>
                <a:gd name="T20" fmla="*/ 348 w 979"/>
                <a:gd name="T21" fmla="*/ 588 h 954"/>
                <a:gd name="T22" fmla="*/ 314 w 979"/>
                <a:gd name="T23" fmla="*/ 644 h 954"/>
                <a:gd name="T24" fmla="*/ 275 w 979"/>
                <a:gd name="T25" fmla="*/ 677 h 954"/>
                <a:gd name="T26" fmla="*/ 236 w 979"/>
                <a:gd name="T27" fmla="*/ 696 h 954"/>
                <a:gd name="T28" fmla="*/ 187 w 979"/>
                <a:gd name="T29" fmla="*/ 706 h 954"/>
                <a:gd name="T30" fmla="*/ 150 w 979"/>
                <a:gd name="T31" fmla="*/ 709 h 954"/>
                <a:gd name="T32" fmla="*/ 85 w 979"/>
                <a:gd name="T33" fmla="*/ 703 h 954"/>
                <a:gd name="T34" fmla="*/ 31 w 979"/>
                <a:gd name="T35" fmla="*/ 948 h 954"/>
                <a:gd name="T36" fmla="*/ 83 w 979"/>
                <a:gd name="T37" fmla="*/ 953 h 954"/>
                <a:gd name="T38" fmla="*/ 174 w 979"/>
                <a:gd name="T39" fmla="*/ 953 h 954"/>
                <a:gd name="T40" fmla="*/ 283 w 979"/>
                <a:gd name="T41" fmla="*/ 940 h 954"/>
                <a:gd name="T42" fmla="*/ 354 w 979"/>
                <a:gd name="T43" fmla="*/ 919 h 954"/>
                <a:gd name="T44" fmla="*/ 426 w 979"/>
                <a:gd name="T45" fmla="*/ 888 h 954"/>
                <a:gd name="T46" fmla="*/ 490 w 979"/>
                <a:gd name="T47" fmla="*/ 841 h 954"/>
                <a:gd name="T48" fmla="*/ 547 w 979"/>
                <a:gd name="T49" fmla="*/ 777 h 954"/>
                <a:gd name="T50" fmla="*/ 589 w 979"/>
                <a:gd name="T51" fmla="*/ 695 h 954"/>
                <a:gd name="T52" fmla="*/ 609 w 979"/>
                <a:gd name="T53" fmla="*/ 628 h 954"/>
                <a:gd name="T54" fmla="*/ 622 w 979"/>
                <a:gd name="T55" fmla="*/ 484 h 954"/>
                <a:gd name="T56" fmla="*/ 627 w 979"/>
                <a:gd name="T57" fmla="*/ 448 h 954"/>
                <a:gd name="T58" fmla="*/ 645 w 979"/>
                <a:gd name="T59" fmla="*/ 393 h 954"/>
                <a:gd name="T60" fmla="*/ 682 w 979"/>
                <a:gd name="T61" fmla="*/ 333 h 954"/>
                <a:gd name="T62" fmla="*/ 721 w 979"/>
                <a:gd name="T63" fmla="*/ 299 h 954"/>
                <a:gd name="T64" fmla="*/ 760 w 979"/>
                <a:gd name="T65" fmla="*/ 281 h 954"/>
                <a:gd name="T66" fmla="*/ 807 w 979"/>
                <a:gd name="T67" fmla="*/ 271 h 954"/>
                <a:gd name="T68" fmla="*/ 844 w 979"/>
                <a:gd name="T69" fmla="*/ 271 h 954"/>
                <a:gd name="T70" fmla="*/ 885 w 979"/>
                <a:gd name="T71" fmla="*/ 265 h 954"/>
                <a:gd name="T72" fmla="*/ 921 w 979"/>
                <a:gd name="T73" fmla="*/ 248 h 954"/>
                <a:gd name="T74" fmla="*/ 948 w 979"/>
                <a:gd name="T75" fmla="*/ 221 h 954"/>
                <a:gd name="T76" fmla="*/ 969 w 979"/>
                <a:gd name="T77" fmla="*/ 188 h 954"/>
                <a:gd name="T78" fmla="*/ 979 w 979"/>
                <a:gd name="T79" fmla="*/ 149 h 954"/>
                <a:gd name="T80" fmla="*/ 979 w 979"/>
                <a:gd name="T81" fmla="*/ 122 h 954"/>
                <a:gd name="T82" fmla="*/ 969 w 979"/>
                <a:gd name="T83" fmla="*/ 83 h 954"/>
                <a:gd name="T84" fmla="*/ 948 w 979"/>
                <a:gd name="T85" fmla="*/ 49 h 954"/>
                <a:gd name="T86" fmla="*/ 921 w 979"/>
                <a:gd name="T87" fmla="*/ 23 h 954"/>
                <a:gd name="T88" fmla="*/ 885 w 979"/>
                <a:gd name="T89" fmla="*/ 6 h 954"/>
                <a:gd name="T90" fmla="*/ 844 w 979"/>
                <a:gd name="T91" fmla="*/ 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79" h="954">
                  <a:moveTo>
                    <a:pt x="844" y="0"/>
                  </a:moveTo>
                  <a:lnTo>
                    <a:pt x="844" y="0"/>
                  </a:lnTo>
                  <a:lnTo>
                    <a:pt x="823" y="0"/>
                  </a:lnTo>
                  <a:lnTo>
                    <a:pt x="800" y="0"/>
                  </a:lnTo>
                  <a:lnTo>
                    <a:pt x="770" y="3"/>
                  </a:lnTo>
                  <a:lnTo>
                    <a:pt x="734" y="8"/>
                  </a:lnTo>
                  <a:lnTo>
                    <a:pt x="693" y="18"/>
                  </a:lnTo>
                  <a:lnTo>
                    <a:pt x="672" y="24"/>
                  </a:lnTo>
                  <a:lnTo>
                    <a:pt x="650" y="32"/>
                  </a:lnTo>
                  <a:lnTo>
                    <a:pt x="628" y="41"/>
                  </a:lnTo>
                  <a:lnTo>
                    <a:pt x="606" y="50"/>
                  </a:lnTo>
                  <a:lnTo>
                    <a:pt x="583" y="63"/>
                  </a:lnTo>
                  <a:lnTo>
                    <a:pt x="560" y="76"/>
                  </a:lnTo>
                  <a:lnTo>
                    <a:pt x="539" y="91"/>
                  </a:lnTo>
                  <a:lnTo>
                    <a:pt x="518" y="109"/>
                  </a:lnTo>
                  <a:lnTo>
                    <a:pt x="497" y="128"/>
                  </a:lnTo>
                  <a:lnTo>
                    <a:pt x="477" y="149"/>
                  </a:lnTo>
                  <a:lnTo>
                    <a:pt x="458" y="174"/>
                  </a:lnTo>
                  <a:lnTo>
                    <a:pt x="440" y="198"/>
                  </a:lnTo>
                  <a:lnTo>
                    <a:pt x="424" y="227"/>
                  </a:lnTo>
                  <a:lnTo>
                    <a:pt x="409" y="258"/>
                  </a:lnTo>
                  <a:lnTo>
                    <a:pt x="396" y="292"/>
                  </a:lnTo>
                  <a:lnTo>
                    <a:pt x="385" y="328"/>
                  </a:lnTo>
                  <a:lnTo>
                    <a:pt x="377" y="367"/>
                  </a:lnTo>
                  <a:lnTo>
                    <a:pt x="370" y="409"/>
                  </a:lnTo>
                  <a:lnTo>
                    <a:pt x="365" y="454"/>
                  </a:lnTo>
                  <a:lnTo>
                    <a:pt x="364" y="503"/>
                  </a:lnTo>
                  <a:lnTo>
                    <a:pt x="364" y="503"/>
                  </a:lnTo>
                  <a:lnTo>
                    <a:pt x="364" y="511"/>
                  </a:lnTo>
                  <a:lnTo>
                    <a:pt x="361" y="536"/>
                  </a:lnTo>
                  <a:lnTo>
                    <a:pt x="357" y="550"/>
                  </a:lnTo>
                  <a:lnTo>
                    <a:pt x="354" y="568"/>
                  </a:lnTo>
                  <a:lnTo>
                    <a:pt x="348" y="588"/>
                  </a:lnTo>
                  <a:lnTo>
                    <a:pt x="338" y="607"/>
                  </a:lnTo>
                  <a:lnTo>
                    <a:pt x="327" y="627"/>
                  </a:lnTo>
                  <a:lnTo>
                    <a:pt x="314" y="644"/>
                  </a:lnTo>
                  <a:lnTo>
                    <a:pt x="296" y="662"/>
                  </a:lnTo>
                  <a:lnTo>
                    <a:pt x="286" y="670"/>
                  </a:lnTo>
                  <a:lnTo>
                    <a:pt x="275" y="677"/>
                  </a:lnTo>
                  <a:lnTo>
                    <a:pt x="263" y="685"/>
                  </a:lnTo>
                  <a:lnTo>
                    <a:pt x="250" y="690"/>
                  </a:lnTo>
                  <a:lnTo>
                    <a:pt x="236" y="696"/>
                  </a:lnTo>
                  <a:lnTo>
                    <a:pt x="221" y="701"/>
                  </a:lnTo>
                  <a:lnTo>
                    <a:pt x="205" y="704"/>
                  </a:lnTo>
                  <a:lnTo>
                    <a:pt x="187" y="706"/>
                  </a:lnTo>
                  <a:lnTo>
                    <a:pt x="169" y="708"/>
                  </a:lnTo>
                  <a:lnTo>
                    <a:pt x="150" y="709"/>
                  </a:lnTo>
                  <a:lnTo>
                    <a:pt x="150" y="709"/>
                  </a:lnTo>
                  <a:lnTo>
                    <a:pt x="130" y="709"/>
                  </a:lnTo>
                  <a:lnTo>
                    <a:pt x="109" y="706"/>
                  </a:lnTo>
                  <a:lnTo>
                    <a:pt x="85" y="703"/>
                  </a:lnTo>
                  <a:lnTo>
                    <a:pt x="0" y="943"/>
                  </a:lnTo>
                  <a:lnTo>
                    <a:pt x="0" y="943"/>
                  </a:lnTo>
                  <a:lnTo>
                    <a:pt x="31" y="948"/>
                  </a:lnTo>
                  <a:lnTo>
                    <a:pt x="62" y="950"/>
                  </a:lnTo>
                  <a:lnTo>
                    <a:pt x="62" y="950"/>
                  </a:lnTo>
                  <a:lnTo>
                    <a:pt x="83" y="953"/>
                  </a:lnTo>
                  <a:lnTo>
                    <a:pt x="106" y="953"/>
                  </a:lnTo>
                  <a:lnTo>
                    <a:pt x="137" y="954"/>
                  </a:lnTo>
                  <a:lnTo>
                    <a:pt x="174" y="953"/>
                  </a:lnTo>
                  <a:lnTo>
                    <a:pt x="215" y="950"/>
                  </a:lnTo>
                  <a:lnTo>
                    <a:pt x="260" y="943"/>
                  </a:lnTo>
                  <a:lnTo>
                    <a:pt x="283" y="940"/>
                  </a:lnTo>
                  <a:lnTo>
                    <a:pt x="307" y="933"/>
                  </a:lnTo>
                  <a:lnTo>
                    <a:pt x="330" y="927"/>
                  </a:lnTo>
                  <a:lnTo>
                    <a:pt x="354" y="919"/>
                  </a:lnTo>
                  <a:lnTo>
                    <a:pt x="378" y="911"/>
                  </a:lnTo>
                  <a:lnTo>
                    <a:pt x="401" y="899"/>
                  </a:lnTo>
                  <a:lnTo>
                    <a:pt x="426" y="888"/>
                  </a:lnTo>
                  <a:lnTo>
                    <a:pt x="448" y="873"/>
                  </a:lnTo>
                  <a:lnTo>
                    <a:pt x="469" y="859"/>
                  </a:lnTo>
                  <a:lnTo>
                    <a:pt x="490" y="841"/>
                  </a:lnTo>
                  <a:lnTo>
                    <a:pt x="510" y="821"/>
                  </a:lnTo>
                  <a:lnTo>
                    <a:pt x="529" y="800"/>
                  </a:lnTo>
                  <a:lnTo>
                    <a:pt x="547" y="777"/>
                  </a:lnTo>
                  <a:lnTo>
                    <a:pt x="563" y="753"/>
                  </a:lnTo>
                  <a:lnTo>
                    <a:pt x="576" y="726"/>
                  </a:lnTo>
                  <a:lnTo>
                    <a:pt x="589" y="695"/>
                  </a:lnTo>
                  <a:lnTo>
                    <a:pt x="601" y="662"/>
                  </a:lnTo>
                  <a:lnTo>
                    <a:pt x="609" y="628"/>
                  </a:lnTo>
                  <a:lnTo>
                    <a:pt x="609" y="628"/>
                  </a:lnTo>
                  <a:lnTo>
                    <a:pt x="614" y="588"/>
                  </a:lnTo>
                  <a:lnTo>
                    <a:pt x="617" y="542"/>
                  </a:lnTo>
                  <a:lnTo>
                    <a:pt x="622" y="484"/>
                  </a:lnTo>
                  <a:lnTo>
                    <a:pt x="622" y="484"/>
                  </a:lnTo>
                  <a:lnTo>
                    <a:pt x="622" y="474"/>
                  </a:lnTo>
                  <a:lnTo>
                    <a:pt x="627" y="448"/>
                  </a:lnTo>
                  <a:lnTo>
                    <a:pt x="632" y="432"/>
                  </a:lnTo>
                  <a:lnTo>
                    <a:pt x="637" y="412"/>
                  </a:lnTo>
                  <a:lnTo>
                    <a:pt x="645" y="393"/>
                  </a:lnTo>
                  <a:lnTo>
                    <a:pt x="654" y="373"/>
                  </a:lnTo>
                  <a:lnTo>
                    <a:pt x="666" y="352"/>
                  </a:lnTo>
                  <a:lnTo>
                    <a:pt x="682" y="333"/>
                  </a:lnTo>
                  <a:lnTo>
                    <a:pt x="700" y="315"/>
                  </a:lnTo>
                  <a:lnTo>
                    <a:pt x="710" y="307"/>
                  </a:lnTo>
                  <a:lnTo>
                    <a:pt x="721" y="299"/>
                  </a:lnTo>
                  <a:lnTo>
                    <a:pt x="732" y="292"/>
                  </a:lnTo>
                  <a:lnTo>
                    <a:pt x="745" y="286"/>
                  </a:lnTo>
                  <a:lnTo>
                    <a:pt x="760" y="281"/>
                  </a:lnTo>
                  <a:lnTo>
                    <a:pt x="774" y="276"/>
                  </a:lnTo>
                  <a:lnTo>
                    <a:pt x="789" y="273"/>
                  </a:lnTo>
                  <a:lnTo>
                    <a:pt x="807" y="271"/>
                  </a:lnTo>
                  <a:lnTo>
                    <a:pt x="825" y="271"/>
                  </a:lnTo>
                  <a:lnTo>
                    <a:pt x="844" y="271"/>
                  </a:lnTo>
                  <a:lnTo>
                    <a:pt x="844" y="271"/>
                  </a:lnTo>
                  <a:lnTo>
                    <a:pt x="857" y="269"/>
                  </a:lnTo>
                  <a:lnTo>
                    <a:pt x="872" y="268"/>
                  </a:lnTo>
                  <a:lnTo>
                    <a:pt x="885" y="265"/>
                  </a:lnTo>
                  <a:lnTo>
                    <a:pt x="896" y="260"/>
                  </a:lnTo>
                  <a:lnTo>
                    <a:pt x="909" y="255"/>
                  </a:lnTo>
                  <a:lnTo>
                    <a:pt x="921" y="248"/>
                  </a:lnTo>
                  <a:lnTo>
                    <a:pt x="930" y="240"/>
                  </a:lnTo>
                  <a:lnTo>
                    <a:pt x="940" y="230"/>
                  </a:lnTo>
                  <a:lnTo>
                    <a:pt x="948" y="221"/>
                  </a:lnTo>
                  <a:lnTo>
                    <a:pt x="956" y="211"/>
                  </a:lnTo>
                  <a:lnTo>
                    <a:pt x="963" y="200"/>
                  </a:lnTo>
                  <a:lnTo>
                    <a:pt x="969" y="188"/>
                  </a:lnTo>
                  <a:lnTo>
                    <a:pt x="974" y="175"/>
                  </a:lnTo>
                  <a:lnTo>
                    <a:pt x="977" y="162"/>
                  </a:lnTo>
                  <a:lnTo>
                    <a:pt x="979" y="149"/>
                  </a:lnTo>
                  <a:lnTo>
                    <a:pt x="979" y="135"/>
                  </a:lnTo>
                  <a:lnTo>
                    <a:pt x="979" y="135"/>
                  </a:lnTo>
                  <a:lnTo>
                    <a:pt x="979" y="122"/>
                  </a:lnTo>
                  <a:lnTo>
                    <a:pt x="977" y="109"/>
                  </a:lnTo>
                  <a:lnTo>
                    <a:pt x="974" y="96"/>
                  </a:lnTo>
                  <a:lnTo>
                    <a:pt x="969" y="83"/>
                  </a:lnTo>
                  <a:lnTo>
                    <a:pt x="963" y="71"/>
                  </a:lnTo>
                  <a:lnTo>
                    <a:pt x="956" y="60"/>
                  </a:lnTo>
                  <a:lnTo>
                    <a:pt x="948" y="49"/>
                  </a:lnTo>
                  <a:lnTo>
                    <a:pt x="940" y="39"/>
                  </a:lnTo>
                  <a:lnTo>
                    <a:pt x="930" y="31"/>
                  </a:lnTo>
                  <a:lnTo>
                    <a:pt x="921" y="23"/>
                  </a:lnTo>
                  <a:lnTo>
                    <a:pt x="909" y="16"/>
                  </a:lnTo>
                  <a:lnTo>
                    <a:pt x="896" y="10"/>
                  </a:lnTo>
                  <a:lnTo>
                    <a:pt x="885" y="6"/>
                  </a:lnTo>
                  <a:lnTo>
                    <a:pt x="872" y="3"/>
                  </a:lnTo>
                  <a:lnTo>
                    <a:pt x="857" y="0"/>
                  </a:lnTo>
                  <a:lnTo>
                    <a:pt x="844" y="0"/>
                  </a:lnTo>
                  <a:lnTo>
                    <a:pt x="844" y="0"/>
                  </a:lnTo>
                  <a:close/>
                </a:path>
              </a:pathLst>
            </a:custGeom>
            <a:solidFill>
              <a:schemeClr val="accent5"/>
            </a:solidFill>
            <a:ln w="38100">
              <a:solidFill>
                <a:schemeClr val="bg1"/>
              </a:solidFill>
            </a:ln>
          </p:spPr>
          <p:txBody>
            <a:bodyPr anchor="ctr"/>
            <a:lstStyle/>
            <a:p>
              <a:pPr algn="ctr"/>
              <a:endParaRPr/>
            </a:p>
          </p:txBody>
        </p:sp>
      </p:grpSp>
      <p:cxnSp>
        <p:nvCxnSpPr>
          <p:cNvPr id="9" name="Straight Arrow Connector 8"/>
          <p:cNvCxnSpPr/>
          <p:nvPr/>
        </p:nvCxnSpPr>
        <p:spPr>
          <a:xfrm flipV="1">
            <a:off x="3146498" y="1423576"/>
            <a:ext cx="0" cy="897956"/>
          </a:xfrm>
          <a:prstGeom prst="straightConnector1">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10" name="Straight Arrow Connector 13"/>
          <p:cNvCxnSpPr/>
          <p:nvPr/>
        </p:nvCxnSpPr>
        <p:spPr>
          <a:xfrm>
            <a:off x="1942148" y="2505905"/>
            <a:ext cx="0" cy="1232686"/>
          </a:xfrm>
          <a:prstGeom prst="straightConnector1">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11" name="Straight Arrow Connector 18"/>
          <p:cNvCxnSpPr/>
          <p:nvPr/>
        </p:nvCxnSpPr>
        <p:spPr>
          <a:xfrm flipV="1">
            <a:off x="5226180" y="1423575"/>
            <a:ext cx="0" cy="897956"/>
          </a:xfrm>
          <a:prstGeom prst="straightConnector1">
            <a:avLst/>
          </a:prstGeom>
          <a:ln>
            <a:solidFill>
              <a:schemeClr val="accent4"/>
            </a:solidFill>
            <a:tailEnd type="oval"/>
          </a:ln>
        </p:spPr>
        <p:style>
          <a:lnRef idx="1">
            <a:schemeClr val="accent1"/>
          </a:lnRef>
          <a:fillRef idx="0">
            <a:schemeClr val="accent1"/>
          </a:fillRef>
          <a:effectRef idx="0">
            <a:schemeClr val="accent1"/>
          </a:effectRef>
          <a:fontRef idx="minor">
            <a:schemeClr val="tx1"/>
          </a:fontRef>
        </p:style>
      </p:cxnSp>
      <p:cxnSp>
        <p:nvCxnSpPr>
          <p:cNvPr id="12" name="Straight Arrow Connector 23"/>
          <p:cNvCxnSpPr/>
          <p:nvPr/>
        </p:nvCxnSpPr>
        <p:spPr>
          <a:xfrm>
            <a:off x="4164833" y="3017956"/>
            <a:ext cx="0" cy="720637"/>
          </a:xfrm>
          <a:prstGeom prst="straightConnector1">
            <a:avLst/>
          </a:prstGeom>
          <a:ln>
            <a:solidFill>
              <a:schemeClr val="accent3"/>
            </a:solidFill>
            <a:tailEnd type="oval"/>
          </a:ln>
        </p:spPr>
        <p:style>
          <a:lnRef idx="1">
            <a:schemeClr val="accent1"/>
          </a:lnRef>
          <a:fillRef idx="0">
            <a:schemeClr val="accent1"/>
          </a:fillRef>
          <a:effectRef idx="0">
            <a:schemeClr val="accent1"/>
          </a:effectRef>
          <a:fontRef idx="minor">
            <a:schemeClr val="tx1"/>
          </a:fontRef>
        </p:style>
      </p:cxnSp>
      <p:cxnSp>
        <p:nvCxnSpPr>
          <p:cNvPr id="13" name="Straight Arrow Connector 28"/>
          <p:cNvCxnSpPr/>
          <p:nvPr/>
        </p:nvCxnSpPr>
        <p:spPr>
          <a:xfrm>
            <a:off x="6469071" y="3274623"/>
            <a:ext cx="0" cy="463969"/>
          </a:xfrm>
          <a:prstGeom prst="straightConnector1">
            <a:avLst/>
          </a:prstGeom>
          <a:ln>
            <a:solidFill>
              <a:schemeClr val="accent5"/>
            </a:solidFill>
            <a:tailEnd type="oval"/>
          </a:ln>
        </p:spPr>
        <p:style>
          <a:lnRef idx="1">
            <a:schemeClr val="accent1"/>
          </a:lnRef>
          <a:fillRef idx="0">
            <a:schemeClr val="accent1"/>
          </a:fillRef>
          <a:effectRef idx="0">
            <a:schemeClr val="accent1"/>
          </a:effectRef>
          <a:fontRef idx="minor">
            <a:schemeClr val="tx1"/>
          </a:fontRef>
        </p:style>
      </p:cxnSp>
      <p:grpSp>
        <p:nvGrpSpPr>
          <p:cNvPr id="14" name="Group 22"/>
          <p:cNvGrpSpPr/>
          <p:nvPr/>
        </p:nvGrpSpPr>
        <p:grpSpPr>
          <a:xfrm>
            <a:off x="5226181" y="1231601"/>
            <a:ext cx="1884102" cy="755243"/>
            <a:chOff x="1197898" y="2503545"/>
            <a:chExt cx="2198693" cy="1006991"/>
          </a:xfrm>
        </p:grpSpPr>
        <p:sp>
          <p:nvSpPr>
            <p:cNvPr id="27" name="TextBox 24"/>
            <p:cNvSpPr txBox="1"/>
            <p:nvPr/>
          </p:nvSpPr>
          <p:spPr>
            <a:xfrm>
              <a:off x="1197898" y="2503545"/>
              <a:ext cx="2198693" cy="388226"/>
            </a:xfrm>
            <a:prstGeom prst="rect">
              <a:avLst/>
            </a:prstGeom>
            <a:noFill/>
          </p:spPr>
          <p:txBody>
            <a:bodyPr wrap="none" lIns="144000" tIns="0" rIns="0" bIns="0" anchor="b" anchorCtr="0">
              <a:normAutofit/>
            </a:bodyPr>
            <a:lstStyle/>
            <a:p>
              <a:r>
                <a:rPr lang="zh-CN" altLang="en-US" sz="1600" b="1">
                  <a:solidFill>
                    <a:schemeClr val="accent4">
                      <a:lumMod val="100000"/>
                    </a:schemeClr>
                  </a:solidFill>
                </a:rPr>
                <a:t>标题文本预设</a:t>
              </a:r>
            </a:p>
          </p:txBody>
        </p:sp>
        <p:sp>
          <p:nvSpPr>
            <p:cNvPr id="28" name="TextBox 25"/>
            <p:cNvSpPr txBox="1"/>
            <p:nvPr/>
          </p:nvSpPr>
          <p:spPr>
            <a:xfrm>
              <a:off x="1197898" y="2891770"/>
              <a:ext cx="2198693" cy="618766"/>
            </a:xfrm>
            <a:prstGeom prst="rect">
              <a:avLst/>
            </a:prstGeom>
          </p:spPr>
          <p:txBody>
            <a:bodyPr vert="horz" wrap="square" lIns="144000" tIns="0" rIns="0" bIns="0" anchor="ctr" anchorCtr="0">
              <a:normAutofit fontScale="92500" lnSpcReduction="20000"/>
            </a:bodyPr>
            <a:lstStyle/>
            <a:p>
              <a:pPr algn="l">
                <a:lnSpc>
                  <a:spcPct val="120000"/>
                </a:lnSpc>
              </a:pPr>
              <a:r>
                <a:rPr lang="zh-CN" altLang="en-US" sz="1050">
                  <a:solidFill>
                    <a:schemeClr val="dk1">
                      <a:lumMod val="100000"/>
                    </a:schemeClr>
                  </a:solidFill>
                </a:rPr>
                <a:t>此部分内容作为文字排版占位显示 </a:t>
              </a:r>
              <a:br>
                <a:rPr lang="zh-CN" altLang="en-US" sz="1050">
                  <a:solidFill>
                    <a:schemeClr val="dk1">
                      <a:lumMod val="100000"/>
                    </a:schemeClr>
                  </a:solidFill>
                </a:rPr>
              </a:br>
              <a:r>
                <a:rPr lang="zh-CN" altLang="en-US" sz="1050">
                  <a:solidFill>
                    <a:schemeClr val="dk1">
                      <a:lumMod val="100000"/>
                    </a:schemeClr>
                  </a:solidFill>
                </a:rPr>
                <a:t>（建议使用主题字体）</a:t>
              </a:r>
            </a:p>
          </p:txBody>
        </p:sp>
      </p:grpSp>
      <p:grpSp>
        <p:nvGrpSpPr>
          <p:cNvPr id="15" name="Group 30"/>
          <p:cNvGrpSpPr/>
          <p:nvPr/>
        </p:nvGrpSpPr>
        <p:grpSpPr>
          <a:xfrm>
            <a:off x="3146498" y="1231601"/>
            <a:ext cx="1884102" cy="755243"/>
            <a:chOff x="1197898" y="2503545"/>
            <a:chExt cx="2198693" cy="1006991"/>
          </a:xfrm>
        </p:grpSpPr>
        <p:sp>
          <p:nvSpPr>
            <p:cNvPr id="25" name="TextBox 31"/>
            <p:cNvSpPr txBox="1"/>
            <p:nvPr/>
          </p:nvSpPr>
          <p:spPr>
            <a:xfrm>
              <a:off x="1197898" y="2503545"/>
              <a:ext cx="2198693" cy="388226"/>
            </a:xfrm>
            <a:prstGeom prst="rect">
              <a:avLst/>
            </a:prstGeom>
            <a:noFill/>
          </p:spPr>
          <p:txBody>
            <a:bodyPr wrap="none" lIns="144000" tIns="0" rIns="0" bIns="0" anchor="b" anchorCtr="0">
              <a:normAutofit/>
            </a:bodyPr>
            <a:lstStyle/>
            <a:p>
              <a:r>
                <a:rPr lang="zh-CN" altLang="en-US" sz="1600" b="1">
                  <a:solidFill>
                    <a:schemeClr val="accent2">
                      <a:lumMod val="100000"/>
                    </a:schemeClr>
                  </a:solidFill>
                </a:rPr>
                <a:t>标题文本预设</a:t>
              </a:r>
            </a:p>
          </p:txBody>
        </p:sp>
        <p:sp>
          <p:nvSpPr>
            <p:cNvPr id="26" name="TextBox 32"/>
            <p:cNvSpPr txBox="1"/>
            <p:nvPr/>
          </p:nvSpPr>
          <p:spPr>
            <a:xfrm>
              <a:off x="1197898" y="2891770"/>
              <a:ext cx="2198693" cy="618766"/>
            </a:xfrm>
            <a:prstGeom prst="rect">
              <a:avLst/>
            </a:prstGeom>
          </p:spPr>
          <p:txBody>
            <a:bodyPr vert="horz" wrap="square" lIns="144000" tIns="0" rIns="0" bIns="0" anchor="ctr" anchorCtr="0">
              <a:normAutofit fontScale="92500" lnSpcReduction="20000"/>
            </a:bodyPr>
            <a:lstStyle/>
            <a:p>
              <a:pPr algn="l">
                <a:lnSpc>
                  <a:spcPct val="120000"/>
                </a:lnSpc>
              </a:pPr>
              <a:r>
                <a:rPr lang="zh-CN" altLang="en-US" sz="1050" dirty="0">
                  <a:solidFill>
                    <a:schemeClr val="dk1">
                      <a:lumMod val="100000"/>
                    </a:schemeClr>
                  </a:solidFill>
                </a:rPr>
                <a:t>此部分内容作为文字排版占位显示 </a:t>
              </a:r>
              <a:br>
                <a:rPr lang="zh-CN" altLang="en-US" sz="1050" dirty="0">
                  <a:solidFill>
                    <a:schemeClr val="dk1">
                      <a:lumMod val="100000"/>
                    </a:schemeClr>
                  </a:solidFill>
                </a:rPr>
              </a:br>
              <a:r>
                <a:rPr lang="zh-CN" altLang="en-US" sz="1050" dirty="0">
                  <a:solidFill>
                    <a:schemeClr val="dk1">
                      <a:lumMod val="100000"/>
                    </a:schemeClr>
                  </a:solidFill>
                </a:rPr>
                <a:t>（建议使用主题字体）</a:t>
              </a:r>
            </a:p>
          </p:txBody>
        </p:sp>
      </p:grpSp>
      <p:grpSp>
        <p:nvGrpSpPr>
          <p:cNvPr id="16" name="Group 33"/>
          <p:cNvGrpSpPr/>
          <p:nvPr/>
        </p:nvGrpSpPr>
        <p:grpSpPr>
          <a:xfrm>
            <a:off x="6469071" y="3518491"/>
            <a:ext cx="1884102" cy="755243"/>
            <a:chOff x="1197898" y="2503545"/>
            <a:chExt cx="2198693" cy="1006991"/>
          </a:xfrm>
        </p:grpSpPr>
        <p:sp>
          <p:nvSpPr>
            <p:cNvPr id="23" name="TextBox 34"/>
            <p:cNvSpPr txBox="1"/>
            <p:nvPr/>
          </p:nvSpPr>
          <p:spPr>
            <a:xfrm>
              <a:off x="1197898" y="2503545"/>
              <a:ext cx="2198693" cy="388226"/>
            </a:xfrm>
            <a:prstGeom prst="rect">
              <a:avLst/>
            </a:prstGeom>
            <a:noFill/>
          </p:spPr>
          <p:txBody>
            <a:bodyPr wrap="none" lIns="144000" tIns="0" rIns="0" bIns="0" anchor="b" anchorCtr="0">
              <a:normAutofit/>
            </a:bodyPr>
            <a:lstStyle/>
            <a:p>
              <a:r>
                <a:rPr lang="zh-CN" altLang="en-US" sz="1600" b="1" dirty="0">
                  <a:solidFill>
                    <a:srgbClr val="002060"/>
                  </a:solidFill>
                </a:rPr>
                <a:t>标题文本预设</a:t>
              </a:r>
            </a:p>
          </p:txBody>
        </p:sp>
        <p:sp>
          <p:nvSpPr>
            <p:cNvPr id="24" name="TextBox 35"/>
            <p:cNvSpPr txBox="1"/>
            <p:nvPr/>
          </p:nvSpPr>
          <p:spPr>
            <a:xfrm>
              <a:off x="1197898" y="2891770"/>
              <a:ext cx="2198693" cy="618766"/>
            </a:xfrm>
            <a:prstGeom prst="rect">
              <a:avLst/>
            </a:prstGeom>
          </p:spPr>
          <p:txBody>
            <a:bodyPr vert="horz" wrap="square" lIns="144000" tIns="0" rIns="0" bIns="0" anchor="ctr" anchorCtr="0">
              <a:normAutofit fontScale="92500" lnSpcReduction="20000"/>
            </a:bodyPr>
            <a:lstStyle/>
            <a:p>
              <a:pPr algn="l">
                <a:lnSpc>
                  <a:spcPct val="120000"/>
                </a:lnSpc>
              </a:pPr>
              <a:r>
                <a:rPr lang="zh-CN" altLang="en-US" sz="1050">
                  <a:solidFill>
                    <a:schemeClr val="dk1">
                      <a:lumMod val="100000"/>
                    </a:schemeClr>
                  </a:solidFill>
                </a:rPr>
                <a:t>此部分内容作为文字排版占位显示 </a:t>
              </a:r>
              <a:br>
                <a:rPr lang="zh-CN" altLang="en-US" sz="1050">
                  <a:solidFill>
                    <a:schemeClr val="dk1">
                      <a:lumMod val="100000"/>
                    </a:schemeClr>
                  </a:solidFill>
                </a:rPr>
              </a:br>
              <a:r>
                <a:rPr lang="zh-CN" altLang="en-US" sz="1050">
                  <a:solidFill>
                    <a:schemeClr val="dk1">
                      <a:lumMod val="100000"/>
                    </a:schemeClr>
                  </a:solidFill>
                </a:rPr>
                <a:t>（建议使用主题字体）</a:t>
              </a:r>
            </a:p>
          </p:txBody>
        </p:sp>
      </p:grpSp>
      <p:grpSp>
        <p:nvGrpSpPr>
          <p:cNvPr id="17" name="Group 37"/>
          <p:cNvGrpSpPr/>
          <p:nvPr/>
        </p:nvGrpSpPr>
        <p:grpSpPr>
          <a:xfrm>
            <a:off x="4165028" y="3518491"/>
            <a:ext cx="1884102" cy="755243"/>
            <a:chOff x="1197898" y="2503545"/>
            <a:chExt cx="2198693" cy="1006991"/>
          </a:xfrm>
        </p:grpSpPr>
        <p:sp>
          <p:nvSpPr>
            <p:cNvPr id="21" name="TextBox 46"/>
            <p:cNvSpPr txBox="1"/>
            <p:nvPr/>
          </p:nvSpPr>
          <p:spPr>
            <a:xfrm>
              <a:off x="1197898" y="2503545"/>
              <a:ext cx="2198693" cy="388226"/>
            </a:xfrm>
            <a:prstGeom prst="rect">
              <a:avLst/>
            </a:prstGeom>
            <a:noFill/>
          </p:spPr>
          <p:txBody>
            <a:bodyPr wrap="none" lIns="144000" tIns="0" rIns="0" bIns="0" anchor="b" anchorCtr="0">
              <a:normAutofit/>
            </a:bodyPr>
            <a:lstStyle/>
            <a:p>
              <a:r>
                <a:rPr lang="zh-CN" altLang="en-US" sz="1600" b="1" dirty="0">
                  <a:solidFill>
                    <a:srgbClr val="002060"/>
                  </a:solidFill>
                </a:rPr>
                <a:t>标题文本预设</a:t>
              </a:r>
            </a:p>
          </p:txBody>
        </p:sp>
        <p:sp>
          <p:nvSpPr>
            <p:cNvPr id="22" name="TextBox 47"/>
            <p:cNvSpPr txBox="1"/>
            <p:nvPr/>
          </p:nvSpPr>
          <p:spPr>
            <a:xfrm>
              <a:off x="1197898" y="2891770"/>
              <a:ext cx="2198693" cy="618766"/>
            </a:xfrm>
            <a:prstGeom prst="rect">
              <a:avLst/>
            </a:prstGeom>
          </p:spPr>
          <p:txBody>
            <a:bodyPr vert="horz" wrap="square" lIns="144000" tIns="0" rIns="0" bIns="0" anchor="ctr" anchorCtr="0">
              <a:normAutofit fontScale="92500" lnSpcReduction="20000"/>
            </a:bodyPr>
            <a:lstStyle/>
            <a:p>
              <a:pPr algn="l">
                <a:lnSpc>
                  <a:spcPct val="120000"/>
                </a:lnSpc>
              </a:pPr>
              <a:r>
                <a:rPr lang="zh-CN" altLang="en-US" sz="1050">
                  <a:solidFill>
                    <a:schemeClr val="dk1">
                      <a:lumMod val="100000"/>
                    </a:schemeClr>
                  </a:solidFill>
                </a:rPr>
                <a:t>此部分内容作为文字排版占位显示 </a:t>
              </a:r>
              <a:br>
                <a:rPr lang="zh-CN" altLang="en-US" sz="1050">
                  <a:solidFill>
                    <a:schemeClr val="dk1">
                      <a:lumMod val="100000"/>
                    </a:schemeClr>
                  </a:solidFill>
                </a:rPr>
              </a:br>
              <a:r>
                <a:rPr lang="zh-CN" altLang="en-US" sz="1050">
                  <a:solidFill>
                    <a:schemeClr val="dk1">
                      <a:lumMod val="100000"/>
                    </a:schemeClr>
                  </a:solidFill>
                </a:rPr>
                <a:t>（建议使用主题字体）</a:t>
              </a:r>
            </a:p>
          </p:txBody>
        </p:sp>
      </p:grpSp>
      <p:grpSp>
        <p:nvGrpSpPr>
          <p:cNvPr id="18" name="Group 48"/>
          <p:cNvGrpSpPr/>
          <p:nvPr/>
        </p:nvGrpSpPr>
        <p:grpSpPr>
          <a:xfrm>
            <a:off x="1944542" y="3518491"/>
            <a:ext cx="1884102" cy="755243"/>
            <a:chOff x="1197898" y="2503545"/>
            <a:chExt cx="2198693" cy="1006991"/>
          </a:xfrm>
        </p:grpSpPr>
        <p:sp>
          <p:nvSpPr>
            <p:cNvPr id="19" name="TextBox 49"/>
            <p:cNvSpPr txBox="1"/>
            <p:nvPr/>
          </p:nvSpPr>
          <p:spPr>
            <a:xfrm>
              <a:off x="1197898" y="2503545"/>
              <a:ext cx="2198693" cy="388226"/>
            </a:xfrm>
            <a:prstGeom prst="rect">
              <a:avLst/>
            </a:prstGeom>
            <a:noFill/>
          </p:spPr>
          <p:txBody>
            <a:bodyPr wrap="none" lIns="144000" tIns="0" rIns="0" bIns="0" anchor="b" anchorCtr="0">
              <a:normAutofit/>
            </a:bodyPr>
            <a:lstStyle/>
            <a:p>
              <a:r>
                <a:rPr lang="zh-CN" altLang="en-US" sz="1600" b="1" dirty="0">
                  <a:solidFill>
                    <a:srgbClr val="002060"/>
                  </a:solidFill>
                </a:rPr>
                <a:t>标题文本预设</a:t>
              </a:r>
            </a:p>
          </p:txBody>
        </p:sp>
        <p:sp>
          <p:nvSpPr>
            <p:cNvPr id="20" name="TextBox 52"/>
            <p:cNvSpPr txBox="1"/>
            <p:nvPr/>
          </p:nvSpPr>
          <p:spPr>
            <a:xfrm>
              <a:off x="1197898" y="2891770"/>
              <a:ext cx="2198693" cy="618766"/>
            </a:xfrm>
            <a:prstGeom prst="rect">
              <a:avLst/>
            </a:prstGeom>
          </p:spPr>
          <p:txBody>
            <a:bodyPr vert="horz" wrap="square" lIns="144000" tIns="0" rIns="0" bIns="0" anchor="ctr" anchorCtr="0">
              <a:normAutofit fontScale="92500" lnSpcReduction="20000"/>
            </a:bodyPr>
            <a:lstStyle/>
            <a:p>
              <a:pPr algn="l">
                <a:lnSpc>
                  <a:spcPct val="120000"/>
                </a:lnSpc>
              </a:pPr>
              <a:r>
                <a:rPr lang="zh-CN" altLang="en-US" sz="1050">
                  <a:solidFill>
                    <a:schemeClr val="dk1">
                      <a:lumMod val="100000"/>
                    </a:schemeClr>
                  </a:solidFill>
                </a:rPr>
                <a:t>此部分内容作为文字排版占位显示 </a:t>
              </a:r>
              <a:br>
                <a:rPr lang="zh-CN" altLang="en-US" sz="1050">
                  <a:solidFill>
                    <a:schemeClr val="dk1">
                      <a:lumMod val="100000"/>
                    </a:schemeClr>
                  </a:solidFill>
                </a:rPr>
              </a:br>
              <a:r>
                <a:rPr lang="zh-CN" altLang="en-US" sz="1050">
                  <a:solidFill>
                    <a:schemeClr val="dk1">
                      <a:lumMod val="100000"/>
                    </a:schemeClr>
                  </a:solidFill>
                </a:rPr>
                <a:t>（建议使用主题字体）</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par>
                                <p:cTn id="12" presetID="22" presetClass="entr" presetSubtype="4"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down)">
                                      <p:cBhvr>
                                        <p:cTn id="14" dur="500"/>
                                        <p:tgtEl>
                                          <p:spTgt spid="11"/>
                                        </p:tgtEl>
                                      </p:cBhvr>
                                    </p:animEffect>
                                  </p:childTnLst>
                                </p:cTn>
                              </p:par>
                              <p:par>
                                <p:cTn id="15" presetID="22" presetClass="entr" presetSubtype="1"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500"/>
                                        <p:tgtEl>
                                          <p:spTgt spid="12"/>
                                        </p:tgtEl>
                                      </p:cBhvr>
                                    </p:animEffect>
                                  </p:childTnLst>
                                </p:cTn>
                              </p:par>
                              <p:par>
                                <p:cTn id="18" presetID="22" presetClass="entr" presetSubtype="1"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up)">
                                      <p:cBhvr>
                                        <p:cTn id="20" dur="500"/>
                                        <p:tgtEl>
                                          <p:spTgt spid="13"/>
                                        </p:tgtEl>
                                      </p:cBhvr>
                                    </p:animEffect>
                                  </p:childTnLst>
                                </p:cTn>
                              </p:par>
                              <p:par>
                                <p:cTn id="21" presetID="22" presetClass="entr" presetSubtype="1"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childTnLst>
                          </p:cTn>
                        </p:par>
                        <p:par>
                          <p:cTn id="24" fill="hold">
                            <p:stCondLst>
                              <p:cond delay="1000"/>
                            </p:stCondLst>
                            <p:childTnLst>
                              <p:par>
                                <p:cTn id="25" presetID="42"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空心弧 2"/>
          <p:cNvSpPr/>
          <p:nvPr/>
        </p:nvSpPr>
        <p:spPr>
          <a:xfrm>
            <a:off x="412751" y="1635630"/>
            <a:ext cx="1941513" cy="1873828"/>
          </a:xfrm>
          <a:custGeom>
            <a:avLst/>
            <a:gdLst/>
            <a:ahLst/>
            <a:cxnLst/>
            <a:rect l="l" t="t" r="r" b="b"/>
            <a:pathLst>
              <a:path w="1940814" h="1872234">
                <a:moveTo>
                  <a:pt x="1000035" y="12"/>
                </a:moveTo>
                <a:cubicBezTo>
                  <a:pt x="1379734" y="-1873"/>
                  <a:pt x="1722959" y="225791"/>
                  <a:pt x="1868890" y="576332"/>
                </a:cubicBezTo>
                <a:cubicBezTo>
                  <a:pt x="2014821" y="926873"/>
                  <a:pt x="1934547" y="1330842"/>
                  <a:pt x="1665680" y="1598956"/>
                </a:cubicBezTo>
                <a:cubicBezTo>
                  <a:pt x="1396813" y="1867070"/>
                  <a:pt x="992621" y="1946212"/>
                  <a:pt x="642490" y="1799299"/>
                </a:cubicBezTo>
                <a:cubicBezTo>
                  <a:pt x="295199" y="1653578"/>
                  <a:pt x="69343" y="1314089"/>
                  <a:pt x="69228" y="938062"/>
                </a:cubicBezTo>
                <a:lnTo>
                  <a:pt x="0" y="938062"/>
                </a:lnTo>
                <a:lnTo>
                  <a:pt x="118682" y="693955"/>
                </a:lnTo>
                <a:lnTo>
                  <a:pt x="237363" y="938062"/>
                </a:lnTo>
                <a:lnTo>
                  <a:pt x="164359" y="938062"/>
                </a:lnTo>
                <a:cubicBezTo>
                  <a:pt x="164527" y="1275776"/>
                  <a:pt x="367400" y="1580651"/>
                  <a:pt x="679318" y="1711530"/>
                </a:cubicBezTo>
                <a:cubicBezTo>
                  <a:pt x="993847" y="1843505"/>
                  <a:pt x="1356941" y="1772410"/>
                  <a:pt x="1598470" y="1531558"/>
                </a:cubicBezTo>
                <a:cubicBezTo>
                  <a:pt x="1839999" y="1290705"/>
                  <a:pt x="1912111" y="927812"/>
                  <a:pt x="1781018" y="612914"/>
                </a:cubicBezTo>
                <a:cubicBezTo>
                  <a:pt x="1649925" y="298016"/>
                  <a:pt x="1341599" y="93500"/>
                  <a:pt x="1000508" y="95194"/>
                </a:cubicBezTo>
                <a:cubicBezTo>
                  <a:pt x="1000350" y="63467"/>
                  <a:pt x="1000193" y="31739"/>
                  <a:pt x="1000035" y="12"/>
                </a:cubicBezTo>
                <a:close/>
              </a:path>
            </a:pathLst>
          </a:custGeom>
          <a:solidFill>
            <a:schemeClr val="accent1"/>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prstClr val="white"/>
              </a:solidFill>
            </a:endParaRPr>
          </a:p>
        </p:txBody>
      </p:sp>
      <p:sp>
        <p:nvSpPr>
          <p:cNvPr id="7" name="椭圆 6"/>
          <p:cNvSpPr/>
          <p:nvPr/>
        </p:nvSpPr>
        <p:spPr>
          <a:xfrm>
            <a:off x="704851" y="1851597"/>
            <a:ext cx="1439863" cy="1441895"/>
          </a:xfrm>
          <a:prstGeom prst="ellipse">
            <a:avLst/>
          </a:prstGeom>
          <a:blipFill>
            <a:blip r:embed="rId3"/>
            <a:stretch>
              <a:fillRect/>
            </a:stretch>
          </a:blip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nvGrpSpPr>
          <p:cNvPr id="3" name="组合 7"/>
          <p:cNvGrpSpPr/>
          <p:nvPr/>
        </p:nvGrpSpPr>
        <p:grpSpPr bwMode="auto">
          <a:xfrm>
            <a:off x="560388" y="1646747"/>
            <a:ext cx="576262" cy="574852"/>
            <a:chOff x="827584" y="1530991"/>
            <a:chExt cx="576064" cy="576064"/>
          </a:xfrm>
        </p:grpSpPr>
        <p:sp>
          <p:nvSpPr>
            <p:cNvPr id="9" name="椭圆 8"/>
            <p:cNvSpPr/>
            <p:nvPr/>
          </p:nvSpPr>
          <p:spPr>
            <a:xfrm>
              <a:off x="827584" y="1530991"/>
              <a:ext cx="576064" cy="576064"/>
            </a:xfrm>
            <a:prstGeom prst="ellipse">
              <a:avLst/>
            </a:prstGeom>
            <a:solidFill>
              <a:schemeClr val="accent1"/>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solidFill>
              </a:endParaRPr>
            </a:p>
          </p:txBody>
        </p:sp>
        <p:sp>
          <p:nvSpPr>
            <p:cNvPr id="56351" name="TextBox 9"/>
            <p:cNvSpPr txBox="1">
              <a:spLocks noChangeArrowheads="1"/>
            </p:cNvSpPr>
            <p:nvPr/>
          </p:nvSpPr>
          <p:spPr bwMode="auto">
            <a:xfrm>
              <a:off x="882219" y="1655670"/>
              <a:ext cx="396126" cy="37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Impact" panose="020B0806030902050204" pitchFamily="34" charset="0"/>
                </a:rPr>
                <a:t>01</a:t>
              </a:r>
              <a:endParaRPr lang="zh-CN" altLang="en-US" sz="1800" dirty="0">
                <a:solidFill>
                  <a:schemeClr val="bg1"/>
                </a:solidFill>
                <a:latin typeface="Impact" panose="020B0806030902050204" pitchFamily="34" charset="0"/>
              </a:endParaRPr>
            </a:p>
          </p:txBody>
        </p:sp>
      </p:grpSp>
      <p:sp>
        <p:nvSpPr>
          <p:cNvPr id="11" name="矩形 1"/>
          <p:cNvSpPr>
            <a:spLocks noChangeArrowheads="1"/>
          </p:cNvSpPr>
          <p:nvPr/>
        </p:nvSpPr>
        <p:spPr bwMode="auto">
          <a:xfrm>
            <a:off x="395289" y="3941392"/>
            <a:ext cx="18938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sp>
        <p:nvSpPr>
          <p:cNvPr id="12" name="TextBox 11"/>
          <p:cNvSpPr txBox="1">
            <a:spLocks noChangeArrowheads="1"/>
          </p:cNvSpPr>
          <p:nvPr/>
        </p:nvSpPr>
        <p:spPr bwMode="auto">
          <a:xfrm>
            <a:off x="614363" y="3580919"/>
            <a:ext cx="1530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这里填写标题</a:t>
            </a:r>
          </a:p>
        </p:txBody>
      </p:sp>
      <p:sp>
        <p:nvSpPr>
          <p:cNvPr id="13" name="空心弧 2"/>
          <p:cNvSpPr/>
          <p:nvPr/>
        </p:nvSpPr>
        <p:spPr>
          <a:xfrm>
            <a:off x="2522538" y="1635630"/>
            <a:ext cx="1941512" cy="1873828"/>
          </a:xfrm>
          <a:custGeom>
            <a:avLst/>
            <a:gdLst/>
            <a:ahLst/>
            <a:cxnLst/>
            <a:rect l="l" t="t" r="r" b="b"/>
            <a:pathLst>
              <a:path w="1940814" h="1872234">
                <a:moveTo>
                  <a:pt x="1000035" y="12"/>
                </a:moveTo>
                <a:cubicBezTo>
                  <a:pt x="1379734" y="-1873"/>
                  <a:pt x="1722959" y="225791"/>
                  <a:pt x="1868890" y="576332"/>
                </a:cubicBezTo>
                <a:cubicBezTo>
                  <a:pt x="2014821" y="926873"/>
                  <a:pt x="1934547" y="1330842"/>
                  <a:pt x="1665680" y="1598956"/>
                </a:cubicBezTo>
                <a:cubicBezTo>
                  <a:pt x="1396813" y="1867070"/>
                  <a:pt x="992621" y="1946212"/>
                  <a:pt x="642490" y="1799299"/>
                </a:cubicBezTo>
                <a:cubicBezTo>
                  <a:pt x="295199" y="1653578"/>
                  <a:pt x="69343" y="1314089"/>
                  <a:pt x="69228" y="938062"/>
                </a:cubicBezTo>
                <a:lnTo>
                  <a:pt x="0" y="938062"/>
                </a:lnTo>
                <a:lnTo>
                  <a:pt x="118682" y="693955"/>
                </a:lnTo>
                <a:lnTo>
                  <a:pt x="237363" y="938062"/>
                </a:lnTo>
                <a:lnTo>
                  <a:pt x="164359" y="938062"/>
                </a:lnTo>
                <a:cubicBezTo>
                  <a:pt x="164527" y="1275776"/>
                  <a:pt x="367400" y="1580651"/>
                  <a:pt x="679318" y="1711530"/>
                </a:cubicBezTo>
                <a:cubicBezTo>
                  <a:pt x="993847" y="1843505"/>
                  <a:pt x="1356941" y="1772410"/>
                  <a:pt x="1598470" y="1531558"/>
                </a:cubicBezTo>
                <a:cubicBezTo>
                  <a:pt x="1839999" y="1290705"/>
                  <a:pt x="1912111" y="927812"/>
                  <a:pt x="1781018" y="612914"/>
                </a:cubicBezTo>
                <a:cubicBezTo>
                  <a:pt x="1649925" y="298016"/>
                  <a:pt x="1341599" y="93500"/>
                  <a:pt x="1000508" y="95194"/>
                </a:cubicBezTo>
                <a:cubicBezTo>
                  <a:pt x="1000350" y="63467"/>
                  <a:pt x="1000193" y="31739"/>
                  <a:pt x="1000035" y="12"/>
                </a:cubicBezTo>
                <a:close/>
              </a:path>
            </a:pathLst>
          </a:custGeom>
          <a:solidFill>
            <a:schemeClr val="accent2"/>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prstClr val="white"/>
              </a:solidFill>
            </a:endParaRPr>
          </a:p>
        </p:txBody>
      </p:sp>
      <p:sp>
        <p:nvSpPr>
          <p:cNvPr id="14" name="椭圆 13"/>
          <p:cNvSpPr/>
          <p:nvPr/>
        </p:nvSpPr>
        <p:spPr>
          <a:xfrm>
            <a:off x="2814638" y="1851597"/>
            <a:ext cx="1439862" cy="1441895"/>
          </a:xfrm>
          <a:prstGeom prst="ellipse">
            <a:avLst/>
          </a:prstGeom>
          <a:blipFill>
            <a:blip r:embed="rId4"/>
            <a:stretch>
              <a:fillRect/>
            </a:stretch>
          </a:blip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nvGrpSpPr>
          <p:cNvPr id="4" name="组合 14"/>
          <p:cNvGrpSpPr/>
          <p:nvPr/>
        </p:nvGrpSpPr>
        <p:grpSpPr bwMode="auto">
          <a:xfrm>
            <a:off x="2670176" y="1646747"/>
            <a:ext cx="576263" cy="574852"/>
            <a:chOff x="827584" y="1530991"/>
            <a:chExt cx="576064" cy="576064"/>
          </a:xfrm>
        </p:grpSpPr>
        <p:sp>
          <p:nvSpPr>
            <p:cNvPr id="16" name="椭圆 15"/>
            <p:cNvSpPr/>
            <p:nvPr/>
          </p:nvSpPr>
          <p:spPr>
            <a:xfrm>
              <a:off x="827584" y="1530991"/>
              <a:ext cx="576064" cy="576064"/>
            </a:xfrm>
            <a:prstGeom prst="ellipse">
              <a:avLst/>
            </a:prstGeom>
            <a:solidFill>
              <a:schemeClr val="accent2"/>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solidFill>
              </a:endParaRPr>
            </a:p>
          </p:txBody>
        </p:sp>
        <p:sp>
          <p:nvSpPr>
            <p:cNvPr id="56349" name="TextBox 16"/>
            <p:cNvSpPr txBox="1">
              <a:spLocks noChangeArrowheads="1"/>
            </p:cNvSpPr>
            <p:nvPr/>
          </p:nvSpPr>
          <p:spPr bwMode="auto">
            <a:xfrm>
              <a:off x="882219" y="1655670"/>
              <a:ext cx="423368" cy="37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Impact" panose="020B0806030902050204" pitchFamily="34" charset="0"/>
                </a:rPr>
                <a:t>02</a:t>
              </a:r>
              <a:endParaRPr lang="zh-CN" altLang="en-US" sz="1800" dirty="0">
                <a:solidFill>
                  <a:schemeClr val="bg1"/>
                </a:solidFill>
                <a:latin typeface="Impact" panose="020B0806030902050204" pitchFamily="34" charset="0"/>
              </a:endParaRPr>
            </a:p>
          </p:txBody>
        </p:sp>
      </p:grpSp>
      <p:sp>
        <p:nvSpPr>
          <p:cNvPr id="18" name="矩形 1"/>
          <p:cNvSpPr>
            <a:spLocks noChangeArrowheads="1"/>
          </p:cNvSpPr>
          <p:nvPr/>
        </p:nvSpPr>
        <p:spPr bwMode="auto">
          <a:xfrm>
            <a:off x="2505075" y="3941392"/>
            <a:ext cx="18938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sp>
        <p:nvSpPr>
          <p:cNvPr id="19" name="TextBox 18"/>
          <p:cNvSpPr txBox="1">
            <a:spLocks noChangeArrowheads="1"/>
          </p:cNvSpPr>
          <p:nvPr/>
        </p:nvSpPr>
        <p:spPr bwMode="auto">
          <a:xfrm>
            <a:off x="2724150" y="3580919"/>
            <a:ext cx="1530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这里填写标题</a:t>
            </a:r>
          </a:p>
        </p:txBody>
      </p:sp>
      <p:sp>
        <p:nvSpPr>
          <p:cNvPr id="20" name="空心弧 2"/>
          <p:cNvSpPr/>
          <p:nvPr/>
        </p:nvSpPr>
        <p:spPr>
          <a:xfrm>
            <a:off x="4683126" y="1635630"/>
            <a:ext cx="1941513" cy="1873828"/>
          </a:xfrm>
          <a:custGeom>
            <a:avLst/>
            <a:gdLst/>
            <a:ahLst/>
            <a:cxnLst/>
            <a:rect l="l" t="t" r="r" b="b"/>
            <a:pathLst>
              <a:path w="1940814" h="1872234">
                <a:moveTo>
                  <a:pt x="1000035" y="12"/>
                </a:moveTo>
                <a:cubicBezTo>
                  <a:pt x="1379734" y="-1873"/>
                  <a:pt x="1722959" y="225791"/>
                  <a:pt x="1868890" y="576332"/>
                </a:cubicBezTo>
                <a:cubicBezTo>
                  <a:pt x="2014821" y="926873"/>
                  <a:pt x="1934547" y="1330842"/>
                  <a:pt x="1665680" y="1598956"/>
                </a:cubicBezTo>
                <a:cubicBezTo>
                  <a:pt x="1396813" y="1867070"/>
                  <a:pt x="992621" y="1946212"/>
                  <a:pt x="642490" y="1799299"/>
                </a:cubicBezTo>
                <a:cubicBezTo>
                  <a:pt x="295199" y="1653578"/>
                  <a:pt x="69343" y="1314089"/>
                  <a:pt x="69228" y="938062"/>
                </a:cubicBezTo>
                <a:lnTo>
                  <a:pt x="0" y="938062"/>
                </a:lnTo>
                <a:lnTo>
                  <a:pt x="118682" y="693955"/>
                </a:lnTo>
                <a:lnTo>
                  <a:pt x="237363" y="938062"/>
                </a:lnTo>
                <a:lnTo>
                  <a:pt x="164359" y="938062"/>
                </a:lnTo>
                <a:cubicBezTo>
                  <a:pt x="164527" y="1275776"/>
                  <a:pt x="367400" y="1580651"/>
                  <a:pt x="679318" y="1711530"/>
                </a:cubicBezTo>
                <a:cubicBezTo>
                  <a:pt x="993847" y="1843505"/>
                  <a:pt x="1356941" y="1772410"/>
                  <a:pt x="1598470" y="1531558"/>
                </a:cubicBezTo>
                <a:cubicBezTo>
                  <a:pt x="1839999" y="1290705"/>
                  <a:pt x="1912111" y="927812"/>
                  <a:pt x="1781018" y="612914"/>
                </a:cubicBezTo>
                <a:cubicBezTo>
                  <a:pt x="1649925" y="298016"/>
                  <a:pt x="1341599" y="93500"/>
                  <a:pt x="1000508" y="95194"/>
                </a:cubicBezTo>
                <a:cubicBezTo>
                  <a:pt x="1000350" y="63467"/>
                  <a:pt x="1000193" y="31739"/>
                  <a:pt x="1000035" y="12"/>
                </a:cubicBezTo>
                <a:close/>
              </a:path>
            </a:pathLst>
          </a:cu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prstClr val="white"/>
              </a:solidFill>
            </a:endParaRPr>
          </a:p>
        </p:txBody>
      </p:sp>
      <p:sp>
        <p:nvSpPr>
          <p:cNvPr id="21" name="椭圆 20"/>
          <p:cNvSpPr/>
          <p:nvPr/>
        </p:nvSpPr>
        <p:spPr>
          <a:xfrm>
            <a:off x="4975226" y="1851597"/>
            <a:ext cx="1439863" cy="1441895"/>
          </a:xfrm>
          <a:prstGeom prst="ellipse">
            <a:avLst/>
          </a:prstGeom>
          <a:blipFill>
            <a:blip r:embed="rId5"/>
            <a:stretch>
              <a:fillRect/>
            </a:stretch>
          </a:blip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nvGrpSpPr>
          <p:cNvPr id="5" name="组合 21"/>
          <p:cNvGrpSpPr/>
          <p:nvPr/>
        </p:nvGrpSpPr>
        <p:grpSpPr bwMode="auto">
          <a:xfrm>
            <a:off x="4830763" y="1646747"/>
            <a:ext cx="576262" cy="574852"/>
            <a:chOff x="827584" y="1530991"/>
            <a:chExt cx="576064" cy="576064"/>
          </a:xfrm>
        </p:grpSpPr>
        <p:sp>
          <p:nvSpPr>
            <p:cNvPr id="23" name="椭圆 22"/>
            <p:cNvSpPr/>
            <p:nvPr/>
          </p:nvSpPr>
          <p:spPr>
            <a:xfrm>
              <a:off x="827584" y="1530991"/>
              <a:ext cx="576064" cy="576064"/>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solidFill>
              </a:endParaRPr>
            </a:p>
          </p:txBody>
        </p:sp>
        <p:sp>
          <p:nvSpPr>
            <p:cNvPr id="56347" name="TextBox 24"/>
            <p:cNvSpPr txBox="1">
              <a:spLocks noChangeArrowheads="1"/>
            </p:cNvSpPr>
            <p:nvPr/>
          </p:nvSpPr>
          <p:spPr bwMode="auto">
            <a:xfrm>
              <a:off x="882219" y="1619590"/>
              <a:ext cx="429778" cy="37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Impact" panose="020B0806030902050204" pitchFamily="34" charset="0"/>
                </a:rPr>
                <a:t>03</a:t>
              </a:r>
              <a:endParaRPr lang="zh-CN" altLang="en-US" sz="1800" dirty="0">
                <a:solidFill>
                  <a:schemeClr val="bg1"/>
                </a:solidFill>
                <a:latin typeface="Impact" panose="020B0806030902050204" pitchFamily="34" charset="0"/>
              </a:endParaRPr>
            </a:p>
          </p:txBody>
        </p:sp>
      </p:grpSp>
      <p:sp>
        <p:nvSpPr>
          <p:cNvPr id="27" name="矩形 1"/>
          <p:cNvSpPr>
            <a:spLocks noChangeArrowheads="1"/>
          </p:cNvSpPr>
          <p:nvPr/>
        </p:nvSpPr>
        <p:spPr bwMode="auto">
          <a:xfrm>
            <a:off x="4665664" y="3941392"/>
            <a:ext cx="18938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sp>
        <p:nvSpPr>
          <p:cNvPr id="29" name="TextBox 28"/>
          <p:cNvSpPr txBox="1">
            <a:spLocks noChangeArrowheads="1"/>
          </p:cNvSpPr>
          <p:nvPr/>
        </p:nvSpPr>
        <p:spPr bwMode="auto">
          <a:xfrm>
            <a:off x="4884738" y="3580919"/>
            <a:ext cx="1530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这里填写标题</a:t>
            </a:r>
          </a:p>
        </p:txBody>
      </p:sp>
      <p:sp>
        <p:nvSpPr>
          <p:cNvPr id="30" name="空心弧 2"/>
          <p:cNvSpPr/>
          <p:nvPr/>
        </p:nvSpPr>
        <p:spPr>
          <a:xfrm>
            <a:off x="6829426" y="1635630"/>
            <a:ext cx="1939925" cy="1873828"/>
          </a:xfrm>
          <a:custGeom>
            <a:avLst/>
            <a:gdLst/>
            <a:ahLst/>
            <a:cxnLst/>
            <a:rect l="l" t="t" r="r" b="b"/>
            <a:pathLst>
              <a:path w="1940814" h="1872234">
                <a:moveTo>
                  <a:pt x="1000035" y="12"/>
                </a:moveTo>
                <a:cubicBezTo>
                  <a:pt x="1379734" y="-1873"/>
                  <a:pt x="1722959" y="225791"/>
                  <a:pt x="1868890" y="576332"/>
                </a:cubicBezTo>
                <a:cubicBezTo>
                  <a:pt x="2014821" y="926873"/>
                  <a:pt x="1934547" y="1330842"/>
                  <a:pt x="1665680" y="1598956"/>
                </a:cubicBezTo>
                <a:cubicBezTo>
                  <a:pt x="1396813" y="1867070"/>
                  <a:pt x="992621" y="1946212"/>
                  <a:pt x="642490" y="1799299"/>
                </a:cubicBezTo>
                <a:cubicBezTo>
                  <a:pt x="295199" y="1653578"/>
                  <a:pt x="69343" y="1314089"/>
                  <a:pt x="69228" y="938062"/>
                </a:cubicBezTo>
                <a:lnTo>
                  <a:pt x="0" y="938062"/>
                </a:lnTo>
                <a:lnTo>
                  <a:pt x="118682" y="693955"/>
                </a:lnTo>
                <a:lnTo>
                  <a:pt x="237363" y="938062"/>
                </a:lnTo>
                <a:lnTo>
                  <a:pt x="164359" y="938062"/>
                </a:lnTo>
                <a:cubicBezTo>
                  <a:pt x="164527" y="1275776"/>
                  <a:pt x="367400" y="1580651"/>
                  <a:pt x="679318" y="1711530"/>
                </a:cubicBezTo>
                <a:cubicBezTo>
                  <a:pt x="993847" y="1843505"/>
                  <a:pt x="1356941" y="1772410"/>
                  <a:pt x="1598470" y="1531558"/>
                </a:cubicBezTo>
                <a:cubicBezTo>
                  <a:pt x="1839999" y="1290705"/>
                  <a:pt x="1912111" y="927812"/>
                  <a:pt x="1781018" y="612914"/>
                </a:cubicBezTo>
                <a:cubicBezTo>
                  <a:pt x="1649925" y="298016"/>
                  <a:pt x="1341599" y="93500"/>
                  <a:pt x="1000508" y="95194"/>
                </a:cubicBezTo>
                <a:cubicBezTo>
                  <a:pt x="1000350" y="63467"/>
                  <a:pt x="1000193" y="31739"/>
                  <a:pt x="1000035" y="12"/>
                </a:cubicBezTo>
                <a:close/>
              </a:path>
            </a:pathLst>
          </a:custGeom>
          <a:solidFill>
            <a:schemeClr val="accent4"/>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prstClr val="white"/>
              </a:solidFill>
            </a:endParaRPr>
          </a:p>
        </p:txBody>
      </p:sp>
      <p:sp>
        <p:nvSpPr>
          <p:cNvPr id="31" name="椭圆 30"/>
          <p:cNvSpPr/>
          <p:nvPr/>
        </p:nvSpPr>
        <p:spPr>
          <a:xfrm>
            <a:off x="7119938" y="1851597"/>
            <a:ext cx="1441450" cy="1441895"/>
          </a:xfrm>
          <a:prstGeom prst="ellipse">
            <a:avLst/>
          </a:prstGeom>
          <a:blipFill>
            <a:blip r:embed="rId6"/>
            <a:stretch>
              <a:fillRect/>
            </a:stretch>
          </a:blip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nvGrpSpPr>
          <p:cNvPr id="8" name="组合 31"/>
          <p:cNvGrpSpPr/>
          <p:nvPr/>
        </p:nvGrpSpPr>
        <p:grpSpPr bwMode="auto">
          <a:xfrm>
            <a:off x="6977063" y="1646747"/>
            <a:ext cx="576262" cy="574852"/>
            <a:chOff x="827584" y="1530991"/>
            <a:chExt cx="576064" cy="576064"/>
          </a:xfrm>
        </p:grpSpPr>
        <p:sp>
          <p:nvSpPr>
            <p:cNvPr id="33" name="椭圆 32"/>
            <p:cNvSpPr/>
            <p:nvPr/>
          </p:nvSpPr>
          <p:spPr>
            <a:xfrm>
              <a:off x="827584" y="1530991"/>
              <a:ext cx="576064" cy="576064"/>
            </a:xfrm>
            <a:prstGeom prst="ellipse">
              <a:avLst/>
            </a:prstGeom>
            <a:solidFill>
              <a:schemeClr val="accent4"/>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solidFill>
              </a:endParaRPr>
            </a:p>
          </p:txBody>
        </p:sp>
        <p:sp>
          <p:nvSpPr>
            <p:cNvPr id="56345" name="TextBox 33"/>
            <p:cNvSpPr txBox="1">
              <a:spLocks noChangeArrowheads="1"/>
            </p:cNvSpPr>
            <p:nvPr/>
          </p:nvSpPr>
          <p:spPr bwMode="auto">
            <a:xfrm>
              <a:off x="882219" y="1655670"/>
              <a:ext cx="423368" cy="37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Impact" panose="020B0806030902050204" pitchFamily="34" charset="0"/>
                </a:rPr>
                <a:t>04</a:t>
              </a:r>
              <a:endParaRPr lang="zh-CN" altLang="en-US" sz="1800" dirty="0">
                <a:solidFill>
                  <a:schemeClr val="bg1"/>
                </a:solidFill>
                <a:latin typeface="Impact" panose="020B0806030902050204" pitchFamily="34" charset="0"/>
              </a:endParaRPr>
            </a:p>
          </p:txBody>
        </p:sp>
      </p:grpSp>
      <p:sp>
        <p:nvSpPr>
          <p:cNvPr id="35" name="矩形 1"/>
          <p:cNvSpPr>
            <a:spLocks noChangeArrowheads="1"/>
          </p:cNvSpPr>
          <p:nvPr/>
        </p:nvSpPr>
        <p:spPr bwMode="auto">
          <a:xfrm>
            <a:off x="6811963" y="3941392"/>
            <a:ext cx="18923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sp>
        <p:nvSpPr>
          <p:cNvPr id="36" name="TextBox 35"/>
          <p:cNvSpPr txBox="1">
            <a:spLocks noChangeArrowheads="1"/>
          </p:cNvSpPr>
          <p:nvPr/>
        </p:nvSpPr>
        <p:spPr bwMode="auto">
          <a:xfrm>
            <a:off x="7029450" y="3580919"/>
            <a:ext cx="15319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这里填写标题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200"/>
                                        <p:tgtEl>
                                          <p:spTgt spid="6"/>
                                        </p:tgtEl>
                                      </p:cBhvr>
                                    </p:animEffect>
                                  </p:childTnLst>
                                </p:cTn>
                              </p:par>
                            </p:childTnLst>
                          </p:cTn>
                        </p:par>
                        <p:par>
                          <p:cTn id="8" fill="hold">
                            <p:stCondLst>
                              <p:cond delay="15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200" fill="hold"/>
                                        <p:tgtEl>
                                          <p:spTgt spid="7"/>
                                        </p:tgtEl>
                                        <p:attrNameLst>
                                          <p:attrName>ppt_w</p:attrName>
                                        </p:attrNameLst>
                                      </p:cBhvr>
                                      <p:tavLst>
                                        <p:tav tm="0">
                                          <p:val>
                                            <p:fltVal val="0"/>
                                          </p:val>
                                        </p:tav>
                                        <p:tav tm="100000">
                                          <p:val>
                                            <p:strVal val="#ppt_w"/>
                                          </p:val>
                                        </p:tav>
                                      </p:tavLst>
                                    </p:anim>
                                    <p:anim calcmode="lin" valueType="num">
                                      <p:cBhvr>
                                        <p:cTn id="12" dur="200" fill="hold"/>
                                        <p:tgtEl>
                                          <p:spTgt spid="7"/>
                                        </p:tgtEl>
                                        <p:attrNameLst>
                                          <p:attrName>ppt_h</p:attrName>
                                        </p:attrNameLst>
                                      </p:cBhvr>
                                      <p:tavLst>
                                        <p:tav tm="0">
                                          <p:val>
                                            <p:fltVal val="0"/>
                                          </p:val>
                                        </p:tav>
                                        <p:tav tm="100000">
                                          <p:val>
                                            <p:strVal val="#ppt_h"/>
                                          </p:val>
                                        </p:tav>
                                      </p:tavLst>
                                    </p:anim>
                                    <p:animEffect transition="in" filter="fade">
                                      <p:cBhvr>
                                        <p:cTn id="13" dur="200"/>
                                        <p:tgtEl>
                                          <p:spTgt spid="7"/>
                                        </p:tgtEl>
                                      </p:cBhvr>
                                    </p:animEffect>
                                  </p:childTnLst>
                                </p:cTn>
                              </p:par>
                              <p:par>
                                <p:cTn id="14" presetID="6" presetClass="emph" presetSubtype="0" autoRev="1" fill="hold" grpId="1" nodeType="withEffect">
                                  <p:stCondLst>
                                    <p:cond delay="150"/>
                                  </p:stCondLst>
                                  <p:childTnLst>
                                    <p:animScale>
                                      <p:cBhvr>
                                        <p:cTn id="15" dur="100" fill="hold"/>
                                        <p:tgtEl>
                                          <p:spTgt spid="7"/>
                                        </p:tgtEl>
                                      </p:cBhvr>
                                      <p:by x="130000" y="130000"/>
                                    </p:animScale>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200" fill="hold"/>
                                        <p:tgtEl>
                                          <p:spTgt spid="3"/>
                                        </p:tgtEl>
                                        <p:attrNameLst>
                                          <p:attrName>ppt_w</p:attrName>
                                        </p:attrNameLst>
                                      </p:cBhvr>
                                      <p:tavLst>
                                        <p:tav tm="0">
                                          <p:val>
                                            <p:fltVal val="0"/>
                                          </p:val>
                                        </p:tav>
                                        <p:tav tm="100000">
                                          <p:val>
                                            <p:strVal val="#ppt_w"/>
                                          </p:val>
                                        </p:tav>
                                      </p:tavLst>
                                    </p:anim>
                                    <p:anim calcmode="lin" valueType="num">
                                      <p:cBhvr>
                                        <p:cTn id="20" dur="200" fill="hold"/>
                                        <p:tgtEl>
                                          <p:spTgt spid="3"/>
                                        </p:tgtEl>
                                        <p:attrNameLst>
                                          <p:attrName>ppt_h</p:attrName>
                                        </p:attrNameLst>
                                      </p:cBhvr>
                                      <p:tavLst>
                                        <p:tav tm="0">
                                          <p:val>
                                            <p:fltVal val="0"/>
                                          </p:val>
                                        </p:tav>
                                        <p:tav tm="100000">
                                          <p:val>
                                            <p:strVal val="#ppt_h"/>
                                          </p:val>
                                        </p:tav>
                                      </p:tavLst>
                                    </p:anim>
                                    <p:animEffect transition="in" filter="fade">
                                      <p:cBhvr>
                                        <p:cTn id="21" dur="200"/>
                                        <p:tgtEl>
                                          <p:spTgt spid="3"/>
                                        </p:tgtEl>
                                      </p:cBhvr>
                                    </p:animEffect>
                                  </p:childTnLst>
                                </p:cTn>
                              </p:par>
                              <p:par>
                                <p:cTn id="22" presetID="6" presetClass="emph" presetSubtype="0" autoRev="1" fill="hold" nodeType="withEffect">
                                  <p:stCondLst>
                                    <p:cond delay="150"/>
                                  </p:stCondLst>
                                  <p:childTnLst>
                                    <p:animScale>
                                      <p:cBhvr>
                                        <p:cTn id="23" dur="100" fill="hold"/>
                                        <p:tgtEl>
                                          <p:spTgt spid="3"/>
                                        </p:tgtEl>
                                      </p:cBhvr>
                                      <p:by x="130000" y="130000"/>
                                    </p:animScale>
                                  </p:childTnLst>
                                </p:cTn>
                              </p:par>
                            </p:childTnLst>
                          </p:cTn>
                        </p:par>
                        <p:par>
                          <p:cTn id="24" fill="hold">
                            <p:stCondLst>
                              <p:cond delay="2500"/>
                            </p:stCondLst>
                            <p:childTnLst>
                              <p:par>
                                <p:cTn id="25" presetID="2" presetClass="entr" presetSubtype="4"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300" fill="hold"/>
                                        <p:tgtEl>
                                          <p:spTgt spid="12"/>
                                        </p:tgtEl>
                                        <p:attrNameLst>
                                          <p:attrName>ppt_x</p:attrName>
                                        </p:attrNameLst>
                                      </p:cBhvr>
                                      <p:tavLst>
                                        <p:tav tm="0">
                                          <p:val>
                                            <p:strVal val="#ppt_x"/>
                                          </p:val>
                                        </p:tav>
                                        <p:tav tm="100000">
                                          <p:val>
                                            <p:strVal val="#ppt_x"/>
                                          </p:val>
                                        </p:tav>
                                      </p:tavLst>
                                    </p:anim>
                                    <p:anim calcmode="lin" valueType="num">
                                      <p:cBhvr additive="base">
                                        <p:cTn id="28" dur="300" fill="hold"/>
                                        <p:tgtEl>
                                          <p:spTgt spid="12"/>
                                        </p:tgtEl>
                                        <p:attrNameLst>
                                          <p:attrName>ppt_y</p:attrName>
                                        </p:attrNameLst>
                                      </p:cBhvr>
                                      <p:tavLst>
                                        <p:tav tm="0">
                                          <p:val>
                                            <p:strVal val="1+#ppt_h/2"/>
                                          </p:val>
                                        </p:tav>
                                        <p:tav tm="100000">
                                          <p:val>
                                            <p:strVal val="#ppt_y"/>
                                          </p:val>
                                        </p:tav>
                                      </p:tavLst>
                                    </p:anim>
                                  </p:childTnLst>
                                </p:cTn>
                              </p:par>
                            </p:childTnLst>
                          </p:cTn>
                        </p:par>
                        <p:par>
                          <p:cTn id="29" fill="hold">
                            <p:stCondLst>
                              <p:cond delay="3000"/>
                            </p:stCondLst>
                            <p:childTnLst>
                              <p:par>
                                <p:cTn id="30" presetID="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300" fill="hold"/>
                                        <p:tgtEl>
                                          <p:spTgt spid="11"/>
                                        </p:tgtEl>
                                        <p:attrNameLst>
                                          <p:attrName>ppt_x</p:attrName>
                                        </p:attrNameLst>
                                      </p:cBhvr>
                                      <p:tavLst>
                                        <p:tav tm="0">
                                          <p:val>
                                            <p:strVal val="#ppt_x"/>
                                          </p:val>
                                        </p:tav>
                                        <p:tav tm="100000">
                                          <p:val>
                                            <p:strVal val="#ppt_x"/>
                                          </p:val>
                                        </p:tav>
                                      </p:tavLst>
                                    </p:anim>
                                    <p:anim calcmode="lin" valueType="num">
                                      <p:cBhvr additive="base">
                                        <p:cTn id="33" dur="300" fill="hold"/>
                                        <p:tgtEl>
                                          <p:spTgt spid="11"/>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21" presetClass="entr" presetSubtype="1"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heel(1)">
                                      <p:cBhvr>
                                        <p:cTn id="37" dur="1200"/>
                                        <p:tgtEl>
                                          <p:spTgt spid="13"/>
                                        </p:tgtEl>
                                      </p:cBhvr>
                                    </p:animEffect>
                                  </p:childTnLst>
                                </p:cTn>
                              </p:par>
                            </p:childTnLst>
                          </p:cTn>
                        </p:par>
                        <p:par>
                          <p:cTn id="38" fill="hold">
                            <p:stCondLst>
                              <p:cond delay="5000"/>
                            </p:stCondLst>
                            <p:childTnLst>
                              <p:par>
                                <p:cTn id="39" presetID="53" presetClass="entr" presetSubtype="16"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200" fill="hold"/>
                                        <p:tgtEl>
                                          <p:spTgt spid="14"/>
                                        </p:tgtEl>
                                        <p:attrNameLst>
                                          <p:attrName>ppt_w</p:attrName>
                                        </p:attrNameLst>
                                      </p:cBhvr>
                                      <p:tavLst>
                                        <p:tav tm="0">
                                          <p:val>
                                            <p:fltVal val="0"/>
                                          </p:val>
                                        </p:tav>
                                        <p:tav tm="100000">
                                          <p:val>
                                            <p:strVal val="#ppt_w"/>
                                          </p:val>
                                        </p:tav>
                                      </p:tavLst>
                                    </p:anim>
                                    <p:anim calcmode="lin" valueType="num">
                                      <p:cBhvr>
                                        <p:cTn id="42" dur="200" fill="hold"/>
                                        <p:tgtEl>
                                          <p:spTgt spid="14"/>
                                        </p:tgtEl>
                                        <p:attrNameLst>
                                          <p:attrName>ppt_h</p:attrName>
                                        </p:attrNameLst>
                                      </p:cBhvr>
                                      <p:tavLst>
                                        <p:tav tm="0">
                                          <p:val>
                                            <p:fltVal val="0"/>
                                          </p:val>
                                        </p:tav>
                                        <p:tav tm="100000">
                                          <p:val>
                                            <p:strVal val="#ppt_h"/>
                                          </p:val>
                                        </p:tav>
                                      </p:tavLst>
                                    </p:anim>
                                    <p:animEffect transition="in" filter="fade">
                                      <p:cBhvr>
                                        <p:cTn id="43" dur="200"/>
                                        <p:tgtEl>
                                          <p:spTgt spid="14"/>
                                        </p:tgtEl>
                                      </p:cBhvr>
                                    </p:animEffect>
                                  </p:childTnLst>
                                </p:cTn>
                              </p:par>
                              <p:par>
                                <p:cTn id="44" presetID="6" presetClass="emph" presetSubtype="0" autoRev="1" fill="hold" grpId="1" nodeType="withEffect">
                                  <p:stCondLst>
                                    <p:cond delay="150"/>
                                  </p:stCondLst>
                                  <p:childTnLst>
                                    <p:animScale>
                                      <p:cBhvr>
                                        <p:cTn id="45" dur="100" fill="hold"/>
                                        <p:tgtEl>
                                          <p:spTgt spid="14"/>
                                        </p:tgtEl>
                                      </p:cBhvr>
                                      <p:by x="130000" y="130000"/>
                                    </p:animScale>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200" fill="hold"/>
                                        <p:tgtEl>
                                          <p:spTgt spid="4"/>
                                        </p:tgtEl>
                                        <p:attrNameLst>
                                          <p:attrName>ppt_w</p:attrName>
                                        </p:attrNameLst>
                                      </p:cBhvr>
                                      <p:tavLst>
                                        <p:tav tm="0">
                                          <p:val>
                                            <p:fltVal val="0"/>
                                          </p:val>
                                        </p:tav>
                                        <p:tav tm="100000">
                                          <p:val>
                                            <p:strVal val="#ppt_w"/>
                                          </p:val>
                                        </p:tav>
                                      </p:tavLst>
                                    </p:anim>
                                    <p:anim calcmode="lin" valueType="num">
                                      <p:cBhvr>
                                        <p:cTn id="50" dur="200" fill="hold"/>
                                        <p:tgtEl>
                                          <p:spTgt spid="4"/>
                                        </p:tgtEl>
                                        <p:attrNameLst>
                                          <p:attrName>ppt_h</p:attrName>
                                        </p:attrNameLst>
                                      </p:cBhvr>
                                      <p:tavLst>
                                        <p:tav tm="0">
                                          <p:val>
                                            <p:fltVal val="0"/>
                                          </p:val>
                                        </p:tav>
                                        <p:tav tm="100000">
                                          <p:val>
                                            <p:strVal val="#ppt_h"/>
                                          </p:val>
                                        </p:tav>
                                      </p:tavLst>
                                    </p:anim>
                                    <p:animEffect transition="in" filter="fade">
                                      <p:cBhvr>
                                        <p:cTn id="51" dur="200"/>
                                        <p:tgtEl>
                                          <p:spTgt spid="4"/>
                                        </p:tgtEl>
                                      </p:cBhvr>
                                    </p:animEffect>
                                  </p:childTnLst>
                                </p:cTn>
                              </p:par>
                              <p:par>
                                <p:cTn id="52" presetID="6" presetClass="emph" presetSubtype="0" autoRev="1" fill="hold" nodeType="withEffect">
                                  <p:stCondLst>
                                    <p:cond delay="150"/>
                                  </p:stCondLst>
                                  <p:childTnLst>
                                    <p:animScale>
                                      <p:cBhvr>
                                        <p:cTn id="53" dur="100" fill="hold"/>
                                        <p:tgtEl>
                                          <p:spTgt spid="4"/>
                                        </p:tgtEl>
                                      </p:cBhvr>
                                      <p:by x="130000" y="130000"/>
                                    </p:animScale>
                                  </p:childTnLst>
                                </p:cTn>
                              </p:par>
                            </p:childTnLst>
                          </p:cTn>
                        </p:par>
                        <p:par>
                          <p:cTn id="54" fill="hold">
                            <p:stCondLst>
                              <p:cond delay="6000"/>
                            </p:stCondLst>
                            <p:childTnLst>
                              <p:par>
                                <p:cTn id="55" presetID="2" presetClass="entr" presetSubtype="4"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additive="base">
                                        <p:cTn id="57" dur="300" fill="hold"/>
                                        <p:tgtEl>
                                          <p:spTgt spid="19"/>
                                        </p:tgtEl>
                                        <p:attrNameLst>
                                          <p:attrName>ppt_x</p:attrName>
                                        </p:attrNameLst>
                                      </p:cBhvr>
                                      <p:tavLst>
                                        <p:tav tm="0">
                                          <p:val>
                                            <p:strVal val="#ppt_x"/>
                                          </p:val>
                                        </p:tav>
                                        <p:tav tm="100000">
                                          <p:val>
                                            <p:strVal val="#ppt_x"/>
                                          </p:val>
                                        </p:tav>
                                      </p:tavLst>
                                    </p:anim>
                                    <p:anim calcmode="lin" valueType="num">
                                      <p:cBhvr additive="base">
                                        <p:cTn id="58" dur="300" fill="hold"/>
                                        <p:tgtEl>
                                          <p:spTgt spid="19"/>
                                        </p:tgtEl>
                                        <p:attrNameLst>
                                          <p:attrName>ppt_y</p:attrName>
                                        </p:attrNameLst>
                                      </p:cBhvr>
                                      <p:tavLst>
                                        <p:tav tm="0">
                                          <p:val>
                                            <p:strVal val="1+#ppt_h/2"/>
                                          </p:val>
                                        </p:tav>
                                        <p:tav tm="100000">
                                          <p:val>
                                            <p:strVal val="#ppt_y"/>
                                          </p:val>
                                        </p:tav>
                                      </p:tavLst>
                                    </p:anim>
                                  </p:childTnLst>
                                </p:cTn>
                              </p:par>
                            </p:childTnLst>
                          </p:cTn>
                        </p:par>
                        <p:par>
                          <p:cTn id="59" fill="hold">
                            <p:stCondLst>
                              <p:cond delay="6500"/>
                            </p:stCondLst>
                            <p:childTnLst>
                              <p:par>
                                <p:cTn id="60" presetID="2" presetClass="entr" presetSubtype="4" fill="hold" grpId="0" nodeType="after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300" fill="hold"/>
                                        <p:tgtEl>
                                          <p:spTgt spid="18"/>
                                        </p:tgtEl>
                                        <p:attrNameLst>
                                          <p:attrName>ppt_x</p:attrName>
                                        </p:attrNameLst>
                                      </p:cBhvr>
                                      <p:tavLst>
                                        <p:tav tm="0">
                                          <p:val>
                                            <p:strVal val="#ppt_x"/>
                                          </p:val>
                                        </p:tav>
                                        <p:tav tm="100000">
                                          <p:val>
                                            <p:strVal val="#ppt_x"/>
                                          </p:val>
                                        </p:tav>
                                      </p:tavLst>
                                    </p:anim>
                                    <p:anim calcmode="lin" valueType="num">
                                      <p:cBhvr additive="base">
                                        <p:cTn id="63" dur="300" fill="hold"/>
                                        <p:tgtEl>
                                          <p:spTgt spid="18"/>
                                        </p:tgtEl>
                                        <p:attrNameLst>
                                          <p:attrName>ppt_y</p:attrName>
                                        </p:attrNameLst>
                                      </p:cBhvr>
                                      <p:tavLst>
                                        <p:tav tm="0">
                                          <p:val>
                                            <p:strVal val="1+#ppt_h/2"/>
                                          </p:val>
                                        </p:tav>
                                        <p:tav tm="100000">
                                          <p:val>
                                            <p:strVal val="#ppt_y"/>
                                          </p:val>
                                        </p:tav>
                                      </p:tavLst>
                                    </p:anim>
                                  </p:childTnLst>
                                </p:cTn>
                              </p:par>
                            </p:childTnLst>
                          </p:cTn>
                        </p:par>
                        <p:par>
                          <p:cTn id="64" fill="hold">
                            <p:stCondLst>
                              <p:cond delay="7000"/>
                            </p:stCondLst>
                            <p:childTnLst>
                              <p:par>
                                <p:cTn id="65" presetID="21" presetClass="entr" presetSubtype="1"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heel(1)">
                                      <p:cBhvr>
                                        <p:cTn id="67" dur="1200"/>
                                        <p:tgtEl>
                                          <p:spTgt spid="20"/>
                                        </p:tgtEl>
                                      </p:cBhvr>
                                    </p:animEffect>
                                  </p:childTnLst>
                                </p:cTn>
                              </p:par>
                            </p:childTnLst>
                          </p:cTn>
                        </p:par>
                        <p:par>
                          <p:cTn id="68" fill="hold">
                            <p:stCondLst>
                              <p:cond delay="8500"/>
                            </p:stCondLst>
                            <p:childTnLst>
                              <p:par>
                                <p:cTn id="69" presetID="53" presetClass="entr" presetSubtype="16"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200" fill="hold"/>
                                        <p:tgtEl>
                                          <p:spTgt spid="21"/>
                                        </p:tgtEl>
                                        <p:attrNameLst>
                                          <p:attrName>ppt_w</p:attrName>
                                        </p:attrNameLst>
                                      </p:cBhvr>
                                      <p:tavLst>
                                        <p:tav tm="0">
                                          <p:val>
                                            <p:fltVal val="0"/>
                                          </p:val>
                                        </p:tav>
                                        <p:tav tm="100000">
                                          <p:val>
                                            <p:strVal val="#ppt_w"/>
                                          </p:val>
                                        </p:tav>
                                      </p:tavLst>
                                    </p:anim>
                                    <p:anim calcmode="lin" valueType="num">
                                      <p:cBhvr>
                                        <p:cTn id="72" dur="200" fill="hold"/>
                                        <p:tgtEl>
                                          <p:spTgt spid="21"/>
                                        </p:tgtEl>
                                        <p:attrNameLst>
                                          <p:attrName>ppt_h</p:attrName>
                                        </p:attrNameLst>
                                      </p:cBhvr>
                                      <p:tavLst>
                                        <p:tav tm="0">
                                          <p:val>
                                            <p:fltVal val="0"/>
                                          </p:val>
                                        </p:tav>
                                        <p:tav tm="100000">
                                          <p:val>
                                            <p:strVal val="#ppt_h"/>
                                          </p:val>
                                        </p:tav>
                                      </p:tavLst>
                                    </p:anim>
                                    <p:animEffect transition="in" filter="fade">
                                      <p:cBhvr>
                                        <p:cTn id="73" dur="200"/>
                                        <p:tgtEl>
                                          <p:spTgt spid="21"/>
                                        </p:tgtEl>
                                      </p:cBhvr>
                                    </p:animEffect>
                                  </p:childTnLst>
                                </p:cTn>
                              </p:par>
                              <p:par>
                                <p:cTn id="74" presetID="6" presetClass="emph" presetSubtype="0" autoRev="1" fill="hold" grpId="1" nodeType="withEffect">
                                  <p:stCondLst>
                                    <p:cond delay="150"/>
                                  </p:stCondLst>
                                  <p:childTnLst>
                                    <p:animScale>
                                      <p:cBhvr>
                                        <p:cTn id="75" dur="100" fill="hold"/>
                                        <p:tgtEl>
                                          <p:spTgt spid="21"/>
                                        </p:tgtEl>
                                      </p:cBhvr>
                                      <p:by x="130000" y="130000"/>
                                    </p:animScale>
                                  </p:childTnLst>
                                </p:cTn>
                              </p:par>
                            </p:childTnLst>
                          </p:cTn>
                        </p:par>
                        <p:par>
                          <p:cTn id="76" fill="hold">
                            <p:stCondLst>
                              <p:cond delay="9000"/>
                            </p:stCondLst>
                            <p:childTnLst>
                              <p:par>
                                <p:cTn id="77" presetID="53" presetClass="entr" presetSubtype="16" fill="hold" nodeType="afterEffect">
                                  <p:stCondLst>
                                    <p:cond delay="0"/>
                                  </p:stCondLst>
                                  <p:childTnLst>
                                    <p:set>
                                      <p:cBhvr>
                                        <p:cTn id="78" dur="1" fill="hold">
                                          <p:stCondLst>
                                            <p:cond delay="0"/>
                                          </p:stCondLst>
                                        </p:cTn>
                                        <p:tgtEl>
                                          <p:spTgt spid="5"/>
                                        </p:tgtEl>
                                        <p:attrNameLst>
                                          <p:attrName>style.visibility</p:attrName>
                                        </p:attrNameLst>
                                      </p:cBhvr>
                                      <p:to>
                                        <p:strVal val="visible"/>
                                      </p:to>
                                    </p:set>
                                    <p:anim calcmode="lin" valueType="num">
                                      <p:cBhvr>
                                        <p:cTn id="79" dur="200" fill="hold"/>
                                        <p:tgtEl>
                                          <p:spTgt spid="5"/>
                                        </p:tgtEl>
                                        <p:attrNameLst>
                                          <p:attrName>ppt_w</p:attrName>
                                        </p:attrNameLst>
                                      </p:cBhvr>
                                      <p:tavLst>
                                        <p:tav tm="0">
                                          <p:val>
                                            <p:fltVal val="0"/>
                                          </p:val>
                                        </p:tav>
                                        <p:tav tm="100000">
                                          <p:val>
                                            <p:strVal val="#ppt_w"/>
                                          </p:val>
                                        </p:tav>
                                      </p:tavLst>
                                    </p:anim>
                                    <p:anim calcmode="lin" valueType="num">
                                      <p:cBhvr>
                                        <p:cTn id="80" dur="200" fill="hold"/>
                                        <p:tgtEl>
                                          <p:spTgt spid="5"/>
                                        </p:tgtEl>
                                        <p:attrNameLst>
                                          <p:attrName>ppt_h</p:attrName>
                                        </p:attrNameLst>
                                      </p:cBhvr>
                                      <p:tavLst>
                                        <p:tav tm="0">
                                          <p:val>
                                            <p:fltVal val="0"/>
                                          </p:val>
                                        </p:tav>
                                        <p:tav tm="100000">
                                          <p:val>
                                            <p:strVal val="#ppt_h"/>
                                          </p:val>
                                        </p:tav>
                                      </p:tavLst>
                                    </p:anim>
                                    <p:animEffect transition="in" filter="fade">
                                      <p:cBhvr>
                                        <p:cTn id="81" dur="200"/>
                                        <p:tgtEl>
                                          <p:spTgt spid="5"/>
                                        </p:tgtEl>
                                      </p:cBhvr>
                                    </p:animEffect>
                                  </p:childTnLst>
                                </p:cTn>
                              </p:par>
                              <p:par>
                                <p:cTn id="82" presetID="6" presetClass="emph" presetSubtype="0" autoRev="1" fill="hold" nodeType="withEffect">
                                  <p:stCondLst>
                                    <p:cond delay="150"/>
                                  </p:stCondLst>
                                  <p:childTnLst>
                                    <p:animScale>
                                      <p:cBhvr>
                                        <p:cTn id="83" dur="100" fill="hold"/>
                                        <p:tgtEl>
                                          <p:spTgt spid="5"/>
                                        </p:tgtEl>
                                      </p:cBhvr>
                                      <p:by x="130000" y="130000"/>
                                    </p:animScale>
                                  </p:childTnLst>
                                </p:cTn>
                              </p:par>
                            </p:childTnLst>
                          </p:cTn>
                        </p:par>
                        <p:par>
                          <p:cTn id="84" fill="hold">
                            <p:stCondLst>
                              <p:cond delay="9500"/>
                            </p:stCondLst>
                            <p:childTnLst>
                              <p:par>
                                <p:cTn id="85" presetID="2" presetClass="entr" presetSubtype="4" fill="hold" grpId="0" nodeType="afterEffect">
                                  <p:stCondLst>
                                    <p:cond delay="0"/>
                                  </p:stCondLst>
                                  <p:childTnLst>
                                    <p:set>
                                      <p:cBhvr>
                                        <p:cTn id="86" dur="1" fill="hold">
                                          <p:stCondLst>
                                            <p:cond delay="0"/>
                                          </p:stCondLst>
                                        </p:cTn>
                                        <p:tgtEl>
                                          <p:spTgt spid="29"/>
                                        </p:tgtEl>
                                        <p:attrNameLst>
                                          <p:attrName>style.visibility</p:attrName>
                                        </p:attrNameLst>
                                      </p:cBhvr>
                                      <p:to>
                                        <p:strVal val="visible"/>
                                      </p:to>
                                    </p:set>
                                    <p:anim calcmode="lin" valueType="num">
                                      <p:cBhvr additive="base">
                                        <p:cTn id="87" dur="300" fill="hold"/>
                                        <p:tgtEl>
                                          <p:spTgt spid="29"/>
                                        </p:tgtEl>
                                        <p:attrNameLst>
                                          <p:attrName>ppt_x</p:attrName>
                                        </p:attrNameLst>
                                      </p:cBhvr>
                                      <p:tavLst>
                                        <p:tav tm="0">
                                          <p:val>
                                            <p:strVal val="#ppt_x"/>
                                          </p:val>
                                        </p:tav>
                                        <p:tav tm="100000">
                                          <p:val>
                                            <p:strVal val="#ppt_x"/>
                                          </p:val>
                                        </p:tav>
                                      </p:tavLst>
                                    </p:anim>
                                    <p:anim calcmode="lin" valueType="num">
                                      <p:cBhvr additive="base">
                                        <p:cTn id="88" dur="300" fill="hold"/>
                                        <p:tgtEl>
                                          <p:spTgt spid="29"/>
                                        </p:tgtEl>
                                        <p:attrNameLst>
                                          <p:attrName>ppt_y</p:attrName>
                                        </p:attrNameLst>
                                      </p:cBhvr>
                                      <p:tavLst>
                                        <p:tav tm="0">
                                          <p:val>
                                            <p:strVal val="1+#ppt_h/2"/>
                                          </p:val>
                                        </p:tav>
                                        <p:tav tm="100000">
                                          <p:val>
                                            <p:strVal val="#ppt_y"/>
                                          </p:val>
                                        </p:tav>
                                      </p:tavLst>
                                    </p:anim>
                                  </p:childTnLst>
                                </p:cTn>
                              </p:par>
                            </p:childTnLst>
                          </p:cTn>
                        </p:par>
                        <p:par>
                          <p:cTn id="89" fill="hold">
                            <p:stCondLst>
                              <p:cond delay="10000"/>
                            </p:stCondLst>
                            <p:childTnLst>
                              <p:par>
                                <p:cTn id="90" presetID="2" presetClass="entr" presetSubtype="4" fill="hold" grpId="0" nodeType="afterEffect">
                                  <p:stCondLst>
                                    <p:cond delay="0"/>
                                  </p:stCondLst>
                                  <p:childTnLst>
                                    <p:set>
                                      <p:cBhvr>
                                        <p:cTn id="91" dur="1" fill="hold">
                                          <p:stCondLst>
                                            <p:cond delay="0"/>
                                          </p:stCondLst>
                                        </p:cTn>
                                        <p:tgtEl>
                                          <p:spTgt spid="27"/>
                                        </p:tgtEl>
                                        <p:attrNameLst>
                                          <p:attrName>style.visibility</p:attrName>
                                        </p:attrNameLst>
                                      </p:cBhvr>
                                      <p:to>
                                        <p:strVal val="visible"/>
                                      </p:to>
                                    </p:set>
                                    <p:anim calcmode="lin" valueType="num">
                                      <p:cBhvr additive="base">
                                        <p:cTn id="92" dur="300" fill="hold"/>
                                        <p:tgtEl>
                                          <p:spTgt spid="27"/>
                                        </p:tgtEl>
                                        <p:attrNameLst>
                                          <p:attrName>ppt_x</p:attrName>
                                        </p:attrNameLst>
                                      </p:cBhvr>
                                      <p:tavLst>
                                        <p:tav tm="0">
                                          <p:val>
                                            <p:strVal val="#ppt_x"/>
                                          </p:val>
                                        </p:tav>
                                        <p:tav tm="100000">
                                          <p:val>
                                            <p:strVal val="#ppt_x"/>
                                          </p:val>
                                        </p:tav>
                                      </p:tavLst>
                                    </p:anim>
                                    <p:anim calcmode="lin" valueType="num">
                                      <p:cBhvr additive="base">
                                        <p:cTn id="93" dur="300" fill="hold"/>
                                        <p:tgtEl>
                                          <p:spTgt spid="27"/>
                                        </p:tgtEl>
                                        <p:attrNameLst>
                                          <p:attrName>ppt_y</p:attrName>
                                        </p:attrNameLst>
                                      </p:cBhvr>
                                      <p:tavLst>
                                        <p:tav tm="0">
                                          <p:val>
                                            <p:strVal val="1+#ppt_h/2"/>
                                          </p:val>
                                        </p:tav>
                                        <p:tav tm="100000">
                                          <p:val>
                                            <p:strVal val="#ppt_y"/>
                                          </p:val>
                                        </p:tav>
                                      </p:tavLst>
                                    </p:anim>
                                  </p:childTnLst>
                                </p:cTn>
                              </p:par>
                            </p:childTnLst>
                          </p:cTn>
                        </p:par>
                        <p:par>
                          <p:cTn id="94" fill="hold">
                            <p:stCondLst>
                              <p:cond delay="10500"/>
                            </p:stCondLst>
                            <p:childTnLst>
                              <p:par>
                                <p:cTn id="95" presetID="21" presetClass="entr" presetSubtype="1" fill="hold" nodeType="afterEffect">
                                  <p:stCondLst>
                                    <p:cond delay="0"/>
                                  </p:stCondLst>
                                  <p:childTnLst>
                                    <p:set>
                                      <p:cBhvr>
                                        <p:cTn id="96" dur="1" fill="hold">
                                          <p:stCondLst>
                                            <p:cond delay="0"/>
                                          </p:stCondLst>
                                        </p:cTn>
                                        <p:tgtEl>
                                          <p:spTgt spid="30"/>
                                        </p:tgtEl>
                                        <p:attrNameLst>
                                          <p:attrName>style.visibility</p:attrName>
                                        </p:attrNameLst>
                                      </p:cBhvr>
                                      <p:to>
                                        <p:strVal val="visible"/>
                                      </p:to>
                                    </p:set>
                                    <p:animEffect transition="in" filter="wheel(1)">
                                      <p:cBhvr>
                                        <p:cTn id="97" dur="1200"/>
                                        <p:tgtEl>
                                          <p:spTgt spid="30"/>
                                        </p:tgtEl>
                                      </p:cBhvr>
                                    </p:animEffect>
                                  </p:childTnLst>
                                </p:cTn>
                              </p:par>
                            </p:childTnLst>
                          </p:cTn>
                        </p:par>
                        <p:par>
                          <p:cTn id="98" fill="hold">
                            <p:stCondLst>
                              <p:cond delay="12000"/>
                            </p:stCondLst>
                            <p:childTnLst>
                              <p:par>
                                <p:cTn id="99" presetID="53" presetClass="entr" presetSubtype="16" fill="hold" grpId="0" nodeType="afterEffect">
                                  <p:stCondLst>
                                    <p:cond delay="0"/>
                                  </p:stCondLst>
                                  <p:childTnLst>
                                    <p:set>
                                      <p:cBhvr>
                                        <p:cTn id="100" dur="1" fill="hold">
                                          <p:stCondLst>
                                            <p:cond delay="0"/>
                                          </p:stCondLst>
                                        </p:cTn>
                                        <p:tgtEl>
                                          <p:spTgt spid="31"/>
                                        </p:tgtEl>
                                        <p:attrNameLst>
                                          <p:attrName>style.visibility</p:attrName>
                                        </p:attrNameLst>
                                      </p:cBhvr>
                                      <p:to>
                                        <p:strVal val="visible"/>
                                      </p:to>
                                    </p:set>
                                    <p:anim calcmode="lin" valueType="num">
                                      <p:cBhvr>
                                        <p:cTn id="101" dur="200" fill="hold"/>
                                        <p:tgtEl>
                                          <p:spTgt spid="31"/>
                                        </p:tgtEl>
                                        <p:attrNameLst>
                                          <p:attrName>ppt_w</p:attrName>
                                        </p:attrNameLst>
                                      </p:cBhvr>
                                      <p:tavLst>
                                        <p:tav tm="0">
                                          <p:val>
                                            <p:fltVal val="0"/>
                                          </p:val>
                                        </p:tav>
                                        <p:tav tm="100000">
                                          <p:val>
                                            <p:strVal val="#ppt_w"/>
                                          </p:val>
                                        </p:tav>
                                      </p:tavLst>
                                    </p:anim>
                                    <p:anim calcmode="lin" valueType="num">
                                      <p:cBhvr>
                                        <p:cTn id="102" dur="200" fill="hold"/>
                                        <p:tgtEl>
                                          <p:spTgt spid="31"/>
                                        </p:tgtEl>
                                        <p:attrNameLst>
                                          <p:attrName>ppt_h</p:attrName>
                                        </p:attrNameLst>
                                      </p:cBhvr>
                                      <p:tavLst>
                                        <p:tav tm="0">
                                          <p:val>
                                            <p:fltVal val="0"/>
                                          </p:val>
                                        </p:tav>
                                        <p:tav tm="100000">
                                          <p:val>
                                            <p:strVal val="#ppt_h"/>
                                          </p:val>
                                        </p:tav>
                                      </p:tavLst>
                                    </p:anim>
                                    <p:animEffect transition="in" filter="fade">
                                      <p:cBhvr>
                                        <p:cTn id="103" dur="200"/>
                                        <p:tgtEl>
                                          <p:spTgt spid="31"/>
                                        </p:tgtEl>
                                      </p:cBhvr>
                                    </p:animEffect>
                                  </p:childTnLst>
                                </p:cTn>
                              </p:par>
                              <p:par>
                                <p:cTn id="104" presetID="6" presetClass="emph" presetSubtype="0" autoRev="1" fill="hold" grpId="1" nodeType="withEffect">
                                  <p:stCondLst>
                                    <p:cond delay="150"/>
                                  </p:stCondLst>
                                  <p:childTnLst>
                                    <p:animScale>
                                      <p:cBhvr>
                                        <p:cTn id="105" dur="100" fill="hold"/>
                                        <p:tgtEl>
                                          <p:spTgt spid="31"/>
                                        </p:tgtEl>
                                      </p:cBhvr>
                                      <p:by x="130000" y="130000"/>
                                    </p:animScale>
                                  </p:childTnLst>
                                </p:cTn>
                              </p:par>
                            </p:childTnLst>
                          </p:cTn>
                        </p:par>
                        <p:par>
                          <p:cTn id="106" fill="hold">
                            <p:stCondLst>
                              <p:cond delay="12500"/>
                            </p:stCondLst>
                            <p:childTnLst>
                              <p:par>
                                <p:cTn id="107" presetID="53" presetClass="entr" presetSubtype="16" fill="hold" nodeType="afterEffect">
                                  <p:stCondLst>
                                    <p:cond delay="0"/>
                                  </p:stCondLst>
                                  <p:childTnLst>
                                    <p:set>
                                      <p:cBhvr>
                                        <p:cTn id="108" dur="1" fill="hold">
                                          <p:stCondLst>
                                            <p:cond delay="0"/>
                                          </p:stCondLst>
                                        </p:cTn>
                                        <p:tgtEl>
                                          <p:spTgt spid="8"/>
                                        </p:tgtEl>
                                        <p:attrNameLst>
                                          <p:attrName>style.visibility</p:attrName>
                                        </p:attrNameLst>
                                      </p:cBhvr>
                                      <p:to>
                                        <p:strVal val="visible"/>
                                      </p:to>
                                    </p:set>
                                    <p:anim calcmode="lin" valueType="num">
                                      <p:cBhvr>
                                        <p:cTn id="109" dur="200" fill="hold"/>
                                        <p:tgtEl>
                                          <p:spTgt spid="8"/>
                                        </p:tgtEl>
                                        <p:attrNameLst>
                                          <p:attrName>ppt_w</p:attrName>
                                        </p:attrNameLst>
                                      </p:cBhvr>
                                      <p:tavLst>
                                        <p:tav tm="0">
                                          <p:val>
                                            <p:fltVal val="0"/>
                                          </p:val>
                                        </p:tav>
                                        <p:tav tm="100000">
                                          <p:val>
                                            <p:strVal val="#ppt_w"/>
                                          </p:val>
                                        </p:tav>
                                      </p:tavLst>
                                    </p:anim>
                                    <p:anim calcmode="lin" valueType="num">
                                      <p:cBhvr>
                                        <p:cTn id="110" dur="200" fill="hold"/>
                                        <p:tgtEl>
                                          <p:spTgt spid="8"/>
                                        </p:tgtEl>
                                        <p:attrNameLst>
                                          <p:attrName>ppt_h</p:attrName>
                                        </p:attrNameLst>
                                      </p:cBhvr>
                                      <p:tavLst>
                                        <p:tav tm="0">
                                          <p:val>
                                            <p:fltVal val="0"/>
                                          </p:val>
                                        </p:tav>
                                        <p:tav tm="100000">
                                          <p:val>
                                            <p:strVal val="#ppt_h"/>
                                          </p:val>
                                        </p:tav>
                                      </p:tavLst>
                                    </p:anim>
                                    <p:animEffect transition="in" filter="fade">
                                      <p:cBhvr>
                                        <p:cTn id="111" dur="200"/>
                                        <p:tgtEl>
                                          <p:spTgt spid="8"/>
                                        </p:tgtEl>
                                      </p:cBhvr>
                                    </p:animEffect>
                                  </p:childTnLst>
                                </p:cTn>
                              </p:par>
                              <p:par>
                                <p:cTn id="112" presetID="6" presetClass="emph" presetSubtype="0" autoRev="1" fill="hold" nodeType="withEffect">
                                  <p:stCondLst>
                                    <p:cond delay="150"/>
                                  </p:stCondLst>
                                  <p:childTnLst>
                                    <p:animScale>
                                      <p:cBhvr>
                                        <p:cTn id="113" dur="100" fill="hold"/>
                                        <p:tgtEl>
                                          <p:spTgt spid="8"/>
                                        </p:tgtEl>
                                      </p:cBhvr>
                                      <p:by x="130000" y="130000"/>
                                    </p:animScale>
                                  </p:childTnLst>
                                </p:cTn>
                              </p:par>
                            </p:childTnLst>
                          </p:cTn>
                        </p:par>
                        <p:par>
                          <p:cTn id="114" fill="hold">
                            <p:stCondLst>
                              <p:cond delay="13000"/>
                            </p:stCondLst>
                            <p:childTnLst>
                              <p:par>
                                <p:cTn id="115" presetID="2" presetClass="entr" presetSubtype="4" fill="hold" grpId="0" nodeType="afterEffect">
                                  <p:stCondLst>
                                    <p:cond delay="0"/>
                                  </p:stCondLst>
                                  <p:childTnLst>
                                    <p:set>
                                      <p:cBhvr>
                                        <p:cTn id="116" dur="1" fill="hold">
                                          <p:stCondLst>
                                            <p:cond delay="0"/>
                                          </p:stCondLst>
                                        </p:cTn>
                                        <p:tgtEl>
                                          <p:spTgt spid="36"/>
                                        </p:tgtEl>
                                        <p:attrNameLst>
                                          <p:attrName>style.visibility</p:attrName>
                                        </p:attrNameLst>
                                      </p:cBhvr>
                                      <p:to>
                                        <p:strVal val="visible"/>
                                      </p:to>
                                    </p:set>
                                    <p:anim calcmode="lin" valueType="num">
                                      <p:cBhvr additive="base">
                                        <p:cTn id="117" dur="300" fill="hold"/>
                                        <p:tgtEl>
                                          <p:spTgt spid="36"/>
                                        </p:tgtEl>
                                        <p:attrNameLst>
                                          <p:attrName>ppt_x</p:attrName>
                                        </p:attrNameLst>
                                      </p:cBhvr>
                                      <p:tavLst>
                                        <p:tav tm="0">
                                          <p:val>
                                            <p:strVal val="#ppt_x"/>
                                          </p:val>
                                        </p:tav>
                                        <p:tav tm="100000">
                                          <p:val>
                                            <p:strVal val="#ppt_x"/>
                                          </p:val>
                                        </p:tav>
                                      </p:tavLst>
                                    </p:anim>
                                    <p:anim calcmode="lin" valueType="num">
                                      <p:cBhvr additive="base">
                                        <p:cTn id="118" dur="300" fill="hold"/>
                                        <p:tgtEl>
                                          <p:spTgt spid="36"/>
                                        </p:tgtEl>
                                        <p:attrNameLst>
                                          <p:attrName>ppt_y</p:attrName>
                                        </p:attrNameLst>
                                      </p:cBhvr>
                                      <p:tavLst>
                                        <p:tav tm="0">
                                          <p:val>
                                            <p:strVal val="1+#ppt_h/2"/>
                                          </p:val>
                                        </p:tav>
                                        <p:tav tm="100000">
                                          <p:val>
                                            <p:strVal val="#ppt_y"/>
                                          </p:val>
                                        </p:tav>
                                      </p:tavLst>
                                    </p:anim>
                                  </p:childTnLst>
                                </p:cTn>
                              </p:par>
                            </p:childTnLst>
                          </p:cTn>
                        </p:par>
                        <p:par>
                          <p:cTn id="119" fill="hold">
                            <p:stCondLst>
                              <p:cond delay="13500"/>
                            </p:stCondLst>
                            <p:childTnLst>
                              <p:par>
                                <p:cTn id="120" presetID="2" presetClass="entr" presetSubtype="4" fill="hold" grpId="0" nodeType="afterEffect">
                                  <p:stCondLst>
                                    <p:cond delay="0"/>
                                  </p:stCondLst>
                                  <p:childTnLst>
                                    <p:set>
                                      <p:cBhvr>
                                        <p:cTn id="121" dur="1" fill="hold">
                                          <p:stCondLst>
                                            <p:cond delay="0"/>
                                          </p:stCondLst>
                                        </p:cTn>
                                        <p:tgtEl>
                                          <p:spTgt spid="35"/>
                                        </p:tgtEl>
                                        <p:attrNameLst>
                                          <p:attrName>style.visibility</p:attrName>
                                        </p:attrNameLst>
                                      </p:cBhvr>
                                      <p:to>
                                        <p:strVal val="visible"/>
                                      </p:to>
                                    </p:set>
                                    <p:anim calcmode="lin" valueType="num">
                                      <p:cBhvr additive="base">
                                        <p:cTn id="122" dur="300" fill="hold"/>
                                        <p:tgtEl>
                                          <p:spTgt spid="35"/>
                                        </p:tgtEl>
                                        <p:attrNameLst>
                                          <p:attrName>ppt_x</p:attrName>
                                        </p:attrNameLst>
                                      </p:cBhvr>
                                      <p:tavLst>
                                        <p:tav tm="0">
                                          <p:val>
                                            <p:strVal val="#ppt_x"/>
                                          </p:val>
                                        </p:tav>
                                        <p:tav tm="100000">
                                          <p:val>
                                            <p:strVal val="#ppt_x"/>
                                          </p:val>
                                        </p:tav>
                                      </p:tavLst>
                                    </p:anim>
                                    <p:anim calcmode="lin" valueType="num">
                                      <p:cBhvr additive="base">
                                        <p:cTn id="123" dur="3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11" grpId="0"/>
      <p:bldP spid="12" grpId="0"/>
      <p:bldP spid="14" grpId="0" animBg="1"/>
      <p:bldP spid="14" grpId="1" animBg="1"/>
      <p:bldP spid="18" grpId="0"/>
      <p:bldP spid="19" grpId="0"/>
      <p:bldP spid="21" grpId="0" animBg="1"/>
      <p:bldP spid="21" grpId="1" animBg="1"/>
      <p:bldP spid="27" grpId="0"/>
      <p:bldP spid="29" grpId="0"/>
      <p:bldP spid="31" grpId="0" animBg="1"/>
      <p:bldP spid="31" grpId="1" animBg="1"/>
      <p:bldP spid="35" grpId="0"/>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p:cNvSpPr>
            <a:spLocks noGrp="1"/>
          </p:cNvSpPr>
          <p:nvPr>
            <p:ph type="body" sz="quarter" idx="4294967295"/>
          </p:nvPr>
        </p:nvSpPr>
        <p:spPr>
          <a:xfrm>
            <a:off x="6907213" y="1728788"/>
            <a:ext cx="2236787" cy="814387"/>
          </a:xfrm>
        </p:spPr>
        <p:txBody>
          <a:bodyPr>
            <a:normAutofit/>
          </a:bodyPr>
          <a:lstStyle/>
          <a:p>
            <a:r>
              <a:rPr lang="en-US" sz="1000" dirty="0" err="1">
                <a:solidFill>
                  <a:schemeClr val="tx1">
                    <a:lumMod val="50000"/>
                    <a:lumOff val="50000"/>
                  </a:schemeClr>
                </a:solidFill>
              </a:rPr>
              <a:t>Lorem</a:t>
            </a:r>
            <a:r>
              <a:rPr lang="en-US" sz="1000" dirty="0">
                <a:solidFill>
                  <a:schemeClr val="tx1">
                    <a:lumMod val="50000"/>
                    <a:lumOff val="50000"/>
                  </a:schemeClr>
                </a:solidFill>
              </a:rPr>
              <a:t> </a:t>
            </a:r>
            <a:r>
              <a:rPr lang="en-US" sz="1000" dirty="0" err="1">
                <a:solidFill>
                  <a:schemeClr val="tx1">
                    <a:lumMod val="50000"/>
                    <a:lumOff val="50000"/>
                  </a:schemeClr>
                </a:solidFill>
              </a:rPr>
              <a:t>Ipsum</a:t>
            </a:r>
            <a:r>
              <a:rPr lang="en-US" sz="1000" dirty="0">
                <a:solidFill>
                  <a:schemeClr val="tx1">
                    <a:lumMod val="50000"/>
                    <a:lumOff val="50000"/>
                  </a:schemeClr>
                </a:solidFill>
              </a:rPr>
              <a:t> passages, and </a:t>
            </a:r>
            <a:r>
              <a:rPr lang="en-US" sz="1000" dirty="0" err="1">
                <a:solidFill>
                  <a:schemeClr val="tx1">
                    <a:lumMod val="50000"/>
                    <a:lumOff val="50000"/>
                  </a:schemeClr>
                </a:solidFill>
              </a:rPr>
              <a:t>ntly</a:t>
            </a:r>
            <a:r>
              <a:rPr lang="en-US" sz="1000" dirty="0">
                <a:solidFill>
                  <a:schemeClr val="tx1">
                    <a:lumMod val="50000"/>
                    <a:lumOff val="50000"/>
                  </a:schemeClr>
                </a:solidFill>
              </a:rPr>
              <a:t> with </a:t>
            </a:r>
            <a:r>
              <a:rPr lang="en-US" sz="1000" dirty="0" err="1">
                <a:solidFill>
                  <a:schemeClr val="tx1">
                    <a:lumMod val="50000"/>
                    <a:lumOff val="50000"/>
                  </a:schemeClr>
                </a:solidFill>
              </a:rPr>
              <a:t>desktopLorem</a:t>
            </a:r>
            <a:r>
              <a:rPr lang="en-US" sz="1000" dirty="0">
                <a:solidFill>
                  <a:schemeClr val="tx1">
                    <a:lumMod val="50000"/>
                    <a:lumOff val="50000"/>
                  </a:schemeClr>
                </a:solidFill>
              </a:rPr>
              <a:t> </a:t>
            </a:r>
            <a:r>
              <a:rPr lang="en-US" sz="1000" dirty="0" err="1">
                <a:solidFill>
                  <a:schemeClr val="tx1">
                    <a:lumMod val="50000"/>
                    <a:lumOff val="50000"/>
                  </a:schemeClr>
                </a:solidFill>
              </a:rPr>
              <a:t>Ipsum</a:t>
            </a:r>
            <a:r>
              <a:rPr lang="en-US" sz="1000" dirty="0">
                <a:solidFill>
                  <a:schemeClr val="tx1">
                    <a:lumMod val="50000"/>
                    <a:lumOff val="50000"/>
                  </a:schemeClr>
                </a:solidFill>
              </a:rPr>
              <a:t> passages recently with</a:t>
            </a:r>
          </a:p>
        </p:txBody>
      </p:sp>
      <p:sp>
        <p:nvSpPr>
          <p:cNvPr id="30" name="Text Placeholder 29"/>
          <p:cNvSpPr>
            <a:spLocks noGrp="1"/>
          </p:cNvSpPr>
          <p:nvPr>
            <p:ph type="body" sz="quarter" idx="4294967295"/>
          </p:nvPr>
        </p:nvSpPr>
        <p:spPr>
          <a:xfrm>
            <a:off x="6907213" y="3446463"/>
            <a:ext cx="2236787" cy="812800"/>
          </a:xfrm>
        </p:spPr>
        <p:txBody>
          <a:bodyPr>
            <a:normAutofit/>
          </a:bodyPr>
          <a:lstStyle/>
          <a:p>
            <a:r>
              <a:rPr lang="en-US" sz="1000" dirty="0" err="1">
                <a:solidFill>
                  <a:schemeClr val="tx1">
                    <a:lumMod val="50000"/>
                    <a:lumOff val="50000"/>
                  </a:schemeClr>
                </a:solidFill>
              </a:rPr>
              <a:t>Lorem</a:t>
            </a:r>
            <a:r>
              <a:rPr lang="en-US" sz="1000" dirty="0">
                <a:solidFill>
                  <a:schemeClr val="tx1">
                    <a:lumMod val="50000"/>
                    <a:lumOff val="50000"/>
                  </a:schemeClr>
                </a:solidFill>
              </a:rPr>
              <a:t> </a:t>
            </a:r>
            <a:r>
              <a:rPr lang="en-US" sz="1000" dirty="0" err="1">
                <a:solidFill>
                  <a:schemeClr val="tx1">
                    <a:lumMod val="50000"/>
                    <a:lumOff val="50000"/>
                  </a:schemeClr>
                </a:solidFill>
              </a:rPr>
              <a:t>Ipsum</a:t>
            </a:r>
            <a:r>
              <a:rPr lang="en-US" sz="1000" dirty="0">
                <a:solidFill>
                  <a:schemeClr val="tx1">
                    <a:lumMod val="50000"/>
                    <a:lumOff val="50000"/>
                  </a:schemeClr>
                </a:solidFill>
              </a:rPr>
              <a:t> passages, and </a:t>
            </a:r>
            <a:r>
              <a:rPr lang="en-US" sz="1000" dirty="0" err="1">
                <a:solidFill>
                  <a:schemeClr val="tx1">
                    <a:lumMod val="50000"/>
                    <a:lumOff val="50000"/>
                  </a:schemeClr>
                </a:solidFill>
              </a:rPr>
              <a:t>ntly</a:t>
            </a:r>
            <a:r>
              <a:rPr lang="en-US" sz="1000" dirty="0">
                <a:solidFill>
                  <a:schemeClr val="tx1">
                    <a:lumMod val="50000"/>
                    <a:lumOff val="50000"/>
                  </a:schemeClr>
                </a:solidFill>
              </a:rPr>
              <a:t> with </a:t>
            </a:r>
            <a:r>
              <a:rPr lang="en-US" sz="1000" dirty="0" err="1">
                <a:solidFill>
                  <a:schemeClr val="tx1">
                    <a:lumMod val="50000"/>
                    <a:lumOff val="50000"/>
                  </a:schemeClr>
                </a:solidFill>
              </a:rPr>
              <a:t>desktopLorem</a:t>
            </a:r>
            <a:r>
              <a:rPr lang="en-US" sz="1000" dirty="0">
                <a:solidFill>
                  <a:schemeClr val="tx1">
                    <a:lumMod val="50000"/>
                    <a:lumOff val="50000"/>
                  </a:schemeClr>
                </a:solidFill>
              </a:rPr>
              <a:t> </a:t>
            </a:r>
            <a:r>
              <a:rPr lang="en-US" sz="1000" dirty="0" err="1">
                <a:solidFill>
                  <a:schemeClr val="tx1">
                    <a:lumMod val="50000"/>
                    <a:lumOff val="50000"/>
                  </a:schemeClr>
                </a:solidFill>
              </a:rPr>
              <a:t>Ipsum</a:t>
            </a:r>
            <a:r>
              <a:rPr lang="en-US" sz="1000" dirty="0">
                <a:solidFill>
                  <a:schemeClr val="tx1">
                    <a:lumMod val="50000"/>
                    <a:lumOff val="50000"/>
                  </a:schemeClr>
                </a:solidFill>
              </a:rPr>
              <a:t> passages recently with</a:t>
            </a:r>
          </a:p>
        </p:txBody>
      </p:sp>
      <p:sp>
        <p:nvSpPr>
          <p:cNvPr id="32" name="Text Placeholder 31"/>
          <p:cNvSpPr>
            <a:spLocks noGrp="1"/>
          </p:cNvSpPr>
          <p:nvPr>
            <p:ph type="body" sz="quarter" idx="4294967295"/>
          </p:nvPr>
        </p:nvSpPr>
        <p:spPr>
          <a:xfrm>
            <a:off x="0" y="3446463"/>
            <a:ext cx="2236788" cy="812800"/>
          </a:xfrm>
        </p:spPr>
        <p:txBody>
          <a:bodyPr>
            <a:normAutofit/>
          </a:bodyPr>
          <a:lstStyle/>
          <a:p>
            <a:r>
              <a:rPr lang="en-US" sz="1000" dirty="0" err="1">
                <a:solidFill>
                  <a:schemeClr val="tx1">
                    <a:lumMod val="50000"/>
                    <a:lumOff val="50000"/>
                  </a:schemeClr>
                </a:solidFill>
              </a:rPr>
              <a:t>Lorem</a:t>
            </a:r>
            <a:r>
              <a:rPr lang="en-US" sz="1000" dirty="0">
                <a:solidFill>
                  <a:schemeClr val="tx1">
                    <a:lumMod val="50000"/>
                    <a:lumOff val="50000"/>
                  </a:schemeClr>
                </a:solidFill>
              </a:rPr>
              <a:t> </a:t>
            </a:r>
            <a:r>
              <a:rPr lang="en-US" sz="1000" dirty="0" err="1">
                <a:solidFill>
                  <a:schemeClr val="tx1">
                    <a:lumMod val="50000"/>
                    <a:lumOff val="50000"/>
                  </a:schemeClr>
                </a:solidFill>
              </a:rPr>
              <a:t>Ipsum</a:t>
            </a:r>
            <a:r>
              <a:rPr lang="en-US" sz="1000" dirty="0">
                <a:solidFill>
                  <a:schemeClr val="tx1">
                    <a:lumMod val="50000"/>
                    <a:lumOff val="50000"/>
                  </a:schemeClr>
                </a:solidFill>
              </a:rPr>
              <a:t> passages, and </a:t>
            </a:r>
            <a:r>
              <a:rPr lang="en-US" sz="1000" dirty="0" err="1">
                <a:solidFill>
                  <a:schemeClr val="tx1">
                    <a:lumMod val="50000"/>
                    <a:lumOff val="50000"/>
                  </a:schemeClr>
                </a:solidFill>
              </a:rPr>
              <a:t>ntly</a:t>
            </a:r>
            <a:r>
              <a:rPr lang="en-US" sz="1000" dirty="0">
                <a:solidFill>
                  <a:schemeClr val="tx1">
                    <a:lumMod val="50000"/>
                    <a:lumOff val="50000"/>
                  </a:schemeClr>
                </a:solidFill>
              </a:rPr>
              <a:t> with </a:t>
            </a:r>
            <a:r>
              <a:rPr lang="en-US" sz="1000" dirty="0" err="1">
                <a:solidFill>
                  <a:schemeClr val="tx1">
                    <a:lumMod val="50000"/>
                    <a:lumOff val="50000"/>
                  </a:schemeClr>
                </a:solidFill>
              </a:rPr>
              <a:t>desktopLorem</a:t>
            </a:r>
            <a:r>
              <a:rPr lang="en-US" sz="1000" dirty="0">
                <a:solidFill>
                  <a:schemeClr val="tx1">
                    <a:lumMod val="50000"/>
                    <a:lumOff val="50000"/>
                  </a:schemeClr>
                </a:solidFill>
              </a:rPr>
              <a:t> </a:t>
            </a:r>
            <a:r>
              <a:rPr lang="en-US" sz="1000" dirty="0" err="1">
                <a:solidFill>
                  <a:schemeClr val="tx1">
                    <a:lumMod val="50000"/>
                    <a:lumOff val="50000"/>
                  </a:schemeClr>
                </a:solidFill>
              </a:rPr>
              <a:t>Ipsum</a:t>
            </a:r>
            <a:r>
              <a:rPr lang="en-US" sz="1000" dirty="0">
                <a:solidFill>
                  <a:schemeClr val="tx1">
                    <a:lumMod val="50000"/>
                    <a:lumOff val="50000"/>
                  </a:schemeClr>
                </a:solidFill>
              </a:rPr>
              <a:t> passages recently with</a:t>
            </a:r>
          </a:p>
        </p:txBody>
      </p:sp>
      <p:sp>
        <p:nvSpPr>
          <p:cNvPr id="34" name="Text Placeholder 33"/>
          <p:cNvSpPr>
            <a:spLocks noGrp="1"/>
          </p:cNvSpPr>
          <p:nvPr>
            <p:ph type="body" sz="quarter" idx="4294967295"/>
          </p:nvPr>
        </p:nvSpPr>
        <p:spPr>
          <a:xfrm>
            <a:off x="0" y="1768475"/>
            <a:ext cx="2236788" cy="812800"/>
          </a:xfrm>
        </p:spPr>
        <p:txBody>
          <a:bodyPr>
            <a:noAutofit/>
          </a:bodyPr>
          <a:lstStyle/>
          <a:p>
            <a:r>
              <a:rPr lang="en-US" sz="1000" dirty="0" err="1">
                <a:solidFill>
                  <a:schemeClr val="tx1">
                    <a:lumMod val="50000"/>
                    <a:lumOff val="50000"/>
                  </a:schemeClr>
                </a:solidFill>
              </a:rPr>
              <a:t>Lorem</a:t>
            </a:r>
            <a:r>
              <a:rPr lang="en-US" sz="1000" dirty="0">
                <a:solidFill>
                  <a:schemeClr val="tx1">
                    <a:lumMod val="50000"/>
                    <a:lumOff val="50000"/>
                  </a:schemeClr>
                </a:solidFill>
              </a:rPr>
              <a:t> </a:t>
            </a:r>
            <a:r>
              <a:rPr lang="en-US" sz="1000" dirty="0" err="1">
                <a:solidFill>
                  <a:schemeClr val="tx1">
                    <a:lumMod val="50000"/>
                    <a:lumOff val="50000"/>
                  </a:schemeClr>
                </a:solidFill>
              </a:rPr>
              <a:t>Ipsum</a:t>
            </a:r>
            <a:r>
              <a:rPr lang="en-US" sz="1000" dirty="0">
                <a:solidFill>
                  <a:schemeClr val="tx1">
                    <a:lumMod val="50000"/>
                    <a:lumOff val="50000"/>
                  </a:schemeClr>
                </a:solidFill>
              </a:rPr>
              <a:t> passages, and </a:t>
            </a:r>
            <a:r>
              <a:rPr lang="en-US" sz="1000" dirty="0" err="1">
                <a:solidFill>
                  <a:schemeClr val="tx1">
                    <a:lumMod val="50000"/>
                    <a:lumOff val="50000"/>
                  </a:schemeClr>
                </a:solidFill>
              </a:rPr>
              <a:t>ntly</a:t>
            </a:r>
            <a:r>
              <a:rPr lang="en-US" sz="1000" dirty="0">
                <a:solidFill>
                  <a:schemeClr val="tx1">
                    <a:lumMod val="50000"/>
                    <a:lumOff val="50000"/>
                  </a:schemeClr>
                </a:solidFill>
              </a:rPr>
              <a:t> with </a:t>
            </a:r>
            <a:r>
              <a:rPr lang="en-US" sz="1000" dirty="0" err="1">
                <a:solidFill>
                  <a:schemeClr val="tx1">
                    <a:lumMod val="50000"/>
                    <a:lumOff val="50000"/>
                  </a:schemeClr>
                </a:solidFill>
              </a:rPr>
              <a:t>desktopLorem</a:t>
            </a:r>
            <a:r>
              <a:rPr lang="en-US" sz="1000" dirty="0">
                <a:solidFill>
                  <a:schemeClr val="tx1">
                    <a:lumMod val="50000"/>
                    <a:lumOff val="50000"/>
                  </a:schemeClr>
                </a:solidFill>
              </a:rPr>
              <a:t> </a:t>
            </a:r>
            <a:r>
              <a:rPr lang="en-US" sz="1000" dirty="0" err="1">
                <a:solidFill>
                  <a:schemeClr val="tx1">
                    <a:lumMod val="50000"/>
                    <a:lumOff val="50000"/>
                  </a:schemeClr>
                </a:solidFill>
              </a:rPr>
              <a:t>Ipsum</a:t>
            </a:r>
            <a:r>
              <a:rPr lang="en-US" sz="1000" dirty="0">
                <a:solidFill>
                  <a:schemeClr val="tx1">
                    <a:lumMod val="50000"/>
                    <a:lumOff val="50000"/>
                  </a:schemeClr>
                </a:solidFill>
              </a:rPr>
              <a:t> passages recently with</a:t>
            </a:r>
          </a:p>
          <a:p>
            <a:endParaRPr lang="en-US" sz="1000" dirty="0">
              <a:solidFill>
                <a:schemeClr val="tx1">
                  <a:lumMod val="50000"/>
                  <a:lumOff val="50000"/>
                </a:schemeClr>
              </a:solidFill>
            </a:endParaRPr>
          </a:p>
          <a:p>
            <a:endParaRPr lang="en-US" sz="1000" dirty="0">
              <a:solidFill>
                <a:schemeClr val="tx1">
                  <a:lumMod val="50000"/>
                  <a:lumOff val="50000"/>
                </a:schemeClr>
              </a:solidFill>
            </a:endParaRPr>
          </a:p>
        </p:txBody>
      </p:sp>
      <p:grpSp>
        <p:nvGrpSpPr>
          <p:cNvPr id="2" name="Group 21"/>
          <p:cNvGrpSpPr/>
          <p:nvPr/>
        </p:nvGrpSpPr>
        <p:grpSpPr>
          <a:xfrm>
            <a:off x="3955233" y="1351234"/>
            <a:ext cx="1794881" cy="2726026"/>
            <a:chOff x="-1588" y="1862138"/>
            <a:chExt cx="563563" cy="855663"/>
          </a:xfrm>
          <a:solidFill>
            <a:schemeClr val="accent1"/>
          </a:solidFill>
        </p:grpSpPr>
        <p:sp>
          <p:nvSpPr>
            <p:cNvPr id="19" name="Freeform 9"/>
            <p:cNvSpPr/>
            <p:nvPr/>
          </p:nvSpPr>
          <p:spPr bwMode="auto">
            <a:xfrm>
              <a:off x="242888" y="2657476"/>
              <a:ext cx="77788" cy="60325"/>
            </a:xfrm>
            <a:custGeom>
              <a:avLst/>
              <a:gdLst>
                <a:gd name="T0" fmla="*/ 28 w 49"/>
                <a:gd name="T1" fmla="*/ 38 h 38"/>
                <a:gd name="T2" fmla="*/ 49 w 49"/>
                <a:gd name="T3" fmla="*/ 0 h 38"/>
                <a:gd name="T4" fmla="*/ 0 w 49"/>
                <a:gd name="T5" fmla="*/ 0 h 38"/>
                <a:gd name="T6" fmla="*/ 28 w 49"/>
                <a:gd name="T7" fmla="*/ 38 h 38"/>
              </a:gdLst>
              <a:ahLst/>
              <a:cxnLst>
                <a:cxn ang="0">
                  <a:pos x="T0" y="T1"/>
                </a:cxn>
                <a:cxn ang="0">
                  <a:pos x="T2" y="T3"/>
                </a:cxn>
                <a:cxn ang="0">
                  <a:pos x="T4" y="T5"/>
                </a:cxn>
                <a:cxn ang="0">
                  <a:pos x="T6" y="T7"/>
                </a:cxn>
              </a:cxnLst>
              <a:rect l="0" t="0" r="r" b="b"/>
              <a:pathLst>
                <a:path w="49" h="38">
                  <a:moveTo>
                    <a:pt x="28" y="38"/>
                  </a:moveTo>
                  <a:lnTo>
                    <a:pt x="49" y="0"/>
                  </a:lnTo>
                  <a:lnTo>
                    <a:pt x="0" y="0"/>
                  </a:lnTo>
                  <a:lnTo>
                    <a:pt x="28"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0" name="Freeform 10"/>
            <p:cNvSpPr/>
            <p:nvPr/>
          </p:nvSpPr>
          <p:spPr bwMode="auto">
            <a:xfrm>
              <a:off x="-1588" y="1862138"/>
              <a:ext cx="563563" cy="692150"/>
            </a:xfrm>
            <a:custGeom>
              <a:avLst/>
              <a:gdLst>
                <a:gd name="T0" fmla="*/ 176 w 349"/>
                <a:gd name="T1" fmla="*/ 0 h 429"/>
                <a:gd name="T2" fmla="*/ 0 w 349"/>
                <a:gd name="T3" fmla="*/ 176 h 429"/>
                <a:gd name="T4" fmla="*/ 44 w 349"/>
                <a:gd name="T5" fmla="*/ 292 h 429"/>
                <a:gd name="T6" fmla="*/ 104 w 349"/>
                <a:gd name="T7" fmla="*/ 398 h 429"/>
                <a:gd name="T8" fmla="*/ 115 w 349"/>
                <a:gd name="T9" fmla="*/ 429 h 429"/>
                <a:gd name="T10" fmla="*/ 135 w 349"/>
                <a:gd name="T11" fmla="*/ 429 h 429"/>
                <a:gd name="T12" fmla="*/ 146 w 349"/>
                <a:gd name="T13" fmla="*/ 420 h 429"/>
                <a:gd name="T14" fmla="*/ 156 w 349"/>
                <a:gd name="T15" fmla="*/ 429 h 429"/>
                <a:gd name="T16" fmla="*/ 195 w 349"/>
                <a:gd name="T17" fmla="*/ 429 h 429"/>
                <a:gd name="T18" fmla="*/ 206 w 349"/>
                <a:gd name="T19" fmla="*/ 420 h 429"/>
                <a:gd name="T20" fmla="*/ 216 w 349"/>
                <a:gd name="T21" fmla="*/ 429 h 429"/>
                <a:gd name="T22" fmla="*/ 239 w 349"/>
                <a:gd name="T23" fmla="*/ 429 h 429"/>
                <a:gd name="T24" fmla="*/ 247 w 349"/>
                <a:gd name="T25" fmla="*/ 412 h 429"/>
                <a:gd name="T26" fmla="*/ 276 w 349"/>
                <a:gd name="T27" fmla="*/ 325 h 429"/>
                <a:gd name="T28" fmla="*/ 349 w 349"/>
                <a:gd name="T29" fmla="*/ 168 h 429"/>
                <a:gd name="T30" fmla="*/ 176 w 349"/>
                <a:gd name="T31" fmla="*/ 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9" h="429">
                  <a:moveTo>
                    <a:pt x="176" y="0"/>
                  </a:moveTo>
                  <a:cubicBezTo>
                    <a:pt x="126" y="0"/>
                    <a:pt x="0" y="38"/>
                    <a:pt x="0" y="176"/>
                  </a:cubicBezTo>
                  <a:cubicBezTo>
                    <a:pt x="0" y="204"/>
                    <a:pt x="7" y="257"/>
                    <a:pt x="44" y="292"/>
                  </a:cubicBezTo>
                  <a:cubicBezTo>
                    <a:pt x="81" y="328"/>
                    <a:pt x="101" y="361"/>
                    <a:pt x="104" y="398"/>
                  </a:cubicBezTo>
                  <a:cubicBezTo>
                    <a:pt x="104" y="413"/>
                    <a:pt x="108" y="424"/>
                    <a:pt x="115" y="429"/>
                  </a:cubicBezTo>
                  <a:cubicBezTo>
                    <a:pt x="135" y="429"/>
                    <a:pt x="135" y="429"/>
                    <a:pt x="135" y="429"/>
                  </a:cubicBezTo>
                  <a:cubicBezTo>
                    <a:pt x="136" y="424"/>
                    <a:pt x="141" y="420"/>
                    <a:pt x="146" y="420"/>
                  </a:cubicBezTo>
                  <a:cubicBezTo>
                    <a:pt x="151" y="420"/>
                    <a:pt x="155" y="424"/>
                    <a:pt x="156" y="429"/>
                  </a:cubicBezTo>
                  <a:cubicBezTo>
                    <a:pt x="195" y="429"/>
                    <a:pt x="195" y="429"/>
                    <a:pt x="195" y="429"/>
                  </a:cubicBezTo>
                  <a:cubicBezTo>
                    <a:pt x="196" y="424"/>
                    <a:pt x="201" y="420"/>
                    <a:pt x="206" y="420"/>
                  </a:cubicBezTo>
                  <a:cubicBezTo>
                    <a:pt x="211" y="420"/>
                    <a:pt x="215" y="424"/>
                    <a:pt x="216" y="429"/>
                  </a:cubicBezTo>
                  <a:cubicBezTo>
                    <a:pt x="239" y="429"/>
                    <a:pt x="239" y="429"/>
                    <a:pt x="239" y="429"/>
                  </a:cubicBezTo>
                  <a:cubicBezTo>
                    <a:pt x="243" y="426"/>
                    <a:pt x="247" y="422"/>
                    <a:pt x="247" y="412"/>
                  </a:cubicBezTo>
                  <a:cubicBezTo>
                    <a:pt x="247" y="390"/>
                    <a:pt x="244" y="356"/>
                    <a:pt x="276" y="325"/>
                  </a:cubicBezTo>
                  <a:cubicBezTo>
                    <a:pt x="308" y="293"/>
                    <a:pt x="349" y="253"/>
                    <a:pt x="349" y="168"/>
                  </a:cubicBezTo>
                  <a:cubicBezTo>
                    <a:pt x="349" y="115"/>
                    <a:pt x="305" y="0"/>
                    <a:pt x="17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1" name="Freeform 11"/>
            <p:cNvSpPr/>
            <p:nvPr/>
          </p:nvSpPr>
          <p:spPr bwMode="auto">
            <a:xfrm>
              <a:off x="192088" y="2559051"/>
              <a:ext cx="180975" cy="85725"/>
            </a:xfrm>
            <a:custGeom>
              <a:avLst/>
              <a:gdLst>
                <a:gd name="T0" fmla="*/ 112 w 112"/>
                <a:gd name="T1" fmla="*/ 9 h 53"/>
                <a:gd name="T2" fmla="*/ 96 w 112"/>
                <a:gd name="T3" fmla="*/ 9 h 53"/>
                <a:gd name="T4" fmla="*/ 86 w 112"/>
                <a:gd name="T5" fmla="*/ 0 h 53"/>
                <a:gd name="T6" fmla="*/ 76 w 112"/>
                <a:gd name="T7" fmla="*/ 9 h 53"/>
                <a:gd name="T8" fmla="*/ 36 w 112"/>
                <a:gd name="T9" fmla="*/ 9 h 53"/>
                <a:gd name="T10" fmla="*/ 26 w 112"/>
                <a:gd name="T11" fmla="*/ 0 h 53"/>
                <a:gd name="T12" fmla="*/ 16 w 112"/>
                <a:gd name="T13" fmla="*/ 9 h 53"/>
                <a:gd name="T14" fmla="*/ 0 w 112"/>
                <a:gd name="T15" fmla="*/ 9 h 53"/>
                <a:gd name="T16" fmla="*/ 22 w 112"/>
                <a:gd name="T17" fmla="*/ 53 h 53"/>
                <a:gd name="T18" fmla="*/ 91 w 112"/>
                <a:gd name="T19" fmla="*/ 53 h 53"/>
                <a:gd name="T20" fmla="*/ 112 w 112"/>
                <a:gd name="T21" fmla="*/ 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53">
                  <a:moveTo>
                    <a:pt x="112" y="9"/>
                  </a:moveTo>
                  <a:cubicBezTo>
                    <a:pt x="96" y="9"/>
                    <a:pt x="96" y="9"/>
                    <a:pt x="96" y="9"/>
                  </a:cubicBezTo>
                  <a:cubicBezTo>
                    <a:pt x="95" y="4"/>
                    <a:pt x="91" y="0"/>
                    <a:pt x="86" y="0"/>
                  </a:cubicBezTo>
                  <a:cubicBezTo>
                    <a:pt x="81" y="0"/>
                    <a:pt x="76" y="4"/>
                    <a:pt x="76" y="9"/>
                  </a:cubicBezTo>
                  <a:cubicBezTo>
                    <a:pt x="36" y="9"/>
                    <a:pt x="36" y="9"/>
                    <a:pt x="36" y="9"/>
                  </a:cubicBezTo>
                  <a:cubicBezTo>
                    <a:pt x="35" y="4"/>
                    <a:pt x="31" y="0"/>
                    <a:pt x="26" y="0"/>
                  </a:cubicBezTo>
                  <a:cubicBezTo>
                    <a:pt x="21" y="0"/>
                    <a:pt x="16" y="4"/>
                    <a:pt x="16" y="9"/>
                  </a:cubicBezTo>
                  <a:cubicBezTo>
                    <a:pt x="0" y="9"/>
                    <a:pt x="0" y="9"/>
                    <a:pt x="0" y="9"/>
                  </a:cubicBezTo>
                  <a:cubicBezTo>
                    <a:pt x="22" y="53"/>
                    <a:pt x="22" y="53"/>
                    <a:pt x="22" y="53"/>
                  </a:cubicBezTo>
                  <a:cubicBezTo>
                    <a:pt x="91" y="53"/>
                    <a:pt x="91" y="53"/>
                    <a:pt x="91" y="53"/>
                  </a:cubicBezTo>
                  <a:lnTo>
                    <a:pt x="112"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cxnSp>
        <p:nvCxnSpPr>
          <p:cNvPr id="38" name="Straight Connector 37"/>
          <p:cNvCxnSpPr/>
          <p:nvPr/>
        </p:nvCxnSpPr>
        <p:spPr>
          <a:xfrm>
            <a:off x="3049534" y="1429191"/>
            <a:ext cx="631374" cy="50239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3049535" y="3006212"/>
            <a:ext cx="712211" cy="25234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5943600" y="1429191"/>
            <a:ext cx="838200" cy="74609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flipV="1">
            <a:off x="6019800" y="2877438"/>
            <a:ext cx="762000" cy="30489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7" name="Freeform 16"/>
          <p:cNvSpPr>
            <a:spLocks noEditPoints="1"/>
          </p:cNvSpPr>
          <p:nvPr/>
        </p:nvSpPr>
        <p:spPr bwMode="auto">
          <a:xfrm>
            <a:off x="6571364" y="3486033"/>
            <a:ext cx="366717" cy="366830"/>
          </a:xfrm>
          <a:custGeom>
            <a:avLst/>
            <a:gdLst>
              <a:gd name="T0" fmla="*/ 0 w 1108"/>
              <a:gd name="T1" fmla="*/ 755 h 1107"/>
              <a:gd name="T2" fmla="*/ 22 w 1108"/>
              <a:gd name="T3" fmla="*/ 727 h 1107"/>
              <a:gd name="T4" fmla="*/ 1044 w 1108"/>
              <a:gd name="T5" fmla="*/ 13 h 1107"/>
              <a:gd name="T6" fmla="*/ 1075 w 1108"/>
              <a:gd name="T7" fmla="*/ 1 h 1107"/>
              <a:gd name="T8" fmla="*/ 1106 w 1108"/>
              <a:gd name="T9" fmla="*/ 41 h 1107"/>
              <a:gd name="T10" fmla="*/ 1097 w 1108"/>
              <a:gd name="T11" fmla="*/ 134 h 1107"/>
              <a:gd name="T12" fmla="*/ 1076 w 1108"/>
              <a:gd name="T13" fmla="*/ 340 h 1107"/>
              <a:gd name="T14" fmla="*/ 1053 w 1108"/>
              <a:gd name="T15" fmla="*/ 570 h 1107"/>
              <a:gd name="T16" fmla="*/ 1033 w 1108"/>
              <a:gd name="T17" fmla="*/ 775 h 1107"/>
              <a:gd name="T18" fmla="*/ 1010 w 1108"/>
              <a:gd name="T19" fmla="*/ 1003 h 1107"/>
              <a:gd name="T20" fmla="*/ 1004 w 1108"/>
              <a:gd name="T21" fmla="*/ 1067 h 1107"/>
              <a:gd name="T22" fmla="*/ 976 w 1108"/>
              <a:gd name="T23" fmla="*/ 1107 h 1107"/>
              <a:gd name="T24" fmla="*/ 959 w 1108"/>
              <a:gd name="T25" fmla="*/ 1107 h 1107"/>
              <a:gd name="T26" fmla="*/ 942 w 1108"/>
              <a:gd name="T27" fmla="*/ 1098 h 1107"/>
              <a:gd name="T28" fmla="*/ 580 w 1108"/>
              <a:gd name="T29" fmla="*/ 900 h 1107"/>
              <a:gd name="T30" fmla="*/ 569 w 1108"/>
              <a:gd name="T31" fmla="*/ 895 h 1107"/>
              <a:gd name="T32" fmla="*/ 562 w 1108"/>
              <a:gd name="T33" fmla="*/ 905 h 1107"/>
              <a:gd name="T34" fmla="*/ 452 w 1108"/>
              <a:gd name="T35" fmla="*/ 1079 h 1107"/>
              <a:gd name="T36" fmla="*/ 423 w 1108"/>
              <a:gd name="T37" fmla="*/ 1107 h 1107"/>
              <a:gd name="T38" fmla="*/ 408 w 1108"/>
              <a:gd name="T39" fmla="*/ 1107 h 1107"/>
              <a:gd name="T40" fmla="*/ 380 w 1108"/>
              <a:gd name="T41" fmla="*/ 1063 h 1107"/>
              <a:gd name="T42" fmla="*/ 380 w 1108"/>
              <a:gd name="T43" fmla="*/ 809 h 1107"/>
              <a:gd name="T44" fmla="*/ 380 w 1108"/>
              <a:gd name="T45" fmla="*/ 796 h 1107"/>
              <a:gd name="T46" fmla="*/ 366 w 1108"/>
              <a:gd name="T47" fmla="*/ 796 h 1107"/>
              <a:gd name="T48" fmla="*/ 44 w 1108"/>
              <a:gd name="T49" fmla="*/ 796 h 1107"/>
              <a:gd name="T50" fmla="*/ 0 w 1108"/>
              <a:gd name="T51" fmla="*/ 768 h 1107"/>
              <a:gd name="T52" fmla="*/ 0 w 1108"/>
              <a:gd name="T53" fmla="*/ 755 h 1107"/>
              <a:gd name="T54" fmla="*/ 1022 w 1108"/>
              <a:gd name="T55" fmla="*/ 183 h 1107"/>
              <a:gd name="T56" fmla="*/ 1020 w 1108"/>
              <a:gd name="T57" fmla="*/ 182 h 1107"/>
              <a:gd name="T58" fmla="*/ 606 w 1108"/>
              <a:gd name="T59" fmla="*/ 836 h 1107"/>
              <a:gd name="T60" fmla="*/ 939 w 1108"/>
              <a:gd name="T61" fmla="*/ 1018 h 1107"/>
              <a:gd name="T62" fmla="*/ 1022 w 1108"/>
              <a:gd name="T63" fmla="*/ 183 h 1107"/>
              <a:gd name="T64" fmla="*/ 832 w 1108"/>
              <a:gd name="T65" fmla="*/ 248 h 1107"/>
              <a:gd name="T66" fmla="*/ 830 w 1108"/>
              <a:gd name="T67" fmla="*/ 247 h 1107"/>
              <a:gd name="T68" fmla="*/ 147 w 1108"/>
              <a:gd name="T69" fmla="*/ 725 h 1107"/>
              <a:gd name="T70" fmla="*/ 148 w 1108"/>
              <a:gd name="T71" fmla="*/ 727 h 1107"/>
              <a:gd name="T72" fmla="*/ 158 w 1108"/>
              <a:gd name="T73" fmla="*/ 727 h 1107"/>
              <a:gd name="T74" fmla="*/ 389 w 1108"/>
              <a:gd name="T75" fmla="*/ 727 h 1107"/>
              <a:gd name="T76" fmla="*/ 407 w 1108"/>
              <a:gd name="T77" fmla="*/ 719 h 1107"/>
              <a:gd name="T78" fmla="*/ 825 w 1108"/>
              <a:gd name="T79" fmla="*/ 256 h 1107"/>
              <a:gd name="T80" fmla="*/ 832 w 1108"/>
              <a:gd name="T81" fmla="*/ 248 h 1107"/>
              <a:gd name="T82" fmla="*/ 449 w 1108"/>
              <a:gd name="T83" fmla="*/ 949 h 1107"/>
              <a:gd name="T84" fmla="*/ 452 w 1108"/>
              <a:gd name="T85" fmla="*/ 950 h 1107"/>
              <a:gd name="T86" fmla="*/ 819 w 1108"/>
              <a:gd name="T87" fmla="*/ 370 h 1107"/>
              <a:gd name="T88" fmla="*/ 815 w 1108"/>
              <a:gd name="T89" fmla="*/ 371 h 1107"/>
              <a:gd name="T90" fmla="*/ 454 w 1108"/>
              <a:gd name="T91" fmla="*/ 770 h 1107"/>
              <a:gd name="T92" fmla="*/ 449 w 1108"/>
              <a:gd name="T93" fmla="*/ 784 h 1107"/>
              <a:gd name="T94" fmla="*/ 449 w 1108"/>
              <a:gd name="T95" fmla="*/ 937 h 1107"/>
              <a:gd name="T96" fmla="*/ 449 w 1108"/>
              <a:gd name="T97" fmla="*/ 949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08" h="1107">
                <a:moveTo>
                  <a:pt x="0" y="755"/>
                </a:moveTo>
                <a:cubicBezTo>
                  <a:pt x="4" y="743"/>
                  <a:pt x="12" y="735"/>
                  <a:pt x="22" y="727"/>
                </a:cubicBezTo>
                <a:cubicBezTo>
                  <a:pt x="363" y="489"/>
                  <a:pt x="703" y="251"/>
                  <a:pt x="1044" y="13"/>
                </a:cubicBezTo>
                <a:cubicBezTo>
                  <a:pt x="1053" y="6"/>
                  <a:pt x="1063" y="0"/>
                  <a:pt x="1075" y="1"/>
                </a:cubicBezTo>
                <a:cubicBezTo>
                  <a:pt x="1095" y="4"/>
                  <a:pt x="1108" y="20"/>
                  <a:pt x="1106" y="41"/>
                </a:cubicBezTo>
                <a:cubicBezTo>
                  <a:pt x="1103" y="72"/>
                  <a:pt x="1100" y="103"/>
                  <a:pt x="1097" y="134"/>
                </a:cubicBezTo>
                <a:cubicBezTo>
                  <a:pt x="1090" y="202"/>
                  <a:pt x="1083" y="271"/>
                  <a:pt x="1076" y="340"/>
                </a:cubicBezTo>
                <a:cubicBezTo>
                  <a:pt x="1068" y="417"/>
                  <a:pt x="1061" y="493"/>
                  <a:pt x="1053" y="570"/>
                </a:cubicBezTo>
                <a:cubicBezTo>
                  <a:pt x="1046" y="638"/>
                  <a:pt x="1039" y="707"/>
                  <a:pt x="1033" y="775"/>
                </a:cubicBezTo>
                <a:cubicBezTo>
                  <a:pt x="1025" y="851"/>
                  <a:pt x="1017" y="927"/>
                  <a:pt x="1010" y="1003"/>
                </a:cubicBezTo>
                <a:cubicBezTo>
                  <a:pt x="1008" y="1024"/>
                  <a:pt x="1005" y="1046"/>
                  <a:pt x="1004" y="1067"/>
                </a:cubicBezTo>
                <a:cubicBezTo>
                  <a:pt x="1003" y="1087"/>
                  <a:pt x="994" y="1100"/>
                  <a:pt x="976" y="1107"/>
                </a:cubicBezTo>
                <a:cubicBezTo>
                  <a:pt x="971" y="1107"/>
                  <a:pt x="965" y="1107"/>
                  <a:pt x="959" y="1107"/>
                </a:cubicBezTo>
                <a:cubicBezTo>
                  <a:pt x="953" y="1104"/>
                  <a:pt x="947" y="1101"/>
                  <a:pt x="942" y="1098"/>
                </a:cubicBezTo>
                <a:cubicBezTo>
                  <a:pt x="821" y="1032"/>
                  <a:pt x="700" y="966"/>
                  <a:pt x="580" y="900"/>
                </a:cubicBezTo>
                <a:cubicBezTo>
                  <a:pt x="576" y="898"/>
                  <a:pt x="572" y="897"/>
                  <a:pt x="569" y="895"/>
                </a:cubicBezTo>
                <a:cubicBezTo>
                  <a:pt x="566" y="899"/>
                  <a:pt x="564" y="902"/>
                  <a:pt x="562" y="905"/>
                </a:cubicBezTo>
                <a:cubicBezTo>
                  <a:pt x="525" y="963"/>
                  <a:pt x="488" y="1021"/>
                  <a:pt x="452" y="1079"/>
                </a:cubicBezTo>
                <a:cubicBezTo>
                  <a:pt x="444" y="1091"/>
                  <a:pt x="436" y="1102"/>
                  <a:pt x="423" y="1107"/>
                </a:cubicBezTo>
                <a:cubicBezTo>
                  <a:pt x="418" y="1107"/>
                  <a:pt x="413" y="1107"/>
                  <a:pt x="408" y="1107"/>
                </a:cubicBezTo>
                <a:cubicBezTo>
                  <a:pt x="387" y="1100"/>
                  <a:pt x="380" y="1084"/>
                  <a:pt x="380" y="1063"/>
                </a:cubicBezTo>
                <a:cubicBezTo>
                  <a:pt x="380" y="978"/>
                  <a:pt x="380" y="894"/>
                  <a:pt x="380" y="809"/>
                </a:cubicBezTo>
                <a:cubicBezTo>
                  <a:pt x="380" y="805"/>
                  <a:pt x="380" y="801"/>
                  <a:pt x="380" y="796"/>
                </a:cubicBezTo>
                <a:cubicBezTo>
                  <a:pt x="374" y="796"/>
                  <a:pt x="370" y="796"/>
                  <a:pt x="366" y="796"/>
                </a:cubicBezTo>
                <a:cubicBezTo>
                  <a:pt x="258" y="796"/>
                  <a:pt x="151" y="796"/>
                  <a:pt x="44" y="796"/>
                </a:cubicBezTo>
                <a:cubicBezTo>
                  <a:pt x="22" y="797"/>
                  <a:pt x="7" y="789"/>
                  <a:pt x="0" y="768"/>
                </a:cubicBezTo>
                <a:cubicBezTo>
                  <a:pt x="0" y="764"/>
                  <a:pt x="0" y="759"/>
                  <a:pt x="0" y="755"/>
                </a:cubicBezTo>
                <a:close/>
                <a:moveTo>
                  <a:pt x="1022" y="183"/>
                </a:moveTo>
                <a:cubicBezTo>
                  <a:pt x="1021" y="183"/>
                  <a:pt x="1021" y="182"/>
                  <a:pt x="1020" y="182"/>
                </a:cubicBezTo>
                <a:cubicBezTo>
                  <a:pt x="882" y="400"/>
                  <a:pt x="744" y="618"/>
                  <a:pt x="606" y="836"/>
                </a:cubicBezTo>
                <a:cubicBezTo>
                  <a:pt x="717" y="897"/>
                  <a:pt x="828" y="957"/>
                  <a:pt x="939" y="1018"/>
                </a:cubicBezTo>
                <a:cubicBezTo>
                  <a:pt x="967" y="738"/>
                  <a:pt x="995" y="460"/>
                  <a:pt x="1022" y="183"/>
                </a:cubicBezTo>
                <a:close/>
                <a:moveTo>
                  <a:pt x="832" y="248"/>
                </a:moveTo>
                <a:cubicBezTo>
                  <a:pt x="831" y="248"/>
                  <a:pt x="831" y="247"/>
                  <a:pt x="830" y="247"/>
                </a:cubicBezTo>
                <a:cubicBezTo>
                  <a:pt x="602" y="406"/>
                  <a:pt x="375" y="565"/>
                  <a:pt x="147" y="725"/>
                </a:cubicBezTo>
                <a:cubicBezTo>
                  <a:pt x="148" y="726"/>
                  <a:pt x="148" y="726"/>
                  <a:pt x="148" y="727"/>
                </a:cubicBezTo>
                <a:cubicBezTo>
                  <a:pt x="152" y="727"/>
                  <a:pt x="155" y="727"/>
                  <a:pt x="158" y="727"/>
                </a:cubicBezTo>
                <a:cubicBezTo>
                  <a:pt x="235" y="727"/>
                  <a:pt x="312" y="727"/>
                  <a:pt x="389" y="727"/>
                </a:cubicBezTo>
                <a:cubicBezTo>
                  <a:pt x="397" y="727"/>
                  <a:pt x="402" y="725"/>
                  <a:pt x="407" y="719"/>
                </a:cubicBezTo>
                <a:cubicBezTo>
                  <a:pt x="546" y="565"/>
                  <a:pt x="686" y="410"/>
                  <a:pt x="825" y="256"/>
                </a:cubicBezTo>
                <a:cubicBezTo>
                  <a:pt x="828" y="254"/>
                  <a:pt x="830" y="251"/>
                  <a:pt x="832" y="248"/>
                </a:cubicBezTo>
                <a:close/>
                <a:moveTo>
                  <a:pt x="449" y="949"/>
                </a:moveTo>
                <a:cubicBezTo>
                  <a:pt x="450" y="950"/>
                  <a:pt x="451" y="950"/>
                  <a:pt x="452" y="950"/>
                </a:cubicBezTo>
                <a:cubicBezTo>
                  <a:pt x="574" y="757"/>
                  <a:pt x="696" y="563"/>
                  <a:pt x="819" y="370"/>
                </a:cubicBezTo>
                <a:cubicBezTo>
                  <a:pt x="816" y="370"/>
                  <a:pt x="815" y="370"/>
                  <a:pt x="815" y="371"/>
                </a:cubicBezTo>
                <a:cubicBezTo>
                  <a:pt x="694" y="504"/>
                  <a:pt x="574" y="637"/>
                  <a:pt x="454" y="770"/>
                </a:cubicBezTo>
                <a:cubicBezTo>
                  <a:pt x="451" y="773"/>
                  <a:pt x="449" y="780"/>
                  <a:pt x="449" y="784"/>
                </a:cubicBezTo>
                <a:cubicBezTo>
                  <a:pt x="449" y="835"/>
                  <a:pt x="449" y="886"/>
                  <a:pt x="449" y="937"/>
                </a:cubicBezTo>
                <a:cubicBezTo>
                  <a:pt x="449" y="941"/>
                  <a:pt x="449" y="945"/>
                  <a:pt x="449" y="949"/>
                </a:cubicBezTo>
                <a:close/>
              </a:path>
            </a:pathLst>
          </a:custGeom>
          <a:solidFill>
            <a:schemeClr val="accent1"/>
          </a:solidFill>
          <a:ln>
            <a:noFill/>
          </a:ln>
        </p:spPr>
        <p:txBody>
          <a:bodyPr vert="horz" wrap="square" lIns="91440" tIns="45720" rIns="91440" bIns="45720" numCol="1" anchor="t" anchorCtr="0" compatLnSpc="1"/>
          <a:lstStyle/>
          <a:p>
            <a:endParaRPr lang="en-US"/>
          </a:p>
        </p:txBody>
      </p:sp>
      <p:grpSp>
        <p:nvGrpSpPr>
          <p:cNvPr id="3" name="Group 49"/>
          <p:cNvGrpSpPr/>
          <p:nvPr/>
        </p:nvGrpSpPr>
        <p:grpSpPr>
          <a:xfrm>
            <a:off x="6659918" y="1873693"/>
            <a:ext cx="369178" cy="366830"/>
            <a:chOff x="2414378" y="3909218"/>
            <a:chExt cx="476250" cy="473075"/>
          </a:xfrm>
          <a:solidFill>
            <a:schemeClr val="accent1"/>
          </a:solidFill>
        </p:grpSpPr>
        <p:sp>
          <p:nvSpPr>
            <p:cNvPr id="51" name="Freeform 17"/>
            <p:cNvSpPr>
              <a:spLocks noEditPoints="1"/>
            </p:cNvSpPr>
            <p:nvPr/>
          </p:nvSpPr>
          <p:spPr bwMode="auto">
            <a:xfrm>
              <a:off x="2414378" y="3909218"/>
              <a:ext cx="476250" cy="473075"/>
            </a:xfrm>
            <a:custGeom>
              <a:avLst/>
              <a:gdLst>
                <a:gd name="T0" fmla="*/ 1114 w 1114"/>
                <a:gd name="T1" fmla="*/ 564 h 1107"/>
                <a:gd name="T2" fmla="*/ 1021 w 1114"/>
                <a:gd name="T3" fmla="*/ 655 h 1107"/>
                <a:gd name="T4" fmla="*/ 976 w 1114"/>
                <a:gd name="T5" fmla="*/ 665 h 1107"/>
                <a:gd name="T6" fmla="*/ 901 w 1114"/>
                <a:gd name="T7" fmla="*/ 1107 h 1107"/>
                <a:gd name="T8" fmla="*/ 699 w 1114"/>
                <a:gd name="T9" fmla="*/ 1030 h 1107"/>
                <a:gd name="T10" fmla="*/ 699 w 1114"/>
                <a:gd name="T11" fmla="*/ 796 h 1107"/>
                <a:gd name="T12" fmla="*/ 422 w 1114"/>
                <a:gd name="T13" fmla="*/ 808 h 1107"/>
                <a:gd name="T14" fmla="*/ 347 w 1114"/>
                <a:gd name="T15" fmla="*/ 1107 h 1107"/>
                <a:gd name="T16" fmla="*/ 146 w 1114"/>
                <a:gd name="T17" fmla="*/ 1029 h 1107"/>
                <a:gd name="T18" fmla="*/ 146 w 1114"/>
                <a:gd name="T19" fmla="*/ 651 h 1107"/>
                <a:gd name="T20" fmla="*/ 13 w 1114"/>
                <a:gd name="T21" fmla="*/ 584 h 1107"/>
                <a:gd name="T22" fmla="*/ 469 w 1114"/>
                <a:gd name="T23" fmla="*/ 47 h 1107"/>
                <a:gd name="T24" fmla="*/ 574 w 1114"/>
                <a:gd name="T25" fmla="*/ 0 h 1107"/>
                <a:gd name="T26" fmla="*/ 1065 w 1114"/>
                <a:gd name="T27" fmla="*/ 460 h 1107"/>
                <a:gd name="T28" fmla="*/ 906 w 1114"/>
                <a:gd name="T29" fmla="*/ 1037 h 1107"/>
                <a:gd name="T30" fmla="*/ 906 w 1114"/>
                <a:gd name="T31" fmla="*/ 604 h 1107"/>
                <a:gd name="T32" fmla="*/ 568 w 1114"/>
                <a:gd name="T33" fmla="*/ 257 h 1107"/>
                <a:gd name="T34" fmla="*/ 554 w 1114"/>
                <a:gd name="T35" fmla="*/ 256 h 1107"/>
                <a:gd name="T36" fmla="*/ 215 w 1114"/>
                <a:gd name="T37" fmla="*/ 606 h 1107"/>
                <a:gd name="T38" fmla="*/ 215 w 1114"/>
                <a:gd name="T39" fmla="*/ 1036 h 1107"/>
                <a:gd name="T40" fmla="*/ 353 w 1114"/>
                <a:gd name="T41" fmla="*/ 803 h 1107"/>
                <a:gd name="T42" fmla="*/ 691 w 1114"/>
                <a:gd name="T43" fmla="*/ 726 h 1107"/>
                <a:gd name="T44" fmla="*/ 768 w 1114"/>
                <a:gd name="T45" fmla="*/ 1025 h 1107"/>
                <a:gd name="T46" fmla="*/ 906 w 1114"/>
                <a:gd name="T47" fmla="*/ 1037 h 1107"/>
                <a:gd name="T48" fmla="*/ 461 w 1114"/>
                <a:gd name="T49" fmla="*/ 154 h 1107"/>
                <a:gd name="T50" fmla="*/ 84 w 1114"/>
                <a:gd name="T51" fmla="*/ 532 h 1107"/>
                <a:gd name="T52" fmla="*/ 141 w 1114"/>
                <a:gd name="T53" fmla="*/ 572 h 1107"/>
                <a:gd name="T54" fmla="*/ 511 w 1114"/>
                <a:gd name="T55" fmla="*/ 201 h 1107"/>
                <a:gd name="T56" fmla="*/ 611 w 1114"/>
                <a:gd name="T57" fmla="*/ 201 h 1107"/>
                <a:gd name="T58" fmla="*/ 982 w 1114"/>
                <a:gd name="T59" fmla="*/ 574 h 1107"/>
                <a:gd name="T60" fmla="*/ 1036 w 1114"/>
                <a:gd name="T61" fmla="*/ 576 h 1107"/>
                <a:gd name="T62" fmla="*/ 1029 w 1114"/>
                <a:gd name="T63" fmla="*/ 523 h 1107"/>
                <a:gd name="T64" fmla="*/ 656 w 1114"/>
                <a:gd name="T65" fmla="*/ 150 h 1107"/>
                <a:gd name="T66" fmla="*/ 560 w 1114"/>
                <a:gd name="T67" fmla="*/ 152 h 1107"/>
                <a:gd name="T68" fmla="*/ 584 w 1114"/>
                <a:gd name="T69" fmla="*/ 77 h 1107"/>
                <a:gd name="T70" fmla="*/ 536 w 1114"/>
                <a:gd name="T71" fmla="*/ 12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4" h="1107">
                  <a:moveTo>
                    <a:pt x="1114" y="540"/>
                  </a:moveTo>
                  <a:cubicBezTo>
                    <a:pt x="1114" y="548"/>
                    <a:pt x="1114" y="556"/>
                    <a:pt x="1114" y="564"/>
                  </a:cubicBezTo>
                  <a:cubicBezTo>
                    <a:pt x="1113" y="566"/>
                    <a:pt x="1112" y="568"/>
                    <a:pt x="1112" y="570"/>
                  </a:cubicBezTo>
                  <a:cubicBezTo>
                    <a:pt x="1104" y="616"/>
                    <a:pt x="1068" y="651"/>
                    <a:pt x="1021" y="655"/>
                  </a:cubicBezTo>
                  <a:cubicBezTo>
                    <a:pt x="1006" y="656"/>
                    <a:pt x="991" y="654"/>
                    <a:pt x="976" y="653"/>
                  </a:cubicBezTo>
                  <a:cubicBezTo>
                    <a:pt x="976" y="656"/>
                    <a:pt x="976" y="661"/>
                    <a:pt x="976" y="665"/>
                  </a:cubicBezTo>
                  <a:cubicBezTo>
                    <a:pt x="976" y="787"/>
                    <a:pt x="976" y="910"/>
                    <a:pt x="976" y="1032"/>
                  </a:cubicBezTo>
                  <a:cubicBezTo>
                    <a:pt x="976" y="1078"/>
                    <a:pt x="946" y="1106"/>
                    <a:pt x="901" y="1107"/>
                  </a:cubicBezTo>
                  <a:cubicBezTo>
                    <a:pt x="859" y="1107"/>
                    <a:pt x="817" y="1107"/>
                    <a:pt x="775" y="1107"/>
                  </a:cubicBezTo>
                  <a:cubicBezTo>
                    <a:pt x="727" y="1106"/>
                    <a:pt x="699" y="1078"/>
                    <a:pt x="699" y="1030"/>
                  </a:cubicBezTo>
                  <a:cubicBezTo>
                    <a:pt x="699" y="956"/>
                    <a:pt x="699" y="882"/>
                    <a:pt x="699" y="808"/>
                  </a:cubicBezTo>
                  <a:cubicBezTo>
                    <a:pt x="699" y="804"/>
                    <a:pt x="699" y="800"/>
                    <a:pt x="699" y="796"/>
                  </a:cubicBezTo>
                  <a:cubicBezTo>
                    <a:pt x="606" y="796"/>
                    <a:pt x="515" y="796"/>
                    <a:pt x="422" y="796"/>
                  </a:cubicBezTo>
                  <a:cubicBezTo>
                    <a:pt x="422" y="800"/>
                    <a:pt x="422" y="804"/>
                    <a:pt x="422" y="808"/>
                  </a:cubicBezTo>
                  <a:cubicBezTo>
                    <a:pt x="422" y="883"/>
                    <a:pt x="422" y="957"/>
                    <a:pt x="422" y="1031"/>
                  </a:cubicBezTo>
                  <a:cubicBezTo>
                    <a:pt x="422" y="1078"/>
                    <a:pt x="394" y="1106"/>
                    <a:pt x="347" y="1107"/>
                  </a:cubicBezTo>
                  <a:cubicBezTo>
                    <a:pt x="306" y="1107"/>
                    <a:pt x="265" y="1107"/>
                    <a:pt x="224" y="1107"/>
                  </a:cubicBezTo>
                  <a:cubicBezTo>
                    <a:pt x="173" y="1107"/>
                    <a:pt x="146" y="1079"/>
                    <a:pt x="146" y="1029"/>
                  </a:cubicBezTo>
                  <a:cubicBezTo>
                    <a:pt x="146" y="907"/>
                    <a:pt x="146" y="786"/>
                    <a:pt x="146" y="664"/>
                  </a:cubicBezTo>
                  <a:cubicBezTo>
                    <a:pt x="146" y="660"/>
                    <a:pt x="146" y="656"/>
                    <a:pt x="146" y="651"/>
                  </a:cubicBezTo>
                  <a:cubicBezTo>
                    <a:pt x="142" y="652"/>
                    <a:pt x="139" y="652"/>
                    <a:pt x="136" y="653"/>
                  </a:cubicBezTo>
                  <a:cubicBezTo>
                    <a:pt x="83" y="666"/>
                    <a:pt x="28" y="636"/>
                    <a:pt x="13" y="584"/>
                  </a:cubicBezTo>
                  <a:cubicBezTo>
                    <a:pt x="0" y="541"/>
                    <a:pt x="12" y="505"/>
                    <a:pt x="43" y="474"/>
                  </a:cubicBezTo>
                  <a:cubicBezTo>
                    <a:pt x="185" y="332"/>
                    <a:pt x="327" y="190"/>
                    <a:pt x="469" y="47"/>
                  </a:cubicBezTo>
                  <a:cubicBezTo>
                    <a:pt x="492" y="25"/>
                    <a:pt x="515" y="5"/>
                    <a:pt x="548" y="0"/>
                  </a:cubicBezTo>
                  <a:cubicBezTo>
                    <a:pt x="556" y="0"/>
                    <a:pt x="565" y="0"/>
                    <a:pt x="574" y="0"/>
                  </a:cubicBezTo>
                  <a:cubicBezTo>
                    <a:pt x="607" y="5"/>
                    <a:pt x="630" y="25"/>
                    <a:pt x="653" y="48"/>
                  </a:cubicBezTo>
                  <a:cubicBezTo>
                    <a:pt x="790" y="186"/>
                    <a:pt x="927" y="323"/>
                    <a:pt x="1065" y="460"/>
                  </a:cubicBezTo>
                  <a:cubicBezTo>
                    <a:pt x="1088" y="483"/>
                    <a:pt x="1109" y="507"/>
                    <a:pt x="1114" y="540"/>
                  </a:cubicBezTo>
                  <a:close/>
                  <a:moveTo>
                    <a:pt x="906" y="1037"/>
                  </a:moveTo>
                  <a:cubicBezTo>
                    <a:pt x="906" y="1034"/>
                    <a:pt x="906" y="1031"/>
                    <a:pt x="906" y="1029"/>
                  </a:cubicBezTo>
                  <a:cubicBezTo>
                    <a:pt x="906" y="887"/>
                    <a:pt x="907" y="745"/>
                    <a:pt x="906" y="604"/>
                  </a:cubicBezTo>
                  <a:cubicBezTo>
                    <a:pt x="906" y="599"/>
                    <a:pt x="903" y="593"/>
                    <a:pt x="900" y="589"/>
                  </a:cubicBezTo>
                  <a:cubicBezTo>
                    <a:pt x="789" y="479"/>
                    <a:pt x="679" y="368"/>
                    <a:pt x="568" y="257"/>
                  </a:cubicBezTo>
                  <a:cubicBezTo>
                    <a:pt x="566" y="255"/>
                    <a:pt x="563" y="253"/>
                    <a:pt x="561" y="250"/>
                  </a:cubicBezTo>
                  <a:cubicBezTo>
                    <a:pt x="558" y="252"/>
                    <a:pt x="556" y="254"/>
                    <a:pt x="554" y="256"/>
                  </a:cubicBezTo>
                  <a:cubicBezTo>
                    <a:pt x="443" y="367"/>
                    <a:pt x="332" y="479"/>
                    <a:pt x="221" y="590"/>
                  </a:cubicBezTo>
                  <a:cubicBezTo>
                    <a:pt x="217" y="594"/>
                    <a:pt x="215" y="601"/>
                    <a:pt x="215" y="606"/>
                  </a:cubicBezTo>
                  <a:cubicBezTo>
                    <a:pt x="215" y="746"/>
                    <a:pt x="215" y="886"/>
                    <a:pt x="215" y="1025"/>
                  </a:cubicBezTo>
                  <a:cubicBezTo>
                    <a:pt x="215" y="1029"/>
                    <a:pt x="215" y="1033"/>
                    <a:pt x="215" y="1036"/>
                  </a:cubicBezTo>
                  <a:cubicBezTo>
                    <a:pt x="262" y="1036"/>
                    <a:pt x="307" y="1036"/>
                    <a:pt x="353" y="1036"/>
                  </a:cubicBezTo>
                  <a:cubicBezTo>
                    <a:pt x="353" y="958"/>
                    <a:pt x="353" y="881"/>
                    <a:pt x="353" y="803"/>
                  </a:cubicBezTo>
                  <a:cubicBezTo>
                    <a:pt x="353" y="754"/>
                    <a:pt x="381" y="726"/>
                    <a:pt x="430" y="726"/>
                  </a:cubicBezTo>
                  <a:cubicBezTo>
                    <a:pt x="517" y="726"/>
                    <a:pt x="604" y="726"/>
                    <a:pt x="691" y="726"/>
                  </a:cubicBezTo>
                  <a:cubicBezTo>
                    <a:pt x="740" y="726"/>
                    <a:pt x="768" y="754"/>
                    <a:pt x="768" y="803"/>
                  </a:cubicBezTo>
                  <a:cubicBezTo>
                    <a:pt x="768" y="877"/>
                    <a:pt x="768" y="951"/>
                    <a:pt x="768" y="1025"/>
                  </a:cubicBezTo>
                  <a:cubicBezTo>
                    <a:pt x="768" y="1029"/>
                    <a:pt x="768" y="1033"/>
                    <a:pt x="768" y="1037"/>
                  </a:cubicBezTo>
                  <a:cubicBezTo>
                    <a:pt x="814" y="1037"/>
                    <a:pt x="860" y="1037"/>
                    <a:pt x="906" y="1037"/>
                  </a:cubicBezTo>
                  <a:close/>
                  <a:moveTo>
                    <a:pt x="466" y="149"/>
                  </a:moveTo>
                  <a:cubicBezTo>
                    <a:pt x="465" y="150"/>
                    <a:pt x="463" y="152"/>
                    <a:pt x="461" y="154"/>
                  </a:cubicBezTo>
                  <a:cubicBezTo>
                    <a:pt x="338" y="277"/>
                    <a:pt x="214" y="401"/>
                    <a:pt x="91" y="524"/>
                  </a:cubicBezTo>
                  <a:cubicBezTo>
                    <a:pt x="88" y="527"/>
                    <a:pt x="86" y="529"/>
                    <a:pt x="84" y="532"/>
                  </a:cubicBezTo>
                  <a:cubicBezTo>
                    <a:pt x="68" y="553"/>
                    <a:pt x="80" y="582"/>
                    <a:pt x="105" y="586"/>
                  </a:cubicBezTo>
                  <a:cubicBezTo>
                    <a:pt x="120" y="589"/>
                    <a:pt x="131" y="582"/>
                    <a:pt x="141" y="572"/>
                  </a:cubicBezTo>
                  <a:cubicBezTo>
                    <a:pt x="262" y="451"/>
                    <a:pt x="383" y="330"/>
                    <a:pt x="504" y="208"/>
                  </a:cubicBezTo>
                  <a:cubicBezTo>
                    <a:pt x="507" y="206"/>
                    <a:pt x="509" y="203"/>
                    <a:pt x="511" y="201"/>
                  </a:cubicBezTo>
                  <a:cubicBezTo>
                    <a:pt x="495" y="184"/>
                    <a:pt x="481" y="167"/>
                    <a:pt x="466" y="149"/>
                  </a:cubicBezTo>
                  <a:close/>
                  <a:moveTo>
                    <a:pt x="611" y="201"/>
                  </a:moveTo>
                  <a:cubicBezTo>
                    <a:pt x="612" y="203"/>
                    <a:pt x="614" y="205"/>
                    <a:pt x="616" y="207"/>
                  </a:cubicBezTo>
                  <a:cubicBezTo>
                    <a:pt x="738" y="329"/>
                    <a:pt x="860" y="451"/>
                    <a:pt x="982" y="574"/>
                  </a:cubicBezTo>
                  <a:cubicBezTo>
                    <a:pt x="984" y="576"/>
                    <a:pt x="987" y="578"/>
                    <a:pt x="989" y="580"/>
                  </a:cubicBezTo>
                  <a:cubicBezTo>
                    <a:pt x="1004" y="590"/>
                    <a:pt x="1024" y="589"/>
                    <a:pt x="1036" y="576"/>
                  </a:cubicBezTo>
                  <a:cubicBezTo>
                    <a:pt x="1048" y="563"/>
                    <a:pt x="1048" y="544"/>
                    <a:pt x="1036" y="530"/>
                  </a:cubicBezTo>
                  <a:cubicBezTo>
                    <a:pt x="1034" y="527"/>
                    <a:pt x="1031" y="525"/>
                    <a:pt x="1029" y="523"/>
                  </a:cubicBezTo>
                  <a:cubicBezTo>
                    <a:pt x="907" y="401"/>
                    <a:pt x="785" y="278"/>
                    <a:pt x="663" y="156"/>
                  </a:cubicBezTo>
                  <a:cubicBezTo>
                    <a:pt x="660" y="153"/>
                    <a:pt x="657" y="151"/>
                    <a:pt x="656" y="150"/>
                  </a:cubicBezTo>
                  <a:cubicBezTo>
                    <a:pt x="640" y="167"/>
                    <a:pt x="626" y="184"/>
                    <a:pt x="611" y="201"/>
                  </a:cubicBezTo>
                  <a:close/>
                  <a:moveTo>
                    <a:pt x="560" y="152"/>
                  </a:moveTo>
                  <a:cubicBezTo>
                    <a:pt x="569" y="143"/>
                    <a:pt x="578" y="135"/>
                    <a:pt x="586" y="127"/>
                  </a:cubicBezTo>
                  <a:cubicBezTo>
                    <a:pt x="599" y="111"/>
                    <a:pt x="598" y="91"/>
                    <a:pt x="584" y="77"/>
                  </a:cubicBezTo>
                  <a:cubicBezTo>
                    <a:pt x="571" y="65"/>
                    <a:pt x="550" y="65"/>
                    <a:pt x="537" y="78"/>
                  </a:cubicBezTo>
                  <a:cubicBezTo>
                    <a:pt x="523" y="91"/>
                    <a:pt x="522" y="112"/>
                    <a:pt x="536" y="127"/>
                  </a:cubicBezTo>
                  <a:cubicBezTo>
                    <a:pt x="544" y="135"/>
                    <a:pt x="552" y="143"/>
                    <a:pt x="560" y="152"/>
                  </a:cubicBezTo>
                  <a:close/>
                </a:path>
              </a:pathLst>
            </a:custGeom>
            <a:grpFill/>
            <a:ln w="9525">
              <a:noFill/>
              <a:round/>
            </a:ln>
          </p:spPr>
          <p:txBody>
            <a:bodyPr vert="horz" wrap="square" lIns="91440" tIns="45720" rIns="91440" bIns="45720" numCol="1" anchor="t" anchorCtr="0" compatLnSpc="1"/>
            <a:lstStyle/>
            <a:p>
              <a:endParaRPr lang="en-US"/>
            </a:p>
          </p:txBody>
        </p:sp>
        <p:sp>
          <p:nvSpPr>
            <p:cNvPr id="52" name="Freeform 18"/>
            <p:cNvSpPr>
              <a:spLocks noEditPoints="1"/>
            </p:cNvSpPr>
            <p:nvPr/>
          </p:nvSpPr>
          <p:spPr bwMode="auto">
            <a:xfrm>
              <a:off x="2598808" y="4086222"/>
              <a:ext cx="119063" cy="119063"/>
            </a:xfrm>
            <a:custGeom>
              <a:avLst/>
              <a:gdLst>
                <a:gd name="T0" fmla="*/ 139 w 277"/>
                <a:gd name="T1" fmla="*/ 0 h 277"/>
                <a:gd name="T2" fmla="*/ 277 w 277"/>
                <a:gd name="T3" fmla="*/ 138 h 277"/>
                <a:gd name="T4" fmla="*/ 138 w 277"/>
                <a:gd name="T5" fmla="*/ 277 h 277"/>
                <a:gd name="T6" fmla="*/ 0 w 277"/>
                <a:gd name="T7" fmla="*/ 138 h 277"/>
                <a:gd name="T8" fmla="*/ 139 w 277"/>
                <a:gd name="T9" fmla="*/ 0 h 277"/>
                <a:gd name="T10" fmla="*/ 139 w 277"/>
                <a:gd name="T11" fmla="*/ 69 h 277"/>
                <a:gd name="T12" fmla="*/ 70 w 277"/>
                <a:gd name="T13" fmla="*/ 138 h 277"/>
                <a:gd name="T14" fmla="*/ 138 w 277"/>
                <a:gd name="T15" fmla="*/ 207 h 277"/>
                <a:gd name="T16" fmla="*/ 208 w 277"/>
                <a:gd name="T17" fmla="*/ 138 h 277"/>
                <a:gd name="T18" fmla="*/ 139 w 277"/>
                <a:gd name="T19" fmla="*/ 69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7" h="277">
                  <a:moveTo>
                    <a:pt x="139" y="0"/>
                  </a:moveTo>
                  <a:cubicBezTo>
                    <a:pt x="215" y="0"/>
                    <a:pt x="277" y="62"/>
                    <a:pt x="277" y="138"/>
                  </a:cubicBezTo>
                  <a:cubicBezTo>
                    <a:pt x="277" y="214"/>
                    <a:pt x="214" y="277"/>
                    <a:pt x="138" y="277"/>
                  </a:cubicBezTo>
                  <a:cubicBezTo>
                    <a:pt x="62" y="276"/>
                    <a:pt x="0" y="214"/>
                    <a:pt x="0" y="138"/>
                  </a:cubicBezTo>
                  <a:cubicBezTo>
                    <a:pt x="1" y="62"/>
                    <a:pt x="63" y="0"/>
                    <a:pt x="139" y="0"/>
                  </a:cubicBezTo>
                  <a:close/>
                  <a:moveTo>
                    <a:pt x="139" y="69"/>
                  </a:moveTo>
                  <a:cubicBezTo>
                    <a:pt x="101" y="69"/>
                    <a:pt x="70" y="100"/>
                    <a:pt x="70" y="138"/>
                  </a:cubicBezTo>
                  <a:cubicBezTo>
                    <a:pt x="70" y="176"/>
                    <a:pt x="101" y="207"/>
                    <a:pt x="138" y="207"/>
                  </a:cubicBezTo>
                  <a:cubicBezTo>
                    <a:pt x="176" y="208"/>
                    <a:pt x="208" y="176"/>
                    <a:pt x="208" y="138"/>
                  </a:cubicBezTo>
                  <a:cubicBezTo>
                    <a:pt x="208" y="100"/>
                    <a:pt x="177" y="70"/>
                    <a:pt x="139" y="69"/>
                  </a:cubicBezTo>
                  <a:close/>
                </a:path>
              </a:pathLst>
            </a:custGeom>
            <a:grpFill/>
            <a:ln w="9525">
              <a:noFill/>
              <a:round/>
            </a:ln>
          </p:spPr>
          <p:txBody>
            <a:bodyPr vert="horz" wrap="square" lIns="91440" tIns="45720" rIns="91440" bIns="45720" numCol="1" anchor="t" anchorCtr="0" compatLnSpc="1"/>
            <a:lstStyle/>
            <a:p>
              <a:endParaRPr lang="en-US"/>
            </a:p>
          </p:txBody>
        </p:sp>
      </p:grpSp>
      <p:grpSp>
        <p:nvGrpSpPr>
          <p:cNvPr id="4" name="Group 54"/>
          <p:cNvGrpSpPr/>
          <p:nvPr/>
        </p:nvGrpSpPr>
        <p:grpSpPr>
          <a:xfrm>
            <a:off x="2137296" y="1808451"/>
            <a:ext cx="369178" cy="366830"/>
            <a:chOff x="523875" y="3924300"/>
            <a:chExt cx="476250" cy="473075"/>
          </a:xfrm>
          <a:solidFill>
            <a:schemeClr val="accent1"/>
          </a:solidFill>
        </p:grpSpPr>
        <p:sp>
          <p:nvSpPr>
            <p:cNvPr id="56" name="Freeform 19"/>
            <p:cNvSpPr>
              <a:spLocks noEditPoints="1"/>
            </p:cNvSpPr>
            <p:nvPr/>
          </p:nvSpPr>
          <p:spPr bwMode="auto">
            <a:xfrm>
              <a:off x="523875" y="3924300"/>
              <a:ext cx="476250" cy="473075"/>
            </a:xfrm>
            <a:custGeom>
              <a:avLst/>
              <a:gdLst>
                <a:gd name="T0" fmla="*/ 0 w 1115"/>
                <a:gd name="T1" fmla="*/ 992 h 1107"/>
                <a:gd name="T2" fmla="*/ 49 w 1115"/>
                <a:gd name="T3" fmla="*/ 911 h 1107"/>
                <a:gd name="T4" fmla="*/ 357 w 1115"/>
                <a:gd name="T5" fmla="*/ 604 h 1107"/>
                <a:gd name="T6" fmla="*/ 360 w 1115"/>
                <a:gd name="T7" fmla="*/ 585 h 1107"/>
                <a:gd name="T8" fmla="*/ 314 w 1115"/>
                <a:gd name="T9" fmla="*/ 356 h 1107"/>
                <a:gd name="T10" fmla="*/ 467 w 1115"/>
                <a:gd name="T11" fmla="*/ 83 h 1107"/>
                <a:gd name="T12" fmla="*/ 665 w 1115"/>
                <a:gd name="T13" fmla="*/ 2 h 1107"/>
                <a:gd name="T14" fmla="*/ 688 w 1115"/>
                <a:gd name="T15" fmla="*/ 0 h 1107"/>
                <a:gd name="T16" fmla="*/ 731 w 1115"/>
                <a:gd name="T17" fmla="*/ 0 h 1107"/>
                <a:gd name="T18" fmla="*/ 764 w 1115"/>
                <a:gd name="T19" fmla="*/ 4 h 1107"/>
                <a:gd name="T20" fmla="*/ 1047 w 1115"/>
                <a:gd name="T21" fmla="*/ 189 h 1107"/>
                <a:gd name="T22" fmla="*/ 1104 w 1115"/>
                <a:gd name="T23" fmla="*/ 440 h 1107"/>
                <a:gd name="T24" fmla="*/ 918 w 1115"/>
                <a:gd name="T25" fmla="*/ 735 h 1107"/>
                <a:gd name="T26" fmla="*/ 692 w 1115"/>
                <a:gd name="T27" fmla="*/ 795 h 1107"/>
                <a:gd name="T28" fmla="*/ 523 w 1115"/>
                <a:gd name="T29" fmla="*/ 748 h 1107"/>
                <a:gd name="T30" fmla="*/ 502 w 1115"/>
                <a:gd name="T31" fmla="*/ 751 h 1107"/>
                <a:gd name="T32" fmla="*/ 195 w 1115"/>
                <a:gd name="T33" fmla="*/ 1059 h 1107"/>
                <a:gd name="T34" fmla="*/ 115 w 1115"/>
                <a:gd name="T35" fmla="*/ 1107 h 1107"/>
                <a:gd name="T36" fmla="*/ 93 w 1115"/>
                <a:gd name="T37" fmla="*/ 1107 h 1107"/>
                <a:gd name="T38" fmla="*/ 89 w 1115"/>
                <a:gd name="T39" fmla="*/ 1105 h 1107"/>
                <a:gd name="T40" fmla="*/ 23 w 1115"/>
                <a:gd name="T41" fmla="*/ 1067 h 1107"/>
                <a:gd name="T42" fmla="*/ 0 w 1115"/>
                <a:gd name="T43" fmla="*/ 1014 h 1107"/>
                <a:gd name="T44" fmla="*/ 0 w 1115"/>
                <a:gd name="T45" fmla="*/ 992 h 1107"/>
                <a:gd name="T46" fmla="*/ 710 w 1115"/>
                <a:gd name="T47" fmla="*/ 69 h 1107"/>
                <a:gd name="T48" fmla="*/ 381 w 1115"/>
                <a:gd name="T49" fmla="*/ 398 h 1107"/>
                <a:gd name="T50" fmla="*/ 708 w 1115"/>
                <a:gd name="T51" fmla="*/ 726 h 1107"/>
                <a:gd name="T52" fmla="*/ 1038 w 1115"/>
                <a:gd name="T53" fmla="*/ 398 h 1107"/>
                <a:gd name="T54" fmla="*/ 710 w 1115"/>
                <a:gd name="T55" fmla="*/ 69 h 1107"/>
                <a:gd name="T56" fmla="*/ 403 w 1115"/>
                <a:gd name="T57" fmla="*/ 655 h 1107"/>
                <a:gd name="T58" fmla="*/ 399 w 1115"/>
                <a:gd name="T59" fmla="*/ 659 h 1107"/>
                <a:gd name="T60" fmla="*/ 83 w 1115"/>
                <a:gd name="T61" fmla="*/ 975 h 1107"/>
                <a:gd name="T62" fmla="*/ 77 w 1115"/>
                <a:gd name="T63" fmla="*/ 981 h 1107"/>
                <a:gd name="T64" fmla="*/ 95 w 1115"/>
                <a:gd name="T65" fmla="*/ 1036 h 1107"/>
                <a:gd name="T66" fmla="*/ 133 w 1115"/>
                <a:gd name="T67" fmla="*/ 1023 h 1107"/>
                <a:gd name="T68" fmla="*/ 447 w 1115"/>
                <a:gd name="T69" fmla="*/ 709 h 1107"/>
                <a:gd name="T70" fmla="*/ 452 w 1115"/>
                <a:gd name="T71" fmla="*/ 704 h 1107"/>
                <a:gd name="T72" fmla="*/ 403 w 1115"/>
                <a:gd name="T73" fmla="*/ 655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15" h="1107">
                  <a:moveTo>
                    <a:pt x="0" y="992"/>
                  </a:moveTo>
                  <a:cubicBezTo>
                    <a:pt x="5" y="958"/>
                    <a:pt x="25" y="934"/>
                    <a:pt x="49" y="911"/>
                  </a:cubicBezTo>
                  <a:cubicBezTo>
                    <a:pt x="152" y="809"/>
                    <a:pt x="254" y="706"/>
                    <a:pt x="357" y="604"/>
                  </a:cubicBezTo>
                  <a:cubicBezTo>
                    <a:pt x="363" y="598"/>
                    <a:pt x="364" y="593"/>
                    <a:pt x="360" y="585"/>
                  </a:cubicBezTo>
                  <a:cubicBezTo>
                    <a:pt x="321" y="513"/>
                    <a:pt x="305" y="437"/>
                    <a:pt x="314" y="356"/>
                  </a:cubicBezTo>
                  <a:cubicBezTo>
                    <a:pt x="327" y="244"/>
                    <a:pt x="378" y="153"/>
                    <a:pt x="467" y="83"/>
                  </a:cubicBezTo>
                  <a:cubicBezTo>
                    <a:pt x="525" y="37"/>
                    <a:pt x="592" y="12"/>
                    <a:pt x="665" y="2"/>
                  </a:cubicBezTo>
                  <a:cubicBezTo>
                    <a:pt x="673" y="2"/>
                    <a:pt x="680" y="1"/>
                    <a:pt x="688" y="0"/>
                  </a:cubicBezTo>
                  <a:cubicBezTo>
                    <a:pt x="702" y="0"/>
                    <a:pt x="717" y="0"/>
                    <a:pt x="731" y="0"/>
                  </a:cubicBezTo>
                  <a:cubicBezTo>
                    <a:pt x="742" y="1"/>
                    <a:pt x="753" y="3"/>
                    <a:pt x="764" y="4"/>
                  </a:cubicBezTo>
                  <a:cubicBezTo>
                    <a:pt x="886" y="23"/>
                    <a:pt x="981" y="85"/>
                    <a:pt x="1047" y="189"/>
                  </a:cubicBezTo>
                  <a:cubicBezTo>
                    <a:pt x="1096" y="266"/>
                    <a:pt x="1115" y="350"/>
                    <a:pt x="1104" y="440"/>
                  </a:cubicBezTo>
                  <a:cubicBezTo>
                    <a:pt x="1089" y="567"/>
                    <a:pt x="1027" y="666"/>
                    <a:pt x="918" y="735"/>
                  </a:cubicBezTo>
                  <a:cubicBezTo>
                    <a:pt x="849" y="779"/>
                    <a:pt x="773" y="798"/>
                    <a:pt x="692" y="795"/>
                  </a:cubicBezTo>
                  <a:cubicBezTo>
                    <a:pt x="632" y="793"/>
                    <a:pt x="576" y="777"/>
                    <a:pt x="523" y="748"/>
                  </a:cubicBezTo>
                  <a:cubicBezTo>
                    <a:pt x="515" y="743"/>
                    <a:pt x="510" y="744"/>
                    <a:pt x="502" y="751"/>
                  </a:cubicBezTo>
                  <a:cubicBezTo>
                    <a:pt x="400" y="854"/>
                    <a:pt x="297" y="956"/>
                    <a:pt x="195" y="1059"/>
                  </a:cubicBezTo>
                  <a:cubicBezTo>
                    <a:pt x="172" y="1082"/>
                    <a:pt x="148" y="1102"/>
                    <a:pt x="115" y="1107"/>
                  </a:cubicBezTo>
                  <a:cubicBezTo>
                    <a:pt x="108" y="1107"/>
                    <a:pt x="101" y="1107"/>
                    <a:pt x="93" y="1107"/>
                  </a:cubicBezTo>
                  <a:cubicBezTo>
                    <a:pt x="92" y="1106"/>
                    <a:pt x="91" y="1105"/>
                    <a:pt x="89" y="1105"/>
                  </a:cubicBezTo>
                  <a:cubicBezTo>
                    <a:pt x="62" y="1101"/>
                    <a:pt x="41" y="1088"/>
                    <a:pt x="23" y="1067"/>
                  </a:cubicBezTo>
                  <a:cubicBezTo>
                    <a:pt x="10" y="1051"/>
                    <a:pt x="5" y="1033"/>
                    <a:pt x="0" y="1014"/>
                  </a:cubicBezTo>
                  <a:cubicBezTo>
                    <a:pt x="0" y="1006"/>
                    <a:pt x="0" y="999"/>
                    <a:pt x="0" y="992"/>
                  </a:cubicBezTo>
                  <a:close/>
                  <a:moveTo>
                    <a:pt x="710" y="69"/>
                  </a:moveTo>
                  <a:cubicBezTo>
                    <a:pt x="529" y="69"/>
                    <a:pt x="381" y="217"/>
                    <a:pt x="381" y="398"/>
                  </a:cubicBezTo>
                  <a:cubicBezTo>
                    <a:pt x="381" y="578"/>
                    <a:pt x="527" y="725"/>
                    <a:pt x="708" y="726"/>
                  </a:cubicBezTo>
                  <a:cubicBezTo>
                    <a:pt x="888" y="727"/>
                    <a:pt x="1037" y="580"/>
                    <a:pt x="1038" y="398"/>
                  </a:cubicBezTo>
                  <a:cubicBezTo>
                    <a:pt x="1039" y="218"/>
                    <a:pt x="891" y="70"/>
                    <a:pt x="710" y="69"/>
                  </a:cubicBezTo>
                  <a:close/>
                  <a:moveTo>
                    <a:pt x="403" y="655"/>
                  </a:moveTo>
                  <a:cubicBezTo>
                    <a:pt x="402" y="656"/>
                    <a:pt x="401" y="657"/>
                    <a:pt x="399" y="659"/>
                  </a:cubicBezTo>
                  <a:cubicBezTo>
                    <a:pt x="294" y="764"/>
                    <a:pt x="189" y="870"/>
                    <a:pt x="83" y="975"/>
                  </a:cubicBezTo>
                  <a:cubicBezTo>
                    <a:pt x="81" y="977"/>
                    <a:pt x="79" y="979"/>
                    <a:pt x="77" y="981"/>
                  </a:cubicBezTo>
                  <a:cubicBezTo>
                    <a:pt x="62" y="1001"/>
                    <a:pt x="71" y="1029"/>
                    <a:pt x="95" y="1036"/>
                  </a:cubicBezTo>
                  <a:cubicBezTo>
                    <a:pt x="111" y="1040"/>
                    <a:pt x="122" y="1034"/>
                    <a:pt x="133" y="1023"/>
                  </a:cubicBezTo>
                  <a:cubicBezTo>
                    <a:pt x="237" y="919"/>
                    <a:pt x="342" y="814"/>
                    <a:pt x="447" y="709"/>
                  </a:cubicBezTo>
                  <a:cubicBezTo>
                    <a:pt x="449" y="707"/>
                    <a:pt x="451" y="705"/>
                    <a:pt x="452" y="704"/>
                  </a:cubicBezTo>
                  <a:cubicBezTo>
                    <a:pt x="435" y="687"/>
                    <a:pt x="420" y="672"/>
                    <a:pt x="403" y="655"/>
                  </a:cubicBezTo>
                  <a:close/>
                </a:path>
              </a:pathLst>
            </a:custGeom>
            <a:grpFill/>
            <a:ln w="9525">
              <a:noFill/>
              <a:round/>
            </a:ln>
          </p:spPr>
          <p:txBody>
            <a:bodyPr vert="horz" wrap="square" lIns="91440" tIns="45720" rIns="91440" bIns="45720" numCol="1" anchor="t" anchorCtr="0" compatLnSpc="1"/>
            <a:lstStyle/>
            <a:p>
              <a:endParaRPr lang="en-US"/>
            </a:p>
          </p:txBody>
        </p:sp>
        <p:sp>
          <p:nvSpPr>
            <p:cNvPr id="57" name="Freeform 20"/>
            <p:cNvSpPr/>
            <p:nvPr/>
          </p:nvSpPr>
          <p:spPr bwMode="auto">
            <a:xfrm>
              <a:off x="877888" y="4008438"/>
              <a:ext cx="60325" cy="171450"/>
            </a:xfrm>
            <a:custGeom>
              <a:avLst/>
              <a:gdLst>
                <a:gd name="T0" fmla="*/ 141 w 141"/>
                <a:gd name="T1" fmla="*/ 205 h 401"/>
                <a:gd name="T2" fmla="*/ 65 w 141"/>
                <a:gd name="T3" fmla="*/ 386 h 401"/>
                <a:gd name="T4" fmla="*/ 16 w 141"/>
                <a:gd name="T5" fmla="*/ 388 h 401"/>
                <a:gd name="T6" fmla="*/ 14 w 141"/>
                <a:gd name="T7" fmla="*/ 339 h 401"/>
                <a:gd name="T8" fmla="*/ 71 w 141"/>
                <a:gd name="T9" fmla="*/ 207 h 401"/>
                <a:gd name="T10" fmla="*/ 22 w 141"/>
                <a:gd name="T11" fmla="*/ 72 h 401"/>
                <a:gd name="T12" fmla="*/ 13 w 141"/>
                <a:gd name="T13" fmla="*/ 61 h 401"/>
                <a:gd name="T14" fmla="*/ 16 w 141"/>
                <a:gd name="T15" fmla="*/ 13 h 401"/>
                <a:gd name="T16" fmla="*/ 65 w 141"/>
                <a:gd name="T17" fmla="*/ 15 h 401"/>
                <a:gd name="T18" fmla="*/ 121 w 141"/>
                <a:gd name="T19" fmla="*/ 102 h 401"/>
                <a:gd name="T20" fmla="*/ 141 w 141"/>
                <a:gd name="T21" fmla="*/ 205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401">
                  <a:moveTo>
                    <a:pt x="141" y="205"/>
                  </a:moveTo>
                  <a:cubicBezTo>
                    <a:pt x="139" y="272"/>
                    <a:pt x="115" y="334"/>
                    <a:pt x="65" y="386"/>
                  </a:cubicBezTo>
                  <a:cubicBezTo>
                    <a:pt x="51" y="400"/>
                    <a:pt x="30" y="401"/>
                    <a:pt x="16" y="388"/>
                  </a:cubicBezTo>
                  <a:cubicBezTo>
                    <a:pt x="1" y="375"/>
                    <a:pt x="0" y="354"/>
                    <a:pt x="14" y="339"/>
                  </a:cubicBezTo>
                  <a:cubicBezTo>
                    <a:pt x="49" y="302"/>
                    <a:pt x="69" y="259"/>
                    <a:pt x="71" y="207"/>
                  </a:cubicBezTo>
                  <a:cubicBezTo>
                    <a:pt x="73" y="156"/>
                    <a:pt x="56" y="111"/>
                    <a:pt x="22" y="72"/>
                  </a:cubicBezTo>
                  <a:cubicBezTo>
                    <a:pt x="19" y="68"/>
                    <a:pt x="16" y="65"/>
                    <a:pt x="13" y="61"/>
                  </a:cubicBezTo>
                  <a:cubicBezTo>
                    <a:pt x="0" y="46"/>
                    <a:pt x="2" y="25"/>
                    <a:pt x="16" y="13"/>
                  </a:cubicBezTo>
                  <a:cubicBezTo>
                    <a:pt x="30" y="0"/>
                    <a:pt x="51" y="1"/>
                    <a:pt x="65" y="15"/>
                  </a:cubicBezTo>
                  <a:cubicBezTo>
                    <a:pt x="89" y="40"/>
                    <a:pt x="108" y="69"/>
                    <a:pt x="121" y="102"/>
                  </a:cubicBezTo>
                  <a:cubicBezTo>
                    <a:pt x="134" y="133"/>
                    <a:pt x="140" y="166"/>
                    <a:pt x="141" y="205"/>
                  </a:cubicBezTo>
                  <a:close/>
                </a:path>
              </a:pathLst>
            </a:custGeom>
            <a:grpFill/>
            <a:ln w="9525">
              <a:noFill/>
              <a:round/>
            </a:ln>
          </p:spPr>
          <p:txBody>
            <a:bodyPr vert="horz" wrap="square" lIns="91440" tIns="45720" rIns="91440" bIns="45720" numCol="1" anchor="t" anchorCtr="0" compatLnSpc="1"/>
            <a:lstStyle/>
            <a:p>
              <a:endParaRPr lang="en-US"/>
            </a:p>
          </p:txBody>
        </p:sp>
      </p:grpSp>
      <p:sp>
        <p:nvSpPr>
          <p:cNvPr id="60" name="Freeform 21"/>
          <p:cNvSpPr>
            <a:spLocks noEditPoints="1"/>
          </p:cNvSpPr>
          <p:nvPr/>
        </p:nvSpPr>
        <p:spPr bwMode="auto">
          <a:xfrm>
            <a:off x="2136067" y="3596831"/>
            <a:ext cx="371639" cy="368062"/>
          </a:xfrm>
          <a:custGeom>
            <a:avLst/>
            <a:gdLst>
              <a:gd name="T0" fmla="*/ 951 w 1120"/>
              <a:gd name="T1" fmla="*/ 1110 h 1110"/>
              <a:gd name="T2" fmla="*/ 926 w 1120"/>
              <a:gd name="T3" fmla="*/ 1103 h 1110"/>
              <a:gd name="T4" fmla="*/ 846 w 1120"/>
              <a:gd name="T5" fmla="*/ 910 h 1110"/>
              <a:gd name="T6" fmla="*/ 849 w 1120"/>
              <a:gd name="T7" fmla="*/ 903 h 1110"/>
              <a:gd name="T8" fmla="*/ 624 w 1120"/>
              <a:gd name="T9" fmla="*/ 677 h 1110"/>
              <a:gd name="T10" fmla="*/ 574 w 1120"/>
              <a:gd name="T11" fmla="*/ 692 h 1110"/>
              <a:gd name="T12" fmla="*/ 471 w 1120"/>
              <a:gd name="T13" fmla="*/ 665 h 1110"/>
              <a:gd name="T14" fmla="*/ 453 w 1120"/>
              <a:gd name="T15" fmla="*/ 665 h 1110"/>
              <a:gd name="T16" fmla="*/ 286 w 1120"/>
              <a:gd name="T17" fmla="*/ 776 h 1110"/>
              <a:gd name="T18" fmla="*/ 277 w 1120"/>
              <a:gd name="T19" fmla="*/ 795 h 1110"/>
              <a:gd name="T20" fmla="*/ 163 w 1120"/>
              <a:gd name="T21" fmla="*/ 934 h 1110"/>
              <a:gd name="T22" fmla="*/ 2 w 1120"/>
              <a:gd name="T23" fmla="*/ 819 h 1110"/>
              <a:gd name="T24" fmla="*/ 0 w 1120"/>
              <a:gd name="T25" fmla="*/ 816 h 1110"/>
              <a:gd name="T26" fmla="*/ 0 w 1120"/>
              <a:gd name="T27" fmla="*/ 781 h 1110"/>
              <a:gd name="T28" fmla="*/ 9 w 1120"/>
              <a:gd name="T29" fmla="*/ 752 h 1110"/>
              <a:gd name="T30" fmla="*/ 112 w 1120"/>
              <a:gd name="T31" fmla="*/ 663 h 1110"/>
              <a:gd name="T32" fmla="*/ 244 w 1120"/>
              <a:gd name="T33" fmla="*/ 710 h 1110"/>
              <a:gd name="T34" fmla="*/ 250 w 1120"/>
              <a:gd name="T35" fmla="*/ 716 h 1110"/>
              <a:gd name="T36" fmla="*/ 258 w 1120"/>
              <a:gd name="T37" fmla="*/ 712 h 1110"/>
              <a:gd name="T38" fmla="*/ 416 w 1120"/>
              <a:gd name="T39" fmla="*/ 607 h 1110"/>
              <a:gd name="T40" fmla="*/ 421 w 1120"/>
              <a:gd name="T41" fmla="*/ 592 h 1110"/>
              <a:gd name="T42" fmla="*/ 555 w 1120"/>
              <a:gd name="T43" fmla="*/ 418 h 1110"/>
              <a:gd name="T44" fmla="*/ 566 w 1120"/>
              <a:gd name="T45" fmla="*/ 410 h 1110"/>
              <a:gd name="T46" fmla="*/ 614 w 1120"/>
              <a:gd name="T47" fmla="*/ 266 h 1110"/>
              <a:gd name="T48" fmla="*/ 610 w 1120"/>
              <a:gd name="T49" fmla="*/ 252 h 1110"/>
              <a:gd name="T50" fmla="*/ 562 w 1120"/>
              <a:gd name="T51" fmla="*/ 94 h 1110"/>
              <a:gd name="T52" fmla="*/ 700 w 1120"/>
              <a:gd name="T53" fmla="*/ 3 h 1110"/>
              <a:gd name="T54" fmla="*/ 830 w 1120"/>
              <a:gd name="T55" fmla="*/ 134 h 1110"/>
              <a:gd name="T56" fmla="*/ 713 w 1120"/>
              <a:gd name="T57" fmla="*/ 278 h 1110"/>
              <a:gd name="T58" fmla="*/ 702 w 1120"/>
              <a:gd name="T59" fmla="*/ 279 h 1110"/>
              <a:gd name="T60" fmla="*/ 676 w 1120"/>
              <a:gd name="T61" fmla="*/ 299 h 1110"/>
              <a:gd name="T62" fmla="*/ 631 w 1120"/>
              <a:gd name="T63" fmla="*/ 432 h 1110"/>
              <a:gd name="T64" fmla="*/ 635 w 1120"/>
              <a:gd name="T65" fmla="*/ 445 h 1110"/>
              <a:gd name="T66" fmla="*/ 675 w 1120"/>
              <a:gd name="T67" fmla="*/ 621 h 1110"/>
              <a:gd name="T68" fmla="*/ 673 w 1120"/>
              <a:gd name="T69" fmla="*/ 625 h 1110"/>
              <a:gd name="T70" fmla="*/ 899 w 1120"/>
              <a:gd name="T71" fmla="*/ 851 h 1110"/>
              <a:gd name="T72" fmla="*/ 943 w 1120"/>
              <a:gd name="T73" fmla="*/ 836 h 1110"/>
              <a:gd name="T74" fmla="*/ 1106 w 1120"/>
              <a:gd name="T75" fmla="*/ 989 h 1110"/>
              <a:gd name="T76" fmla="*/ 990 w 1120"/>
              <a:gd name="T77" fmla="*/ 1108 h 1110"/>
              <a:gd name="T78" fmla="*/ 986 w 1120"/>
              <a:gd name="T79" fmla="*/ 1110 h 1110"/>
              <a:gd name="T80" fmla="*/ 951 w 1120"/>
              <a:gd name="T81" fmla="*/ 1110 h 1110"/>
              <a:gd name="T82" fmla="*/ 761 w 1120"/>
              <a:gd name="T83" fmla="*/ 141 h 1110"/>
              <a:gd name="T84" fmla="*/ 692 w 1120"/>
              <a:gd name="T85" fmla="*/ 72 h 1110"/>
              <a:gd name="T86" fmla="*/ 623 w 1120"/>
              <a:gd name="T87" fmla="*/ 142 h 1110"/>
              <a:gd name="T88" fmla="*/ 692 w 1120"/>
              <a:gd name="T89" fmla="*/ 210 h 1110"/>
              <a:gd name="T90" fmla="*/ 761 w 1120"/>
              <a:gd name="T91" fmla="*/ 141 h 1110"/>
              <a:gd name="T92" fmla="*/ 555 w 1120"/>
              <a:gd name="T93" fmla="*/ 487 h 1110"/>
              <a:gd name="T94" fmla="*/ 485 w 1120"/>
              <a:gd name="T95" fmla="*/ 554 h 1110"/>
              <a:gd name="T96" fmla="*/ 552 w 1120"/>
              <a:gd name="T97" fmla="*/ 625 h 1110"/>
              <a:gd name="T98" fmla="*/ 623 w 1120"/>
              <a:gd name="T99" fmla="*/ 558 h 1110"/>
              <a:gd name="T100" fmla="*/ 555 w 1120"/>
              <a:gd name="T101" fmla="*/ 487 h 1110"/>
              <a:gd name="T102" fmla="*/ 139 w 1120"/>
              <a:gd name="T103" fmla="*/ 729 h 1110"/>
              <a:gd name="T104" fmla="*/ 70 w 1120"/>
              <a:gd name="T105" fmla="*/ 798 h 1110"/>
              <a:gd name="T106" fmla="*/ 139 w 1120"/>
              <a:gd name="T107" fmla="*/ 867 h 1110"/>
              <a:gd name="T108" fmla="*/ 208 w 1120"/>
              <a:gd name="T109" fmla="*/ 799 h 1110"/>
              <a:gd name="T110" fmla="*/ 139 w 1120"/>
              <a:gd name="T111" fmla="*/ 729 h 1110"/>
              <a:gd name="T112" fmla="*/ 969 w 1120"/>
              <a:gd name="T113" fmla="*/ 1040 h 1110"/>
              <a:gd name="T114" fmla="*/ 1038 w 1120"/>
              <a:gd name="T115" fmla="*/ 972 h 1110"/>
              <a:gd name="T116" fmla="*/ 969 w 1120"/>
              <a:gd name="T117" fmla="*/ 902 h 1110"/>
              <a:gd name="T118" fmla="*/ 900 w 1120"/>
              <a:gd name="T119" fmla="*/ 971 h 1110"/>
              <a:gd name="T120" fmla="*/ 969 w 1120"/>
              <a:gd name="T121" fmla="*/ 1040 h 1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20" h="1110">
                <a:moveTo>
                  <a:pt x="951" y="1110"/>
                </a:moveTo>
                <a:cubicBezTo>
                  <a:pt x="943" y="1107"/>
                  <a:pt x="934" y="1105"/>
                  <a:pt x="926" y="1103"/>
                </a:cubicBezTo>
                <a:cubicBezTo>
                  <a:pt x="845" y="1076"/>
                  <a:pt x="808" y="985"/>
                  <a:pt x="846" y="910"/>
                </a:cubicBezTo>
                <a:cubicBezTo>
                  <a:pt x="847" y="907"/>
                  <a:pt x="848" y="905"/>
                  <a:pt x="849" y="903"/>
                </a:cubicBezTo>
                <a:cubicBezTo>
                  <a:pt x="773" y="827"/>
                  <a:pt x="698" y="752"/>
                  <a:pt x="624" y="677"/>
                </a:cubicBezTo>
                <a:cubicBezTo>
                  <a:pt x="607" y="682"/>
                  <a:pt x="591" y="689"/>
                  <a:pt x="574" y="692"/>
                </a:cubicBezTo>
                <a:cubicBezTo>
                  <a:pt x="536" y="699"/>
                  <a:pt x="501" y="689"/>
                  <a:pt x="471" y="665"/>
                </a:cubicBezTo>
                <a:cubicBezTo>
                  <a:pt x="464" y="660"/>
                  <a:pt x="460" y="660"/>
                  <a:pt x="453" y="665"/>
                </a:cubicBezTo>
                <a:cubicBezTo>
                  <a:pt x="398" y="702"/>
                  <a:pt x="342" y="739"/>
                  <a:pt x="286" y="776"/>
                </a:cubicBezTo>
                <a:cubicBezTo>
                  <a:pt x="278" y="781"/>
                  <a:pt x="276" y="785"/>
                  <a:pt x="277" y="795"/>
                </a:cubicBezTo>
                <a:cubicBezTo>
                  <a:pt x="282" y="859"/>
                  <a:pt x="228" y="925"/>
                  <a:pt x="163" y="934"/>
                </a:cubicBezTo>
                <a:cubicBezTo>
                  <a:pt x="84" y="946"/>
                  <a:pt x="17" y="898"/>
                  <a:pt x="2" y="819"/>
                </a:cubicBezTo>
                <a:cubicBezTo>
                  <a:pt x="2" y="818"/>
                  <a:pt x="1" y="817"/>
                  <a:pt x="0" y="816"/>
                </a:cubicBezTo>
                <a:cubicBezTo>
                  <a:pt x="0" y="804"/>
                  <a:pt x="0" y="793"/>
                  <a:pt x="0" y="781"/>
                </a:cubicBezTo>
                <a:cubicBezTo>
                  <a:pt x="3" y="771"/>
                  <a:pt x="5" y="762"/>
                  <a:pt x="9" y="752"/>
                </a:cubicBezTo>
                <a:cubicBezTo>
                  <a:pt x="27" y="704"/>
                  <a:pt x="62" y="673"/>
                  <a:pt x="112" y="663"/>
                </a:cubicBezTo>
                <a:cubicBezTo>
                  <a:pt x="165" y="653"/>
                  <a:pt x="209" y="670"/>
                  <a:pt x="244" y="710"/>
                </a:cubicBezTo>
                <a:cubicBezTo>
                  <a:pt x="246" y="712"/>
                  <a:pt x="248" y="714"/>
                  <a:pt x="250" y="716"/>
                </a:cubicBezTo>
                <a:cubicBezTo>
                  <a:pt x="253" y="715"/>
                  <a:pt x="255" y="714"/>
                  <a:pt x="258" y="712"/>
                </a:cubicBezTo>
                <a:cubicBezTo>
                  <a:pt x="310" y="677"/>
                  <a:pt x="363" y="642"/>
                  <a:pt x="416" y="607"/>
                </a:cubicBezTo>
                <a:cubicBezTo>
                  <a:pt x="422" y="603"/>
                  <a:pt x="423" y="599"/>
                  <a:pt x="421" y="592"/>
                </a:cubicBezTo>
                <a:cubicBezTo>
                  <a:pt x="396" y="514"/>
                  <a:pt x="455" y="418"/>
                  <a:pt x="555" y="418"/>
                </a:cubicBezTo>
                <a:cubicBezTo>
                  <a:pt x="562" y="418"/>
                  <a:pt x="564" y="416"/>
                  <a:pt x="566" y="410"/>
                </a:cubicBezTo>
                <a:cubicBezTo>
                  <a:pt x="582" y="362"/>
                  <a:pt x="598" y="314"/>
                  <a:pt x="614" y="266"/>
                </a:cubicBezTo>
                <a:cubicBezTo>
                  <a:pt x="617" y="259"/>
                  <a:pt x="615" y="256"/>
                  <a:pt x="610" y="252"/>
                </a:cubicBezTo>
                <a:cubicBezTo>
                  <a:pt x="560" y="214"/>
                  <a:pt x="541" y="151"/>
                  <a:pt x="562" y="94"/>
                </a:cubicBezTo>
                <a:cubicBezTo>
                  <a:pt x="583" y="37"/>
                  <a:pt x="638" y="0"/>
                  <a:pt x="700" y="3"/>
                </a:cubicBezTo>
                <a:cubicBezTo>
                  <a:pt x="769" y="6"/>
                  <a:pt x="827" y="64"/>
                  <a:pt x="830" y="134"/>
                </a:cubicBezTo>
                <a:cubicBezTo>
                  <a:pt x="834" y="205"/>
                  <a:pt x="783" y="268"/>
                  <a:pt x="713" y="278"/>
                </a:cubicBezTo>
                <a:cubicBezTo>
                  <a:pt x="709" y="278"/>
                  <a:pt x="706" y="279"/>
                  <a:pt x="702" y="279"/>
                </a:cubicBezTo>
                <a:cubicBezTo>
                  <a:pt x="682" y="281"/>
                  <a:pt x="682" y="281"/>
                  <a:pt x="676" y="299"/>
                </a:cubicBezTo>
                <a:cubicBezTo>
                  <a:pt x="661" y="344"/>
                  <a:pt x="646" y="388"/>
                  <a:pt x="631" y="432"/>
                </a:cubicBezTo>
                <a:cubicBezTo>
                  <a:pt x="630" y="438"/>
                  <a:pt x="629" y="441"/>
                  <a:pt x="635" y="445"/>
                </a:cubicBezTo>
                <a:cubicBezTo>
                  <a:pt x="689" y="483"/>
                  <a:pt x="710" y="558"/>
                  <a:pt x="675" y="621"/>
                </a:cubicBezTo>
                <a:cubicBezTo>
                  <a:pt x="674" y="622"/>
                  <a:pt x="674" y="624"/>
                  <a:pt x="673" y="625"/>
                </a:cubicBezTo>
                <a:cubicBezTo>
                  <a:pt x="749" y="701"/>
                  <a:pt x="824" y="776"/>
                  <a:pt x="899" y="851"/>
                </a:cubicBezTo>
                <a:cubicBezTo>
                  <a:pt x="913" y="846"/>
                  <a:pt x="927" y="839"/>
                  <a:pt x="943" y="836"/>
                </a:cubicBezTo>
                <a:cubicBezTo>
                  <a:pt x="1033" y="816"/>
                  <a:pt x="1120" y="898"/>
                  <a:pt x="1106" y="989"/>
                </a:cubicBezTo>
                <a:cubicBezTo>
                  <a:pt x="1096" y="1053"/>
                  <a:pt x="1053" y="1096"/>
                  <a:pt x="990" y="1108"/>
                </a:cubicBezTo>
                <a:cubicBezTo>
                  <a:pt x="988" y="1108"/>
                  <a:pt x="987" y="1109"/>
                  <a:pt x="986" y="1110"/>
                </a:cubicBezTo>
                <a:cubicBezTo>
                  <a:pt x="974" y="1110"/>
                  <a:pt x="963" y="1110"/>
                  <a:pt x="951" y="1110"/>
                </a:cubicBezTo>
                <a:close/>
                <a:moveTo>
                  <a:pt x="761" y="141"/>
                </a:moveTo>
                <a:cubicBezTo>
                  <a:pt x="761" y="103"/>
                  <a:pt x="730" y="72"/>
                  <a:pt x="692" y="72"/>
                </a:cubicBezTo>
                <a:cubicBezTo>
                  <a:pt x="654" y="72"/>
                  <a:pt x="623" y="104"/>
                  <a:pt x="623" y="142"/>
                </a:cubicBezTo>
                <a:cubicBezTo>
                  <a:pt x="623" y="179"/>
                  <a:pt x="654" y="210"/>
                  <a:pt x="692" y="210"/>
                </a:cubicBezTo>
                <a:cubicBezTo>
                  <a:pt x="730" y="211"/>
                  <a:pt x="761" y="179"/>
                  <a:pt x="761" y="141"/>
                </a:cubicBezTo>
                <a:close/>
                <a:moveTo>
                  <a:pt x="555" y="487"/>
                </a:moveTo>
                <a:cubicBezTo>
                  <a:pt x="518" y="486"/>
                  <a:pt x="486" y="516"/>
                  <a:pt x="485" y="554"/>
                </a:cubicBezTo>
                <a:cubicBezTo>
                  <a:pt x="483" y="592"/>
                  <a:pt x="514" y="624"/>
                  <a:pt x="552" y="625"/>
                </a:cubicBezTo>
                <a:cubicBezTo>
                  <a:pt x="589" y="626"/>
                  <a:pt x="621" y="596"/>
                  <a:pt x="623" y="558"/>
                </a:cubicBezTo>
                <a:cubicBezTo>
                  <a:pt x="624" y="521"/>
                  <a:pt x="593" y="488"/>
                  <a:pt x="555" y="487"/>
                </a:cubicBezTo>
                <a:close/>
                <a:moveTo>
                  <a:pt x="139" y="729"/>
                </a:moveTo>
                <a:cubicBezTo>
                  <a:pt x="101" y="729"/>
                  <a:pt x="70" y="760"/>
                  <a:pt x="70" y="798"/>
                </a:cubicBezTo>
                <a:cubicBezTo>
                  <a:pt x="69" y="835"/>
                  <a:pt x="101" y="867"/>
                  <a:pt x="139" y="867"/>
                </a:cubicBezTo>
                <a:cubicBezTo>
                  <a:pt x="176" y="867"/>
                  <a:pt x="207" y="836"/>
                  <a:pt x="208" y="799"/>
                </a:cubicBezTo>
                <a:cubicBezTo>
                  <a:pt x="208" y="761"/>
                  <a:pt x="177" y="729"/>
                  <a:pt x="139" y="729"/>
                </a:cubicBezTo>
                <a:close/>
                <a:moveTo>
                  <a:pt x="969" y="1040"/>
                </a:moveTo>
                <a:cubicBezTo>
                  <a:pt x="1006" y="1040"/>
                  <a:pt x="1037" y="1009"/>
                  <a:pt x="1038" y="972"/>
                </a:cubicBezTo>
                <a:cubicBezTo>
                  <a:pt x="1038" y="934"/>
                  <a:pt x="1006" y="902"/>
                  <a:pt x="969" y="902"/>
                </a:cubicBezTo>
                <a:cubicBezTo>
                  <a:pt x="931" y="902"/>
                  <a:pt x="900" y="933"/>
                  <a:pt x="900" y="971"/>
                </a:cubicBezTo>
                <a:cubicBezTo>
                  <a:pt x="899" y="1008"/>
                  <a:pt x="931" y="1040"/>
                  <a:pt x="969" y="1040"/>
                </a:cubicBezTo>
                <a:close/>
              </a:path>
            </a:pathLst>
          </a:custGeom>
          <a:solidFill>
            <a:schemeClr val="accent1"/>
          </a:solidFill>
          <a:ln>
            <a:noFill/>
          </a:ln>
        </p:spPr>
        <p:txBody>
          <a:bodyPr vert="horz" wrap="square" lIns="91440" tIns="45720" rIns="91440" bIns="45720" numCol="1" anchor="t" anchorCtr="0" compatLnSpc="1"/>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down)">
                                      <p:cBhvr>
                                        <p:cTn id="12" dur="500"/>
                                        <p:tgtEl>
                                          <p:spTgt spid="38"/>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34">
                                            <p:txEl>
                                              <p:pRg st="0" end="0"/>
                                            </p:txEl>
                                          </p:spTgt>
                                        </p:tgtEl>
                                        <p:attrNameLst>
                                          <p:attrName>style.visibility</p:attrName>
                                        </p:attrNameLst>
                                      </p:cBhvr>
                                      <p:to>
                                        <p:strVal val="visible"/>
                                      </p:to>
                                    </p:set>
                                    <p:anim calcmode="lin" valueType="num">
                                      <p:cBhvr>
                                        <p:cTn id="22" dur="5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23" dur="500" fill="hold"/>
                                        <p:tgtEl>
                                          <p:spTgt spid="34">
                                            <p:txEl>
                                              <p:pRg st="0" end="0"/>
                                            </p:txEl>
                                          </p:spTgt>
                                        </p:tgtEl>
                                        <p:attrNameLst>
                                          <p:attrName>ppt_h</p:attrName>
                                        </p:attrNameLst>
                                      </p:cBhvr>
                                      <p:tavLst>
                                        <p:tav tm="0">
                                          <p:val>
                                            <p:fltVal val="0"/>
                                          </p:val>
                                        </p:tav>
                                        <p:tav tm="100000">
                                          <p:val>
                                            <p:strVal val="#ppt_h"/>
                                          </p:val>
                                        </p:tav>
                                      </p:tavLst>
                                    </p:anim>
                                    <p:animEffect transition="in" filter="fade">
                                      <p:cBhvr>
                                        <p:cTn id="24" dur="500"/>
                                        <p:tgtEl>
                                          <p:spTgt spid="34">
                                            <p:txEl>
                                              <p:pRg st="0" end="0"/>
                                            </p:txEl>
                                          </p:spTgt>
                                        </p:tgtEl>
                                      </p:cBhvr>
                                    </p:animEffect>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wipe(up)">
                                      <p:cBhvr>
                                        <p:cTn id="28" dur="500"/>
                                        <p:tgtEl>
                                          <p:spTgt spid="40"/>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60"/>
                                        </p:tgtEl>
                                        <p:attrNameLst>
                                          <p:attrName>style.visibility</p:attrName>
                                        </p:attrNameLst>
                                      </p:cBhvr>
                                      <p:to>
                                        <p:strVal val="visible"/>
                                      </p:to>
                                    </p:set>
                                    <p:anim calcmode="lin" valueType="num">
                                      <p:cBhvr>
                                        <p:cTn id="32" dur="500" fill="hold"/>
                                        <p:tgtEl>
                                          <p:spTgt spid="60"/>
                                        </p:tgtEl>
                                        <p:attrNameLst>
                                          <p:attrName>ppt_w</p:attrName>
                                        </p:attrNameLst>
                                      </p:cBhvr>
                                      <p:tavLst>
                                        <p:tav tm="0">
                                          <p:val>
                                            <p:fltVal val="0"/>
                                          </p:val>
                                        </p:tav>
                                        <p:tav tm="100000">
                                          <p:val>
                                            <p:strVal val="#ppt_w"/>
                                          </p:val>
                                        </p:tav>
                                      </p:tavLst>
                                    </p:anim>
                                    <p:anim calcmode="lin" valueType="num">
                                      <p:cBhvr>
                                        <p:cTn id="33" dur="500" fill="hold"/>
                                        <p:tgtEl>
                                          <p:spTgt spid="60"/>
                                        </p:tgtEl>
                                        <p:attrNameLst>
                                          <p:attrName>ppt_h</p:attrName>
                                        </p:attrNameLst>
                                      </p:cBhvr>
                                      <p:tavLst>
                                        <p:tav tm="0">
                                          <p:val>
                                            <p:fltVal val="0"/>
                                          </p:val>
                                        </p:tav>
                                        <p:tav tm="100000">
                                          <p:val>
                                            <p:strVal val="#ppt_h"/>
                                          </p:val>
                                        </p:tav>
                                      </p:tavLst>
                                    </p:anim>
                                    <p:animEffect transition="in" filter="fade">
                                      <p:cBhvr>
                                        <p:cTn id="34" dur="500"/>
                                        <p:tgtEl>
                                          <p:spTgt spid="60"/>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32">
                                            <p:txEl>
                                              <p:pRg st="0" end="0"/>
                                            </p:txEl>
                                          </p:spTgt>
                                        </p:tgtEl>
                                        <p:attrNameLst>
                                          <p:attrName>style.visibility</p:attrName>
                                        </p:attrNameLst>
                                      </p:cBhvr>
                                      <p:to>
                                        <p:strVal val="visible"/>
                                      </p:to>
                                    </p:set>
                                    <p:anim calcmode="lin" valueType="num">
                                      <p:cBhvr>
                                        <p:cTn id="38"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32">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32">
                                            <p:txEl>
                                              <p:pRg st="0" end="0"/>
                                            </p:txEl>
                                          </p:spTgt>
                                        </p:tgtEl>
                                      </p:cBhvr>
                                    </p:animEffect>
                                  </p:childTnLst>
                                </p:cTn>
                              </p:par>
                              <p:par>
                                <p:cTn id="41" presetID="22" presetClass="entr" presetSubtype="4" fill="hold" nodeType="with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wipe(down)">
                                      <p:cBhvr>
                                        <p:cTn id="43" dur="500"/>
                                        <p:tgtEl>
                                          <p:spTgt spid="42"/>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28">
                                            <p:txEl>
                                              <p:pRg st="0" end="0"/>
                                            </p:txEl>
                                          </p:spTgt>
                                        </p:tgtEl>
                                        <p:attrNameLst>
                                          <p:attrName>style.visibility</p:attrName>
                                        </p:attrNameLst>
                                      </p:cBhvr>
                                      <p:to>
                                        <p:strVal val="visible"/>
                                      </p:to>
                                    </p:set>
                                    <p:anim calcmode="lin" valueType="num">
                                      <p:cBhvr>
                                        <p:cTn id="47"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48"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49" dur="500"/>
                                        <p:tgtEl>
                                          <p:spTgt spid="28">
                                            <p:txEl>
                                              <p:pRg st="0" end="0"/>
                                            </p:txEl>
                                          </p:spTgt>
                                        </p:tgtEl>
                                      </p:cBhvr>
                                    </p:animEffect>
                                  </p:childTnLst>
                                </p:cTn>
                              </p:par>
                            </p:childTnLst>
                          </p:cTn>
                        </p:par>
                        <p:par>
                          <p:cTn id="50" fill="hold">
                            <p:stCondLst>
                              <p:cond delay="4000"/>
                            </p:stCondLst>
                            <p:childTnLst>
                              <p:par>
                                <p:cTn id="51" presetID="53" presetClass="entr" presetSubtype="16"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p:cTn id="53" dur="500" fill="hold"/>
                                        <p:tgtEl>
                                          <p:spTgt spid="3"/>
                                        </p:tgtEl>
                                        <p:attrNameLst>
                                          <p:attrName>ppt_w</p:attrName>
                                        </p:attrNameLst>
                                      </p:cBhvr>
                                      <p:tavLst>
                                        <p:tav tm="0">
                                          <p:val>
                                            <p:fltVal val="0"/>
                                          </p:val>
                                        </p:tav>
                                        <p:tav tm="100000">
                                          <p:val>
                                            <p:strVal val="#ppt_w"/>
                                          </p:val>
                                        </p:tav>
                                      </p:tavLst>
                                    </p:anim>
                                    <p:anim calcmode="lin" valueType="num">
                                      <p:cBhvr>
                                        <p:cTn id="54" dur="500" fill="hold"/>
                                        <p:tgtEl>
                                          <p:spTgt spid="3"/>
                                        </p:tgtEl>
                                        <p:attrNameLst>
                                          <p:attrName>ppt_h</p:attrName>
                                        </p:attrNameLst>
                                      </p:cBhvr>
                                      <p:tavLst>
                                        <p:tav tm="0">
                                          <p:val>
                                            <p:fltVal val="0"/>
                                          </p:val>
                                        </p:tav>
                                        <p:tav tm="100000">
                                          <p:val>
                                            <p:strVal val="#ppt_h"/>
                                          </p:val>
                                        </p:tav>
                                      </p:tavLst>
                                    </p:anim>
                                    <p:animEffect transition="in" filter="fade">
                                      <p:cBhvr>
                                        <p:cTn id="55" dur="500"/>
                                        <p:tgtEl>
                                          <p:spTgt spid="3"/>
                                        </p:tgtEl>
                                      </p:cBhvr>
                                    </p:animEffect>
                                  </p:childTnLst>
                                </p:cTn>
                              </p:par>
                            </p:childTnLst>
                          </p:cTn>
                        </p:par>
                        <p:par>
                          <p:cTn id="56" fill="hold">
                            <p:stCondLst>
                              <p:cond delay="4500"/>
                            </p:stCondLst>
                            <p:childTnLst>
                              <p:par>
                                <p:cTn id="57" presetID="22" presetClass="entr" presetSubtype="8" fill="hold" nodeType="after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wipe(left)">
                                      <p:cBhvr>
                                        <p:cTn id="59" dur="500"/>
                                        <p:tgtEl>
                                          <p:spTgt spid="44"/>
                                        </p:tgtEl>
                                      </p:cBhvr>
                                    </p:animEffect>
                                  </p:childTnLst>
                                </p:cTn>
                              </p:par>
                            </p:childTnLst>
                          </p:cTn>
                        </p:par>
                        <p:par>
                          <p:cTn id="60" fill="hold">
                            <p:stCondLst>
                              <p:cond delay="5000"/>
                            </p:stCondLst>
                            <p:childTnLst>
                              <p:par>
                                <p:cTn id="61" presetID="53" presetClass="entr" presetSubtype="16" fill="hold" grpId="0" nodeType="afterEffect">
                                  <p:stCondLst>
                                    <p:cond delay="0"/>
                                  </p:stCondLst>
                                  <p:childTnLst>
                                    <p:set>
                                      <p:cBhvr>
                                        <p:cTn id="62" dur="1" fill="hold">
                                          <p:stCondLst>
                                            <p:cond delay="0"/>
                                          </p:stCondLst>
                                        </p:cTn>
                                        <p:tgtEl>
                                          <p:spTgt spid="47"/>
                                        </p:tgtEl>
                                        <p:attrNameLst>
                                          <p:attrName>style.visibility</p:attrName>
                                        </p:attrNameLst>
                                      </p:cBhvr>
                                      <p:to>
                                        <p:strVal val="visible"/>
                                      </p:to>
                                    </p:set>
                                    <p:anim calcmode="lin" valueType="num">
                                      <p:cBhvr>
                                        <p:cTn id="63" dur="500" fill="hold"/>
                                        <p:tgtEl>
                                          <p:spTgt spid="47"/>
                                        </p:tgtEl>
                                        <p:attrNameLst>
                                          <p:attrName>ppt_w</p:attrName>
                                        </p:attrNameLst>
                                      </p:cBhvr>
                                      <p:tavLst>
                                        <p:tav tm="0">
                                          <p:val>
                                            <p:fltVal val="0"/>
                                          </p:val>
                                        </p:tav>
                                        <p:tav tm="100000">
                                          <p:val>
                                            <p:strVal val="#ppt_w"/>
                                          </p:val>
                                        </p:tav>
                                      </p:tavLst>
                                    </p:anim>
                                    <p:anim calcmode="lin" valueType="num">
                                      <p:cBhvr>
                                        <p:cTn id="64" dur="500" fill="hold"/>
                                        <p:tgtEl>
                                          <p:spTgt spid="47"/>
                                        </p:tgtEl>
                                        <p:attrNameLst>
                                          <p:attrName>ppt_h</p:attrName>
                                        </p:attrNameLst>
                                      </p:cBhvr>
                                      <p:tavLst>
                                        <p:tav tm="0">
                                          <p:val>
                                            <p:fltVal val="0"/>
                                          </p:val>
                                        </p:tav>
                                        <p:tav tm="100000">
                                          <p:val>
                                            <p:strVal val="#ppt_h"/>
                                          </p:val>
                                        </p:tav>
                                      </p:tavLst>
                                    </p:anim>
                                    <p:animEffect transition="in" filter="fade">
                                      <p:cBhvr>
                                        <p:cTn id="65" dur="500"/>
                                        <p:tgtEl>
                                          <p:spTgt spid="47"/>
                                        </p:tgtEl>
                                      </p:cBhvr>
                                    </p:animEffect>
                                  </p:childTnLst>
                                </p:cTn>
                              </p:par>
                            </p:childTnLst>
                          </p:cTn>
                        </p:par>
                        <p:par>
                          <p:cTn id="66" fill="hold">
                            <p:stCondLst>
                              <p:cond delay="5500"/>
                            </p:stCondLst>
                            <p:childTnLst>
                              <p:par>
                                <p:cTn id="67" presetID="53" presetClass="entr" presetSubtype="16" fill="hold" grpId="0" nodeType="afterEffect">
                                  <p:stCondLst>
                                    <p:cond delay="0"/>
                                  </p:stCondLst>
                                  <p:childTnLst>
                                    <p:set>
                                      <p:cBhvr>
                                        <p:cTn id="68" dur="1" fill="hold">
                                          <p:stCondLst>
                                            <p:cond delay="0"/>
                                          </p:stCondLst>
                                        </p:cTn>
                                        <p:tgtEl>
                                          <p:spTgt spid="30">
                                            <p:txEl>
                                              <p:pRg st="0" end="0"/>
                                            </p:txEl>
                                          </p:spTgt>
                                        </p:tgtEl>
                                        <p:attrNameLst>
                                          <p:attrName>style.visibility</p:attrName>
                                        </p:attrNameLst>
                                      </p:cBhvr>
                                      <p:to>
                                        <p:strVal val="visible"/>
                                      </p:to>
                                    </p:set>
                                    <p:anim calcmode="lin" valueType="num">
                                      <p:cBhvr>
                                        <p:cTn id="69" dur="5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70" dur="500" fill="hold"/>
                                        <p:tgtEl>
                                          <p:spTgt spid="30">
                                            <p:txEl>
                                              <p:pRg st="0" end="0"/>
                                            </p:txEl>
                                          </p:spTgt>
                                        </p:tgtEl>
                                        <p:attrNameLst>
                                          <p:attrName>ppt_h</p:attrName>
                                        </p:attrNameLst>
                                      </p:cBhvr>
                                      <p:tavLst>
                                        <p:tav tm="0">
                                          <p:val>
                                            <p:fltVal val="0"/>
                                          </p:val>
                                        </p:tav>
                                        <p:tav tm="100000">
                                          <p:val>
                                            <p:strVal val="#ppt_h"/>
                                          </p:val>
                                        </p:tav>
                                      </p:tavLst>
                                    </p:anim>
                                    <p:animEffect transition="in" filter="fade">
                                      <p:cBhvr>
                                        <p:cTn id="71" dur="5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bldP spid="30" grpId="0" build="p"/>
      <p:bldP spid="32" grpId="0" build="p"/>
      <p:bldP spid="34" grpId="0" build="p"/>
      <p:bldP spid="47" grpId="0" animBg="1"/>
      <p:bldP spid="6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566955" y="484266"/>
            <a:ext cx="2010091" cy="346199"/>
          </a:xfrm>
          <a:prstGeom prst="rect">
            <a:avLst/>
          </a:prstGeom>
          <a:noFill/>
        </p:spPr>
        <p:txBody>
          <a:bodyPr wrap="none" lIns="68577" tIns="34289" rIns="68577" bIns="34289" rtlCol="0">
            <a:spAutoFit/>
          </a:bodyPr>
          <a:lstStyle/>
          <a:p>
            <a:pPr algn="ctr"/>
            <a:r>
              <a:rPr lang="en-US" dirty="0">
                <a:solidFill>
                  <a:schemeClr val="tx1">
                    <a:lumMod val="65000"/>
                    <a:lumOff val="35000"/>
                  </a:schemeClr>
                </a:solidFill>
                <a:latin typeface="Abel" panose="02000506030000020004" pitchFamily="2" charset="0"/>
              </a:rPr>
              <a:t>Business Price </a:t>
            </a:r>
            <a:r>
              <a:rPr lang="en-US" dirty="0">
                <a:solidFill>
                  <a:schemeClr val="accent1"/>
                </a:solidFill>
                <a:latin typeface="Abel" panose="02000506030000020004" pitchFamily="2" charset="0"/>
              </a:rPr>
              <a:t>Table</a:t>
            </a:r>
          </a:p>
        </p:txBody>
      </p:sp>
      <p:sp>
        <p:nvSpPr>
          <p:cNvPr id="11" name="TextBox 10"/>
          <p:cNvSpPr txBox="1"/>
          <p:nvPr/>
        </p:nvSpPr>
        <p:spPr>
          <a:xfrm>
            <a:off x="3146047" y="366949"/>
            <a:ext cx="2851907" cy="176951"/>
          </a:xfrm>
          <a:prstGeom prst="rect">
            <a:avLst/>
          </a:prstGeom>
          <a:noFill/>
        </p:spPr>
        <p:txBody>
          <a:bodyPr wrap="none" lIns="68577" tIns="34289" rIns="68577" bIns="34289" rtlCol="0">
            <a:spAutoFit/>
          </a:bodyPr>
          <a:lstStyle/>
          <a:p>
            <a:pPr algn="ctr"/>
            <a:r>
              <a:rPr lang="en-US" sz="700" dirty="0">
                <a:solidFill>
                  <a:schemeClr val="bg1">
                    <a:lumMod val="50000"/>
                  </a:schemeClr>
                </a:solidFill>
                <a:latin typeface="Roboto" panose="02000000000000000000" pitchFamily="2" charset="0"/>
                <a:ea typeface="Roboto" panose="02000000000000000000" pitchFamily="2" charset="0"/>
              </a:rPr>
              <a:t>MULTIPURPOSE PRESENTATION TEMPLATE | UNIQUE DESIGN</a:t>
            </a:r>
          </a:p>
        </p:txBody>
      </p:sp>
      <p:sp>
        <p:nvSpPr>
          <p:cNvPr id="13" name="TextBox 12"/>
          <p:cNvSpPr txBox="1"/>
          <p:nvPr/>
        </p:nvSpPr>
        <p:spPr>
          <a:xfrm>
            <a:off x="4359309" y="447"/>
            <a:ext cx="425382" cy="176951"/>
          </a:xfrm>
          <a:prstGeom prst="rect">
            <a:avLst/>
          </a:prstGeom>
          <a:solidFill>
            <a:schemeClr val="accent1"/>
          </a:solidFill>
        </p:spPr>
        <p:txBody>
          <a:bodyPr wrap="none" lIns="68577" tIns="34289" rIns="68577" bIns="34289" rtlCol="0">
            <a:spAutoFit/>
          </a:bodyPr>
          <a:lstStyle/>
          <a:p>
            <a:pPr algn="ctr"/>
            <a:r>
              <a:rPr lang="en-US" sz="700" dirty="0">
                <a:solidFill>
                  <a:schemeClr val="bg1"/>
                </a:solidFill>
                <a:latin typeface="Abel" panose="02000506030000020004" pitchFamily="2" charset="0"/>
              </a:rPr>
              <a:t>Page 01</a:t>
            </a:r>
          </a:p>
        </p:txBody>
      </p:sp>
      <p:sp>
        <p:nvSpPr>
          <p:cNvPr id="4" name="Isosceles Triangle 3"/>
          <p:cNvSpPr/>
          <p:nvPr/>
        </p:nvSpPr>
        <p:spPr>
          <a:xfrm flipV="1">
            <a:off x="2708401" y="2498428"/>
            <a:ext cx="155138" cy="133759"/>
          </a:xfrm>
          <a:prstGeom prst="triangle">
            <a:avLst/>
          </a:prstGeom>
          <a:solidFill>
            <a:schemeClr val="bg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p>
        </p:txBody>
      </p:sp>
      <p:sp>
        <p:nvSpPr>
          <p:cNvPr id="12" name="Isosceles Triangle 11"/>
          <p:cNvSpPr/>
          <p:nvPr/>
        </p:nvSpPr>
        <p:spPr>
          <a:xfrm flipV="1">
            <a:off x="1208207" y="2498427"/>
            <a:ext cx="155138" cy="133759"/>
          </a:xfrm>
          <a:prstGeom prst="triangle">
            <a:avLst/>
          </a:prstGeom>
          <a:solidFill>
            <a:schemeClr val="bg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p>
        </p:txBody>
      </p:sp>
      <p:sp>
        <p:nvSpPr>
          <p:cNvPr id="3" name="Isosceles Triangle 2"/>
          <p:cNvSpPr/>
          <p:nvPr/>
        </p:nvSpPr>
        <p:spPr>
          <a:xfrm>
            <a:off x="840268" y="1328369"/>
            <a:ext cx="2391210" cy="2061665"/>
          </a:xfrm>
          <a:prstGeom prst="triangle">
            <a:avLst/>
          </a:prstGeom>
          <a:solidFill>
            <a:schemeClr val="bg1"/>
          </a:solidFill>
          <a:ln>
            <a:noFill/>
          </a:ln>
          <a:effectLst>
            <a:outerShdw blurRad="76200" dist="127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p>
        </p:txBody>
      </p:sp>
      <p:sp>
        <p:nvSpPr>
          <p:cNvPr id="8" name="Isosceles Triangle 7"/>
          <p:cNvSpPr/>
          <p:nvPr/>
        </p:nvSpPr>
        <p:spPr>
          <a:xfrm>
            <a:off x="1208207" y="1328368"/>
            <a:ext cx="1655331" cy="117006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r>
              <a:rPr lang="en-US" dirty="0">
                <a:solidFill>
                  <a:schemeClr val="bg1"/>
                </a:solidFill>
                <a:latin typeface="Simple-Line-Icons" panose="02000503000000000000" pitchFamily="2" charset="2"/>
              </a:rPr>
              <a:t></a:t>
            </a:r>
            <a:endParaRPr lang="en-US" dirty="0">
              <a:solidFill>
                <a:schemeClr val="bg1"/>
              </a:solidFill>
              <a:latin typeface="Roboto" panose="02000000000000000000" pitchFamily="2" charset="0"/>
              <a:ea typeface="Roboto" panose="02000000000000000000" pitchFamily="2" charset="0"/>
            </a:endParaRPr>
          </a:p>
          <a:p>
            <a:pPr algn="ctr"/>
            <a:r>
              <a:rPr lang="en-US" dirty="0">
                <a:latin typeface="Roboto" panose="02000000000000000000" pitchFamily="2" charset="0"/>
                <a:ea typeface="Roboto" panose="02000000000000000000" pitchFamily="2" charset="0"/>
              </a:rPr>
              <a:t>19</a:t>
            </a:r>
            <a:r>
              <a:rPr lang="en-US" sz="700" dirty="0">
                <a:latin typeface="Roboto" panose="02000000000000000000" pitchFamily="2" charset="0"/>
                <a:ea typeface="Roboto" panose="02000000000000000000" pitchFamily="2" charset="0"/>
              </a:rPr>
              <a:t>$</a:t>
            </a:r>
            <a:r>
              <a:rPr lang="en-US" dirty="0">
                <a:latin typeface="Roboto" panose="02000000000000000000" pitchFamily="2" charset="0"/>
                <a:ea typeface="Roboto" panose="02000000000000000000" pitchFamily="2" charset="0"/>
              </a:rPr>
              <a:t>/</a:t>
            </a:r>
            <a:r>
              <a:rPr lang="en-US" sz="700" dirty="0">
                <a:latin typeface="Roboto" panose="02000000000000000000" pitchFamily="2" charset="0"/>
                <a:ea typeface="Roboto" panose="02000000000000000000" pitchFamily="2" charset="0"/>
              </a:rPr>
              <a:t>Hour</a:t>
            </a:r>
          </a:p>
        </p:txBody>
      </p:sp>
      <p:sp>
        <p:nvSpPr>
          <p:cNvPr id="14" name="Rectangle 13"/>
          <p:cNvSpPr/>
          <p:nvPr/>
        </p:nvSpPr>
        <p:spPr>
          <a:xfrm>
            <a:off x="1327478" y="2649881"/>
            <a:ext cx="1416788" cy="653921"/>
          </a:xfrm>
          <a:prstGeom prst="rect">
            <a:avLst/>
          </a:prstGeom>
        </p:spPr>
        <p:txBody>
          <a:bodyPr wrap="square" lIns="68577" tIns="34289" rIns="68577" bIns="34289">
            <a:spAutoFit/>
          </a:bodyPr>
          <a:lstStyle/>
          <a:p>
            <a:pPr algn="ctr"/>
            <a:r>
              <a:rPr lang="en-US" sz="1000" dirty="0">
                <a:solidFill>
                  <a:schemeClr val="bg1">
                    <a:lumMod val="50000"/>
                  </a:schemeClr>
                </a:solidFill>
                <a:latin typeface="Roboto" panose="02000000000000000000" pitchFamily="2" charset="0"/>
                <a:ea typeface="Roboto" panose="02000000000000000000" pitchFamily="2" charset="0"/>
              </a:rPr>
              <a:t>Basic Service</a:t>
            </a:r>
          </a:p>
          <a:p>
            <a:pPr algn="ctr"/>
            <a:endParaRPr lang="en-US" sz="700" dirty="0">
              <a:solidFill>
                <a:schemeClr val="bg1">
                  <a:lumMod val="50000"/>
                </a:schemeClr>
              </a:solidFill>
              <a:latin typeface="Roboto" panose="02000000000000000000" pitchFamily="2" charset="0"/>
              <a:ea typeface="Roboto" panose="02000000000000000000" pitchFamily="2" charset="0"/>
            </a:endParaRPr>
          </a:p>
          <a:p>
            <a:pPr algn="ctr"/>
            <a:r>
              <a:rPr lang="en-US" sz="700" dirty="0">
                <a:solidFill>
                  <a:schemeClr val="bg1">
                    <a:lumMod val="50000"/>
                  </a:schemeClr>
                </a:solidFill>
                <a:latin typeface="Roboto" panose="02000000000000000000" pitchFamily="2" charset="0"/>
                <a:ea typeface="Roboto" panose="02000000000000000000" pitchFamily="2" charset="0"/>
              </a:rPr>
              <a:t>Proactively customize highly efficient results whereas functional.</a:t>
            </a:r>
          </a:p>
        </p:txBody>
      </p:sp>
      <p:sp>
        <p:nvSpPr>
          <p:cNvPr id="16" name="Isosceles Triangle 15"/>
          <p:cNvSpPr/>
          <p:nvPr/>
        </p:nvSpPr>
        <p:spPr>
          <a:xfrm flipV="1">
            <a:off x="5244529" y="2498428"/>
            <a:ext cx="155138" cy="133759"/>
          </a:xfrm>
          <a:prstGeom prst="triangle">
            <a:avLst/>
          </a:prstGeom>
          <a:solidFill>
            <a:schemeClr val="bg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p>
        </p:txBody>
      </p:sp>
      <p:sp>
        <p:nvSpPr>
          <p:cNvPr id="17" name="Isosceles Triangle 16"/>
          <p:cNvSpPr/>
          <p:nvPr/>
        </p:nvSpPr>
        <p:spPr>
          <a:xfrm flipV="1">
            <a:off x="3744334" y="2498427"/>
            <a:ext cx="155138" cy="133759"/>
          </a:xfrm>
          <a:prstGeom prst="triangle">
            <a:avLst/>
          </a:prstGeom>
          <a:solidFill>
            <a:schemeClr val="bg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p>
        </p:txBody>
      </p:sp>
      <p:sp>
        <p:nvSpPr>
          <p:cNvPr id="18" name="Isosceles Triangle 17"/>
          <p:cNvSpPr/>
          <p:nvPr/>
        </p:nvSpPr>
        <p:spPr>
          <a:xfrm>
            <a:off x="3376396" y="1328369"/>
            <a:ext cx="2391210" cy="2061665"/>
          </a:xfrm>
          <a:prstGeom prst="triangle">
            <a:avLst/>
          </a:prstGeom>
          <a:solidFill>
            <a:schemeClr val="bg1"/>
          </a:solidFill>
          <a:ln>
            <a:noFill/>
          </a:ln>
          <a:effectLst>
            <a:outerShdw blurRad="76200" dist="127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p>
        </p:txBody>
      </p:sp>
      <p:sp>
        <p:nvSpPr>
          <p:cNvPr id="19" name="Isosceles Triangle 18"/>
          <p:cNvSpPr/>
          <p:nvPr/>
        </p:nvSpPr>
        <p:spPr>
          <a:xfrm>
            <a:off x="3744335" y="1328368"/>
            <a:ext cx="1655331" cy="117006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r>
              <a:rPr lang="en-US" dirty="0">
                <a:solidFill>
                  <a:schemeClr val="bg1"/>
                </a:solidFill>
                <a:latin typeface="Simple-Line-Icons" panose="02000503000000000000" pitchFamily="2" charset="2"/>
              </a:rPr>
              <a:t></a:t>
            </a:r>
            <a:r>
              <a:rPr lang="en-US" dirty="0">
                <a:solidFill>
                  <a:schemeClr val="tx1">
                    <a:lumMod val="85000"/>
                    <a:lumOff val="15000"/>
                  </a:schemeClr>
                </a:solidFill>
                <a:latin typeface="Simple-Line-Icons" panose="02000503000000000000" pitchFamily="2" charset="2"/>
              </a:rPr>
              <a:t> </a:t>
            </a:r>
            <a:r>
              <a:rPr lang="en-US" dirty="0">
                <a:latin typeface="Roboto" panose="02000000000000000000" pitchFamily="2" charset="0"/>
                <a:ea typeface="Roboto" panose="02000000000000000000" pitchFamily="2" charset="0"/>
              </a:rPr>
              <a:t>45</a:t>
            </a:r>
            <a:r>
              <a:rPr lang="en-US" sz="700" dirty="0">
                <a:latin typeface="Roboto" panose="02000000000000000000" pitchFamily="2" charset="0"/>
                <a:ea typeface="Roboto" panose="02000000000000000000" pitchFamily="2" charset="0"/>
              </a:rPr>
              <a:t>$</a:t>
            </a:r>
            <a:r>
              <a:rPr lang="en-US" dirty="0">
                <a:latin typeface="Roboto" panose="02000000000000000000" pitchFamily="2" charset="0"/>
                <a:ea typeface="Roboto" panose="02000000000000000000" pitchFamily="2" charset="0"/>
              </a:rPr>
              <a:t>/</a:t>
            </a:r>
            <a:r>
              <a:rPr lang="en-US" sz="700" dirty="0">
                <a:latin typeface="Roboto" panose="02000000000000000000" pitchFamily="2" charset="0"/>
                <a:ea typeface="Roboto" panose="02000000000000000000" pitchFamily="2" charset="0"/>
              </a:rPr>
              <a:t>Hour</a:t>
            </a:r>
          </a:p>
        </p:txBody>
      </p:sp>
      <p:sp>
        <p:nvSpPr>
          <p:cNvPr id="20" name="Rectangle 19"/>
          <p:cNvSpPr/>
          <p:nvPr/>
        </p:nvSpPr>
        <p:spPr>
          <a:xfrm>
            <a:off x="3863606" y="2649881"/>
            <a:ext cx="1416788" cy="653921"/>
          </a:xfrm>
          <a:prstGeom prst="rect">
            <a:avLst/>
          </a:prstGeom>
        </p:spPr>
        <p:txBody>
          <a:bodyPr wrap="square" lIns="68577" tIns="34289" rIns="68577" bIns="34289">
            <a:spAutoFit/>
          </a:bodyPr>
          <a:lstStyle/>
          <a:p>
            <a:pPr algn="ctr"/>
            <a:r>
              <a:rPr lang="en-US" sz="1000" dirty="0">
                <a:solidFill>
                  <a:schemeClr val="bg1">
                    <a:lumMod val="50000"/>
                  </a:schemeClr>
                </a:solidFill>
                <a:latin typeface="Roboto" panose="02000000000000000000" pitchFamily="2" charset="0"/>
                <a:ea typeface="Roboto" panose="02000000000000000000" pitchFamily="2" charset="0"/>
              </a:rPr>
              <a:t>Unique Service</a:t>
            </a:r>
          </a:p>
          <a:p>
            <a:pPr algn="ctr"/>
            <a:endParaRPr lang="en-US" sz="700" dirty="0">
              <a:solidFill>
                <a:schemeClr val="bg1">
                  <a:lumMod val="50000"/>
                </a:schemeClr>
              </a:solidFill>
              <a:latin typeface="Roboto" panose="02000000000000000000" pitchFamily="2" charset="0"/>
              <a:ea typeface="Roboto" panose="02000000000000000000" pitchFamily="2" charset="0"/>
            </a:endParaRPr>
          </a:p>
          <a:p>
            <a:pPr algn="ctr"/>
            <a:r>
              <a:rPr lang="en-US" sz="700" dirty="0">
                <a:solidFill>
                  <a:schemeClr val="bg1">
                    <a:lumMod val="50000"/>
                  </a:schemeClr>
                </a:solidFill>
                <a:latin typeface="Roboto" panose="02000000000000000000" pitchFamily="2" charset="0"/>
                <a:ea typeface="Roboto" panose="02000000000000000000" pitchFamily="2" charset="0"/>
              </a:rPr>
              <a:t>Proactively customize highly efficient results whereas functional.</a:t>
            </a:r>
          </a:p>
        </p:txBody>
      </p:sp>
      <p:sp>
        <p:nvSpPr>
          <p:cNvPr id="22" name="Isosceles Triangle 21"/>
          <p:cNvSpPr/>
          <p:nvPr/>
        </p:nvSpPr>
        <p:spPr>
          <a:xfrm flipV="1">
            <a:off x="7780657" y="2498428"/>
            <a:ext cx="155138" cy="133759"/>
          </a:xfrm>
          <a:prstGeom prst="triangle">
            <a:avLst/>
          </a:prstGeom>
          <a:solidFill>
            <a:schemeClr val="bg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p>
        </p:txBody>
      </p:sp>
      <p:sp>
        <p:nvSpPr>
          <p:cNvPr id="23" name="Isosceles Triangle 22"/>
          <p:cNvSpPr/>
          <p:nvPr/>
        </p:nvSpPr>
        <p:spPr>
          <a:xfrm flipV="1">
            <a:off x="6280463" y="2498427"/>
            <a:ext cx="155138" cy="133759"/>
          </a:xfrm>
          <a:prstGeom prst="triangle">
            <a:avLst/>
          </a:prstGeom>
          <a:solidFill>
            <a:schemeClr val="bg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p>
        </p:txBody>
      </p:sp>
      <p:sp>
        <p:nvSpPr>
          <p:cNvPr id="24" name="Isosceles Triangle 23"/>
          <p:cNvSpPr/>
          <p:nvPr/>
        </p:nvSpPr>
        <p:spPr>
          <a:xfrm>
            <a:off x="5912525" y="1328369"/>
            <a:ext cx="2391210" cy="2061665"/>
          </a:xfrm>
          <a:prstGeom prst="triangle">
            <a:avLst/>
          </a:prstGeom>
          <a:solidFill>
            <a:schemeClr val="bg1"/>
          </a:solidFill>
          <a:ln>
            <a:noFill/>
          </a:ln>
          <a:effectLst>
            <a:outerShdw blurRad="76200" dist="127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p>
        </p:txBody>
      </p:sp>
      <p:sp>
        <p:nvSpPr>
          <p:cNvPr id="25" name="Isosceles Triangle 24"/>
          <p:cNvSpPr/>
          <p:nvPr/>
        </p:nvSpPr>
        <p:spPr>
          <a:xfrm>
            <a:off x="6280462" y="1328368"/>
            <a:ext cx="1655331" cy="117006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r>
              <a:rPr lang="en-US" dirty="0">
                <a:solidFill>
                  <a:schemeClr val="bg1"/>
                </a:solidFill>
                <a:latin typeface="Simple-Line-Icons" panose="02000503000000000000" pitchFamily="2" charset="2"/>
              </a:rPr>
              <a:t></a:t>
            </a:r>
            <a:r>
              <a:rPr lang="en-US" dirty="0">
                <a:solidFill>
                  <a:schemeClr val="tx1">
                    <a:lumMod val="85000"/>
                    <a:lumOff val="15000"/>
                  </a:schemeClr>
                </a:solidFill>
                <a:latin typeface="Simple-Line-Icons" panose="02000503000000000000" pitchFamily="2" charset="2"/>
              </a:rPr>
              <a:t> </a:t>
            </a:r>
            <a:r>
              <a:rPr lang="en-US" dirty="0">
                <a:latin typeface="Roboto" panose="02000000000000000000" pitchFamily="2" charset="0"/>
                <a:ea typeface="Roboto" panose="02000000000000000000" pitchFamily="2" charset="0"/>
              </a:rPr>
              <a:t>95</a:t>
            </a:r>
            <a:r>
              <a:rPr lang="en-US" sz="700" dirty="0">
                <a:latin typeface="Roboto" panose="02000000000000000000" pitchFamily="2" charset="0"/>
                <a:ea typeface="Roboto" panose="02000000000000000000" pitchFamily="2" charset="0"/>
              </a:rPr>
              <a:t>$</a:t>
            </a:r>
            <a:r>
              <a:rPr lang="en-US" dirty="0">
                <a:latin typeface="Roboto" panose="02000000000000000000" pitchFamily="2" charset="0"/>
                <a:ea typeface="Roboto" panose="02000000000000000000" pitchFamily="2" charset="0"/>
              </a:rPr>
              <a:t>/</a:t>
            </a:r>
            <a:r>
              <a:rPr lang="en-US" sz="700" dirty="0">
                <a:latin typeface="Roboto" panose="02000000000000000000" pitchFamily="2" charset="0"/>
                <a:ea typeface="Roboto" panose="02000000000000000000" pitchFamily="2" charset="0"/>
              </a:rPr>
              <a:t>Hour</a:t>
            </a:r>
          </a:p>
        </p:txBody>
      </p:sp>
      <p:sp>
        <p:nvSpPr>
          <p:cNvPr id="26" name="Rectangle 25"/>
          <p:cNvSpPr/>
          <p:nvPr/>
        </p:nvSpPr>
        <p:spPr>
          <a:xfrm>
            <a:off x="6399734" y="2649881"/>
            <a:ext cx="1416788" cy="653921"/>
          </a:xfrm>
          <a:prstGeom prst="rect">
            <a:avLst/>
          </a:prstGeom>
        </p:spPr>
        <p:txBody>
          <a:bodyPr wrap="square" lIns="68577" tIns="34289" rIns="68577" bIns="34289">
            <a:spAutoFit/>
          </a:bodyPr>
          <a:lstStyle/>
          <a:p>
            <a:pPr algn="ctr"/>
            <a:r>
              <a:rPr lang="en-US" sz="1000" dirty="0">
                <a:solidFill>
                  <a:schemeClr val="bg1">
                    <a:lumMod val="50000"/>
                  </a:schemeClr>
                </a:solidFill>
                <a:latin typeface="Roboto" panose="02000000000000000000" pitchFamily="2" charset="0"/>
                <a:ea typeface="Roboto" panose="02000000000000000000" pitchFamily="2" charset="0"/>
              </a:rPr>
              <a:t>Featured Service</a:t>
            </a:r>
          </a:p>
          <a:p>
            <a:pPr algn="ctr"/>
            <a:endParaRPr lang="en-US" sz="700" dirty="0">
              <a:solidFill>
                <a:schemeClr val="bg1">
                  <a:lumMod val="50000"/>
                </a:schemeClr>
              </a:solidFill>
              <a:latin typeface="Roboto" panose="02000000000000000000" pitchFamily="2" charset="0"/>
              <a:ea typeface="Roboto" panose="02000000000000000000" pitchFamily="2" charset="0"/>
            </a:endParaRPr>
          </a:p>
          <a:p>
            <a:pPr algn="ctr"/>
            <a:r>
              <a:rPr lang="en-US" sz="700" dirty="0">
                <a:solidFill>
                  <a:schemeClr val="bg1">
                    <a:lumMod val="50000"/>
                  </a:schemeClr>
                </a:solidFill>
                <a:latin typeface="Roboto" panose="02000000000000000000" pitchFamily="2" charset="0"/>
                <a:ea typeface="Roboto" panose="02000000000000000000" pitchFamily="2" charset="0"/>
              </a:rPr>
              <a:t>Proactively customize highly efficient results whereas functional.</a:t>
            </a:r>
          </a:p>
        </p:txBody>
      </p:sp>
      <p:sp>
        <p:nvSpPr>
          <p:cNvPr id="34" name="Rectangle 33"/>
          <p:cNvSpPr/>
          <p:nvPr/>
        </p:nvSpPr>
        <p:spPr>
          <a:xfrm>
            <a:off x="2344501" y="3995349"/>
            <a:ext cx="4454998" cy="653921"/>
          </a:xfrm>
          <a:prstGeom prst="rect">
            <a:avLst/>
          </a:prstGeom>
        </p:spPr>
        <p:txBody>
          <a:bodyPr wrap="square" lIns="68577" tIns="34289" rIns="68577" bIns="34289">
            <a:spAutoFit/>
          </a:bodyPr>
          <a:lstStyle/>
          <a:p>
            <a:pPr algn="ctr"/>
            <a:r>
              <a:rPr lang="en-US" sz="1000" dirty="0">
                <a:solidFill>
                  <a:schemeClr val="tx1">
                    <a:lumMod val="65000"/>
                    <a:lumOff val="35000"/>
                  </a:schemeClr>
                </a:solidFill>
                <a:latin typeface="Roboto" panose="02000000000000000000" pitchFamily="2" charset="0"/>
                <a:ea typeface="Roboto" panose="02000000000000000000" pitchFamily="2" charset="0"/>
              </a:rPr>
              <a:t>Insert Header in Area</a:t>
            </a:r>
            <a:endParaRPr lang="en-US" sz="1000" dirty="0">
              <a:solidFill>
                <a:schemeClr val="bg1">
                  <a:lumMod val="50000"/>
                </a:schemeClr>
              </a:solidFill>
              <a:latin typeface="Roboto" panose="02000000000000000000" pitchFamily="2" charset="0"/>
              <a:ea typeface="Roboto" panose="02000000000000000000" pitchFamily="2" charset="0"/>
            </a:endParaRPr>
          </a:p>
          <a:p>
            <a:pPr algn="ctr"/>
            <a:endParaRPr lang="en-US" sz="700" dirty="0">
              <a:solidFill>
                <a:schemeClr val="bg1">
                  <a:lumMod val="50000"/>
                </a:schemeClr>
              </a:solidFill>
              <a:latin typeface="Roboto" panose="02000000000000000000" pitchFamily="2" charset="0"/>
              <a:ea typeface="Roboto" panose="02000000000000000000" pitchFamily="2" charset="0"/>
            </a:endParaRPr>
          </a:p>
          <a:p>
            <a:pPr algn="ctr"/>
            <a:r>
              <a:rPr lang="en-US" sz="700" dirty="0">
                <a:solidFill>
                  <a:schemeClr val="bg1">
                    <a:lumMod val="50000"/>
                  </a:schemeClr>
                </a:solidFill>
                <a:latin typeface="Roboto" panose="02000000000000000000" pitchFamily="2" charset="0"/>
                <a:ea typeface="Roboto" panose="02000000000000000000" pitchFamily="2" charset="0"/>
              </a:rPr>
              <a:t>Efficiently pontificate B2B imperatives for principle-centered schemas. Collaboratively engineer next-generation ideas for process-centric web-readiness. Globally empower multimedia based convergence rather than standards compliant partnerships. </a:t>
            </a:r>
          </a:p>
        </p:txBody>
      </p:sp>
    </p:spTree>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3"/>
          <a:srcRect t="17939" r="17942"/>
          <a:stretch>
            <a:fillRect/>
          </a:stretch>
        </p:blipFill>
        <p:spPr>
          <a:xfrm>
            <a:off x="1696" y="2261"/>
            <a:ext cx="9142304" cy="5142685"/>
          </a:xfrm>
          <a:prstGeom prst="rect">
            <a:avLst/>
          </a:prstGeom>
        </p:spPr>
      </p:pic>
      <p:grpSp>
        <p:nvGrpSpPr>
          <p:cNvPr id="3" name="组合 74"/>
          <p:cNvGrpSpPr/>
          <p:nvPr/>
        </p:nvGrpSpPr>
        <p:grpSpPr bwMode="auto">
          <a:xfrm>
            <a:off x="2449695" y="1532754"/>
            <a:ext cx="935543" cy="937023"/>
            <a:chOff x="0" y="0"/>
            <a:chExt cx="1248318" cy="1248318"/>
          </a:xfrm>
        </p:grpSpPr>
        <p:sp>
          <p:nvSpPr>
            <p:cNvPr id="24" name="椭圆 57"/>
            <p:cNvSpPr>
              <a:spLocks noChangeArrowheads="1"/>
            </p:cNvSpPr>
            <p:nvPr/>
          </p:nvSpPr>
          <p:spPr bwMode="auto">
            <a:xfrm>
              <a:off x="0" y="0"/>
              <a:ext cx="1248318" cy="1248318"/>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800"/>
            </a:p>
          </p:txBody>
        </p:sp>
        <p:sp>
          <p:nvSpPr>
            <p:cNvPr id="25" name="文本框 61"/>
            <p:cNvSpPr txBox="1">
              <a:spLocks noChangeArrowheads="1"/>
            </p:cNvSpPr>
            <p:nvPr/>
          </p:nvSpPr>
          <p:spPr bwMode="auto">
            <a:xfrm>
              <a:off x="169699" y="207807"/>
              <a:ext cx="924400" cy="860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altLang="zh-CN" sz="3600" dirty="0">
                  <a:solidFill>
                    <a:schemeClr val="bg1">
                      <a:lumMod val="95000"/>
                    </a:schemeClr>
                  </a:solidFill>
                  <a:latin typeface="华文细黑" pitchFamily="2" charset="-122"/>
                  <a:ea typeface="华文细黑" pitchFamily="2" charset="-122"/>
                </a:rPr>
                <a:t>02</a:t>
              </a:r>
              <a:endParaRPr lang="zh-CN" altLang="en-US" sz="3600" dirty="0">
                <a:solidFill>
                  <a:schemeClr val="bg1">
                    <a:lumMod val="95000"/>
                  </a:schemeClr>
                </a:solidFill>
                <a:latin typeface="华文细黑" pitchFamily="2" charset="-122"/>
                <a:ea typeface="华文细黑" pitchFamily="2" charset="-122"/>
              </a:endParaRPr>
            </a:p>
          </p:txBody>
        </p:sp>
      </p:grpSp>
      <p:grpSp>
        <p:nvGrpSpPr>
          <p:cNvPr id="4" name="组合 25"/>
          <p:cNvGrpSpPr/>
          <p:nvPr/>
        </p:nvGrpSpPr>
        <p:grpSpPr bwMode="auto">
          <a:xfrm>
            <a:off x="2042877" y="2523357"/>
            <a:ext cx="1703306" cy="655176"/>
            <a:chOff x="3891" y="0"/>
            <a:chExt cx="2272957" cy="873867"/>
          </a:xfrm>
        </p:grpSpPr>
        <p:sp>
          <p:nvSpPr>
            <p:cNvPr id="27" name="文本框 66"/>
            <p:cNvSpPr txBox="1">
              <a:spLocks noChangeArrowheads="1"/>
            </p:cNvSpPr>
            <p:nvPr/>
          </p:nvSpPr>
          <p:spPr bwMode="auto">
            <a:xfrm>
              <a:off x="15071" y="0"/>
              <a:ext cx="2261777" cy="49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685800">
                <a:defRPr/>
              </a:pPr>
              <a:r>
                <a:rPr lang="zh-CN" altLang="en-US" sz="1800" b="1" dirty="0">
                  <a:solidFill>
                    <a:schemeClr val="accent1"/>
                  </a:solidFill>
                  <a:latin typeface="微软雅黑" panose="020B0503020204020204" pitchFamily="34" charset="-122"/>
                  <a:ea typeface="微软雅黑" panose="020B0503020204020204" pitchFamily="34" charset="-122"/>
                </a:rPr>
                <a:t>产品运行</a:t>
              </a:r>
              <a:endParaRPr lang="zh-CN" altLang="en-US" sz="1800" kern="0" dirty="0">
                <a:solidFill>
                  <a:schemeClr val="accent1"/>
                </a:solidFill>
                <a:latin typeface="微软雅黑" panose="020B0503020204020204" pitchFamily="34" charset="-122"/>
                <a:ea typeface="微软雅黑" panose="020B0503020204020204" pitchFamily="34" charset="-122"/>
              </a:endParaRPr>
            </a:p>
          </p:txBody>
        </p:sp>
        <p:sp>
          <p:nvSpPr>
            <p:cNvPr id="28" name="矩形 70"/>
            <p:cNvSpPr>
              <a:spLocks noChangeArrowheads="1"/>
            </p:cNvSpPr>
            <p:nvPr/>
          </p:nvSpPr>
          <p:spPr bwMode="auto">
            <a:xfrm>
              <a:off x="3891" y="504579"/>
              <a:ext cx="2268604" cy="36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9" name="矩形 26"/>
          <p:cNvSpPr>
            <a:spLocks noChangeArrowheads="1"/>
          </p:cNvSpPr>
          <p:nvPr/>
        </p:nvSpPr>
        <p:spPr bwMode="auto">
          <a:xfrm>
            <a:off x="1799306" y="3003254"/>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6"/>
          <p:cNvSpPr>
            <a:spLocks noChangeArrowheads="1"/>
          </p:cNvSpPr>
          <p:nvPr/>
        </p:nvSpPr>
        <p:spPr bwMode="auto">
          <a:xfrm>
            <a:off x="1799306" y="3255205"/>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26"/>
          <p:cNvSpPr>
            <a:spLocks noChangeArrowheads="1"/>
          </p:cNvSpPr>
          <p:nvPr/>
        </p:nvSpPr>
        <p:spPr bwMode="auto">
          <a:xfrm>
            <a:off x="2951078" y="3003254"/>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a:spLocks noChangeArrowheads="1"/>
          </p:cNvSpPr>
          <p:nvPr/>
        </p:nvSpPr>
        <p:spPr bwMode="auto">
          <a:xfrm>
            <a:off x="2951078" y="3255205"/>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strVal val="#ppt_w+.3"/>
                                          </p:val>
                                        </p:tav>
                                        <p:tav tm="100000">
                                          <p:val>
                                            <p:strVal val="#ppt_w"/>
                                          </p:val>
                                        </p:tav>
                                      </p:tavLst>
                                    </p:anim>
                                    <p:anim calcmode="lin" valueType="num">
                                      <p:cBhvr>
                                        <p:cTn id="8" dur="1000" fill="hold"/>
                                        <p:tgtEl>
                                          <p:spTgt spid="18"/>
                                        </p:tgtEl>
                                        <p:attrNameLst>
                                          <p:attrName>ppt_h</p:attrName>
                                        </p:attrNameLst>
                                      </p:cBhvr>
                                      <p:tavLst>
                                        <p:tav tm="0">
                                          <p:val>
                                            <p:strVal val="#ppt_h"/>
                                          </p:val>
                                        </p:tav>
                                        <p:tav tm="100000">
                                          <p:val>
                                            <p:strVal val="#ppt_h"/>
                                          </p:val>
                                        </p:tav>
                                      </p:tavLst>
                                    </p:anim>
                                    <p:animEffect transition="in" filter="fade">
                                      <p:cBhvr>
                                        <p:cTn id="9" dur="1000"/>
                                        <p:tgtEl>
                                          <p:spTgt spid="18"/>
                                        </p:tgtEl>
                                      </p:cBhvr>
                                    </p:animEffect>
                                  </p:childTnLst>
                                </p:cTn>
                              </p:par>
                            </p:childTnLst>
                          </p:cTn>
                        </p:par>
                        <p:par>
                          <p:cTn id="10" fill="hold">
                            <p:stCondLst>
                              <p:cond delay="1000"/>
                            </p:stCondLst>
                            <p:childTnLst>
                              <p:par>
                                <p:cTn id="11" presetID="2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childTnLst>
                                </p:cTn>
                              </p:par>
                            </p:childTnLst>
                          </p:cTn>
                        </p:par>
                        <p:par>
                          <p:cTn id="15" fill="hold">
                            <p:stCondLst>
                              <p:cond delay="1500"/>
                            </p:stCondLst>
                            <p:childTnLst>
                              <p:par>
                                <p:cTn id="16" presetID="12" presetClass="entr" presetSubtype="1"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p:tgtEl>
                                          <p:spTgt spid="4"/>
                                        </p:tgtEl>
                                        <p:attrNameLst>
                                          <p:attrName>ppt_y</p:attrName>
                                        </p:attrNameLst>
                                      </p:cBhvr>
                                      <p:tavLst>
                                        <p:tav tm="0">
                                          <p:val>
                                            <p:strVal val="#ppt_y-#ppt_h*1.125000"/>
                                          </p:val>
                                        </p:tav>
                                        <p:tav tm="100000">
                                          <p:val>
                                            <p:strVal val="#ppt_y"/>
                                          </p:val>
                                        </p:tav>
                                      </p:tavLst>
                                    </p:anim>
                                    <p:animEffect transition="in" filter="wipe(down)">
                                      <p:cBhvr>
                                        <p:cTn id="19" dur="500"/>
                                        <p:tgtEl>
                                          <p:spTgt spid="4"/>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600" fill="hold"/>
                                        <p:tgtEl>
                                          <p:spTgt spid="29"/>
                                        </p:tgtEl>
                                        <p:attrNameLst>
                                          <p:attrName>ppt_x</p:attrName>
                                        </p:attrNameLst>
                                      </p:cBhvr>
                                      <p:tavLst>
                                        <p:tav tm="0">
                                          <p:val>
                                            <p:strVal val="0-#ppt_w/2"/>
                                          </p:val>
                                        </p:tav>
                                        <p:tav tm="100000">
                                          <p:val>
                                            <p:strVal val="#ppt_x"/>
                                          </p:val>
                                        </p:tav>
                                      </p:tavLst>
                                    </p:anim>
                                    <p:anim calcmode="lin" valueType="num">
                                      <p:cBhvr additive="base">
                                        <p:cTn id="24" dur="600" fill="hold"/>
                                        <p:tgtEl>
                                          <p:spTgt spid="2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600" fill="hold"/>
                                        <p:tgtEl>
                                          <p:spTgt spid="30"/>
                                        </p:tgtEl>
                                        <p:attrNameLst>
                                          <p:attrName>ppt_x</p:attrName>
                                        </p:attrNameLst>
                                      </p:cBhvr>
                                      <p:tavLst>
                                        <p:tav tm="0">
                                          <p:val>
                                            <p:strVal val="0-#ppt_w/2"/>
                                          </p:val>
                                        </p:tav>
                                        <p:tav tm="100000">
                                          <p:val>
                                            <p:strVal val="#ppt_x"/>
                                          </p:val>
                                        </p:tav>
                                      </p:tavLst>
                                    </p:anim>
                                    <p:anim calcmode="lin" valueType="num">
                                      <p:cBhvr additive="base">
                                        <p:cTn id="28" dur="600" fill="hold"/>
                                        <p:tgtEl>
                                          <p:spTgt spid="3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600" fill="hold"/>
                                        <p:tgtEl>
                                          <p:spTgt spid="31"/>
                                        </p:tgtEl>
                                        <p:attrNameLst>
                                          <p:attrName>ppt_x</p:attrName>
                                        </p:attrNameLst>
                                      </p:cBhvr>
                                      <p:tavLst>
                                        <p:tav tm="0">
                                          <p:val>
                                            <p:strVal val="0-#ppt_w/2"/>
                                          </p:val>
                                        </p:tav>
                                        <p:tav tm="100000">
                                          <p:val>
                                            <p:strVal val="#ppt_x"/>
                                          </p:val>
                                        </p:tav>
                                      </p:tavLst>
                                    </p:anim>
                                    <p:anim calcmode="lin" valueType="num">
                                      <p:cBhvr additive="base">
                                        <p:cTn id="32" dur="6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600" fill="hold"/>
                                        <p:tgtEl>
                                          <p:spTgt spid="32"/>
                                        </p:tgtEl>
                                        <p:attrNameLst>
                                          <p:attrName>ppt_x</p:attrName>
                                        </p:attrNameLst>
                                      </p:cBhvr>
                                      <p:tavLst>
                                        <p:tav tm="0">
                                          <p:val>
                                            <p:strVal val="0-#ppt_w/2"/>
                                          </p:val>
                                        </p:tav>
                                        <p:tav tm="100000">
                                          <p:val>
                                            <p:strVal val="#ppt_x"/>
                                          </p:val>
                                        </p:tav>
                                      </p:tavLst>
                                    </p:anim>
                                    <p:anim calcmode="lin" valueType="num">
                                      <p:cBhvr additive="base">
                                        <p:cTn id="36" dur="6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8"/>
          <p:cNvGrpSpPr/>
          <p:nvPr/>
        </p:nvGrpSpPr>
        <p:grpSpPr>
          <a:xfrm>
            <a:off x="3118188" y="986569"/>
            <a:ext cx="2842814" cy="3277125"/>
            <a:chOff x="4165305" y="1575838"/>
            <a:chExt cx="3790418" cy="4368152"/>
          </a:xfrm>
        </p:grpSpPr>
        <p:grpSp>
          <p:nvGrpSpPr>
            <p:cNvPr id="3" name="组合 29"/>
            <p:cNvGrpSpPr/>
            <p:nvPr/>
          </p:nvGrpSpPr>
          <p:grpSpPr>
            <a:xfrm>
              <a:off x="4165305" y="1575838"/>
              <a:ext cx="3790418" cy="4368152"/>
              <a:chOff x="4350514" y="1861198"/>
              <a:chExt cx="3442474" cy="3967174"/>
            </a:xfrm>
          </p:grpSpPr>
          <p:sp>
            <p:nvSpPr>
              <p:cNvPr id="41" name="任意多边形 40"/>
              <p:cNvSpPr/>
              <p:nvPr/>
            </p:nvSpPr>
            <p:spPr>
              <a:xfrm rot="3600000">
                <a:off x="5948131" y="2398345"/>
                <a:ext cx="1903750" cy="829456"/>
              </a:xfrm>
              <a:custGeom>
                <a:avLst/>
                <a:gdLst>
                  <a:gd name="connsiteX0" fmla="*/ 1903750 w 1903750"/>
                  <a:gd name="connsiteY0" fmla="*/ 821961 h 829456"/>
                  <a:gd name="connsiteX1" fmla="*/ 1429062 w 1903750"/>
                  <a:gd name="connsiteY1" fmla="*/ 0 h 829456"/>
                  <a:gd name="connsiteX2" fmla="*/ 0 w 1903750"/>
                  <a:gd name="connsiteY2" fmla="*/ 829456 h 829456"/>
                  <a:gd name="connsiteX3" fmla="*/ 1903750 w 1903750"/>
                  <a:gd name="connsiteY3" fmla="*/ 821961 h 829456"/>
                  <a:gd name="connsiteX0-1" fmla="*/ 1903750 w 1903750"/>
                  <a:gd name="connsiteY0-2" fmla="*/ 821961 h 829456"/>
                  <a:gd name="connsiteX1-3" fmla="*/ 1429062 w 1903750"/>
                  <a:gd name="connsiteY1-4" fmla="*/ 0 h 829456"/>
                  <a:gd name="connsiteX2-5" fmla="*/ 0 w 1903750"/>
                  <a:gd name="connsiteY2-6" fmla="*/ 829456 h 829456"/>
                  <a:gd name="connsiteX3-7" fmla="*/ 1903750 w 1903750"/>
                  <a:gd name="connsiteY3-8" fmla="*/ 821961 h 829456"/>
                  <a:gd name="connsiteX0-9" fmla="*/ 1903750 w 1903750"/>
                  <a:gd name="connsiteY0-10" fmla="*/ 821961 h 829456"/>
                  <a:gd name="connsiteX1-11" fmla="*/ 1429062 w 1903750"/>
                  <a:gd name="connsiteY1-12" fmla="*/ 0 h 829456"/>
                  <a:gd name="connsiteX2-13" fmla="*/ 0 w 1903750"/>
                  <a:gd name="connsiteY2-14" fmla="*/ 829456 h 829456"/>
                  <a:gd name="connsiteX3-15" fmla="*/ 1903750 w 1903750"/>
                  <a:gd name="connsiteY3-16" fmla="*/ 821961 h 829456"/>
                </a:gdLst>
                <a:ahLst/>
                <a:cxnLst>
                  <a:cxn ang="0">
                    <a:pos x="connsiteX0-1" y="connsiteY0-2"/>
                  </a:cxn>
                  <a:cxn ang="0">
                    <a:pos x="connsiteX1-3" y="connsiteY1-4"/>
                  </a:cxn>
                  <a:cxn ang="0">
                    <a:pos x="connsiteX2-5" y="connsiteY2-6"/>
                  </a:cxn>
                  <a:cxn ang="0">
                    <a:pos x="connsiteX3-7" y="connsiteY3-8"/>
                  </a:cxn>
                </a:cxnLst>
                <a:rect l="l" t="t" r="r" b="b"/>
                <a:pathLst>
                  <a:path w="1903750" h="829456">
                    <a:moveTo>
                      <a:pt x="1903750" y="821961"/>
                    </a:moveTo>
                    <a:lnTo>
                      <a:pt x="1429062" y="0"/>
                    </a:lnTo>
                    <a:cubicBezTo>
                      <a:pt x="1414905" y="219023"/>
                      <a:pt x="493842" y="790315"/>
                      <a:pt x="0" y="829456"/>
                    </a:cubicBezTo>
                    <a:lnTo>
                      <a:pt x="1903750" y="821961"/>
                    </a:lnTo>
                    <a:close/>
                  </a:path>
                </a:pathLst>
              </a:custGeom>
              <a:solidFill>
                <a:schemeClr val="accent2"/>
              </a:solidFill>
              <a:ln w="120650">
                <a:gradFill flip="none" rotWithShape="1">
                  <a:gsLst>
                    <a:gs pos="0">
                      <a:schemeClr val="bg1">
                        <a:lumMod val="78000"/>
                      </a:schemeClr>
                    </a:gs>
                    <a:gs pos="100000">
                      <a:schemeClr val="bg1">
                        <a:lumMod val="98000"/>
                      </a:schemeClr>
                    </a:gs>
                  </a:gsLst>
                  <a:lin ang="54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chemeClr val="bg1"/>
                  </a:solidFill>
                  <a:effectLst>
                    <a:outerShdw blurRad="38100" dist="38100" dir="2700000" algn="tl">
                      <a:srgbClr val="000000">
                        <a:alpha val="43137"/>
                      </a:srgbClr>
                    </a:outerShdw>
                  </a:effectLst>
                  <a:latin typeface="DIN-BoldItalic" pitchFamily="50" charset="0"/>
                </a:endParaRPr>
              </a:p>
            </p:txBody>
          </p:sp>
          <p:sp>
            <p:nvSpPr>
              <p:cNvPr id="42" name="任意多边形 41"/>
              <p:cNvSpPr/>
              <p:nvPr/>
            </p:nvSpPr>
            <p:spPr>
              <a:xfrm>
                <a:off x="4643206" y="2188795"/>
                <a:ext cx="1903750" cy="829456"/>
              </a:xfrm>
              <a:custGeom>
                <a:avLst/>
                <a:gdLst>
                  <a:gd name="connsiteX0" fmla="*/ 1903750 w 1903750"/>
                  <a:gd name="connsiteY0" fmla="*/ 821961 h 829456"/>
                  <a:gd name="connsiteX1" fmla="*/ 1429062 w 1903750"/>
                  <a:gd name="connsiteY1" fmla="*/ 0 h 829456"/>
                  <a:gd name="connsiteX2" fmla="*/ 0 w 1903750"/>
                  <a:gd name="connsiteY2" fmla="*/ 829456 h 829456"/>
                  <a:gd name="connsiteX3" fmla="*/ 1903750 w 1903750"/>
                  <a:gd name="connsiteY3" fmla="*/ 821961 h 829456"/>
                  <a:gd name="connsiteX0-1" fmla="*/ 1903750 w 1903750"/>
                  <a:gd name="connsiteY0-2" fmla="*/ 821961 h 829456"/>
                  <a:gd name="connsiteX1-3" fmla="*/ 1429062 w 1903750"/>
                  <a:gd name="connsiteY1-4" fmla="*/ 0 h 829456"/>
                  <a:gd name="connsiteX2-5" fmla="*/ 0 w 1903750"/>
                  <a:gd name="connsiteY2-6" fmla="*/ 829456 h 829456"/>
                  <a:gd name="connsiteX3-7" fmla="*/ 1903750 w 1903750"/>
                  <a:gd name="connsiteY3-8" fmla="*/ 821961 h 829456"/>
                  <a:gd name="connsiteX0-9" fmla="*/ 1903750 w 1903750"/>
                  <a:gd name="connsiteY0-10" fmla="*/ 821961 h 829456"/>
                  <a:gd name="connsiteX1-11" fmla="*/ 1429062 w 1903750"/>
                  <a:gd name="connsiteY1-12" fmla="*/ 0 h 829456"/>
                  <a:gd name="connsiteX2-13" fmla="*/ 0 w 1903750"/>
                  <a:gd name="connsiteY2-14" fmla="*/ 829456 h 829456"/>
                  <a:gd name="connsiteX3-15" fmla="*/ 1903750 w 1903750"/>
                  <a:gd name="connsiteY3-16" fmla="*/ 821961 h 829456"/>
                </a:gdLst>
                <a:ahLst/>
                <a:cxnLst>
                  <a:cxn ang="0">
                    <a:pos x="connsiteX0-1" y="connsiteY0-2"/>
                  </a:cxn>
                  <a:cxn ang="0">
                    <a:pos x="connsiteX1-3" y="connsiteY1-4"/>
                  </a:cxn>
                  <a:cxn ang="0">
                    <a:pos x="connsiteX2-5" y="connsiteY2-6"/>
                  </a:cxn>
                  <a:cxn ang="0">
                    <a:pos x="connsiteX3-7" y="connsiteY3-8"/>
                  </a:cxn>
                </a:cxnLst>
                <a:rect l="l" t="t" r="r" b="b"/>
                <a:pathLst>
                  <a:path w="1903750" h="829456">
                    <a:moveTo>
                      <a:pt x="1903750" y="821961"/>
                    </a:moveTo>
                    <a:lnTo>
                      <a:pt x="1429062" y="0"/>
                    </a:lnTo>
                    <a:cubicBezTo>
                      <a:pt x="1414905" y="219023"/>
                      <a:pt x="493842" y="790315"/>
                      <a:pt x="0" y="829456"/>
                    </a:cubicBezTo>
                    <a:lnTo>
                      <a:pt x="1903750" y="821961"/>
                    </a:lnTo>
                    <a:close/>
                  </a:path>
                </a:pathLst>
              </a:custGeom>
              <a:solidFill>
                <a:schemeClr val="accent1"/>
              </a:solidFill>
              <a:ln w="120650">
                <a:gradFill flip="none" rotWithShape="1">
                  <a:gsLst>
                    <a:gs pos="0">
                      <a:schemeClr val="bg1">
                        <a:lumMod val="78000"/>
                      </a:schemeClr>
                    </a:gs>
                    <a:gs pos="100000">
                      <a:schemeClr val="bg1">
                        <a:lumMod val="98000"/>
                      </a:schemeClr>
                    </a:gs>
                  </a:gsLst>
                  <a:lin ang="54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chemeClr val="bg1"/>
                  </a:solidFill>
                  <a:effectLst>
                    <a:outerShdw blurRad="38100" dist="38100" dir="2700000" algn="tl">
                      <a:srgbClr val="000000">
                        <a:alpha val="43137"/>
                      </a:srgbClr>
                    </a:outerShdw>
                  </a:effectLst>
                  <a:latin typeface="DIN-BoldItalic" pitchFamily="50" charset="0"/>
                </a:endParaRPr>
              </a:p>
            </p:txBody>
          </p:sp>
          <p:sp>
            <p:nvSpPr>
              <p:cNvPr id="43" name="任意多边形 42"/>
              <p:cNvSpPr/>
              <p:nvPr/>
            </p:nvSpPr>
            <p:spPr>
              <a:xfrm rot="7200000">
                <a:off x="6426385" y="3635236"/>
                <a:ext cx="1903750" cy="829456"/>
              </a:xfrm>
              <a:custGeom>
                <a:avLst/>
                <a:gdLst>
                  <a:gd name="connsiteX0" fmla="*/ 1903750 w 1903750"/>
                  <a:gd name="connsiteY0" fmla="*/ 821961 h 829456"/>
                  <a:gd name="connsiteX1" fmla="*/ 1429062 w 1903750"/>
                  <a:gd name="connsiteY1" fmla="*/ 0 h 829456"/>
                  <a:gd name="connsiteX2" fmla="*/ 0 w 1903750"/>
                  <a:gd name="connsiteY2" fmla="*/ 829456 h 829456"/>
                  <a:gd name="connsiteX3" fmla="*/ 1903750 w 1903750"/>
                  <a:gd name="connsiteY3" fmla="*/ 821961 h 829456"/>
                  <a:gd name="connsiteX0-1" fmla="*/ 1903750 w 1903750"/>
                  <a:gd name="connsiteY0-2" fmla="*/ 821961 h 829456"/>
                  <a:gd name="connsiteX1-3" fmla="*/ 1429062 w 1903750"/>
                  <a:gd name="connsiteY1-4" fmla="*/ 0 h 829456"/>
                  <a:gd name="connsiteX2-5" fmla="*/ 0 w 1903750"/>
                  <a:gd name="connsiteY2-6" fmla="*/ 829456 h 829456"/>
                  <a:gd name="connsiteX3-7" fmla="*/ 1903750 w 1903750"/>
                  <a:gd name="connsiteY3-8" fmla="*/ 821961 h 829456"/>
                  <a:gd name="connsiteX0-9" fmla="*/ 1903750 w 1903750"/>
                  <a:gd name="connsiteY0-10" fmla="*/ 821961 h 829456"/>
                  <a:gd name="connsiteX1-11" fmla="*/ 1429062 w 1903750"/>
                  <a:gd name="connsiteY1-12" fmla="*/ 0 h 829456"/>
                  <a:gd name="connsiteX2-13" fmla="*/ 0 w 1903750"/>
                  <a:gd name="connsiteY2-14" fmla="*/ 829456 h 829456"/>
                  <a:gd name="connsiteX3-15" fmla="*/ 1903750 w 1903750"/>
                  <a:gd name="connsiteY3-16" fmla="*/ 821961 h 829456"/>
                </a:gdLst>
                <a:ahLst/>
                <a:cxnLst>
                  <a:cxn ang="0">
                    <a:pos x="connsiteX0-1" y="connsiteY0-2"/>
                  </a:cxn>
                  <a:cxn ang="0">
                    <a:pos x="connsiteX1-3" y="connsiteY1-4"/>
                  </a:cxn>
                  <a:cxn ang="0">
                    <a:pos x="connsiteX2-5" y="connsiteY2-6"/>
                  </a:cxn>
                  <a:cxn ang="0">
                    <a:pos x="connsiteX3-7" y="connsiteY3-8"/>
                  </a:cxn>
                </a:cxnLst>
                <a:rect l="l" t="t" r="r" b="b"/>
                <a:pathLst>
                  <a:path w="1903750" h="829456">
                    <a:moveTo>
                      <a:pt x="1903750" y="821961"/>
                    </a:moveTo>
                    <a:lnTo>
                      <a:pt x="1429062" y="0"/>
                    </a:lnTo>
                    <a:cubicBezTo>
                      <a:pt x="1414905" y="219023"/>
                      <a:pt x="493842" y="790315"/>
                      <a:pt x="0" y="829456"/>
                    </a:cubicBezTo>
                    <a:lnTo>
                      <a:pt x="1903750" y="821961"/>
                    </a:lnTo>
                    <a:close/>
                  </a:path>
                </a:pathLst>
              </a:custGeom>
              <a:solidFill>
                <a:schemeClr val="accent3"/>
              </a:solidFill>
              <a:ln w="120650">
                <a:gradFill flip="none" rotWithShape="1">
                  <a:gsLst>
                    <a:gs pos="0">
                      <a:schemeClr val="bg1">
                        <a:lumMod val="78000"/>
                      </a:schemeClr>
                    </a:gs>
                    <a:gs pos="100000">
                      <a:schemeClr val="bg1">
                        <a:lumMod val="98000"/>
                      </a:schemeClr>
                    </a:gs>
                  </a:gsLst>
                  <a:lin ang="54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chemeClr val="bg1"/>
                  </a:solidFill>
                  <a:effectLst>
                    <a:outerShdw blurRad="38100" dist="38100" dir="2700000" algn="tl">
                      <a:srgbClr val="000000">
                        <a:alpha val="43137"/>
                      </a:srgbClr>
                    </a:outerShdw>
                  </a:effectLst>
                  <a:latin typeface="DIN-BoldItalic" pitchFamily="50" charset="0"/>
                </a:endParaRPr>
              </a:p>
            </p:txBody>
          </p:sp>
          <p:sp>
            <p:nvSpPr>
              <p:cNvPr id="44" name="任意多边形 43"/>
              <p:cNvSpPr/>
              <p:nvPr/>
            </p:nvSpPr>
            <p:spPr>
              <a:xfrm rot="10800000">
                <a:off x="5598178" y="4666948"/>
                <a:ext cx="1903750" cy="829456"/>
              </a:xfrm>
              <a:custGeom>
                <a:avLst/>
                <a:gdLst>
                  <a:gd name="connsiteX0" fmla="*/ 1903750 w 1903750"/>
                  <a:gd name="connsiteY0" fmla="*/ 821961 h 829456"/>
                  <a:gd name="connsiteX1" fmla="*/ 1429062 w 1903750"/>
                  <a:gd name="connsiteY1" fmla="*/ 0 h 829456"/>
                  <a:gd name="connsiteX2" fmla="*/ 0 w 1903750"/>
                  <a:gd name="connsiteY2" fmla="*/ 829456 h 829456"/>
                  <a:gd name="connsiteX3" fmla="*/ 1903750 w 1903750"/>
                  <a:gd name="connsiteY3" fmla="*/ 821961 h 829456"/>
                  <a:gd name="connsiteX0-1" fmla="*/ 1903750 w 1903750"/>
                  <a:gd name="connsiteY0-2" fmla="*/ 821961 h 829456"/>
                  <a:gd name="connsiteX1-3" fmla="*/ 1429062 w 1903750"/>
                  <a:gd name="connsiteY1-4" fmla="*/ 0 h 829456"/>
                  <a:gd name="connsiteX2-5" fmla="*/ 0 w 1903750"/>
                  <a:gd name="connsiteY2-6" fmla="*/ 829456 h 829456"/>
                  <a:gd name="connsiteX3-7" fmla="*/ 1903750 w 1903750"/>
                  <a:gd name="connsiteY3-8" fmla="*/ 821961 h 829456"/>
                  <a:gd name="connsiteX0-9" fmla="*/ 1903750 w 1903750"/>
                  <a:gd name="connsiteY0-10" fmla="*/ 821961 h 829456"/>
                  <a:gd name="connsiteX1-11" fmla="*/ 1429062 w 1903750"/>
                  <a:gd name="connsiteY1-12" fmla="*/ 0 h 829456"/>
                  <a:gd name="connsiteX2-13" fmla="*/ 0 w 1903750"/>
                  <a:gd name="connsiteY2-14" fmla="*/ 829456 h 829456"/>
                  <a:gd name="connsiteX3-15" fmla="*/ 1903750 w 1903750"/>
                  <a:gd name="connsiteY3-16" fmla="*/ 821961 h 829456"/>
                </a:gdLst>
                <a:ahLst/>
                <a:cxnLst>
                  <a:cxn ang="0">
                    <a:pos x="connsiteX0-1" y="connsiteY0-2"/>
                  </a:cxn>
                  <a:cxn ang="0">
                    <a:pos x="connsiteX1-3" y="connsiteY1-4"/>
                  </a:cxn>
                  <a:cxn ang="0">
                    <a:pos x="connsiteX2-5" y="connsiteY2-6"/>
                  </a:cxn>
                  <a:cxn ang="0">
                    <a:pos x="connsiteX3-7" y="connsiteY3-8"/>
                  </a:cxn>
                </a:cxnLst>
                <a:rect l="l" t="t" r="r" b="b"/>
                <a:pathLst>
                  <a:path w="1903750" h="829456">
                    <a:moveTo>
                      <a:pt x="1903750" y="821961"/>
                    </a:moveTo>
                    <a:lnTo>
                      <a:pt x="1429062" y="0"/>
                    </a:lnTo>
                    <a:cubicBezTo>
                      <a:pt x="1414905" y="219023"/>
                      <a:pt x="493842" y="790315"/>
                      <a:pt x="0" y="829456"/>
                    </a:cubicBezTo>
                    <a:lnTo>
                      <a:pt x="1903750" y="821961"/>
                    </a:lnTo>
                    <a:close/>
                  </a:path>
                </a:pathLst>
              </a:custGeom>
              <a:solidFill>
                <a:schemeClr val="accent4"/>
              </a:solidFill>
              <a:ln w="120650">
                <a:gradFill flip="none" rotWithShape="1">
                  <a:gsLst>
                    <a:gs pos="0">
                      <a:schemeClr val="bg1">
                        <a:lumMod val="78000"/>
                      </a:schemeClr>
                    </a:gs>
                    <a:gs pos="100000">
                      <a:schemeClr val="bg1">
                        <a:lumMod val="98000"/>
                      </a:schemeClr>
                    </a:gs>
                  </a:gsLst>
                  <a:lin ang="54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chemeClr val="bg1"/>
                  </a:solidFill>
                  <a:effectLst>
                    <a:outerShdw blurRad="38100" dist="38100" dir="2700000" algn="tl">
                      <a:srgbClr val="000000">
                        <a:alpha val="43137"/>
                      </a:srgbClr>
                    </a:outerShdw>
                  </a:effectLst>
                  <a:latin typeface="DIN-BoldItalic" pitchFamily="50" charset="0"/>
                </a:endParaRPr>
              </a:p>
            </p:txBody>
          </p:sp>
          <p:sp>
            <p:nvSpPr>
              <p:cNvPr id="45" name="任意多边形 44"/>
              <p:cNvSpPr/>
              <p:nvPr/>
            </p:nvSpPr>
            <p:spPr>
              <a:xfrm rot="14400000">
                <a:off x="4291784" y="4461769"/>
                <a:ext cx="1903750" cy="829456"/>
              </a:xfrm>
              <a:custGeom>
                <a:avLst/>
                <a:gdLst>
                  <a:gd name="connsiteX0" fmla="*/ 1903750 w 1903750"/>
                  <a:gd name="connsiteY0" fmla="*/ 821961 h 829456"/>
                  <a:gd name="connsiteX1" fmla="*/ 1429062 w 1903750"/>
                  <a:gd name="connsiteY1" fmla="*/ 0 h 829456"/>
                  <a:gd name="connsiteX2" fmla="*/ 0 w 1903750"/>
                  <a:gd name="connsiteY2" fmla="*/ 829456 h 829456"/>
                  <a:gd name="connsiteX3" fmla="*/ 1903750 w 1903750"/>
                  <a:gd name="connsiteY3" fmla="*/ 821961 h 829456"/>
                  <a:gd name="connsiteX0-1" fmla="*/ 1903750 w 1903750"/>
                  <a:gd name="connsiteY0-2" fmla="*/ 821961 h 829456"/>
                  <a:gd name="connsiteX1-3" fmla="*/ 1429062 w 1903750"/>
                  <a:gd name="connsiteY1-4" fmla="*/ 0 h 829456"/>
                  <a:gd name="connsiteX2-5" fmla="*/ 0 w 1903750"/>
                  <a:gd name="connsiteY2-6" fmla="*/ 829456 h 829456"/>
                  <a:gd name="connsiteX3-7" fmla="*/ 1903750 w 1903750"/>
                  <a:gd name="connsiteY3-8" fmla="*/ 821961 h 829456"/>
                  <a:gd name="connsiteX0-9" fmla="*/ 1903750 w 1903750"/>
                  <a:gd name="connsiteY0-10" fmla="*/ 821961 h 829456"/>
                  <a:gd name="connsiteX1-11" fmla="*/ 1429062 w 1903750"/>
                  <a:gd name="connsiteY1-12" fmla="*/ 0 h 829456"/>
                  <a:gd name="connsiteX2-13" fmla="*/ 0 w 1903750"/>
                  <a:gd name="connsiteY2-14" fmla="*/ 829456 h 829456"/>
                  <a:gd name="connsiteX3-15" fmla="*/ 1903750 w 1903750"/>
                  <a:gd name="connsiteY3-16" fmla="*/ 821961 h 829456"/>
                </a:gdLst>
                <a:ahLst/>
                <a:cxnLst>
                  <a:cxn ang="0">
                    <a:pos x="connsiteX0-1" y="connsiteY0-2"/>
                  </a:cxn>
                  <a:cxn ang="0">
                    <a:pos x="connsiteX1-3" y="connsiteY1-4"/>
                  </a:cxn>
                  <a:cxn ang="0">
                    <a:pos x="connsiteX2-5" y="connsiteY2-6"/>
                  </a:cxn>
                  <a:cxn ang="0">
                    <a:pos x="connsiteX3-7" y="connsiteY3-8"/>
                  </a:cxn>
                </a:cxnLst>
                <a:rect l="l" t="t" r="r" b="b"/>
                <a:pathLst>
                  <a:path w="1903750" h="829456">
                    <a:moveTo>
                      <a:pt x="1903750" y="821961"/>
                    </a:moveTo>
                    <a:lnTo>
                      <a:pt x="1429062" y="0"/>
                    </a:lnTo>
                    <a:cubicBezTo>
                      <a:pt x="1414905" y="219023"/>
                      <a:pt x="493842" y="790315"/>
                      <a:pt x="0" y="829456"/>
                    </a:cubicBezTo>
                    <a:lnTo>
                      <a:pt x="1903750" y="821961"/>
                    </a:lnTo>
                    <a:close/>
                  </a:path>
                </a:pathLst>
              </a:custGeom>
              <a:solidFill>
                <a:schemeClr val="accent1"/>
              </a:solidFill>
              <a:ln w="120650">
                <a:gradFill flip="none" rotWithShape="1">
                  <a:gsLst>
                    <a:gs pos="0">
                      <a:schemeClr val="bg1">
                        <a:lumMod val="78000"/>
                      </a:schemeClr>
                    </a:gs>
                    <a:gs pos="100000">
                      <a:schemeClr val="bg1">
                        <a:lumMod val="98000"/>
                      </a:schemeClr>
                    </a:gs>
                  </a:gsLst>
                  <a:lin ang="54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chemeClr val="bg1"/>
                  </a:solidFill>
                  <a:effectLst>
                    <a:outerShdw blurRad="38100" dist="38100" dir="2700000" algn="tl">
                      <a:srgbClr val="000000">
                        <a:alpha val="43137"/>
                      </a:srgbClr>
                    </a:outerShdw>
                  </a:effectLst>
                  <a:latin typeface="DIN-BoldItalic" pitchFamily="50" charset="0"/>
                </a:endParaRPr>
              </a:p>
            </p:txBody>
          </p:sp>
          <p:sp>
            <p:nvSpPr>
              <p:cNvPr id="46" name="任意多边形 45"/>
              <p:cNvSpPr/>
              <p:nvPr/>
            </p:nvSpPr>
            <p:spPr>
              <a:xfrm rot="18000000">
                <a:off x="3813367" y="3220509"/>
                <a:ext cx="1903750" cy="829456"/>
              </a:xfrm>
              <a:custGeom>
                <a:avLst/>
                <a:gdLst>
                  <a:gd name="connsiteX0" fmla="*/ 1903750 w 1903750"/>
                  <a:gd name="connsiteY0" fmla="*/ 821961 h 829456"/>
                  <a:gd name="connsiteX1" fmla="*/ 1429062 w 1903750"/>
                  <a:gd name="connsiteY1" fmla="*/ 0 h 829456"/>
                  <a:gd name="connsiteX2" fmla="*/ 0 w 1903750"/>
                  <a:gd name="connsiteY2" fmla="*/ 829456 h 829456"/>
                  <a:gd name="connsiteX3" fmla="*/ 1903750 w 1903750"/>
                  <a:gd name="connsiteY3" fmla="*/ 821961 h 829456"/>
                  <a:gd name="connsiteX0-1" fmla="*/ 1903750 w 1903750"/>
                  <a:gd name="connsiteY0-2" fmla="*/ 821961 h 829456"/>
                  <a:gd name="connsiteX1-3" fmla="*/ 1429062 w 1903750"/>
                  <a:gd name="connsiteY1-4" fmla="*/ 0 h 829456"/>
                  <a:gd name="connsiteX2-5" fmla="*/ 0 w 1903750"/>
                  <a:gd name="connsiteY2-6" fmla="*/ 829456 h 829456"/>
                  <a:gd name="connsiteX3-7" fmla="*/ 1903750 w 1903750"/>
                  <a:gd name="connsiteY3-8" fmla="*/ 821961 h 829456"/>
                  <a:gd name="connsiteX0-9" fmla="*/ 1903750 w 1903750"/>
                  <a:gd name="connsiteY0-10" fmla="*/ 821961 h 829456"/>
                  <a:gd name="connsiteX1-11" fmla="*/ 1429062 w 1903750"/>
                  <a:gd name="connsiteY1-12" fmla="*/ 0 h 829456"/>
                  <a:gd name="connsiteX2-13" fmla="*/ 0 w 1903750"/>
                  <a:gd name="connsiteY2-14" fmla="*/ 829456 h 829456"/>
                  <a:gd name="connsiteX3-15" fmla="*/ 1903750 w 1903750"/>
                  <a:gd name="connsiteY3-16" fmla="*/ 821961 h 829456"/>
                </a:gdLst>
                <a:ahLst/>
                <a:cxnLst>
                  <a:cxn ang="0">
                    <a:pos x="connsiteX0-1" y="connsiteY0-2"/>
                  </a:cxn>
                  <a:cxn ang="0">
                    <a:pos x="connsiteX1-3" y="connsiteY1-4"/>
                  </a:cxn>
                  <a:cxn ang="0">
                    <a:pos x="connsiteX2-5" y="connsiteY2-6"/>
                  </a:cxn>
                  <a:cxn ang="0">
                    <a:pos x="connsiteX3-7" y="connsiteY3-8"/>
                  </a:cxn>
                </a:cxnLst>
                <a:rect l="l" t="t" r="r" b="b"/>
                <a:pathLst>
                  <a:path w="1903750" h="829456">
                    <a:moveTo>
                      <a:pt x="1903750" y="821961"/>
                    </a:moveTo>
                    <a:lnTo>
                      <a:pt x="1429062" y="0"/>
                    </a:lnTo>
                    <a:cubicBezTo>
                      <a:pt x="1414905" y="219023"/>
                      <a:pt x="493842" y="790315"/>
                      <a:pt x="0" y="829456"/>
                    </a:cubicBezTo>
                    <a:lnTo>
                      <a:pt x="1903750" y="821961"/>
                    </a:lnTo>
                    <a:close/>
                  </a:path>
                </a:pathLst>
              </a:custGeom>
              <a:solidFill>
                <a:schemeClr val="accent2"/>
              </a:solidFill>
              <a:ln w="120650">
                <a:gradFill flip="none" rotWithShape="1">
                  <a:gsLst>
                    <a:gs pos="0">
                      <a:schemeClr val="bg1">
                        <a:lumMod val="78000"/>
                      </a:schemeClr>
                    </a:gs>
                    <a:gs pos="100000">
                      <a:schemeClr val="bg1">
                        <a:lumMod val="98000"/>
                      </a:schemeClr>
                    </a:gs>
                  </a:gsLst>
                  <a:lin ang="54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chemeClr val="bg1"/>
                  </a:solidFill>
                  <a:effectLst>
                    <a:outerShdw blurRad="38100" dist="38100" dir="2700000" algn="tl">
                      <a:srgbClr val="000000">
                        <a:alpha val="43137"/>
                      </a:srgbClr>
                    </a:outerShdw>
                  </a:effectLst>
                  <a:latin typeface="DIN-BoldItalic" pitchFamily="50" charset="0"/>
                </a:endParaRPr>
              </a:p>
            </p:txBody>
          </p:sp>
        </p:grpSp>
        <p:sp>
          <p:nvSpPr>
            <p:cNvPr id="34" name="矩形 33"/>
            <p:cNvSpPr/>
            <p:nvPr/>
          </p:nvSpPr>
          <p:spPr>
            <a:xfrm>
              <a:off x="5621905" y="3344414"/>
              <a:ext cx="861775" cy="861509"/>
            </a:xfrm>
            <a:prstGeom prst="rect">
              <a:avLst/>
            </a:prstGeom>
          </p:spPr>
          <p:txBody>
            <a:bodyPr wrap="none">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重点</a:t>
              </a:r>
            </a:p>
            <a:p>
              <a:pPr algn="ctr"/>
              <a:r>
                <a:rPr lang="zh-CN" altLang="en-US" b="1"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工作</a:t>
              </a:r>
            </a:p>
          </p:txBody>
        </p:sp>
        <p:sp>
          <p:nvSpPr>
            <p:cNvPr id="35" name="矩形 34"/>
            <p:cNvSpPr/>
            <p:nvPr/>
          </p:nvSpPr>
          <p:spPr>
            <a:xfrm>
              <a:off x="5508362" y="2335094"/>
              <a:ext cx="658664" cy="492291"/>
            </a:xfrm>
            <a:prstGeom prst="rect">
              <a:avLst/>
            </a:prstGeom>
          </p:spPr>
          <p:txBody>
            <a:bodyPr wrap="square">
              <a:spAutoFit/>
            </a:bodyPr>
            <a:lstStyle/>
            <a:p>
              <a:pPr algn="ctr"/>
              <a:r>
                <a:rPr lang="en-US" altLang="zh-CN" dirty="0">
                  <a:solidFill>
                    <a:prstClr val="white"/>
                  </a:solidFill>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dirty="0">
                <a:solidFill>
                  <a:prstClr val="white"/>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36" name="矩形 35"/>
            <p:cNvSpPr/>
            <p:nvPr/>
          </p:nvSpPr>
          <p:spPr>
            <a:xfrm>
              <a:off x="6777523" y="2836585"/>
              <a:ext cx="658664" cy="492291"/>
            </a:xfrm>
            <a:prstGeom prst="rect">
              <a:avLst/>
            </a:prstGeom>
          </p:spPr>
          <p:txBody>
            <a:bodyPr wrap="square">
              <a:spAutoFit/>
            </a:bodyPr>
            <a:lstStyle/>
            <a:p>
              <a:pPr algn="ctr"/>
              <a:r>
                <a:rPr lang="en-US" altLang="zh-CN" dirty="0">
                  <a:solidFill>
                    <a:prstClr val="white"/>
                  </a:solidFill>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dirty="0">
                <a:solidFill>
                  <a:prstClr val="white"/>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37" name="矩形 36"/>
            <p:cNvSpPr/>
            <p:nvPr/>
          </p:nvSpPr>
          <p:spPr>
            <a:xfrm>
              <a:off x="6840413" y="4127852"/>
              <a:ext cx="658664" cy="492291"/>
            </a:xfrm>
            <a:prstGeom prst="rect">
              <a:avLst/>
            </a:prstGeom>
          </p:spPr>
          <p:txBody>
            <a:bodyPr wrap="square">
              <a:spAutoFit/>
            </a:bodyPr>
            <a:lstStyle/>
            <a:p>
              <a:pPr algn="ctr"/>
              <a:r>
                <a:rPr lang="en-US" altLang="zh-CN" dirty="0">
                  <a:solidFill>
                    <a:prstClr val="white"/>
                  </a:solidFill>
                  <a:latin typeface="微软雅黑" panose="020B0503020204020204" pitchFamily="34" charset="-122"/>
                  <a:ea typeface="微软雅黑" panose="020B0503020204020204" pitchFamily="34" charset="-122"/>
                  <a:cs typeface="Arial Unicode MS" panose="020B0604020202020204" pitchFamily="34" charset="-122"/>
                </a:rPr>
                <a:t>03</a:t>
              </a:r>
              <a:endParaRPr lang="zh-CN" altLang="en-US" dirty="0">
                <a:solidFill>
                  <a:prstClr val="white"/>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38" name="矩形 37"/>
            <p:cNvSpPr/>
            <p:nvPr/>
          </p:nvSpPr>
          <p:spPr>
            <a:xfrm>
              <a:off x="5863743" y="4694192"/>
              <a:ext cx="658664" cy="492291"/>
            </a:xfrm>
            <a:prstGeom prst="rect">
              <a:avLst/>
            </a:prstGeom>
          </p:spPr>
          <p:txBody>
            <a:bodyPr wrap="square">
              <a:spAutoFit/>
            </a:bodyPr>
            <a:lstStyle/>
            <a:p>
              <a:pPr algn="ctr"/>
              <a:r>
                <a:rPr lang="en-US" altLang="zh-CN" dirty="0">
                  <a:solidFill>
                    <a:prstClr val="white"/>
                  </a:solidFill>
                  <a:latin typeface="微软雅黑" panose="020B0503020204020204" pitchFamily="34" charset="-122"/>
                  <a:ea typeface="微软雅黑" panose="020B0503020204020204" pitchFamily="34" charset="-122"/>
                  <a:cs typeface="Arial Unicode MS" panose="020B0604020202020204" pitchFamily="34" charset="-122"/>
                </a:rPr>
                <a:t>04</a:t>
              </a:r>
              <a:endParaRPr lang="zh-CN" altLang="en-US" dirty="0">
                <a:solidFill>
                  <a:prstClr val="white"/>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39" name="矩形 38"/>
            <p:cNvSpPr/>
            <p:nvPr/>
          </p:nvSpPr>
          <p:spPr>
            <a:xfrm>
              <a:off x="4698229" y="4216558"/>
              <a:ext cx="658664" cy="492291"/>
            </a:xfrm>
            <a:prstGeom prst="rect">
              <a:avLst/>
            </a:prstGeom>
          </p:spPr>
          <p:txBody>
            <a:bodyPr wrap="square">
              <a:spAutoFit/>
            </a:bodyPr>
            <a:lstStyle/>
            <a:p>
              <a:pPr algn="ctr"/>
              <a:r>
                <a:rPr lang="en-US" altLang="zh-CN" dirty="0">
                  <a:solidFill>
                    <a:prstClr val="white"/>
                  </a:solidFill>
                  <a:latin typeface="微软雅黑" panose="020B0503020204020204" pitchFamily="34" charset="-122"/>
                  <a:ea typeface="微软雅黑" panose="020B0503020204020204" pitchFamily="34" charset="-122"/>
                  <a:cs typeface="Arial Unicode MS" panose="020B0604020202020204" pitchFamily="34" charset="-122"/>
                </a:rPr>
                <a:t>05</a:t>
              </a:r>
              <a:endParaRPr lang="zh-CN" altLang="en-US" dirty="0">
                <a:solidFill>
                  <a:prstClr val="white"/>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0" name="矩形 39"/>
            <p:cNvSpPr/>
            <p:nvPr/>
          </p:nvSpPr>
          <p:spPr>
            <a:xfrm>
              <a:off x="4651988" y="2939888"/>
              <a:ext cx="658664" cy="492291"/>
            </a:xfrm>
            <a:prstGeom prst="rect">
              <a:avLst/>
            </a:prstGeom>
          </p:spPr>
          <p:txBody>
            <a:bodyPr wrap="square">
              <a:spAutoFit/>
            </a:bodyPr>
            <a:lstStyle/>
            <a:p>
              <a:pPr algn="ctr"/>
              <a:r>
                <a:rPr lang="en-US" altLang="zh-CN" dirty="0">
                  <a:solidFill>
                    <a:prstClr val="white"/>
                  </a:solidFill>
                  <a:latin typeface="微软雅黑" panose="020B0503020204020204" pitchFamily="34" charset="-122"/>
                  <a:ea typeface="微软雅黑" panose="020B0503020204020204" pitchFamily="34" charset="-122"/>
                  <a:cs typeface="Arial Unicode MS" panose="020B0604020202020204" pitchFamily="34" charset="-122"/>
                </a:rPr>
                <a:t>06</a:t>
              </a:r>
              <a:endParaRPr lang="zh-CN" altLang="en-US" dirty="0">
                <a:solidFill>
                  <a:prstClr val="white"/>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grpSp>
        <p:nvGrpSpPr>
          <p:cNvPr id="4" name="组合 46"/>
          <p:cNvGrpSpPr/>
          <p:nvPr/>
        </p:nvGrpSpPr>
        <p:grpSpPr>
          <a:xfrm>
            <a:off x="6035534" y="1321448"/>
            <a:ext cx="2007951" cy="598056"/>
            <a:chOff x="8055099" y="1793608"/>
            <a:chExt cx="2677268" cy="797162"/>
          </a:xfrm>
        </p:grpSpPr>
        <p:sp>
          <p:nvSpPr>
            <p:cNvPr id="48" name="TextBox 30"/>
            <p:cNvSpPr txBox="1"/>
            <p:nvPr/>
          </p:nvSpPr>
          <p:spPr>
            <a:xfrm>
              <a:off x="8061888" y="2098479"/>
              <a:ext cx="2670479" cy="49229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30"/>
            <p:cNvSpPr txBox="1"/>
            <p:nvPr/>
          </p:nvSpPr>
          <p:spPr>
            <a:xfrm>
              <a:off x="8055099" y="1793608"/>
              <a:ext cx="2670479"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单击添加标题二</a:t>
              </a:r>
            </a:p>
          </p:txBody>
        </p:sp>
      </p:grpSp>
      <p:grpSp>
        <p:nvGrpSpPr>
          <p:cNvPr id="5" name="组合 49"/>
          <p:cNvGrpSpPr/>
          <p:nvPr/>
        </p:nvGrpSpPr>
        <p:grpSpPr>
          <a:xfrm>
            <a:off x="6035534" y="2341957"/>
            <a:ext cx="2007951" cy="591460"/>
            <a:chOff x="8055099" y="3112003"/>
            <a:chExt cx="2677268" cy="788370"/>
          </a:xfrm>
        </p:grpSpPr>
        <p:sp>
          <p:nvSpPr>
            <p:cNvPr id="51" name="TextBox 30"/>
            <p:cNvSpPr txBox="1"/>
            <p:nvPr/>
          </p:nvSpPr>
          <p:spPr>
            <a:xfrm>
              <a:off x="8061888" y="3408083"/>
              <a:ext cx="2670479" cy="492290"/>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30"/>
            <p:cNvSpPr txBox="1"/>
            <p:nvPr/>
          </p:nvSpPr>
          <p:spPr>
            <a:xfrm>
              <a:off x="8055099" y="3112003"/>
              <a:ext cx="2670479"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单击添加标题三</a:t>
              </a:r>
            </a:p>
          </p:txBody>
        </p:sp>
      </p:grpSp>
      <p:grpSp>
        <p:nvGrpSpPr>
          <p:cNvPr id="6" name="组合 52"/>
          <p:cNvGrpSpPr/>
          <p:nvPr/>
        </p:nvGrpSpPr>
        <p:grpSpPr>
          <a:xfrm>
            <a:off x="6035534" y="3362469"/>
            <a:ext cx="2007951" cy="598054"/>
            <a:chOff x="8055099" y="4514129"/>
            <a:chExt cx="2677268" cy="797159"/>
          </a:xfrm>
        </p:grpSpPr>
        <p:sp>
          <p:nvSpPr>
            <p:cNvPr id="54" name="TextBox 30"/>
            <p:cNvSpPr txBox="1"/>
            <p:nvPr/>
          </p:nvSpPr>
          <p:spPr>
            <a:xfrm>
              <a:off x="8061888" y="4818997"/>
              <a:ext cx="2670479" cy="49229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30"/>
            <p:cNvSpPr txBox="1"/>
            <p:nvPr/>
          </p:nvSpPr>
          <p:spPr>
            <a:xfrm>
              <a:off x="8055099" y="4514129"/>
              <a:ext cx="2670479"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单击添加标题四</a:t>
              </a:r>
            </a:p>
          </p:txBody>
        </p:sp>
      </p:grpSp>
      <p:grpSp>
        <p:nvGrpSpPr>
          <p:cNvPr id="7" name="组合 55"/>
          <p:cNvGrpSpPr/>
          <p:nvPr/>
        </p:nvGrpSpPr>
        <p:grpSpPr>
          <a:xfrm>
            <a:off x="1008900" y="1321448"/>
            <a:ext cx="2007951" cy="598056"/>
            <a:chOff x="8055099" y="1793608"/>
            <a:chExt cx="2677268" cy="797162"/>
          </a:xfrm>
        </p:grpSpPr>
        <p:sp>
          <p:nvSpPr>
            <p:cNvPr id="66" name="TextBox 30"/>
            <p:cNvSpPr txBox="1"/>
            <p:nvPr/>
          </p:nvSpPr>
          <p:spPr>
            <a:xfrm>
              <a:off x="8061888" y="2098479"/>
              <a:ext cx="2670479" cy="49229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8" name="TextBox 30"/>
            <p:cNvSpPr txBox="1"/>
            <p:nvPr/>
          </p:nvSpPr>
          <p:spPr>
            <a:xfrm>
              <a:off x="8055099" y="1793608"/>
              <a:ext cx="2670479" cy="369218"/>
            </a:xfrm>
            <a:prstGeom prst="rect">
              <a:avLst/>
            </a:prstGeom>
            <a:noFill/>
            <a:ln>
              <a:noFill/>
            </a:ln>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单击添加标题一</a:t>
              </a:r>
            </a:p>
          </p:txBody>
        </p:sp>
      </p:grpSp>
      <p:grpSp>
        <p:nvGrpSpPr>
          <p:cNvPr id="8" name="组合 70"/>
          <p:cNvGrpSpPr/>
          <p:nvPr/>
        </p:nvGrpSpPr>
        <p:grpSpPr>
          <a:xfrm>
            <a:off x="1008900" y="2341959"/>
            <a:ext cx="2007951" cy="598057"/>
            <a:chOff x="8055099" y="3112003"/>
            <a:chExt cx="2677268" cy="797162"/>
          </a:xfrm>
        </p:grpSpPr>
        <p:sp>
          <p:nvSpPr>
            <p:cNvPr id="73" name="TextBox 30"/>
            <p:cNvSpPr txBox="1"/>
            <p:nvPr/>
          </p:nvSpPr>
          <p:spPr>
            <a:xfrm>
              <a:off x="8061888" y="3416875"/>
              <a:ext cx="2670479" cy="492290"/>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4" name="TextBox 30"/>
            <p:cNvSpPr txBox="1"/>
            <p:nvPr/>
          </p:nvSpPr>
          <p:spPr>
            <a:xfrm>
              <a:off x="8055099" y="3112003"/>
              <a:ext cx="2670479"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单击添加标题六</a:t>
              </a:r>
            </a:p>
          </p:txBody>
        </p:sp>
      </p:grpSp>
      <p:grpSp>
        <p:nvGrpSpPr>
          <p:cNvPr id="9" name="组合 74"/>
          <p:cNvGrpSpPr/>
          <p:nvPr/>
        </p:nvGrpSpPr>
        <p:grpSpPr>
          <a:xfrm>
            <a:off x="1008900" y="3362469"/>
            <a:ext cx="2007951" cy="598054"/>
            <a:chOff x="8055099" y="4514129"/>
            <a:chExt cx="2677268" cy="797159"/>
          </a:xfrm>
        </p:grpSpPr>
        <p:sp>
          <p:nvSpPr>
            <p:cNvPr id="76" name="TextBox 30"/>
            <p:cNvSpPr txBox="1"/>
            <p:nvPr/>
          </p:nvSpPr>
          <p:spPr>
            <a:xfrm>
              <a:off x="8061888" y="4818997"/>
              <a:ext cx="2670479" cy="49229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TextBox 30"/>
            <p:cNvSpPr txBox="1"/>
            <p:nvPr/>
          </p:nvSpPr>
          <p:spPr>
            <a:xfrm>
              <a:off x="8055099" y="4514129"/>
              <a:ext cx="2670479"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单击添加标题五</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1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2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3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nodeType="withEffect">
                                  <p:stCondLst>
                                    <p:cond delay="40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nodeType="withEffect">
                                  <p:stCondLst>
                                    <p:cond delay="5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A_淘宝店chenying0907 13"/>
          <p:cNvSpPr>
            <a:spLocks noChangeArrowheads="1"/>
          </p:cNvSpPr>
          <p:nvPr>
            <p:custDataLst>
              <p:tags r:id="rId1"/>
            </p:custDataLst>
          </p:nvPr>
        </p:nvSpPr>
        <p:spPr bwMode="auto">
          <a:xfrm>
            <a:off x="3112294" y="1415257"/>
            <a:ext cx="1620441" cy="1620441"/>
          </a:xfrm>
          <a:prstGeom prst="ellipse">
            <a:avLst/>
          </a:prstGeom>
          <a:solidFill>
            <a:schemeClr val="accent2"/>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350">
              <a:solidFill>
                <a:schemeClr val="bg1"/>
              </a:solidFill>
            </a:endParaRPr>
          </a:p>
        </p:txBody>
      </p:sp>
      <p:sp>
        <p:nvSpPr>
          <p:cNvPr id="14" name="PA_淘宝店chenying0907 14"/>
          <p:cNvSpPr>
            <a:spLocks noChangeArrowheads="1"/>
          </p:cNvSpPr>
          <p:nvPr>
            <p:custDataLst>
              <p:tags r:id="rId2"/>
            </p:custDataLst>
          </p:nvPr>
        </p:nvSpPr>
        <p:spPr bwMode="auto">
          <a:xfrm>
            <a:off x="4281488" y="1415257"/>
            <a:ext cx="1620441" cy="1620441"/>
          </a:xfrm>
          <a:prstGeom prst="ellipse">
            <a:avLst/>
          </a:prstGeom>
          <a:solidFill>
            <a:schemeClr val="accent1"/>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350">
              <a:solidFill>
                <a:schemeClr val="bg1"/>
              </a:solidFill>
            </a:endParaRPr>
          </a:p>
        </p:txBody>
      </p:sp>
      <p:sp>
        <p:nvSpPr>
          <p:cNvPr id="15" name="PA_淘宝店chenying0907 15"/>
          <p:cNvSpPr>
            <a:spLocks noChangeArrowheads="1"/>
          </p:cNvSpPr>
          <p:nvPr>
            <p:custDataLst>
              <p:tags r:id="rId3"/>
            </p:custDataLst>
          </p:nvPr>
        </p:nvSpPr>
        <p:spPr bwMode="auto">
          <a:xfrm>
            <a:off x="3112294" y="2553494"/>
            <a:ext cx="1620441" cy="1620441"/>
          </a:xfrm>
          <a:prstGeom prst="ellipse">
            <a:avLst/>
          </a:prstGeom>
          <a:solidFill>
            <a:schemeClr val="accent1"/>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350">
              <a:solidFill>
                <a:schemeClr val="bg1"/>
              </a:solidFill>
            </a:endParaRPr>
          </a:p>
        </p:txBody>
      </p:sp>
      <p:sp>
        <p:nvSpPr>
          <p:cNvPr id="16" name="PA_淘宝店chenying0907 16"/>
          <p:cNvSpPr>
            <a:spLocks noChangeArrowheads="1"/>
          </p:cNvSpPr>
          <p:nvPr>
            <p:custDataLst>
              <p:tags r:id="rId4"/>
            </p:custDataLst>
          </p:nvPr>
        </p:nvSpPr>
        <p:spPr bwMode="auto">
          <a:xfrm>
            <a:off x="4281488" y="2553494"/>
            <a:ext cx="1620441" cy="1620441"/>
          </a:xfrm>
          <a:prstGeom prst="ellipse">
            <a:avLst/>
          </a:prstGeom>
          <a:solidFill>
            <a:schemeClr val="accent2"/>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350">
              <a:solidFill>
                <a:schemeClr val="bg1"/>
              </a:solidFill>
            </a:endParaRPr>
          </a:p>
        </p:txBody>
      </p:sp>
      <p:pic>
        <p:nvPicPr>
          <p:cNvPr id="23" name="PA_淘宝店chenying0907 19"/>
          <p:cNvPicPr>
            <a:picLocks noChangeArrowheads="1"/>
          </p:cNvPicPr>
          <p:nvPr>
            <p:custDataLst>
              <p:tags r:id="rId5"/>
            </p:custDataLst>
          </p:nvPr>
        </p:nvPicPr>
        <p:blipFill>
          <a:blip r:embed="rId20" cstate="print">
            <a:extLst>
              <a:ext uri="{28A0092B-C50C-407E-A947-70E740481C1C}">
                <a14:useLocalDpi xmlns:a14="http://schemas.microsoft.com/office/drawing/2010/main" val="0"/>
              </a:ext>
            </a:extLst>
          </a:blip>
          <a:srcRect/>
          <a:stretch>
            <a:fillRect/>
          </a:stretch>
        </p:blipFill>
        <p:spPr bwMode="auto">
          <a:xfrm>
            <a:off x="3342085" y="1660525"/>
            <a:ext cx="2322909" cy="2253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PA_淘宝店chenying0907 23"/>
          <p:cNvSpPr txBox="1"/>
          <p:nvPr>
            <p:custDataLst>
              <p:tags r:id="rId6"/>
            </p:custDataLst>
          </p:nvPr>
        </p:nvSpPr>
        <p:spPr>
          <a:xfrm>
            <a:off x="4929073" y="1865234"/>
            <a:ext cx="553064" cy="507831"/>
          </a:xfrm>
          <a:prstGeom prst="rect">
            <a:avLst/>
          </a:prstGeom>
          <a:noFill/>
        </p:spPr>
        <p:txBody>
          <a:bodyPr wrap="square" rtlCol="0">
            <a:spAutoFit/>
          </a:bodyPr>
          <a:lstStyle/>
          <a:p>
            <a:r>
              <a:rPr lang="en-US" altLang="zh-CN" sz="2700" dirty="0">
                <a:solidFill>
                  <a:schemeClr val="bg1"/>
                </a:solidFill>
                <a:latin typeface="Impact" panose="020B0806030902050204" pitchFamily="34" charset="0"/>
              </a:rPr>
              <a:t>01</a:t>
            </a:r>
            <a:endParaRPr lang="zh-CN" altLang="en-US" sz="2700" dirty="0">
              <a:solidFill>
                <a:schemeClr val="bg1"/>
              </a:solidFill>
              <a:latin typeface="Impact" panose="020B0806030902050204" pitchFamily="34" charset="0"/>
            </a:endParaRPr>
          </a:p>
        </p:txBody>
      </p:sp>
      <p:sp>
        <p:nvSpPr>
          <p:cNvPr id="25" name="PA_淘宝店chenying0907 24"/>
          <p:cNvSpPr txBox="1"/>
          <p:nvPr>
            <p:custDataLst>
              <p:tags r:id="rId7"/>
            </p:custDataLst>
          </p:nvPr>
        </p:nvSpPr>
        <p:spPr>
          <a:xfrm>
            <a:off x="4918442" y="3245845"/>
            <a:ext cx="553064" cy="507831"/>
          </a:xfrm>
          <a:prstGeom prst="rect">
            <a:avLst/>
          </a:prstGeom>
          <a:noFill/>
        </p:spPr>
        <p:txBody>
          <a:bodyPr wrap="square" rtlCol="0">
            <a:spAutoFit/>
          </a:bodyPr>
          <a:lstStyle/>
          <a:p>
            <a:r>
              <a:rPr lang="en-US" altLang="zh-CN" sz="2700" dirty="0">
                <a:solidFill>
                  <a:schemeClr val="bg1"/>
                </a:solidFill>
                <a:latin typeface="Impact" panose="020B0806030902050204" pitchFamily="34" charset="0"/>
              </a:rPr>
              <a:t>02</a:t>
            </a:r>
            <a:endParaRPr lang="zh-CN" altLang="en-US" sz="2700" dirty="0">
              <a:solidFill>
                <a:schemeClr val="bg1"/>
              </a:solidFill>
              <a:latin typeface="Impact" panose="020B0806030902050204" pitchFamily="34" charset="0"/>
            </a:endParaRPr>
          </a:p>
        </p:txBody>
      </p:sp>
      <p:sp>
        <p:nvSpPr>
          <p:cNvPr id="26" name="PA_淘宝店chenying0907 25"/>
          <p:cNvSpPr txBox="1"/>
          <p:nvPr>
            <p:custDataLst>
              <p:tags r:id="rId8"/>
            </p:custDataLst>
          </p:nvPr>
        </p:nvSpPr>
        <p:spPr>
          <a:xfrm>
            <a:off x="3535255" y="1916724"/>
            <a:ext cx="553064" cy="507831"/>
          </a:xfrm>
          <a:prstGeom prst="rect">
            <a:avLst/>
          </a:prstGeom>
          <a:noFill/>
        </p:spPr>
        <p:txBody>
          <a:bodyPr wrap="square" rtlCol="0">
            <a:spAutoFit/>
          </a:bodyPr>
          <a:lstStyle/>
          <a:p>
            <a:r>
              <a:rPr lang="en-US" altLang="zh-CN" sz="2700" dirty="0">
                <a:solidFill>
                  <a:schemeClr val="bg1"/>
                </a:solidFill>
                <a:latin typeface="Impact" panose="020B0806030902050204" pitchFamily="34" charset="0"/>
              </a:rPr>
              <a:t>04</a:t>
            </a:r>
            <a:endParaRPr lang="zh-CN" altLang="en-US" sz="2700" dirty="0">
              <a:solidFill>
                <a:schemeClr val="bg1"/>
              </a:solidFill>
              <a:latin typeface="Impact" panose="020B0806030902050204" pitchFamily="34" charset="0"/>
            </a:endParaRPr>
          </a:p>
        </p:txBody>
      </p:sp>
      <p:sp>
        <p:nvSpPr>
          <p:cNvPr id="27" name="PA_淘宝店chenying0907 26"/>
          <p:cNvSpPr txBox="1"/>
          <p:nvPr>
            <p:custDataLst>
              <p:tags r:id="rId9"/>
            </p:custDataLst>
          </p:nvPr>
        </p:nvSpPr>
        <p:spPr>
          <a:xfrm>
            <a:off x="3542717" y="3266603"/>
            <a:ext cx="553064" cy="507831"/>
          </a:xfrm>
          <a:prstGeom prst="rect">
            <a:avLst/>
          </a:prstGeom>
          <a:noFill/>
        </p:spPr>
        <p:txBody>
          <a:bodyPr wrap="square" rtlCol="0">
            <a:spAutoFit/>
          </a:bodyPr>
          <a:lstStyle/>
          <a:p>
            <a:r>
              <a:rPr lang="en-US" altLang="zh-CN" sz="2700" dirty="0">
                <a:solidFill>
                  <a:schemeClr val="bg1"/>
                </a:solidFill>
                <a:latin typeface="Impact" panose="020B0806030902050204" pitchFamily="34" charset="0"/>
              </a:rPr>
              <a:t>03</a:t>
            </a:r>
            <a:endParaRPr lang="zh-CN" altLang="en-US" sz="2700" dirty="0">
              <a:solidFill>
                <a:schemeClr val="bg1"/>
              </a:solidFill>
              <a:latin typeface="Impact" panose="020B0806030902050204" pitchFamily="34" charset="0"/>
            </a:endParaRPr>
          </a:p>
        </p:txBody>
      </p:sp>
      <p:sp>
        <p:nvSpPr>
          <p:cNvPr id="28" name="PA_淘宝店chenying0907 27"/>
          <p:cNvSpPr/>
          <p:nvPr>
            <p:custDataLst>
              <p:tags r:id="rId10"/>
            </p:custDataLst>
          </p:nvPr>
        </p:nvSpPr>
        <p:spPr>
          <a:xfrm>
            <a:off x="5943630" y="2056829"/>
            <a:ext cx="2741401" cy="387798"/>
          </a:xfrm>
          <a:prstGeom prst="rect">
            <a:avLst/>
          </a:prstGeom>
        </p:spPr>
        <p:txBody>
          <a:bodyPr wrap="square">
            <a:spAutoFit/>
          </a:bodyPr>
          <a:lstStyle/>
          <a:p>
            <a:pPr>
              <a:lnSpc>
                <a:spcPct val="120000"/>
              </a:lnSpc>
            </a:pPr>
            <a:r>
              <a:rPr lang="en-US" altLang="zh-CN" sz="800" dirty="0">
                <a:solidFill>
                  <a:schemeClr val="tx1">
                    <a:lumMod val="65000"/>
                    <a:lumOff val="35000"/>
                  </a:schemeClr>
                </a:solidFill>
                <a:latin typeface="华文细黑" pitchFamily="2" charset="-122"/>
                <a:ea typeface="华文细黑" pitchFamily="2" charset="-122"/>
              </a:rPr>
              <a:t>Failure is like a thief Failure is probably the fortification in your pole. thief Failure is</a:t>
            </a:r>
            <a:endParaRPr lang="zh-CN" altLang="en-US" sz="800" dirty="0">
              <a:solidFill>
                <a:schemeClr val="tx1">
                  <a:lumMod val="65000"/>
                  <a:lumOff val="35000"/>
                </a:schemeClr>
              </a:solidFill>
              <a:latin typeface="华文细黑" pitchFamily="2" charset="-122"/>
              <a:ea typeface="华文细黑" pitchFamily="2" charset="-122"/>
            </a:endParaRPr>
          </a:p>
        </p:txBody>
      </p:sp>
      <p:sp>
        <p:nvSpPr>
          <p:cNvPr id="29" name="PA_淘宝店chenying0907 28"/>
          <p:cNvSpPr/>
          <p:nvPr>
            <p:custDataLst>
              <p:tags r:id="rId11"/>
            </p:custDataLst>
          </p:nvPr>
        </p:nvSpPr>
        <p:spPr>
          <a:xfrm>
            <a:off x="5943630" y="1793469"/>
            <a:ext cx="1862765" cy="276999"/>
          </a:xfrm>
          <a:prstGeom prst="rect">
            <a:avLst/>
          </a:prstGeom>
        </p:spPr>
        <p:txBody>
          <a:bodyPr wrap="square">
            <a:spAutoFit/>
          </a:bodyPr>
          <a:lstStyle/>
          <a:p>
            <a:pPr algn="just"/>
            <a:r>
              <a:rPr lang="en-US" altLang="zh-CN" sz="1200" dirty="0">
                <a:solidFill>
                  <a:schemeClr val="tx1">
                    <a:lumMod val="65000"/>
                    <a:lumOff val="35000"/>
                  </a:schemeClr>
                </a:solidFill>
                <a:latin typeface="华文细黑" pitchFamily="2" charset="-122"/>
                <a:ea typeface="华文细黑" pitchFamily="2" charset="-122"/>
                <a:cs typeface="Arial" panose="020B0604020202020204" pitchFamily="34" charset="0"/>
              </a:rPr>
              <a:t>ADD YOUR TITLE</a:t>
            </a:r>
          </a:p>
        </p:txBody>
      </p:sp>
      <p:sp>
        <p:nvSpPr>
          <p:cNvPr id="30" name="PA_淘宝店chenying0907 29"/>
          <p:cNvSpPr/>
          <p:nvPr>
            <p:custDataLst>
              <p:tags r:id="rId12"/>
            </p:custDataLst>
          </p:nvPr>
        </p:nvSpPr>
        <p:spPr>
          <a:xfrm>
            <a:off x="5943630" y="3623048"/>
            <a:ext cx="2741401" cy="387798"/>
          </a:xfrm>
          <a:prstGeom prst="rect">
            <a:avLst/>
          </a:prstGeom>
        </p:spPr>
        <p:txBody>
          <a:bodyPr wrap="square">
            <a:spAutoFit/>
          </a:bodyPr>
          <a:lstStyle/>
          <a:p>
            <a:pPr>
              <a:lnSpc>
                <a:spcPct val="120000"/>
              </a:lnSpc>
            </a:pPr>
            <a:r>
              <a:rPr lang="en-US" altLang="zh-CN" sz="800" dirty="0">
                <a:solidFill>
                  <a:schemeClr val="tx1">
                    <a:lumMod val="65000"/>
                    <a:lumOff val="35000"/>
                  </a:schemeClr>
                </a:solidFill>
                <a:latin typeface="华文细黑" pitchFamily="2" charset="-122"/>
                <a:ea typeface="华文细黑" pitchFamily="2" charset="-122"/>
              </a:rPr>
              <a:t>Failure is like a thief Failure is probably the fortification in your pole. thief Failure is</a:t>
            </a:r>
            <a:endParaRPr lang="zh-CN" altLang="en-US" sz="800" dirty="0">
              <a:solidFill>
                <a:schemeClr val="tx1">
                  <a:lumMod val="65000"/>
                  <a:lumOff val="35000"/>
                </a:schemeClr>
              </a:solidFill>
              <a:latin typeface="华文细黑" pitchFamily="2" charset="-122"/>
              <a:ea typeface="华文细黑" pitchFamily="2" charset="-122"/>
            </a:endParaRPr>
          </a:p>
        </p:txBody>
      </p:sp>
      <p:sp>
        <p:nvSpPr>
          <p:cNvPr id="31" name="PA_淘宝店chenying0907 30"/>
          <p:cNvSpPr/>
          <p:nvPr>
            <p:custDataLst>
              <p:tags r:id="rId13"/>
            </p:custDataLst>
          </p:nvPr>
        </p:nvSpPr>
        <p:spPr>
          <a:xfrm>
            <a:off x="5943630" y="3359688"/>
            <a:ext cx="1862765" cy="276999"/>
          </a:xfrm>
          <a:prstGeom prst="rect">
            <a:avLst/>
          </a:prstGeom>
        </p:spPr>
        <p:txBody>
          <a:bodyPr wrap="square">
            <a:spAutoFit/>
          </a:bodyPr>
          <a:lstStyle/>
          <a:p>
            <a:pPr algn="just"/>
            <a:r>
              <a:rPr lang="en-US" altLang="zh-CN" sz="1200" dirty="0">
                <a:solidFill>
                  <a:schemeClr val="tx1">
                    <a:lumMod val="65000"/>
                    <a:lumOff val="35000"/>
                  </a:schemeClr>
                </a:solidFill>
                <a:latin typeface="华文细黑" pitchFamily="2" charset="-122"/>
                <a:ea typeface="华文细黑" pitchFamily="2" charset="-122"/>
                <a:cs typeface="Arial" panose="020B0604020202020204" pitchFamily="34" charset="0"/>
              </a:rPr>
              <a:t>ADD YOUR TITLE</a:t>
            </a:r>
          </a:p>
        </p:txBody>
      </p:sp>
      <p:sp>
        <p:nvSpPr>
          <p:cNvPr id="39" name="PA_淘宝店chenying0907 38"/>
          <p:cNvSpPr/>
          <p:nvPr>
            <p:custDataLst>
              <p:tags r:id="rId14"/>
            </p:custDataLst>
          </p:nvPr>
        </p:nvSpPr>
        <p:spPr>
          <a:xfrm>
            <a:off x="269484" y="2060985"/>
            <a:ext cx="2741401" cy="387798"/>
          </a:xfrm>
          <a:prstGeom prst="rect">
            <a:avLst/>
          </a:prstGeom>
        </p:spPr>
        <p:txBody>
          <a:bodyPr wrap="square">
            <a:spAutoFit/>
          </a:bodyPr>
          <a:lstStyle/>
          <a:p>
            <a:pPr algn="r">
              <a:lnSpc>
                <a:spcPct val="120000"/>
              </a:lnSpc>
            </a:pPr>
            <a:r>
              <a:rPr lang="en-US" altLang="zh-CN" sz="800" dirty="0">
                <a:solidFill>
                  <a:schemeClr val="tx1">
                    <a:lumMod val="65000"/>
                    <a:lumOff val="35000"/>
                  </a:schemeClr>
                </a:solidFill>
                <a:latin typeface="华文细黑" pitchFamily="2" charset="-122"/>
                <a:ea typeface="华文细黑" pitchFamily="2" charset="-122"/>
              </a:rPr>
              <a:t>Failure is like a thief Failure is probably the fortification in your pole. thief Failure is</a:t>
            </a:r>
            <a:endParaRPr lang="zh-CN" altLang="en-US" sz="800" dirty="0">
              <a:solidFill>
                <a:schemeClr val="tx1">
                  <a:lumMod val="65000"/>
                  <a:lumOff val="35000"/>
                </a:schemeClr>
              </a:solidFill>
              <a:latin typeface="华文细黑" pitchFamily="2" charset="-122"/>
              <a:ea typeface="华文细黑" pitchFamily="2" charset="-122"/>
            </a:endParaRPr>
          </a:p>
        </p:txBody>
      </p:sp>
      <p:sp>
        <p:nvSpPr>
          <p:cNvPr id="40" name="PA_淘宝店chenying0907 39"/>
          <p:cNvSpPr/>
          <p:nvPr>
            <p:custDataLst>
              <p:tags r:id="rId15"/>
            </p:custDataLst>
          </p:nvPr>
        </p:nvSpPr>
        <p:spPr>
          <a:xfrm>
            <a:off x="1148119" y="1797625"/>
            <a:ext cx="1862765" cy="276999"/>
          </a:xfrm>
          <a:prstGeom prst="rect">
            <a:avLst/>
          </a:prstGeom>
        </p:spPr>
        <p:txBody>
          <a:bodyPr wrap="square">
            <a:spAutoFit/>
          </a:bodyPr>
          <a:lstStyle/>
          <a:p>
            <a:pPr algn="r"/>
            <a:r>
              <a:rPr lang="en-US" altLang="zh-CN" sz="1200" dirty="0">
                <a:solidFill>
                  <a:schemeClr val="tx1">
                    <a:lumMod val="65000"/>
                    <a:lumOff val="35000"/>
                  </a:schemeClr>
                </a:solidFill>
                <a:latin typeface="华文细黑" pitchFamily="2" charset="-122"/>
                <a:ea typeface="华文细黑" pitchFamily="2" charset="-122"/>
                <a:cs typeface="Arial" panose="020B0604020202020204" pitchFamily="34" charset="0"/>
              </a:rPr>
              <a:t>ADD YOUR TITLE</a:t>
            </a:r>
          </a:p>
        </p:txBody>
      </p:sp>
      <p:sp>
        <p:nvSpPr>
          <p:cNvPr id="41" name="PA_淘宝店chenying0907 40"/>
          <p:cNvSpPr/>
          <p:nvPr>
            <p:custDataLst>
              <p:tags r:id="rId16"/>
            </p:custDataLst>
          </p:nvPr>
        </p:nvSpPr>
        <p:spPr>
          <a:xfrm>
            <a:off x="242511" y="3627204"/>
            <a:ext cx="2741401" cy="387798"/>
          </a:xfrm>
          <a:prstGeom prst="rect">
            <a:avLst/>
          </a:prstGeom>
        </p:spPr>
        <p:txBody>
          <a:bodyPr wrap="square">
            <a:spAutoFit/>
          </a:bodyPr>
          <a:lstStyle/>
          <a:p>
            <a:pPr algn="r">
              <a:lnSpc>
                <a:spcPct val="120000"/>
              </a:lnSpc>
            </a:pPr>
            <a:r>
              <a:rPr lang="en-US" altLang="zh-CN" sz="800" dirty="0">
                <a:solidFill>
                  <a:schemeClr val="tx1">
                    <a:lumMod val="65000"/>
                    <a:lumOff val="35000"/>
                  </a:schemeClr>
                </a:solidFill>
                <a:latin typeface="华文细黑" pitchFamily="2" charset="-122"/>
                <a:ea typeface="华文细黑" pitchFamily="2" charset="-122"/>
              </a:rPr>
              <a:t>Failure is like a thief Failure is probably the fortification in your pole. thief Failure is</a:t>
            </a:r>
            <a:endParaRPr lang="zh-CN" altLang="en-US" sz="800" dirty="0">
              <a:solidFill>
                <a:schemeClr val="tx1">
                  <a:lumMod val="65000"/>
                  <a:lumOff val="35000"/>
                </a:schemeClr>
              </a:solidFill>
              <a:latin typeface="华文细黑" pitchFamily="2" charset="-122"/>
              <a:ea typeface="华文细黑" pitchFamily="2" charset="-122"/>
            </a:endParaRPr>
          </a:p>
        </p:txBody>
      </p:sp>
      <p:sp>
        <p:nvSpPr>
          <p:cNvPr id="42" name="PA_淘宝店chenying0907 41"/>
          <p:cNvSpPr/>
          <p:nvPr>
            <p:custDataLst>
              <p:tags r:id="rId17"/>
            </p:custDataLst>
          </p:nvPr>
        </p:nvSpPr>
        <p:spPr>
          <a:xfrm>
            <a:off x="1121147" y="3363844"/>
            <a:ext cx="1862765" cy="276999"/>
          </a:xfrm>
          <a:prstGeom prst="rect">
            <a:avLst/>
          </a:prstGeom>
        </p:spPr>
        <p:txBody>
          <a:bodyPr wrap="square">
            <a:spAutoFit/>
          </a:bodyPr>
          <a:lstStyle/>
          <a:p>
            <a:pPr algn="r"/>
            <a:r>
              <a:rPr lang="en-US" altLang="zh-CN" sz="1200" dirty="0">
                <a:solidFill>
                  <a:schemeClr val="tx1">
                    <a:lumMod val="65000"/>
                    <a:lumOff val="35000"/>
                  </a:schemeClr>
                </a:solidFill>
                <a:latin typeface="华文细黑" pitchFamily="2" charset="-122"/>
                <a:ea typeface="华文细黑" pitchFamily="2" charset="-122"/>
                <a:cs typeface="Arial" panose="020B0604020202020204" pitchFamily="34" charset="0"/>
              </a:rPr>
              <a:t>ADD YOUR TITLE</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8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21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24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nodeType="withEffect">
                                  <p:stCondLst>
                                    <p:cond delay="30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par>
                                <p:cTn id="22" presetID="10" presetClass="entr" presetSubtype="0" fill="hold" grpId="0" nodeType="withEffect">
                                  <p:stCondLst>
                                    <p:cond delay="60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par>
                                <p:cTn id="25" presetID="10" presetClass="entr" presetSubtype="0" fill="hold" grpId="0" nodeType="withEffect">
                                  <p:stCondLst>
                                    <p:cond delay="90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par>
                                <p:cTn id="28" presetID="10" presetClass="entr" presetSubtype="0" fill="hold" grpId="0" nodeType="withEffect">
                                  <p:stCondLst>
                                    <p:cond delay="120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par>
                                <p:cTn id="31" presetID="10" presetClass="entr" presetSubtype="0" fill="hold" grpId="0" nodeType="withEffect">
                                  <p:stCondLst>
                                    <p:cond delay="150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childTnLst>
                                </p:cTn>
                              </p:par>
                              <p:par>
                                <p:cTn id="34" presetID="10" presetClass="entr" presetSubtype="0" fill="hold" grpId="0" nodeType="withEffect">
                                  <p:stCondLst>
                                    <p:cond delay="180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childTnLst>
                                </p:cTn>
                              </p:par>
                              <p:par>
                                <p:cTn id="37" presetID="10" presetClass="entr" presetSubtype="0" fill="hold" grpId="0" nodeType="withEffect">
                                  <p:stCondLst>
                                    <p:cond delay="210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childTnLst>
                                </p:cTn>
                              </p:par>
                              <p:par>
                                <p:cTn id="40" presetID="10" presetClass="entr" presetSubtype="0" fill="hold" grpId="0" nodeType="withEffect">
                                  <p:stCondLst>
                                    <p:cond delay="240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par>
                                <p:cTn id="48" presetID="10" presetClass="entr" presetSubtype="0" fill="hold" grpId="0" nodeType="withEffect">
                                  <p:stCondLst>
                                    <p:cond delay="300"/>
                                  </p:stCondLst>
                                  <p:childTnLst>
                                    <p:set>
                                      <p:cBhvr>
                                        <p:cTn id="49" dur="1" fill="hold">
                                          <p:stCondLst>
                                            <p:cond delay="0"/>
                                          </p:stCondLst>
                                        </p:cTn>
                                        <p:tgtEl>
                                          <p:spTgt spid="39"/>
                                        </p:tgtEl>
                                        <p:attrNameLst>
                                          <p:attrName>style.visibility</p:attrName>
                                        </p:attrNameLst>
                                      </p:cBhvr>
                                      <p:to>
                                        <p:strVal val="visible"/>
                                      </p:to>
                                    </p:set>
                                    <p:animEffect transition="in" filter="fade">
                                      <p:cBhvr>
                                        <p:cTn id="50" dur="500"/>
                                        <p:tgtEl>
                                          <p:spTgt spid="39"/>
                                        </p:tgtEl>
                                      </p:cBhvr>
                                    </p:animEffect>
                                  </p:childTnLst>
                                </p:cTn>
                              </p:par>
                              <p:par>
                                <p:cTn id="51" presetID="10" presetClass="entr" presetSubtype="0" fill="hold" grpId="0" nodeType="withEffect">
                                  <p:stCondLst>
                                    <p:cond delay="600"/>
                                  </p:stCondLst>
                                  <p:childTnLst>
                                    <p:set>
                                      <p:cBhvr>
                                        <p:cTn id="52" dur="1" fill="hold">
                                          <p:stCondLst>
                                            <p:cond delay="0"/>
                                          </p:stCondLst>
                                        </p:cTn>
                                        <p:tgtEl>
                                          <p:spTgt spid="40"/>
                                        </p:tgtEl>
                                        <p:attrNameLst>
                                          <p:attrName>style.visibility</p:attrName>
                                        </p:attrNameLst>
                                      </p:cBhvr>
                                      <p:to>
                                        <p:strVal val="visible"/>
                                      </p:to>
                                    </p:set>
                                    <p:animEffect transition="in" filter="fade">
                                      <p:cBhvr>
                                        <p:cTn id="53" dur="500"/>
                                        <p:tgtEl>
                                          <p:spTgt spid="40"/>
                                        </p:tgtEl>
                                      </p:cBhvr>
                                    </p:animEffect>
                                  </p:childTnLst>
                                </p:cTn>
                              </p:par>
                              <p:par>
                                <p:cTn id="54" presetID="10" presetClass="entr" presetSubtype="0" fill="hold" grpId="0" nodeType="withEffect">
                                  <p:stCondLst>
                                    <p:cond delay="900"/>
                                  </p:stCondLst>
                                  <p:childTnLst>
                                    <p:set>
                                      <p:cBhvr>
                                        <p:cTn id="55" dur="1" fill="hold">
                                          <p:stCondLst>
                                            <p:cond delay="0"/>
                                          </p:stCondLst>
                                        </p:cTn>
                                        <p:tgtEl>
                                          <p:spTgt spid="41"/>
                                        </p:tgtEl>
                                        <p:attrNameLst>
                                          <p:attrName>style.visibility</p:attrName>
                                        </p:attrNameLst>
                                      </p:cBhvr>
                                      <p:to>
                                        <p:strVal val="visible"/>
                                      </p:to>
                                    </p:set>
                                    <p:animEffect transition="in" filter="fade">
                                      <p:cBhvr>
                                        <p:cTn id="56" dur="500"/>
                                        <p:tgtEl>
                                          <p:spTgt spid="41"/>
                                        </p:tgtEl>
                                      </p:cBhvr>
                                    </p:animEffect>
                                  </p:childTnLst>
                                </p:cTn>
                              </p:par>
                              <p:par>
                                <p:cTn id="57" presetID="10" presetClass="entr" presetSubtype="0" fill="hold" grpId="0" nodeType="withEffect">
                                  <p:stCondLst>
                                    <p:cond delay="1200"/>
                                  </p:stCondLst>
                                  <p:childTnLst>
                                    <p:set>
                                      <p:cBhvr>
                                        <p:cTn id="58" dur="1" fill="hold">
                                          <p:stCondLst>
                                            <p:cond delay="0"/>
                                          </p:stCondLst>
                                        </p:cTn>
                                        <p:tgtEl>
                                          <p:spTgt spid="42"/>
                                        </p:tgtEl>
                                        <p:attrNameLst>
                                          <p:attrName>style.visibility</p:attrName>
                                        </p:attrNameLst>
                                      </p:cBhvr>
                                      <p:to>
                                        <p:strVal val="visible"/>
                                      </p:to>
                                    </p:set>
                                    <p:animEffect transition="in" filter="fade">
                                      <p:cBhvr>
                                        <p:cTn id="5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autoUpdateAnimBg="0"/>
      <p:bldP spid="24" grpId="0" animBg="1" autoUpdateAnimBg="0"/>
      <p:bldP spid="25" grpId="0" animBg="1" autoUpdateAnimBg="0"/>
      <p:bldP spid="26" grpId="0"/>
      <p:bldP spid="27" grpId="0"/>
      <p:bldP spid="28" grpId="0"/>
      <p:bldP spid="29" grpId="0"/>
      <p:bldP spid="30" grpId="0"/>
      <p:bldP spid="31" grpId="0" animBg="1" autoUpdateAnimBg="0"/>
      <p:bldP spid="39" grpId="0"/>
      <p:bldP spid="40" grpId="0" animBg="1" autoUpdateAnimBg="0"/>
      <p:bldP spid="41" grpId="0" animBg="1" autoUpdateAnimBg="0"/>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t="12781" b="27308"/>
          <a:stretch>
            <a:fillRect/>
          </a:stretch>
        </p:blipFill>
        <p:spPr>
          <a:xfrm>
            <a:off x="2920591" y="2425925"/>
            <a:ext cx="5410226" cy="2271203"/>
          </a:xfrm>
          <a:prstGeom prst="rect">
            <a:avLst/>
          </a:prstGeom>
        </p:spPr>
      </p:pic>
      <p:sp>
        <p:nvSpPr>
          <p:cNvPr id="24" name="矩形 23"/>
          <p:cNvSpPr/>
          <p:nvPr/>
        </p:nvSpPr>
        <p:spPr>
          <a:xfrm>
            <a:off x="5406926" y="2379534"/>
            <a:ext cx="506448" cy="460602"/>
          </a:xfrm>
          <a:prstGeom prst="rect">
            <a:avLst/>
          </a:prstGeom>
          <a:solidFill>
            <a:srgbClr val="F4F0D2">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07299" y="454739"/>
            <a:ext cx="2623518" cy="1809656"/>
          </a:xfrm>
          <a:prstGeom prst="rect">
            <a:avLst/>
          </a:prstGeom>
        </p:spPr>
      </p:pic>
      <p:sp>
        <p:nvSpPr>
          <p:cNvPr id="23" name="矩形 22"/>
          <p:cNvSpPr/>
          <p:nvPr/>
        </p:nvSpPr>
        <p:spPr>
          <a:xfrm>
            <a:off x="5707298" y="1878873"/>
            <a:ext cx="506448" cy="460602"/>
          </a:xfrm>
          <a:prstGeom prst="rect">
            <a:avLst/>
          </a:prstGeom>
          <a:solidFill>
            <a:srgbClr val="F4F0D2">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20591" y="454739"/>
            <a:ext cx="2623518" cy="1749516"/>
          </a:xfrm>
          <a:prstGeom prst="rect">
            <a:avLst/>
          </a:prstGeom>
        </p:spPr>
      </p:pic>
      <p:sp>
        <p:nvSpPr>
          <p:cNvPr id="12" name="TextBox 11"/>
          <p:cNvSpPr txBox="1"/>
          <p:nvPr/>
        </p:nvSpPr>
        <p:spPr bwMode="auto">
          <a:xfrm>
            <a:off x="683568" y="1447660"/>
            <a:ext cx="1944216" cy="507831"/>
          </a:xfrm>
          <a:prstGeom prst="rect">
            <a:avLst/>
          </a:prstGeom>
          <a:noFill/>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a:t>
            </a:r>
          </a:p>
        </p:txBody>
      </p:sp>
      <p:sp>
        <p:nvSpPr>
          <p:cNvPr id="13" name="矩形 12"/>
          <p:cNvSpPr/>
          <p:nvPr/>
        </p:nvSpPr>
        <p:spPr bwMode="auto">
          <a:xfrm>
            <a:off x="748524" y="1153824"/>
            <a:ext cx="1818799" cy="276871"/>
          </a:xfrm>
          <a:prstGeom prst="rect">
            <a:avLst/>
          </a:prstGeom>
        </p:spPr>
        <p:txBody>
          <a:bodyPr>
            <a:spAutoFit/>
          </a:bodyPr>
          <a:lstStyle/>
          <a:p>
            <a:pPr>
              <a:defRP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01</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输入标题</a:t>
            </a:r>
          </a:p>
        </p:txBody>
      </p:sp>
      <p:sp>
        <p:nvSpPr>
          <p:cNvPr id="14" name="TextBox 13"/>
          <p:cNvSpPr txBox="1"/>
          <p:nvPr/>
        </p:nvSpPr>
        <p:spPr bwMode="auto">
          <a:xfrm>
            <a:off x="708638" y="2567531"/>
            <a:ext cx="1944216" cy="507831"/>
          </a:xfrm>
          <a:prstGeom prst="rect">
            <a:avLst/>
          </a:prstGeom>
          <a:noFill/>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a:t>
            </a:r>
          </a:p>
        </p:txBody>
      </p:sp>
      <p:sp>
        <p:nvSpPr>
          <p:cNvPr id="15" name="矩形 14"/>
          <p:cNvSpPr/>
          <p:nvPr/>
        </p:nvSpPr>
        <p:spPr bwMode="auto">
          <a:xfrm>
            <a:off x="773592" y="2273696"/>
            <a:ext cx="1818799" cy="276871"/>
          </a:xfrm>
          <a:prstGeom prst="rect">
            <a:avLst/>
          </a:prstGeom>
        </p:spPr>
        <p:txBody>
          <a:bodyPr>
            <a:spAutoFit/>
          </a:bodyPr>
          <a:lstStyle/>
          <a:p>
            <a:pPr>
              <a:defRP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02</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输入标题</a:t>
            </a:r>
          </a:p>
        </p:txBody>
      </p:sp>
      <p:sp>
        <p:nvSpPr>
          <p:cNvPr id="16" name="TextBox 15"/>
          <p:cNvSpPr txBox="1"/>
          <p:nvPr/>
        </p:nvSpPr>
        <p:spPr bwMode="auto">
          <a:xfrm>
            <a:off x="708638" y="3669254"/>
            <a:ext cx="1944216" cy="507831"/>
          </a:xfrm>
          <a:prstGeom prst="rect">
            <a:avLst/>
          </a:prstGeom>
          <a:noFill/>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a:t>
            </a:r>
          </a:p>
        </p:txBody>
      </p:sp>
      <p:sp>
        <p:nvSpPr>
          <p:cNvPr id="17" name="矩形 16"/>
          <p:cNvSpPr/>
          <p:nvPr/>
        </p:nvSpPr>
        <p:spPr bwMode="auto">
          <a:xfrm>
            <a:off x="773592" y="3375418"/>
            <a:ext cx="1818799" cy="276871"/>
          </a:xfrm>
          <a:prstGeom prst="rect">
            <a:avLst/>
          </a:prstGeom>
        </p:spPr>
        <p:txBody>
          <a:bodyPr>
            <a:spAutoFit/>
          </a:bodyPr>
          <a:lstStyle/>
          <a:p>
            <a:pPr>
              <a:defRP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03</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输入标题</a:t>
            </a:r>
          </a:p>
        </p:txBody>
      </p:sp>
      <p:sp>
        <p:nvSpPr>
          <p:cNvPr id="19" name="矩形 18"/>
          <p:cNvSpPr/>
          <p:nvPr/>
        </p:nvSpPr>
        <p:spPr>
          <a:xfrm>
            <a:off x="5037661" y="1850184"/>
            <a:ext cx="506448" cy="460602"/>
          </a:xfrm>
          <a:prstGeom prst="rect">
            <a:avLst/>
          </a:prstGeom>
          <a:solidFill>
            <a:srgbClr val="F4F0D2">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20" name="TextBox 19"/>
          <p:cNvSpPr txBox="1"/>
          <p:nvPr/>
        </p:nvSpPr>
        <p:spPr>
          <a:xfrm>
            <a:off x="5155265" y="1916110"/>
            <a:ext cx="396262" cy="341760"/>
          </a:xfrm>
          <a:prstGeom prst="rect">
            <a:avLst/>
          </a:prstGeom>
          <a:noFill/>
        </p:spPr>
        <p:txBody>
          <a:bodyPr wrap="none" rtlCol="0">
            <a:spAutoFit/>
          </a:bodyPr>
          <a:lstStyle/>
          <a:p>
            <a:r>
              <a:rPr lang="en-US" altLang="zh-CN" sz="1620" dirty="0"/>
              <a:t>01</a:t>
            </a:r>
            <a:endParaRPr lang="zh-CN" altLang="en-US" sz="1620" dirty="0"/>
          </a:p>
        </p:txBody>
      </p:sp>
      <p:sp>
        <p:nvSpPr>
          <p:cNvPr id="21" name="TextBox 20"/>
          <p:cNvSpPr txBox="1"/>
          <p:nvPr/>
        </p:nvSpPr>
        <p:spPr>
          <a:xfrm>
            <a:off x="5806421" y="1916110"/>
            <a:ext cx="396262" cy="341760"/>
          </a:xfrm>
          <a:prstGeom prst="rect">
            <a:avLst/>
          </a:prstGeom>
          <a:noFill/>
        </p:spPr>
        <p:txBody>
          <a:bodyPr wrap="none" rtlCol="0">
            <a:spAutoFit/>
          </a:bodyPr>
          <a:lstStyle/>
          <a:p>
            <a:r>
              <a:rPr lang="en-US" altLang="zh-CN" sz="1620" dirty="0"/>
              <a:t>02</a:t>
            </a:r>
            <a:endParaRPr lang="zh-CN" altLang="en-US" sz="1620" dirty="0"/>
          </a:p>
        </p:txBody>
      </p:sp>
      <p:sp>
        <p:nvSpPr>
          <p:cNvPr id="22" name="TextBox 21"/>
          <p:cNvSpPr txBox="1"/>
          <p:nvPr/>
        </p:nvSpPr>
        <p:spPr>
          <a:xfrm>
            <a:off x="5480842" y="2442930"/>
            <a:ext cx="396262" cy="341760"/>
          </a:xfrm>
          <a:prstGeom prst="rect">
            <a:avLst/>
          </a:prstGeom>
          <a:noFill/>
        </p:spPr>
        <p:txBody>
          <a:bodyPr wrap="none" rtlCol="0">
            <a:spAutoFit/>
          </a:bodyPr>
          <a:lstStyle/>
          <a:p>
            <a:r>
              <a:rPr lang="en-US" altLang="zh-CN" sz="1620" dirty="0"/>
              <a:t>03</a:t>
            </a:r>
            <a:endParaRPr lang="zh-CN" altLang="en-US" sz="1620"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ppt_x"/>
                                          </p:val>
                                        </p:tav>
                                        <p:tav tm="100000">
                                          <p:val>
                                            <p:strVal val="#ppt_x"/>
                                          </p:val>
                                        </p:tav>
                                      </p:tavLst>
                                    </p:anim>
                                    <p:anim calcmode="lin" valueType="num">
                                      <p:cBhvr additive="base">
                                        <p:cTn id="23" dur="500" fill="hold"/>
                                        <p:tgtEl>
                                          <p:spTgt spid="20"/>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ppt_x"/>
                                          </p:val>
                                        </p:tav>
                                        <p:tav tm="100000">
                                          <p:val>
                                            <p:strVal val="#ppt_x"/>
                                          </p:val>
                                        </p:tav>
                                      </p:tavLst>
                                    </p:anim>
                                    <p:anim calcmode="lin" valueType="num">
                                      <p:cBhvr additive="base">
                                        <p:cTn id="31" dur="500" fill="hold"/>
                                        <p:tgtEl>
                                          <p:spTgt spid="2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fill="hold"/>
                                        <p:tgtEl>
                                          <p:spTgt spid="21"/>
                                        </p:tgtEl>
                                        <p:attrNameLst>
                                          <p:attrName>ppt_x</p:attrName>
                                        </p:attrNameLst>
                                      </p:cBhvr>
                                      <p:tavLst>
                                        <p:tav tm="0">
                                          <p:val>
                                            <p:strVal val="#ppt_x"/>
                                          </p:val>
                                        </p:tav>
                                        <p:tav tm="100000">
                                          <p:val>
                                            <p:strVal val="#ppt_x"/>
                                          </p:val>
                                        </p:tav>
                                      </p:tavLst>
                                    </p:anim>
                                    <p:anim calcmode="lin" valueType="num">
                                      <p:cBhvr additive="base">
                                        <p:cTn id="35" dur="500" fill="hold"/>
                                        <p:tgtEl>
                                          <p:spTgt spid="21"/>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ppt_x"/>
                                          </p:val>
                                        </p:tav>
                                        <p:tav tm="100000">
                                          <p:val>
                                            <p:strVal val="#ppt_x"/>
                                          </p:val>
                                        </p:tav>
                                      </p:tavLst>
                                    </p:anim>
                                    <p:anim calcmode="lin" valueType="num">
                                      <p:cBhvr additive="base">
                                        <p:cTn id="39" dur="500" fill="hold"/>
                                        <p:tgtEl>
                                          <p:spTgt spid="24"/>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ppt_x"/>
                                          </p:val>
                                        </p:tav>
                                        <p:tav tm="100000">
                                          <p:val>
                                            <p:strVal val="#ppt_x"/>
                                          </p:val>
                                        </p:tav>
                                      </p:tavLst>
                                    </p:anim>
                                    <p:anim calcmode="lin" valueType="num">
                                      <p:cBhvr additive="base">
                                        <p:cTn id="43" dur="500" fill="hold"/>
                                        <p:tgtEl>
                                          <p:spTgt spid="22"/>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8"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0-#ppt_w/2"/>
                                          </p:val>
                                        </p:tav>
                                        <p:tav tm="100000">
                                          <p:val>
                                            <p:strVal val="#ppt_x"/>
                                          </p:val>
                                        </p:tav>
                                      </p:tavLst>
                                    </p:anim>
                                    <p:anim calcmode="lin" valueType="num">
                                      <p:cBhvr additive="base">
                                        <p:cTn id="48" dur="500" fill="hold"/>
                                        <p:tgtEl>
                                          <p:spTgt spid="13"/>
                                        </p:tgtEl>
                                        <p:attrNameLst>
                                          <p:attrName>ppt_y</p:attrName>
                                        </p:attrNameLst>
                                      </p:cBhvr>
                                      <p:tavLst>
                                        <p:tav tm="0">
                                          <p:val>
                                            <p:strVal val="#ppt_y"/>
                                          </p:val>
                                        </p:tav>
                                        <p:tav tm="100000">
                                          <p:val>
                                            <p:strVal val="#ppt_y"/>
                                          </p:val>
                                        </p:tav>
                                      </p:tavLst>
                                    </p:anim>
                                  </p:childTnLst>
                                </p:cTn>
                              </p:par>
                            </p:childTnLst>
                          </p:cTn>
                        </p:par>
                        <p:par>
                          <p:cTn id="49" fill="hold">
                            <p:stCondLst>
                              <p:cond delay="2500"/>
                            </p:stCondLst>
                            <p:childTnLst>
                              <p:par>
                                <p:cTn id="50" presetID="2" presetClass="entr" presetSubtype="8"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0-#ppt_w/2"/>
                                          </p:val>
                                        </p:tav>
                                        <p:tav tm="100000">
                                          <p:val>
                                            <p:strVal val="#ppt_x"/>
                                          </p:val>
                                        </p:tav>
                                      </p:tavLst>
                                    </p:anim>
                                    <p:anim calcmode="lin" valueType="num">
                                      <p:cBhvr additive="base">
                                        <p:cTn id="53" dur="500" fill="hold"/>
                                        <p:tgtEl>
                                          <p:spTgt spid="12"/>
                                        </p:tgtEl>
                                        <p:attrNameLst>
                                          <p:attrName>ppt_y</p:attrName>
                                        </p:attrNameLst>
                                      </p:cBhvr>
                                      <p:tavLst>
                                        <p:tav tm="0">
                                          <p:val>
                                            <p:strVal val="#ppt_y"/>
                                          </p:val>
                                        </p:tav>
                                        <p:tav tm="100000">
                                          <p:val>
                                            <p:strVal val="#ppt_y"/>
                                          </p:val>
                                        </p:tav>
                                      </p:tavLst>
                                    </p:anim>
                                  </p:childTnLst>
                                </p:cTn>
                              </p:par>
                            </p:childTnLst>
                          </p:cTn>
                        </p:par>
                        <p:par>
                          <p:cTn id="54" fill="hold">
                            <p:stCondLst>
                              <p:cond delay="3000"/>
                            </p:stCondLst>
                            <p:childTnLst>
                              <p:par>
                                <p:cTn id="55" presetID="2" presetClass="entr" presetSubtype="8"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0-#ppt_w/2"/>
                                          </p:val>
                                        </p:tav>
                                        <p:tav tm="100000">
                                          <p:val>
                                            <p:strVal val="#ppt_x"/>
                                          </p:val>
                                        </p:tav>
                                      </p:tavLst>
                                    </p:anim>
                                    <p:anim calcmode="lin" valueType="num">
                                      <p:cBhvr additive="base">
                                        <p:cTn id="58" dur="500" fill="hold"/>
                                        <p:tgtEl>
                                          <p:spTgt spid="15"/>
                                        </p:tgtEl>
                                        <p:attrNameLst>
                                          <p:attrName>ppt_y</p:attrName>
                                        </p:attrNameLst>
                                      </p:cBhvr>
                                      <p:tavLst>
                                        <p:tav tm="0">
                                          <p:val>
                                            <p:strVal val="#ppt_y"/>
                                          </p:val>
                                        </p:tav>
                                        <p:tav tm="100000">
                                          <p:val>
                                            <p:strVal val="#ppt_y"/>
                                          </p:val>
                                        </p:tav>
                                      </p:tavLst>
                                    </p:anim>
                                  </p:childTnLst>
                                </p:cTn>
                              </p:par>
                            </p:childTnLst>
                          </p:cTn>
                        </p:par>
                        <p:par>
                          <p:cTn id="59" fill="hold">
                            <p:stCondLst>
                              <p:cond delay="3500"/>
                            </p:stCondLst>
                            <p:childTnLst>
                              <p:par>
                                <p:cTn id="60" presetID="2" presetClass="entr" presetSubtype="8"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500" fill="hold"/>
                                        <p:tgtEl>
                                          <p:spTgt spid="14"/>
                                        </p:tgtEl>
                                        <p:attrNameLst>
                                          <p:attrName>ppt_x</p:attrName>
                                        </p:attrNameLst>
                                      </p:cBhvr>
                                      <p:tavLst>
                                        <p:tav tm="0">
                                          <p:val>
                                            <p:strVal val="0-#ppt_w/2"/>
                                          </p:val>
                                        </p:tav>
                                        <p:tav tm="100000">
                                          <p:val>
                                            <p:strVal val="#ppt_x"/>
                                          </p:val>
                                        </p:tav>
                                      </p:tavLst>
                                    </p:anim>
                                    <p:anim calcmode="lin" valueType="num">
                                      <p:cBhvr additive="base">
                                        <p:cTn id="63" dur="500" fill="hold"/>
                                        <p:tgtEl>
                                          <p:spTgt spid="14"/>
                                        </p:tgtEl>
                                        <p:attrNameLst>
                                          <p:attrName>ppt_y</p:attrName>
                                        </p:attrNameLst>
                                      </p:cBhvr>
                                      <p:tavLst>
                                        <p:tav tm="0">
                                          <p:val>
                                            <p:strVal val="#ppt_y"/>
                                          </p:val>
                                        </p:tav>
                                        <p:tav tm="100000">
                                          <p:val>
                                            <p:strVal val="#ppt_y"/>
                                          </p:val>
                                        </p:tav>
                                      </p:tavLst>
                                    </p:anim>
                                  </p:childTnLst>
                                </p:cTn>
                              </p:par>
                            </p:childTnLst>
                          </p:cTn>
                        </p:par>
                        <p:par>
                          <p:cTn id="64" fill="hold">
                            <p:stCondLst>
                              <p:cond delay="4000"/>
                            </p:stCondLst>
                            <p:childTnLst>
                              <p:par>
                                <p:cTn id="65" presetID="2" presetClass="entr" presetSubtype="8"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0-#ppt_w/2"/>
                                          </p:val>
                                        </p:tav>
                                        <p:tav tm="100000">
                                          <p:val>
                                            <p:strVal val="#ppt_x"/>
                                          </p:val>
                                        </p:tav>
                                      </p:tavLst>
                                    </p:anim>
                                    <p:anim calcmode="lin" valueType="num">
                                      <p:cBhvr additive="base">
                                        <p:cTn id="68" dur="500" fill="hold"/>
                                        <p:tgtEl>
                                          <p:spTgt spid="17"/>
                                        </p:tgtEl>
                                        <p:attrNameLst>
                                          <p:attrName>ppt_y</p:attrName>
                                        </p:attrNameLst>
                                      </p:cBhvr>
                                      <p:tavLst>
                                        <p:tav tm="0">
                                          <p:val>
                                            <p:strVal val="#ppt_y"/>
                                          </p:val>
                                        </p:tav>
                                        <p:tav tm="100000">
                                          <p:val>
                                            <p:strVal val="#ppt_y"/>
                                          </p:val>
                                        </p:tav>
                                      </p:tavLst>
                                    </p:anim>
                                  </p:childTnLst>
                                </p:cTn>
                              </p:par>
                            </p:childTnLst>
                          </p:cTn>
                        </p:par>
                        <p:par>
                          <p:cTn id="69" fill="hold">
                            <p:stCondLst>
                              <p:cond delay="4500"/>
                            </p:stCondLst>
                            <p:childTnLst>
                              <p:par>
                                <p:cTn id="70" presetID="2" presetClass="entr" presetSubtype="8" fill="hold" grpId="0" nodeType="after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500" fill="hold"/>
                                        <p:tgtEl>
                                          <p:spTgt spid="16"/>
                                        </p:tgtEl>
                                        <p:attrNameLst>
                                          <p:attrName>ppt_x</p:attrName>
                                        </p:attrNameLst>
                                      </p:cBhvr>
                                      <p:tavLst>
                                        <p:tav tm="0">
                                          <p:val>
                                            <p:strVal val="0-#ppt_w/2"/>
                                          </p:val>
                                        </p:tav>
                                        <p:tav tm="100000">
                                          <p:val>
                                            <p:strVal val="#ppt_x"/>
                                          </p:val>
                                        </p:tav>
                                      </p:tavLst>
                                    </p:anim>
                                    <p:anim calcmode="lin" valueType="num">
                                      <p:cBhvr additive="base">
                                        <p:cTn id="73"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3" grpId="0" animBg="1"/>
      <p:bldP spid="12" grpId="0"/>
      <p:bldP spid="13" grpId="0"/>
      <p:bldP spid="14" grpId="0"/>
      <p:bldP spid="15" grpId="0"/>
      <p:bldP spid="16" grpId="0"/>
      <p:bldP spid="17" grpId="0"/>
      <p:bldP spid="19" grpId="0" animBg="1"/>
      <p:bldP spid="20" grpId="0"/>
      <p:bldP spid="21"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17540" y="3064120"/>
            <a:ext cx="9160945" cy="1195645"/>
            <a:chOff x="-325978" y="3573016"/>
            <a:chExt cx="12214593" cy="1593701"/>
          </a:xfrm>
        </p:grpSpPr>
        <p:sp>
          <p:nvSpPr>
            <p:cNvPr id="89" name="Line 34"/>
            <p:cNvSpPr>
              <a:spLocks noChangeShapeType="1"/>
            </p:cNvSpPr>
            <p:nvPr/>
          </p:nvSpPr>
          <p:spPr bwMode="auto">
            <a:xfrm flipH="1">
              <a:off x="-325978" y="5121597"/>
              <a:ext cx="5112107" cy="0"/>
            </a:xfrm>
            <a:prstGeom prst="line">
              <a:avLst/>
            </a:prstGeom>
            <a:noFill/>
            <a:ln w="88900" cmpd="sng">
              <a:solidFill>
                <a:schemeClr val="accent1"/>
              </a:solidFill>
              <a:bevel/>
            </a:ln>
            <a:extLst>
              <a:ext uri="{909E8E84-426E-40DD-AFC4-6F175D3DCCD1}">
                <a14:hiddenFill xmlns:a14="http://schemas.microsoft.com/office/drawing/2010/main">
                  <a:noFill/>
                </a14:hiddenFill>
              </a:ext>
            </a:extLst>
          </p:spPr>
          <p:txBody>
            <a:bodyPr wrap="none" anchor="ctr"/>
            <a:lstStyle/>
            <a:p>
              <a:pPr latinLnBrk="1"/>
              <a:endParaRPr lang="zh-CN" altLang="zh-CN" sz="2400" b="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143" name="Line 34"/>
            <p:cNvSpPr>
              <a:spLocks noChangeShapeType="1"/>
            </p:cNvSpPr>
            <p:nvPr/>
          </p:nvSpPr>
          <p:spPr bwMode="auto">
            <a:xfrm flipH="1" flipV="1">
              <a:off x="4814641" y="4345635"/>
              <a:ext cx="0" cy="821082"/>
            </a:xfrm>
            <a:prstGeom prst="line">
              <a:avLst/>
            </a:prstGeom>
            <a:noFill/>
            <a:ln w="88900" cmpd="sng">
              <a:solidFill>
                <a:schemeClr val="accent1"/>
              </a:solidFill>
              <a:bevel/>
            </a:ln>
            <a:extLst>
              <a:ext uri="{909E8E84-426E-40DD-AFC4-6F175D3DCCD1}">
                <a14:hiddenFill xmlns:a14="http://schemas.microsoft.com/office/drawing/2010/main">
                  <a:noFill/>
                </a14:hiddenFill>
              </a:ext>
            </a:extLst>
          </p:spPr>
          <p:txBody>
            <a:bodyPr wrap="none" anchor="ctr"/>
            <a:lstStyle/>
            <a:p>
              <a:pPr latinLnBrk="1"/>
              <a:endParaRPr lang="zh-CN" altLang="zh-CN" sz="2400" b="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144" name="Line 34"/>
            <p:cNvSpPr>
              <a:spLocks noChangeShapeType="1"/>
            </p:cNvSpPr>
            <p:nvPr/>
          </p:nvSpPr>
          <p:spPr bwMode="auto">
            <a:xfrm flipH="1">
              <a:off x="4767345" y="4351939"/>
              <a:ext cx="2711107" cy="1764"/>
            </a:xfrm>
            <a:prstGeom prst="line">
              <a:avLst/>
            </a:prstGeom>
            <a:noFill/>
            <a:ln w="88900" cmpd="sng">
              <a:solidFill>
                <a:schemeClr val="accent1"/>
              </a:solidFill>
              <a:bevel/>
            </a:ln>
            <a:extLst>
              <a:ext uri="{909E8E84-426E-40DD-AFC4-6F175D3DCCD1}">
                <a14:hiddenFill xmlns:a14="http://schemas.microsoft.com/office/drawing/2010/main">
                  <a:noFill/>
                </a14:hiddenFill>
              </a:ext>
            </a:extLst>
          </p:spPr>
          <p:txBody>
            <a:bodyPr wrap="none" anchor="ctr"/>
            <a:lstStyle/>
            <a:p>
              <a:pPr latinLnBrk="1"/>
              <a:endParaRPr lang="zh-CN" altLang="zh-CN" sz="2400" b="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145" name="Line 34"/>
            <p:cNvSpPr>
              <a:spLocks noChangeShapeType="1"/>
            </p:cNvSpPr>
            <p:nvPr/>
          </p:nvSpPr>
          <p:spPr bwMode="auto">
            <a:xfrm flipH="1">
              <a:off x="7459401" y="3574780"/>
              <a:ext cx="4429214" cy="0"/>
            </a:xfrm>
            <a:prstGeom prst="line">
              <a:avLst/>
            </a:prstGeom>
            <a:noFill/>
            <a:ln w="88900" cmpd="sng">
              <a:solidFill>
                <a:schemeClr val="accent1"/>
              </a:solidFill>
              <a:bevel/>
            </a:ln>
            <a:extLst>
              <a:ext uri="{909E8E84-426E-40DD-AFC4-6F175D3DCCD1}">
                <a14:hiddenFill xmlns:a14="http://schemas.microsoft.com/office/drawing/2010/main">
                  <a:noFill/>
                </a14:hiddenFill>
              </a:ext>
            </a:extLst>
          </p:spPr>
          <p:txBody>
            <a:bodyPr wrap="none" anchor="ctr"/>
            <a:lstStyle/>
            <a:p>
              <a:pPr latinLnBrk="1"/>
              <a:endParaRPr lang="zh-CN" altLang="zh-CN" sz="2400" b="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sp>
          <p:nvSpPr>
            <p:cNvPr id="148" name="Line 34"/>
            <p:cNvSpPr>
              <a:spLocks noChangeShapeType="1"/>
            </p:cNvSpPr>
            <p:nvPr/>
          </p:nvSpPr>
          <p:spPr bwMode="auto">
            <a:xfrm flipH="1" flipV="1">
              <a:off x="7507733" y="3573016"/>
              <a:ext cx="0" cy="821082"/>
            </a:xfrm>
            <a:prstGeom prst="line">
              <a:avLst/>
            </a:prstGeom>
            <a:noFill/>
            <a:ln w="88900" cmpd="sng">
              <a:solidFill>
                <a:schemeClr val="accent1"/>
              </a:solidFill>
              <a:bevel/>
            </a:ln>
            <a:extLst>
              <a:ext uri="{909E8E84-426E-40DD-AFC4-6F175D3DCCD1}">
                <a14:hiddenFill xmlns:a14="http://schemas.microsoft.com/office/drawing/2010/main">
                  <a:noFill/>
                </a14:hiddenFill>
              </a:ext>
            </a:extLst>
          </p:spPr>
          <p:txBody>
            <a:bodyPr wrap="none" anchor="ctr"/>
            <a:lstStyle/>
            <a:p>
              <a:pPr latinLnBrk="1"/>
              <a:endParaRPr lang="zh-CN" altLang="zh-CN" sz="2400" b="1">
                <a:solidFill>
                  <a:srgbClr val="000000"/>
                </a:solidFill>
                <a:latin typeface="Gulim" panose="020B0600000101010101" pitchFamily="34" charset="-127"/>
                <a:ea typeface="Gulim" panose="020B0600000101010101" pitchFamily="34" charset="-127"/>
                <a:sym typeface="Gulim" panose="020B0600000101010101" pitchFamily="34" charset="-127"/>
              </a:endParaRPr>
            </a:p>
          </p:txBody>
        </p:sp>
      </p:grpSp>
      <p:grpSp>
        <p:nvGrpSpPr>
          <p:cNvPr id="3" name="组合 10"/>
          <p:cNvGrpSpPr/>
          <p:nvPr/>
        </p:nvGrpSpPr>
        <p:grpSpPr>
          <a:xfrm>
            <a:off x="2192764" y="4284353"/>
            <a:ext cx="1437894" cy="238116"/>
            <a:chOff x="2922891" y="5710735"/>
            <a:chExt cx="1917192" cy="317390"/>
          </a:xfrm>
        </p:grpSpPr>
        <p:sp>
          <p:nvSpPr>
            <p:cNvPr id="159" name="TextBox 158"/>
            <p:cNvSpPr txBox="1"/>
            <p:nvPr/>
          </p:nvSpPr>
          <p:spPr>
            <a:xfrm>
              <a:off x="2922891" y="5710735"/>
              <a:ext cx="552861" cy="317370"/>
            </a:xfrm>
            <a:prstGeom prst="rect">
              <a:avLst/>
            </a:prstGeom>
            <a:noFill/>
          </p:spPr>
          <p:txBody>
            <a:bodyPr wrap="none" lIns="52918" tIns="26459" rIns="52918" bIns="26459"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160" name="TextBox 159"/>
            <p:cNvSpPr txBox="1"/>
            <p:nvPr/>
          </p:nvSpPr>
          <p:spPr>
            <a:xfrm>
              <a:off x="3607216" y="5710742"/>
              <a:ext cx="552861" cy="317370"/>
            </a:xfrm>
            <a:prstGeom prst="rect">
              <a:avLst/>
            </a:prstGeom>
            <a:noFill/>
          </p:spPr>
          <p:txBody>
            <a:bodyPr wrap="none" lIns="52918" tIns="26459" rIns="52918" bIns="26459" rtlCol="0">
              <a:spAutoFit/>
            </a:bodyPr>
            <a:lstStyle/>
            <a:p>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169" name="TextBox 168"/>
            <p:cNvSpPr txBox="1"/>
            <p:nvPr/>
          </p:nvSpPr>
          <p:spPr>
            <a:xfrm>
              <a:off x="4287222" y="5710755"/>
              <a:ext cx="552861" cy="317370"/>
            </a:xfrm>
            <a:prstGeom prst="rect">
              <a:avLst/>
            </a:prstGeom>
            <a:noFill/>
          </p:spPr>
          <p:txBody>
            <a:bodyPr wrap="none" lIns="52918" tIns="26459" rIns="52918" bIns="26459"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grpSp>
      <p:grpSp>
        <p:nvGrpSpPr>
          <p:cNvPr id="4" name="组合 4"/>
          <p:cNvGrpSpPr/>
          <p:nvPr/>
        </p:nvGrpSpPr>
        <p:grpSpPr>
          <a:xfrm>
            <a:off x="4197375" y="2417208"/>
            <a:ext cx="1320083" cy="1265539"/>
            <a:chOff x="5595703" y="3199087"/>
            <a:chExt cx="1760110" cy="1686865"/>
          </a:xfrm>
        </p:grpSpPr>
        <p:sp>
          <p:nvSpPr>
            <p:cNvPr id="149" name="矩形 148"/>
            <p:cNvSpPr/>
            <p:nvPr/>
          </p:nvSpPr>
          <p:spPr>
            <a:xfrm>
              <a:off x="5595703" y="3901594"/>
              <a:ext cx="498761" cy="961411"/>
            </a:xfrm>
            <a:prstGeom prst="rect">
              <a:avLst/>
            </a:prstGeom>
            <a:solidFill>
              <a:schemeClr val="accent2">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a:off x="6228402" y="3199087"/>
              <a:ext cx="498761" cy="1663918"/>
            </a:xfrm>
            <a:prstGeom prst="rect">
              <a:avLst/>
            </a:prstGeom>
            <a:solidFill>
              <a:schemeClr val="accent2">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a:off x="6857052" y="3589422"/>
              <a:ext cx="498761" cy="1273583"/>
            </a:xfrm>
            <a:prstGeom prst="rect">
              <a:avLst/>
            </a:prstGeom>
            <a:solidFill>
              <a:schemeClr val="accent2">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矩形 169"/>
            <p:cNvSpPr/>
            <p:nvPr/>
          </p:nvSpPr>
          <p:spPr>
            <a:xfrm>
              <a:off x="5595703" y="4481638"/>
              <a:ext cx="498761" cy="4043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矩形 170"/>
            <p:cNvSpPr/>
            <p:nvPr/>
          </p:nvSpPr>
          <p:spPr>
            <a:xfrm>
              <a:off x="6228402" y="4186204"/>
              <a:ext cx="498761" cy="6997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矩形 171"/>
            <p:cNvSpPr/>
            <p:nvPr/>
          </p:nvSpPr>
          <p:spPr>
            <a:xfrm>
              <a:off x="6857052" y="4350356"/>
              <a:ext cx="498761" cy="5355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7"/>
          <p:cNvGrpSpPr/>
          <p:nvPr/>
        </p:nvGrpSpPr>
        <p:grpSpPr>
          <a:xfrm>
            <a:off x="6191914" y="1789450"/>
            <a:ext cx="1324340" cy="1306966"/>
            <a:chOff x="8216058" y="2328047"/>
            <a:chExt cx="1765786" cy="1742082"/>
          </a:xfrm>
        </p:grpSpPr>
        <p:sp>
          <p:nvSpPr>
            <p:cNvPr id="152" name="矩形 151"/>
            <p:cNvSpPr/>
            <p:nvPr/>
          </p:nvSpPr>
          <p:spPr>
            <a:xfrm>
              <a:off x="8216058" y="2690043"/>
              <a:ext cx="498761" cy="1380086"/>
            </a:xfrm>
            <a:prstGeom prst="rect">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矩形 152"/>
            <p:cNvSpPr/>
            <p:nvPr/>
          </p:nvSpPr>
          <p:spPr>
            <a:xfrm>
              <a:off x="8848757" y="2328047"/>
              <a:ext cx="498761" cy="1742081"/>
            </a:xfrm>
            <a:prstGeom prst="rect">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矩形 153"/>
            <p:cNvSpPr/>
            <p:nvPr/>
          </p:nvSpPr>
          <p:spPr>
            <a:xfrm>
              <a:off x="9477407" y="2602029"/>
              <a:ext cx="498761" cy="1468100"/>
            </a:xfrm>
            <a:prstGeom prst="rect">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矩形 172"/>
            <p:cNvSpPr/>
            <p:nvPr/>
          </p:nvSpPr>
          <p:spPr>
            <a:xfrm>
              <a:off x="8221734" y="3221861"/>
              <a:ext cx="498761" cy="8482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矩形 173"/>
            <p:cNvSpPr/>
            <p:nvPr/>
          </p:nvSpPr>
          <p:spPr>
            <a:xfrm>
              <a:off x="8854433" y="2602029"/>
              <a:ext cx="498761" cy="146809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矩形 174"/>
            <p:cNvSpPr/>
            <p:nvPr/>
          </p:nvSpPr>
          <p:spPr>
            <a:xfrm>
              <a:off x="9483083" y="2946426"/>
              <a:ext cx="498761" cy="11237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2"/>
          <p:cNvGrpSpPr/>
          <p:nvPr/>
        </p:nvGrpSpPr>
        <p:grpSpPr>
          <a:xfrm>
            <a:off x="2227934" y="3538792"/>
            <a:ext cx="1322510" cy="723650"/>
            <a:chOff x="2969785" y="4690260"/>
            <a:chExt cx="1763346" cy="964569"/>
          </a:xfrm>
        </p:grpSpPr>
        <p:sp>
          <p:nvSpPr>
            <p:cNvPr id="155" name="矩形 154"/>
            <p:cNvSpPr/>
            <p:nvPr/>
          </p:nvSpPr>
          <p:spPr>
            <a:xfrm>
              <a:off x="2969785" y="5050300"/>
              <a:ext cx="498761" cy="600958"/>
            </a:xfrm>
            <a:prstGeom prst="rect">
              <a:avLst/>
            </a:prstGeom>
            <a:solidFill>
              <a:schemeClr val="accent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a:off x="3602484" y="4690260"/>
              <a:ext cx="498761" cy="960998"/>
            </a:xfrm>
            <a:prstGeom prst="rect">
              <a:avLst/>
            </a:prstGeom>
            <a:solidFill>
              <a:schemeClr val="accent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p:cNvSpPr/>
            <p:nvPr/>
          </p:nvSpPr>
          <p:spPr>
            <a:xfrm>
              <a:off x="4231134" y="4864918"/>
              <a:ext cx="498761" cy="786340"/>
            </a:xfrm>
            <a:prstGeom prst="rect">
              <a:avLst/>
            </a:prstGeom>
            <a:solidFill>
              <a:schemeClr val="accent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矩形 177"/>
            <p:cNvSpPr/>
            <p:nvPr/>
          </p:nvSpPr>
          <p:spPr>
            <a:xfrm>
              <a:off x="2973021" y="5337741"/>
              <a:ext cx="498761" cy="3094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矩形 178"/>
            <p:cNvSpPr/>
            <p:nvPr/>
          </p:nvSpPr>
          <p:spPr>
            <a:xfrm>
              <a:off x="3605720" y="5119233"/>
              <a:ext cx="498761" cy="535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矩形 179"/>
            <p:cNvSpPr/>
            <p:nvPr/>
          </p:nvSpPr>
          <p:spPr>
            <a:xfrm>
              <a:off x="4234370" y="5237257"/>
              <a:ext cx="498761" cy="409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8"/>
          <p:cNvGrpSpPr/>
          <p:nvPr/>
        </p:nvGrpSpPr>
        <p:grpSpPr>
          <a:xfrm>
            <a:off x="4186451" y="3714584"/>
            <a:ext cx="1437894" cy="238107"/>
            <a:chOff x="5581138" y="4951243"/>
            <a:chExt cx="1917192" cy="317376"/>
          </a:xfrm>
        </p:grpSpPr>
        <p:sp>
          <p:nvSpPr>
            <p:cNvPr id="184" name="TextBox 183"/>
            <p:cNvSpPr txBox="1"/>
            <p:nvPr/>
          </p:nvSpPr>
          <p:spPr>
            <a:xfrm>
              <a:off x="5581138" y="4951249"/>
              <a:ext cx="552861" cy="317367"/>
            </a:xfrm>
            <a:prstGeom prst="rect">
              <a:avLst/>
            </a:prstGeom>
            <a:noFill/>
          </p:spPr>
          <p:txBody>
            <a:bodyPr wrap="none" lIns="52918" tIns="26459" rIns="52918" bIns="26459"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185" name="TextBox 184"/>
            <p:cNvSpPr txBox="1"/>
            <p:nvPr/>
          </p:nvSpPr>
          <p:spPr>
            <a:xfrm>
              <a:off x="6265463" y="4951251"/>
              <a:ext cx="552861" cy="317368"/>
            </a:xfrm>
            <a:prstGeom prst="rect">
              <a:avLst/>
            </a:prstGeom>
            <a:noFill/>
          </p:spPr>
          <p:txBody>
            <a:bodyPr wrap="none" lIns="52918" tIns="26459" rIns="52918" bIns="26459"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186" name="TextBox 185"/>
            <p:cNvSpPr txBox="1"/>
            <p:nvPr/>
          </p:nvSpPr>
          <p:spPr>
            <a:xfrm>
              <a:off x="6945469" y="4951243"/>
              <a:ext cx="552861" cy="317368"/>
            </a:xfrm>
            <a:prstGeom prst="rect">
              <a:avLst/>
            </a:prstGeom>
            <a:noFill/>
          </p:spPr>
          <p:txBody>
            <a:bodyPr wrap="none" lIns="52918" tIns="26459" rIns="52918" bIns="26459"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grpSp>
      <p:grpSp>
        <p:nvGrpSpPr>
          <p:cNvPr id="8" name="组合 9"/>
          <p:cNvGrpSpPr/>
          <p:nvPr/>
        </p:nvGrpSpPr>
        <p:grpSpPr>
          <a:xfrm>
            <a:off x="6188095" y="3173199"/>
            <a:ext cx="1437894" cy="238105"/>
            <a:chOff x="8249997" y="4229629"/>
            <a:chExt cx="1917192" cy="317374"/>
          </a:xfrm>
        </p:grpSpPr>
        <p:sp>
          <p:nvSpPr>
            <p:cNvPr id="187" name="TextBox 186"/>
            <p:cNvSpPr txBox="1"/>
            <p:nvPr/>
          </p:nvSpPr>
          <p:spPr>
            <a:xfrm>
              <a:off x="8249997" y="4229629"/>
              <a:ext cx="552861" cy="317369"/>
            </a:xfrm>
            <a:prstGeom prst="rect">
              <a:avLst/>
            </a:prstGeom>
            <a:noFill/>
          </p:spPr>
          <p:txBody>
            <a:bodyPr wrap="none" lIns="52918" tIns="26459" rIns="52918" bIns="26459"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188" name="TextBox 187"/>
            <p:cNvSpPr txBox="1"/>
            <p:nvPr/>
          </p:nvSpPr>
          <p:spPr>
            <a:xfrm>
              <a:off x="8934322" y="4229634"/>
              <a:ext cx="552861" cy="317369"/>
            </a:xfrm>
            <a:prstGeom prst="rect">
              <a:avLst/>
            </a:prstGeom>
            <a:noFill/>
          </p:spPr>
          <p:txBody>
            <a:bodyPr wrap="none" lIns="52918" tIns="26459" rIns="52918" bIns="26459" rtlCol="0">
              <a:spAutoFit/>
            </a:bodyPr>
            <a:lstStyle/>
            <a:p>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189" name="TextBox 188"/>
            <p:cNvSpPr txBox="1"/>
            <p:nvPr/>
          </p:nvSpPr>
          <p:spPr>
            <a:xfrm>
              <a:off x="9614328" y="4229629"/>
              <a:ext cx="552861" cy="317369"/>
            </a:xfrm>
            <a:prstGeom prst="rect">
              <a:avLst/>
            </a:prstGeom>
            <a:noFill/>
          </p:spPr>
          <p:txBody>
            <a:bodyPr wrap="none" lIns="52918" tIns="26459" rIns="52918" bIns="26459"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grpSp>
      <p:grpSp>
        <p:nvGrpSpPr>
          <p:cNvPr id="9" name="组合 11"/>
          <p:cNvGrpSpPr/>
          <p:nvPr/>
        </p:nvGrpSpPr>
        <p:grpSpPr>
          <a:xfrm>
            <a:off x="2059739" y="2840485"/>
            <a:ext cx="786843" cy="452132"/>
            <a:chOff x="2745522" y="3786147"/>
            <a:chExt cx="1049124" cy="602657"/>
          </a:xfrm>
        </p:grpSpPr>
        <p:grpSp>
          <p:nvGrpSpPr>
            <p:cNvPr id="10" name="组合 6"/>
            <p:cNvGrpSpPr/>
            <p:nvPr/>
          </p:nvGrpSpPr>
          <p:grpSpPr>
            <a:xfrm>
              <a:off x="2745522" y="3786147"/>
              <a:ext cx="953758" cy="602657"/>
              <a:chOff x="2745522" y="3786147"/>
              <a:chExt cx="953758" cy="602657"/>
            </a:xfrm>
          </p:grpSpPr>
          <p:sp>
            <p:nvSpPr>
              <p:cNvPr id="190" name="TextBox 189"/>
              <p:cNvSpPr txBox="1"/>
              <p:nvPr/>
            </p:nvSpPr>
            <p:spPr>
              <a:xfrm>
                <a:off x="2745522" y="3786147"/>
                <a:ext cx="953758" cy="451266"/>
              </a:xfrm>
              <a:prstGeom prst="rect">
                <a:avLst/>
              </a:prstGeom>
              <a:solidFill>
                <a:schemeClr val="accent1"/>
              </a:solidFill>
            </p:spPr>
            <p:txBody>
              <a:bodyPr wrap="square" rtlCol="0" anchor="ctr">
                <a:spAutoFit/>
              </a:bodyPr>
              <a:lstStyle/>
              <a:p>
                <a:pPr algn="just"/>
                <a:endParaRPr lang="zh-CN" altLang="en-US" sz="1600" dirty="0">
                  <a:solidFill>
                    <a:srgbClr val="001B36"/>
                  </a:solidFill>
                </a:endParaRPr>
              </a:p>
            </p:txBody>
          </p:sp>
          <p:sp>
            <p:nvSpPr>
              <p:cNvPr id="191" name="等腰三角形 190"/>
              <p:cNvSpPr/>
              <p:nvPr/>
            </p:nvSpPr>
            <p:spPr>
              <a:xfrm rot="10800000">
                <a:off x="3542053" y="4253265"/>
                <a:ext cx="157227" cy="13553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192" name="TextBox 191"/>
            <p:cNvSpPr txBox="1"/>
            <p:nvPr/>
          </p:nvSpPr>
          <p:spPr>
            <a:xfrm>
              <a:off x="2863838" y="3844333"/>
              <a:ext cx="930808" cy="348706"/>
            </a:xfrm>
            <a:prstGeom prst="rect">
              <a:avLst/>
            </a:prstGeom>
            <a:noFill/>
          </p:spPr>
          <p:txBody>
            <a:bodyPr wrap="squar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第一月</a:t>
              </a:r>
            </a:p>
          </p:txBody>
        </p:sp>
      </p:grpSp>
      <p:grpSp>
        <p:nvGrpSpPr>
          <p:cNvPr id="11" name="组合 12"/>
          <p:cNvGrpSpPr/>
          <p:nvPr/>
        </p:nvGrpSpPr>
        <p:grpSpPr>
          <a:xfrm>
            <a:off x="4133656" y="1847506"/>
            <a:ext cx="786843" cy="437004"/>
            <a:chOff x="5510744" y="2462581"/>
            <a:chExt cx="1049124" cy="582492"/>
          </a:xfrm>
        </p:grpSpPr>
        <p:sp>
          <p:nvSpPr>
            <p:cNvPr id="193" name="TextBox 192"/>
            <p:cNvSpPr txBox="1"/>
            <p:nvPr/>
          </p:nvSpPr>
          <p:spPr>
            <a:xfrm>
              <a:off x="5510744" y="2462581"/>
              <a:ext cx="953759" cy="451266"/>
            </a:xfrm>
            <a:prstGeom prst="rect">
              <a:avLst/>
            </a:prstGeom>
            <a:solidFill>
              <a:schemeClr val="accent2"/>
            </a:solidFill>
          </p:spPr>
          <p:txBody>
            <a:bodyPr wrap="square" rtlCol="0" anchor="ctr">
              <a:spAutoFit/>
            </a:bodyPr>
            <a:lstStyle/>
            <a:p>
              <a:pPr algn="just"/>
              <a:endParaRPr lang="zh-CN" altLang="en-US" sz="1600" dirty="0">
                <a:solidFill>
                  <a:srgbClr val="001B36"/>
                </a:solidFill>
              </a:endParaRPr>
            </a:p>
          </p:txBody>
        </p:sp>
        <p:sp>
          <p:nvSpPr>
            <p:cNvPr id="194" name="等腰三角形 193"/>
            <p:cNvSpPr/>
            <p:nvPr/>
          </p:nvSpPr>
          <p:spPr>
            <a:xfrm rot="10800000">
              <a:off x="6307276" y="2909534"/>
              <a:ext cx="157227" cy="135539"/>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95" name="TextBox 194"/>
            <p:cNvSpPr txBox="1"/>
            <p:nvPr/>
          </p:nvSpPr>
          <p:spPr>
            <a:xfrm>
              <a:off x="5629060" y="2520767"/>
              <a:ext cx="930808" cy="348706"/>
            </a:xfrm>
            <a:prstGeom prst="rect">
              <a:avLst/>
            </a:prstGeom>
            <a:noFill/>
          </p:spPr>
          <p:txBody>
            <a:bodyPr wrap="squar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第二月</a:t>
              </a:r>
            </a:p>
          </p:txBody>
        </p:sp>
      </p:grpSp>
      <p:grpSp>
        <p:nvGrpSpPr>
          <p:cNvPr id="12" name="组合 13"/>
          <p:cNvGrpSpPr/>
          <p:nvPr/>
        </p:nvGrpSpPr>
        <p:grpSpPr>
          <a:xfrm>
            <a:off x="6103179" y="1260200"/>
            <a:ext cx="786843" cy="448247"/>
            <a:chOff x="8136775" y="1679747"/>
            <a:chExt cx="1049124" cy="597478"/>
          </a:xfrm>
        </p:grpSpPr>
        <p:sp>
          <p:nvSpPr>
            <p:cNvPr id="196" name="TextBox 195"/>
            <p:cNvSpPr txBox="1"/>
            <p:nvPr/>
          </p:nvSpPr>
          <p:spPr>
            <a:xfrm>
              <a:off x="8136775" y="1679747"/>
              <a:ext cx="953759" cy="451266"/>
            </a:xfrm>
            <a:prstGeom prst="rect">
              <a:avLst/>
            </a:prstGeom>
            <a:solidFill>
              <a:schemeClr val="accent3"/>
            </a:solidFill>
          </p:spPr>
          <p:txBody>
            <a:bodyPr wrap="square" rtlCol="0" anchor="ctr">
              <a:spAutoFit/>
            </a:bodyPr>
            <a:lstStyle/>
            <a:p>
              <a:pPr algn="just"/>
              <a:endParaRPr lang="zh-CN" altLang="en-US" sz="1600" dirty="0">
                <a:solidFill>
                  <a:srgbClr val="001B36"/>
                </a:solidFill>
              </a:endParaRPr>
            </a:p>
          </p:txBody>
        </p:sp>
        <p:sp>
          <p:nvSpPr>
            <p:cNvPr id="197" name="等腰三角形 196"/>
            <p:cNvSpPr/>
            <p:nvPr/>
          </p:nvSpPr>
          <p:spPr>
            <a:xfrm rot="10800000">
              <a:off x="8933307" y="2141686"/>
              <a:ext cx="157227" cy="135539"/>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98" name="TextBox 197"/>
            <p:cNvSpPr txBox="1"/>
            <p:nvPr/>
          </p:nvSpPr>
          <p:spPr>
            <a:xfrm>
              <a:off x="8255091" y="1737933"/>
              <a:ext cx="930808" cy="348706"/>
            </a:xfrm>
            <a:prstGeom prst="rect">
              <a:avLst/>
            </a:prstGeom>
            <a:noFill/>
          </p:spPr>
          <p:txBody>
            <a:bodyPr wrap="squar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第三月</a:t>
              </a:r>
            </a:p>
          </p:txBody>
        </p:sp>
      </p:grpSp>
      <p:sp>
        <p:nvSpPr>
          <p:cNvPr id="199" name="TextBox 198"/>
          <p:cNvSpPr txBox="1"/>
          <p:nvPr/>
        </p:nvSpPr>
        <p:spPr>
          <a:xfrm>
            <a:off x="6927494" y="1185170"/>
            <a:ext cx="1472214" cy="411771"/>
          </a:xfrm>
          <a:prstGeom prst="rect">
            <a:avLst/>
          </a:prstGeom>
          <a:noFill/>
        </p:spPr>
        <p:txBody>
          <a:bodyPr wrap="square" lIns="68573" tIns="34286" rIns="68573" bIns="34286"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202" name="TextBox 201"/>
          <p:cNvSpPr txBox="1"/>
          <p:nvPr/>
        </p:nvSpPr>
        <p:spPr>
          <a:xfrm>
            <a:off x="503111" y="2806535"/>
            <a:ext cx="1472214" cy="411771"/>
          </a:xfrm>
          <a:prstGeom prst="rect">
            <a:avLst/>
          </a:prstGeom>
          <a:noFill/>
        </p:spPr>
        <p:txBody>
          <a:bodyPr wrap="square" lIns="68573" tIns="34286" rIns="68573" bIns="34286"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203" name="TextBox 202"/>
          <p:cNvSpPr txBox="1"/>
          <p:nvPr/>
        </p:nvSpPr>
        <p:spPr>
          <a:xfrm>
            <a:off x="2604432" y="1872467"/>
            <a:ext cx="1472214" cy="411771"/>
          </a:xfrm>
          <a:prstGeom prst="rect">
            <a:avLst/>
          </a:prstGeom>
          <a:noFill/>
        </p:spPr>
        <p:txBody>
          <a:bodyPr wrap="square" lIns="68573" tIns="34286" rIns="68573" bIns="34286"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300"/>
                                        <p:tgtEl>
                                          <p:spTgt spid="3"/>
                                        </p:tgtEl>
                                      </p:cBhvr>
                                    </p:animEffect>
                                  </p:childTnLst>
                                </p:cTn>
                              </p:par>
                            </p:childTnLst>
                          </p:cTn>
                        </p:par>
                        <p:par>
                          <p:cTn id="12" fill="hold">
                            <p:stCondLst>
                              <p:cond delay="1500"/>
                            </p:stCondLst>
                            <p:childTnLst>
                              <p:par>
                                <p:cTn id="13" presetID="1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300"/>
                                        <p:tgtEl>
                                          <p:spTgt spid="6"/>
                                        </p:tgtEl>
                                        <p:attrNameLst>
                                          <p:attrName>ppt_y</p:attrName>
                                        </p:attrNameLst>
                                      </p:cBhvr>
                                      <p:tavLst>
                                        <p:tav tm="0">
                                          <p:val>
                                            <p:strVal val="#ppt_y+#ppt_h*1.125000"/>
                                          </p:val>
                                        </p:tav>
                                        <p:tav tm="100000">
                                          <p:val>
                                            <p:strVal val="#ppt_y"/>
                                          </p:val>
                                        </p:tav>
                                      </p:tavLst>
                                    </p:anim>
                                    <p:animEffect transition="in" filter="wipe(up)">
                                      <p:cBhvr>
                                        <p:cTn id="16" dur="300"/>
                                        <p:tgtEl>
                                          <p:spTgt spid="6"/>
                                        </p:tgtEl>
                                      </p:cBhvr>
                                    </p:animEffect>
                                  </p:childTnLst>
                                </p:cTn>
                              </p:par>
                            </p:childTnLst>
                          </p:cTn>
                        </p:par>
                        <p:par>
                          <p:cTn id="17" fill="hold">
                            <p:stCondLst>
                              <p:cond delay="2000"/>
                            </p:stCondLst>
                            <p:childTnLst>
                              <p:par>
                                <p:cTn id="18" presetID="10"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300"/>
                                        <p:tgtEl>
                                          <p:spTgt spid="7"/>
                                        </p:tgtEl>
                                      </p:cBhvr>
                                    </p:animEffect>
                                  </p:childTnLst>
                                </p:cTn>
                              </p:par>
                            </p:childTnLst>
                          </p:cTn>
                        </p:par>
                        <p:par>
                          <p:cTn id="21" fill="hold">
                            <p:stCondLst>
                              <p:cond delay="2500"/>
                            </p:stCondLst>
                            <p:childTnLst>
                              <p:par>
                                <p:cTn id="22" presetID="12" presetClass="entr" presetSubtype="4"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300"/>
                                        <p:tgtEl>
                                          <p:spTgt spid="4"/>
                                        </p:tgtEl>
                                        <p:attrNameLst>
                                          <p:attrName>ppt_y</p:attrName>
                                        </p:attrNameLst>
                                      </p:cBhvr>
                                      <p:tavLst>
                                        <p:tav tm="0">
                                          <p:val>
                                            <p:strVal val="#ppt_y+#ppt_h*1.125000"/>
                                          </p:val>
                                        </p:tav>
                                        <p:tav tm="100000">
                                          <p:val>
                                            <p:strVal val="#ppt_y"/>
                                          </p:val>
                                        </p:tav>
                                      </p:tavLst>
                                    </p:anim>
                                    <p:animEffect transition="in" filter="wipe(up)">
                                      <p:cBhvr>
                                        <p:cTn id="25" dur="300"/>
                                        <p:tgtEl>
                                          <p:spTgt spid="4"/>
                                        </p:tgtEl>
                                      </p:cBhvr>
                                    </p:animEffect>
                                  </p:childTnLst>
                                </p:cTn>
                              </p:par>
                            </p:childTnLst>
                          </p:cTn>
                        </p:par>
                        <p:par>
                          <p:cTn id="26" fill="hold">
                            <p:stCondLst>
                              <p:cond delay="3000"/>
                            </p:stCondLst>
                            <p:childTnLst>
                              <p:par>
                                <p:cTn id="27" presetID="10"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300"/>
                                        <p:tgtEl>
                                          <p:spTgt spid="8"/>
                                        </p:tgtEl>
                                      </p:cBhvr>
                                    </p:animEffect>
                                  </p:childTnLst>
                                </p:cTn>
                              </p:par>
                            </p:childTnLst>
                          </p:cTn>
                        </p:par>
                        <p:par>
                          <p:cTn id="30" fill="hold">
                            <p:stCondLst>
                              <p:cond delay="3500"/>
                            </p:stCondLst>
                            <p:childTnLst>
                              <p:par>
                                <p:cTn id="31" presetID="12" presetClass="entr" presetSubtype="4"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300"/>
                                        <p:tgtEl>
                                          <p:spTgt spid="5"/>
                                        </p:tgtEl>
                                        <p:attrNameLst>
                                          <p:attrName>ppt_y</p:attrName>
                                        </p:attrNameLst>
                                      </p:cBhvr>
                                      <p:tavLst>
                                        <p:tav tm="0">
                                          <p:val>
                                            <p:strVal val="#ppt_y+#ppt_h*1.125000"/>
                                          </p:val>
                                        </p:tav>
                                        <p:tav tm="100000">
                                          <p:val>
                                            <p:strVal val="#ppt_y"/>
                                          </p:val>
                                        </p:tav>
                                      </p:tavLst>
                                    </p:anim>
                                    <p:animEffect transition="in" filter="wipe(up)">
                                      <p:cBhvr>
                                        <p:cTn id="34" dur="300"/>
                                        <p:tgtEl>
                                          <p:spTgt spid="5"/>
                                        </p:tgtEl>
                                      </p:cBhvr>
                                    </p:animEffect>
                                  </p:childTnLst>
                                </p:cTn>
                              </p:par>
                            </p:childTnLst>
                          </p:cTn>
                        </p:par>
                        <p:par>
                          <p:cTn id="35" fill="hold">
                            <p:stCondLst>
                              <p:cond delay="4000"/>
                            </p:stCondLst>
                            <p:childTnLst>
                              <p:par>
                                <p:cTn id="36" presetID="2" presetClass="entr" presetSubtype="8"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0-#ppt_w/2"/>
                                          </p:val>
                                        </p:tav>
                                        <p:tav tm="100000">
                                          <p:val>
                                            <p:strVal val="#ppt_x"/>
                                          </p:val>
                                        </p:tav>
                                      </p:tavLst>
                                    </p:anim>
                                    <p:anim calcmode="lin" valueType="num">
                                      <p:cBhvr additive="base">
                                        <p:cTn id="39" dur="500" fill="hold"/>
                                        <p:tgtEl>
                                          <p:spTgt spid="9"/>
                                        </p:tgtEl>
                                        <p:attrNameLst>
                                          <p:attrName>ppt_y</p:attrName>
                                        </p:attrNameLst>
                                      </p:cBhvr>
                                      <p:tavLst>
                                        <p:tav tm="0">
                                          <p:val>
                                            <p:strVal val="#ppt_y"/>
                                          </p:val>
                                        </p:tav>
                                        <p:tav tm="100000">
                                          <p:val>
                                            <p:strVal val="#ppt_y"/>
                                          </p:val>
                                        </p:tav>
                                      </p:tavLst>
                                    </p:anim>
                                  </p:childTnLst>
                                </p:cTn>
                              </p:par>
                            </p:childTnLst>
                          </p:cTn>
                        </p:par>
                        <p:par>
                          <p:cTn id="40" fill="hold">
                            <p:stCondLst>
                              <p:cond delay="4500"/>
                            </p:stCondLst>
                            <p:childTnLst>
                              <p:par>
                                <p:cTn id="41" presetID="2" presetClass="entr" presetSubtype="8"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0-#ppt_w/2"/>
                                          </p:val>
                                        </p:tav>
                                        <p:tav tm="100000">
                                          <p:val>
                                            <p:strVal val="#ppt_x"/>
                                          </p:val>
                                        </p:tav>
                                      </p:tavLst>
                                    </p:anim>
                                    <p:anim calcmode="lin" valueType="num">
                                      <p:cBhvr additive="base">
                                        <p:cTn id="44" dur="500" fill="hold"/>
                                        <p:tgtEl>
                                          <p:spTgt spid="11"/>
                                        </p:tgtEl>
                                        <p:attrNameLst>
                                          <p:attrName>ppt_y</p:attrName>
                                        </p:attrNameLst>
                                      </p:cBhvr>
                                      <p:tavLst>
                                        <p:tav tm="0">
                                          <p:val>
                                            <p:strVal val="#ppt_y"/>
                                          </p:val>
                                        </p:tav>
                                        <p:tav tm="100000">
                                          <p:val>
                                            <p:strVal val="#ppt_y"/>
                                          </p:val>
                                        </p:tav>
                                      </p:tavLst>
                                    </p:anim>
                                  </p:childTnLst>
                                </p:cTn>
                              </p:par>
                            </p:childTnLst>
                          </p:cTn>
                        </p:par>
                        <p:par>
                          <p:cTn id="45" fill="hold">
                            <p:stCondLst>
                              <p:cond delay="5000"/>
                            </p:stCondLst>
                            <p:childTnLst>
                              <p:par>
                                <p:cTn id="46" presetID="2" presetClass="entr" presetSubtype="8"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300" fill="hold"/>
                                        <p:tgtEl>
                                          <p:spTgt spid="12"/>
                                        </p:tgtEl>
                                        <p:attrNameLst>
                                          <p:attrName>ppt_x</p:attrName>
                                        </p:attrNameLst>
                                      </p:cBhvr>
                                      <p:tavLst>
                                        <p:tav tm="0">
                                          <p:val>
                                            <p:strVal val="0-#ppt_w/2"/>
                                          </p:val>
                                        </p:tav>
                                        <p:tav tm="100000">
                                          <p:val>
                                            <p:strVal val="#ppt_x"/>
                                          </p:val>
                                        </p:tav>
                                      </p:tavLst>
                                    </p:anim>
                                    <p:anim calcmode="lin" valueType="num">
                                      <p:cBhvr additive="base">
                                        <p:cTn id="49" dur="300" fill="hold"/>
                                        <p:tgtEl>
                                          <p:spTgt spid="12"/>
                                        </p:tgtEl>
                                        <p:attrNameLst>
                                          <p:attrName>ppt_y</p:attrName>
                                        </p:attrNameLst>
                                      </p:cBhvr>
                                      <p:tavLst>
                                        <p:tav tm="0">
                                          <p:val>
                                            <p:strVal val="#ppt_y"/>
                                          </p:val>
                                        </p:tav>
                                        <p:tav tm="100000">
                                          <p:val>
                                            <p:strVal val="#ppt_y"/>
                                          </p:val>
                                        </p:tav>
                                      </p:tavLst>
                                    </p:anim>
                                  </p:childTnLst>
                                </p:cTn>
                              </p:par>
                              <p:par>
                                <p:cTn id="50" presetID="12" presetClass="entr" presetSubtype="2" fill="hold" grpId="0" nodeType="withEffect">
                                  <p:stCondLst>
                                    <p:cond delay="0"/>
                                  </p:stCondLst>
                                  <p:childTnLst>
                                    <p:set>
                                      <p:cBhvr>
                                        <p:cTn id="51" dur="1" fill="hold">
                                          <p:stCondLst>
                                            <p:cond delay="0"/>
                                          </p:stCondLst>
                                        </p:cTn>
                                        <p:tgtEl>
                                          <p:spTgt spid="202"/>
                                        </p:tgtEl>
                                        <p:attrNameLst>
                                          <p:attrName>style.visibility</p:attrName>
                                        </p:attrNameLst>
                                      </p:cBhvr>
                                      <p:to>
                                        <p:strVal val="visible"/>
                                      </p:to>
                                    </p:set>
                                    <p:anim calcmode="lin" valueType="num">
                                      <p:cBhvr additive="base">
                                        <p:cTn id="52" dur="500"/>
                                        <p:tgtEl>
                                          <p:spTgt spid="202"/>
                                        </p:tgtEl>
                                        <p:attrNameLst>
                                          <p:attrName>ppt_x</p:attrName>
                                        </p:attrNameLst>
                                      </p:cBhvr>
                                      <p:tavLst>
                                        <p:tav tm="0">
                                          <p:val>
                                            <p:strVal val="#ppt_x+#ppt_w*1.125000"/>
                                          </p:val>
                                        </p:tav>
                                        <p:tav tm="100000">
                                          <p:val>
                                            <p:strVal val="#ppt_x"/>
                                          </p:val>
                                        </p:tav>
                                      </p:tavLst>
                                    </p:anim>
                                    <p:animEffect transition="in" filter="wipe(left)">
                                      <p:cBhvr>
                                        <p:cTn id="53" dur="500"/>
                                        <p:tgtEl>
                                          <p:spTgt spid="202"/>
                                        </p:tgtEl>
                                      </p:cBhvr>
                                    </p:animEffect>
                                  </p:childTnLst>
                                </p:cTn>
                              </p:par>
                              <p:par>
                                <p:cTn id="54" presetID="12" presetClass="entr" presetSubtype="2" fill="hold" grpId="0" nodeType="withEffect">
                                  <p:stCondLst>
                                    <p:cond delay="0"/>
                                  </p:stCondLst>
                                  <p:childTnLst>
                                    <p:set>
                                      <p:cBhvr>
                                        <p:cTn id="55" dur="1" fill="hold">
                                          <p:stCondLst>
                                            <p:cond delay="0"/>
                                          </p:stCondLst>
                                        </p:cTn>
                                        <p:tgtEl>
                                          <p:spTgt spid="203"/>
                                        </p:tgtEl>
                                        <p:attrNameLst>
                                          <p:attrName>style.visibility</p:attrName>
                                        </p:attrNameLst>
                                      </p:cBhvr>
                                      <p:to>
                                        <p:strVal val="visible"/>
                                      </p:to>
                                    </p:set>
                                    <p:anim calcmode="lin" valueType="num">
                                      <p:cBhvr additive="base">
                                        <p:cTn id="56" dur="500"/>
                                        <p:tgtEl>
                                          <p:spTgt spid="203"/>
                                        </p:tgtEl>
                                        <p:attrNameLst>
                                          <p:attrName>ppt_x</p:attrName>
                                        </p:attrNameLst>
                                      </p:cBhvr>
                                      <p:tavLst>
                                        <p:tav tm="0">
                                          <p:val>
                                            <p:strVal val="#ppt_x+#ppt_w*1.125000"/>
                                          </p:val>
                                        </p:tav>
                                        <p:tav tm="100000">
                                          <p:val>
                                            <p:strVal val="#ppt_x"/>
                                          </p:val>
                                        </p:tav>
                                      </p:tavLst>
                                    </p:anim>
                                    <p:animEffect transition="in" filter="wipe(left)">
                                      <p:cBhvr>
                                        <p:cTn id="57" dur="500"/>
                                        <p:tgtEl>
                                          <p:spTgt spid="203"/>
                                        </p:tgtEl>
                                      </p:cBhvr>
                                    </p:animEffect>
                                  </p:childTnLst>
                                </p:cTn>
                              </p:par>
                              <p:par>
                                <p:cTn id="58" presetID="12" presetClass="entr" presetSubtype="2" fill="hold" grpId="0" nodeType="withEffect">
                                  <p:stCondLst>
                                    <p:cond delay="0"/>
                                  </p:stCondLst>
                                  <p:childTnLst>
                                    <p:set>
                                      <p:cBhvr>
                                        <p:cTn id="59" dur="1" fill="hold">
                                          <p:stCondLst>
                                            <p:cond delay="0"/>
                                          </p:stCondLst>
                                        </p:cTn>
                                        <p:tgtEl>
                                          <p:spTgt spid="199"/>
                                        </p:tgtEl>
                                        <p:attrNameLst>
                                          <p:attrName>style.visibility</p:attrName>
                                        </p:attrNameLst>
                                      </p:cBhvr>
                                      <p:to>
                                        <p:strVal val="visible"/>
                                      </p:to>
                                    </p:set>
                                    <p:anim calcmode="lin" valueType="num">
                                      <p:cBhvr additive="base">
                                        <p:cTn id="60" dur="500"/>
                                        <p:tgtEl>
                                          <p:spTgt spid="199"/>
                                        </p:tgtEl>
                                        <p:attrNameLst>
                                          <p:attrName>ppt_x</p:attrName>
                                        </p:attrNameLst>
                                      </p:cBhvr>
                                      <p:tavLst>
                                        <p:tav tm="0">
                                          <p:val>
                                            <p:strVal val="#ppt_x+#ppt_w*1.125000"/>
                                          </p:val>
                                        </p:tav>
                                        <p:tav tm="100000">
                                          <p:val>
                                            <p:strVal val="#ppt_x"/>
                                          </p:val>
                                        </p:tav>
                                      </p:tavLst>
                                    </p:anim>
                                    <p:animEffect transition="in" filter="wipe(left)">
                                      <p:cBhvr>
                                        <p:cTn id="61" dur="5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p:bldP spid="202" grpId="0"/>
      <p:bldP spid="20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3"/>
          <a:srcRect t="17939" r="17942"/>
          <a:stretch>
            <a:fillRect/>
          </a:stretch>
        </p:blipFill>
        <p:spPr>
          <a:xfrm>
            <a:off x="1696" y="2261"/>
            <a:ext cx="9142304" cy="5142685"/>
          </a:xfrm>
          <a:prstGeom prst="rect">
            <a:avLst/>
          </a:prstGeom>
        </p:spPr>
      </p:pic>
      <p:grpSp>
        <p:nvGrpSpPr>
          <p:cNvPr id="3" name="组合 74"/>
          <p:cNvGrpSpPr/>
          <p:nvPr/>
        </p:nvGrpSpPr>
        <p:grpSpPr bwMode="auto">
          <a:xfrm>
            <a:off x="2283983" y="1403743"/>
            <a:ext cx="935543" cy="937023"/>
            <a:chOff x="0" y="0"/>
            <a:chExt cx="1248318" cy="1248318"/>
          </a:xfrm>
        </p:grpSpPr>
        <p:sp>
          <p:nvSpPr>
            <p:cNvPr id="24" name="椭圆 57"/>
            <p:cNvSpPr>
              <a:spLocks noChangeArrowheads="1"/>
            </p:cNvSpPr>
            <p:nvPr/>
          </p:nvSpPr>
          <p:spPr bwMode="auto">
            <a:xfrm>
              <a:off x="0" y="0"/>
              <a:ext cx="1248318" cy="1248318"/>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800"/>
            </a:p>
          </p:txBody>
        </p:sp>
        <p:sp>
          <p:nvSpPr>
            <p:cNvPr id="25" name="文本框 61"/>
            <p:cNvSpPr txBox="1">
              <a:spLocks noChangeArrowheads="1"/>
            </p:cNvSpPr>
            <p:nvPr/>
          </p:nvSpPr>
          <p:spPr bwMode="auto">
            <a:xfrm>
              <a:off x="169699" y="207807"/>
              <a:ext cx="924400" cy="860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altLang="zh-CN" sz="3600" dirty="0">
                  <a:solidFill>
                    <a:schemeClr val="bg1">
                      <a:lumMod val="95000"/>
                    </a:schemeClr>
                  </a:solidFill>
                  <a:latin typeface="华文细黑" pitchFamily="2" charset="-122"/>
                  <a:ea typeface="华文细黑" pitchFamily="2" charset="-122"/>
                </a:rPr>
                <a:t>03</a:t>
              </a:r>
              <a:endParaRPr lang="zh-CN" altLang="en-US" sz="3600" dirty="0">
                <a:solidFill>
                  <a:schemeClr val="bg1">
                    <a:lumMod val="95000"/>
                  </a:schemeClr>
                </a:solidFill>
                <a:latin typeface="华文细黑" pitchFamily="2" charset="-122"/>
                <a:ea typeface="华文细黑" pitchFamily="2" charset="-122"/>
              </a:endParaRPr>
            </a:p>
          </p:txBody>
        </p:sp>
      </p:grpSp>
      <p:grpSp>
        <p:nvGrpSpPr>
          <p:cNvPr id="4" name="组合 25"/>
          <p:cNvGrpSpPr/>
          <p:nvPr/>
        </p:nvGrpSpPr>
        <p:grpSpPr bwMode="auto">
          <a:xfrm>
            <a:off x="1877165" y="2394346"/>
            <a:ext cx="1703306" cy="655176"/>
            <a:chOff x="3891" y="0"/>
            <a:chExt cx="2272957" cy="873867"/>
          </a:xfrm>
        </p:grpSpPr>
        <p:sp>
          <p:nvSpPr>
            <p:cNvPr id="27" name="文本框 66"/>
            <p:cNvSpPr txBox="1">
              <a:spLocks noChangeArrowheads="1"/>
            </p:cNvSpPr>
            <p:nvPr/>
          </p:nvSpPr>
          <p:spPr bwMode="auto">
            <a:xfrm>
              <a:off x="15071" y="0"/>
              <a:ext cx="2261777" cy="49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685800">
                <a:defRPr/>
              </a:pPr>
              <a:r>
                <a:rPr lang="zh-CN" altLang="en-US" sz="1800" b="1" dirty="0">
                  <a:solidFill>
                    <a:schemeClr val="accent1"/>
                  </a:solidFill>
                  <a:latin typeface="微软雅黑" panose="020B0503020204020204" pitchFamily="34" charset="-122"/>
                  <a:ea typeface="微软雅黑" panose="020B0503020204020204" pitchFamily="34" charset="-122"/>
                </a:rPr>
                <a:t>市场分析</a:t>
              </a:r>
              <a:endParaRPr lang="zh-CN" altLang="en-US" sz="1800" kern="0" dirty="0">
                <a:solidFill>
                  <a:schemeClr val="accent1"/>
                </a:solidFill>
                <a:latin typeface="微软雅黑" panose="020B0503020204020204" pitchFamily="34" charset="-122"/>
                <a:ea typeface="微软雅黑" panose="020B0503020204020204" pitchFamily="34" charset="-122"/>
              </a:endParaRPr>
            </a:p>
          </p:txBody>
        </p:sp>
        <p:sp>
          <p:nvSpPr>
            <p:cNvPr id="28" name="矩形 70"/>
            <p:cNvSpPr>
              <a:spLocks noChangeArrowheads="1"/>
            </p:cNvSpPr>
            <p:nvPr/>
          </p:nvSpPr>
          <p:spPr bwMode="auto">
            <a:xfrm>
              <a:off x="3891" y="504579"/>
              <a:ext cx="2268604" cy="36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9" name="矩形 26"/>
          <p:cNvSpPr>
            <a:spLocks noChangeArrowheads="1"/>
          </p:cNvSpPr>
          <p:nvPr/>
        </p:nvSpPr>
        <p:spPr bwMode="auto">
          <a:xfrm>
            <a:off x="1633594" y="2874243"/>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6"/>
          <p:cNvSpPr>
            <a:spLocks noChangeArrowheads="1"/>
          </p:cNvSpPr>
          <p:nvPr/>
        </p:nvSpPr>
        <p:spPr bwMode="auto">
          <a:xfrm>
            <a:off x="1633594" y="3126194"/>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26"/>
          <p:cNvSpPr>
            <a:spLocks noChangeArrowheads="1"/>
          </p:cNvSpPr>
          <p:nvPr/>
        </p:nvSpPr>
        <p:spPr bwMode="auto">
          <a:xfrm>
            <a:off x="2785366" y="2874243"/>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a:spLocks noChangeArrowheads="1"/>
          </p:cNvSpPr>
          <p:nvPr/>
        </p:nvSpPr>
        <p:spPr bwMode="auto">
          <a:xfrm>
            <a:off x="2785366" y="3126194"/>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strVal val="#ppt_w+.3"/>
                                          </p:val>
                                        </p:tav>
                                        <p:tav tm="100000">
                                          <p:val>
                                            <p:strVal val="#ppt_w"/>
                                          </p:val>
                                        </p:tav>
                                      </p:tavLst>
                                    </p:anim>
                                    <p:anim calcmode="lin" valueType="num">
                                      <p:cBhvr>
                                        <p:cTn id="8" dur="1000" fill="hold"/>
                                        <p:tgtEl>
                                          <p:spTgt spid="18"/>
                                        </p:tgtEl>
                                        <p:attrNameLst>
                                          <p:attrName>ppt_h</p:attrName>
                                        </p:attrNameLst>
                                      </p:cBhvr>
                                      <p:tavLst>
                                        <p:tav tm="0">
                                          <p:val>
                                            <p:strVal val="#ppt_h"/>
                                          </p:val>
                                        </p:tav>
                                        <p:tav tm="100000">
                                          <p:val>
                                            <p:strVal val="#ppt_h"/>
                                          </p:val>
                                        </p:tav>
                                      </p:tavLst>
                                    </p:anim>
                                    <p:animEffect transition="in" filter="fade">
                                      <p:cBhvr>
                                        <p:cTn id="9" dur="1000"/>
                                        <p:tgtEl>
                                          <p:spTgt spid="18"/>
                                        </p:tgtEl>
                                      </p:cBhvr>
                                    </p:animEffect>
                                  </p:childTnLst>
                                </p:cTn>
                              </p:par>
                            </p:childTnLst>
                          </p:cTn>
                        </p:par>
                        <p:par>
                          <p:cTn id="10" fill="hold">
                            <p:stCondLst>
                              <p:cond delay="1000"/>
                            </p:stCondLst>
                            <p:childTnLst>
                              <p:par>
                                <p:cTn id="11" presetID="2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childTnLst>
                                </p:cTn>
                              </p:par>
                            </p:childTnLst>
                          </p:cTn>
                        </p:par>
                        <p:par>
                          <p:cTn id="15" fill="hold">
                            <p:stCondLst>
                              <p:cond delay="1500"/>
                            </p:stCondLst>
                            <p:childTnLst>
                              <p:par>
                                <p:cTn id="16" presetID="12" presetClass="entr" presetSubtype="1"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p:tgtEl>
                                          <p:spTgt spid="4"/>
                                        </p:tgtEl>
                                        <p:attrNameLst>
                                          <p:attrName>ppt_y</p:attrName>
                                        </p:attrNameLst>
                                      </p:cBhvr>
                                      <p:tavLst>
                                        <p:tav tm="0">
                                          <p:val>
                                            <p:strVal val="#ppt_y-#ppt_h*1.125000"/>
                                          </p:val>
                                        </p:tav>
                                        <p:tav tm="100000">
                                          <p:val>
                                            <p:strVal val="#ppt_y"/>
                                          </p:val>
                                        </p:tav>
                                      </p:tavLst>
                                    </p:anim>
                                    <p:animEffect transition="in" filter="wipe(down)">
                                      <p:cBhvr>
                                        <p:cTn id="19" dur="500"/>
                                        <p:tgtEl>
                                          <p:spTgt spid="4"/>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600" fill="hold"/>
                                        <p:tgtEl>
                                          <p:spTgt spid="29"/>
                                        </p:tgtEl>
                                        <p:attrNameLst>
                                          <p:attrName>ppt_x</p:attrName>
                                        </p:attrNameLst>
                                      </p:cBhvr>
                                      <p:tavLst>
                                        <p:tav tm="0">
                                          <p:val>
                                            <p:strVal val="0-#ppt_w/2"/>
                                          </p:val>
                                        </p:tav>
                                        <p:tav tm="100000">
                                          <p:val>
                                            <p:strVal val="#ppt_x"/>
                                          </p:val>
                                        </p:tav>
                                      </p:tavLst>
                                    </p:anim>
                                    <p:anim calcmode="lin" valueType="num">
                                      <p:cBhvr additive="base">
                                        <p:cTn id="24" dur="600" fill="hold"/>
                                        <p:tgtEl>
                                          <p:spTgt spid="2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600" fill="hold"/>
                                        <p:tgtEl>
                                          <p:spTgt spid="30"/>
                                        </p:tgtEl>
                                        <p:attrNameLst>
                                          <p:attrName>ppt_x</p:attrName>
                                        </p:attrNameLst>
                                      </p:cBhvr>
                                      <p:tavLst>
                                        <p:tav tm="0">
                                          <p:val>
                                            <p:strVal val="0-#ppt_w/2"/>
                                          </p:val>
                                        </p:tav>
                                        <p:tav tm="100000">
                                          <p:val>
                                            <p:strVal val="#ppt_x"/>
                                          </p:val>
                                        </p:tav>
                                      </p:tavLst>
                                    </p:anim>
                                    <p:anim calcmode="lin" valueType="num">
                                      <p:cBhvr additive="base">
                                        <p:cTn id="28" dur="600" fill="hold"/>
                                        <p:tgtEl>
                                          <p:spTgt spid="3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600" fill="hold"/>
                                        <p:tgtEl>
                                          <p:spTgt spid="31"/>
                                        </p:tgtEl>
                                        <p:attrNameLst>
                                          <p:attrName>ppt_x</p:attrName>
                                        </p:attrNameLst>
                                      </p:cBhvr>
                                      <p:tavLst>
                                        <p:tav tm="0">
                                          <p:val>
                                            <p:strVal val="0-#ppt_w/2"/>
                                          </p:val>
                                        </p:tav>
                                        <p:tav tm="100000">
                                          <p:val>
                                            <p:strVal val="#ppt_x"/>
                                          </p:val>
                                        </p:tav>
                                      </p:tavLst>
                                    </p:anim>
                                    <p:anim calcmode="lin" valueType="num">
                                      <p:cBhvr additive="base">
                                        <p:cTn id="32" dur="6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600" fill="hold"/>
                                        <p:tgtEl>
                                          <p:spTgt spid="32"/>
                                        </p:tgtEl>
                                        <p:attrNameLst>
                                          <p:attrName>ppt_x</p:attrName>
                                        </p:attrNameLst>
                                      </p:cBhvr>
                                      <p:tavLst>
                                        <p:tav tm="0">
                                          <p:val>
                                            <p:strVal val="0-#ppt_w/2"/>
                                          </p:val>
                                        </p:tav>
                                        <p:tav tm="100000">
                                          <p:val>
                                            <p:strVal val="#ppt_x"/>
                                          </p:val>
                                        </p:tav>
                                      </p:tavLst>
                                    </p:anim>
                                    <p:anim calcmode="lin" valueType="num">
                                      <p:cBhvr additive="base">
                                        <p:cTn id="36" dur="6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9"/>
          <p:cNvCxnSpPr/>
          <p:nvPr/>
        </p:nvCxnSpPr>
        <p:spPr bwMode="auto">
          <a:xfrm flipV="1">
            <a:off x="4349045" y="2348994"/>
            <a:ext cx="392572" cy="159114"/>
          </a:xfrm>
          <a:prstGeom prst="line">
            <a:avLst/>
          </a:prstGeom>
          <a:solidFill>
            <a:schemeClr val="accent1"/>
          </a:solidFill>
          <a:ln w="15875" cap="rnd" cmpd="sng" algn="ctr">
            <a:solidFill>
              <a:schemeClr val="bg1">
                <a:lumMod val="75000"/>
              </a:schemeClr>
            </a:solidFill>
            <a:prstDash val="sysDot"/>
            <a:round/>
            <a:headEnd type="oval" w="sm" len="sm"/>
            <a:tailEnd type="oval" w="sm" len="sm"/>
          </a:ln>
          <a:effectLst/>
        </p:spPr>
      </p:cxnSp>
      <p:grpSp>
        <p:nvGrpSpPr>
          <p:cNvPr id="52" name="组合 51"/>
          <p:cNvGrpSpPr/>
          <p:nvPr/>
        </p:nvGrpSpPr>
        <p:grpSpPr>
          <a:xfrm>
            <a:off x="2187138" y="1692125"/>
            <a:ext cx="2136631" cy="2224481"/>
            <a:chOff x="2187137" y="1691330"/>
            <a:chExt cx="2136631" cy="2224481"/>
          </a:xfrm>
        </p:grpSpPr>
        <p:sp>
          <p:nvSpPr>
            <p:cNvPr id="5" name="Oval 40"/>
            <p:cNvSpPr/>
            <p:nvPr/>
          </p:nvSpPr>
          <p:spPr bwMode="auto">
            <a:xfrm>
              <a:off x="2187137" y="1779179"/>
              <a:ext cx="2136631" cy="2136632"/>
            </a:xfrm>
            <a:prstGeom prst="ellipse">
              <a:avLst/>
            </a:prstGeom>
            <a:noFill/>
            <a:ln w="28575" cap="flat" cmpd="sng" algn="ctr">
              <a:solidFill>
                <a:schemeClr val="accent2"/>
              </a:solidFill>
              <a:prstDash val="solid"/>
              <a:round/>
              <a:headEnd type="none" w="med" len="med"/>
              <a:tailEnd type="none" w="med" len="med"/>
            </a:ln>
            <a:effectLst/>
          </p:spPr>
          <p:txBody>
            <a:bodyPr anchor="ctr"/>
            <a:lstStyle/>
            <a:p>
              <a:pPr algn="ctr"/>
              <a:endParaRPr/>
            </a:p>
          </p:txBody>
        </p:sp>
        <p:sp>
          <p:nvSpPr>
            <p:cNvPr id="6" name="TextBox 41"/>
            <p:cNvSpPr txBox="1"/>
            <p:nvPr/>
          </p:nvSpPr>
          <p:spPr>
            <a:xfrm>
              <a:off x="2519675" y="2569097"/>
              <a:ext cx="1471557" cy="346249"/>
            </a:xfrm>
            <a:prstGeom prst="rect">
              <a:avLst/>
            </a:prstGeom>
            <a:noFill/>
            <a:effectLst/>
          </p:spPr>
          <p:txBody>
            <a:bodyPr wrap="none" anchor="ctr" anchorCtr="1">
              <a:normAutofit fontScale="85000" lnSpcReduction="20000"/>
            </a:bodyPr>
            <a:lstStyle/>
            <a:p>
              <a:pPr algn="ctr"/>
              <a:r>
                <a:rPr lang="zh-CN" altLang="en-US" sz="3600" b="1" spc="-135" baseline="30000">
                  <a:solidFill>
                    <a:schemeClr val="accent2"/>
                  </a:solidFill>
                </a:rPr>
                <a:t>标题文本预设</a:t>
              </a:r>
            </a:p>
          </p:txBody>
        </p:sp>
        <p:sp>
          <p:nvSpPr>
            <p:cNvPr id="7" name="TextBox 42"/>
            <p:cNvSpPr txBox="1"/>
            <p:nvPr/>
          </p:nvSpPr>
          <p:spPr>
            <a:xfrm>
              <a:off x="2187137" y="2845314"/>
              <a:ext cx="2136631" cy="390780"/>
            </a:xfrm>
            <a:prstGeom prst="rect">
              <a:avLst/>
            </a:prstGeom>
            <a:noFill/>
            <a:effectLst/>
          </p:spPr>
          <p:txBody>
            <a:bodyPr wrap="square" lIns="0" tIns="0" rIns="0" bIns="0" anchor="ctr">
              <a:normAutofit fontScale="92500" lnSpcReduction="10000"/>
            </a:bodyPr>
            <a:lstStyle/>
            <a:p>
              <a:pPr algn="ctr">
                <a:lnSpc>
                  <a:spcPct val="120000"/>
                </a:lnSpc>
              </a:pPr>
              <a:r>
                <a:rPr lang="zh-CN" altLang="en-US" sz="1200">
                  <a:solidFill>
                    <a:schemeClr val="dk1">
                      <a:lumMod val="100000"/>
                    </a:schemeClr>
                  </a:solidFill>
                </a:rPr>
                <a:t>此部分内容作为文字排版占位显示</a:t>
              </a:r>
              <a:br>
                <a:rPr lang="zh-CN" altLang="en-US" sz="1200">
                  <a:solidFill>
                    <a:schemeClr val="dk1">
                      <a:lumMod val="100000"/>
                    </a:schemeClr>
                  </a:solidFill>
                </a:rPr>
              </a:br>
              <a:r>
                <a:rPr lang="zh-CN" altLang="en-US" sz="1200">
                  <a:solidFill>
                    <a:schemeClr val="dk1">
                      <a:lumMod val="100000"/>
                    </a:schemeClr>
                  </a:solidFill>
                </a:rPr>
                <a:t>（建议使用主题字体）</a:t>
              </a:r>
            </a:p>
          </p:txBody>
        </p:sp>
        <p:sp>
          <p:nvSpPr>
            <p:cNvPr id="8" name="Oval 43"/>
            <p:cNvSpPr>
              <a:spLocks noChangeAspect="1"/>
            </p:cNvSpPr>
            <p:nvPr/>
          </p:nvSpPr>
          <p:spPr bwMode="auto">
            <a:xfrm>
              <a:off x="3535763" y="1691330"/>
              <a:ext cx="496124" cy="497429"/>
            </a:xfrm>
            <a:prstGeom prst="ellipse">
              <a:avLst/>
            </a:prstGeom>
            <a:solidFill>
              <a:schemeClr val="accent2"/>
            </a:solidFill>
            <a:ln w="9525" cap="flat" cmpd="sng" algn="ctr">
              <a:noFill/>
              <a:prstDash val="solid"/>
              <a:miter lim="800000"/>
              <a:headEnd type="none" w="med" len="med"/>
              <a:tailEnd type="none" w="med" len="med"/>
            </a:ln>
            <a:effectLst/>
          </p:spPr>
          <p:txBody>
            <a:bodyPr anchor="ctr"/>
            <a:lstStyle/>
            <a:p>
              <a:pPr algn="ctr"/>
              <a:endParaRPr/>
            </a:p>
          </p:txBody>
        </p:sp>
        <p:grpSp>
          <p:nvGrpSpPr>
            <p:cNvPr id="9" name="Group 44"/>
            <p:cNvGrpSpPr/>
            <p:nvPr/>
          </p:nvGrpSpPr>
          <p:grpSpPr bwMode="auto">
            <a:xfrm>
              <a:off x="3627544" y="1781533"/>
              <a:ext cx="309934" cy="309935"/>
              <a:chOff x="0" y="0"/>
              <a:chExt cx="576" cy="576"/>
            </a:xfrm>
            <a:solidFill>
              <a:schemeClr val="bg1"/>
            </a:solidFill>
            <a:effectLst/>
          </p:grpSpPr>
          <p:sp>
            <p:nvSpPr>
              <p:cNvPr id="32" name="Freeform: Shape 45"/>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w 21600"/>
                  <a:gd name="T107" fmla="*/ 0 h 21600"/>
                  <a:gd name="T108" fmla="*/ 0 w 21600"/>
                  <a:gd name="T109" fmla="*/ 0 h 21600"/>
                  <a:gd name="T110" fmla="*/ 0 w 21600"/>
                  <a:gd name="T111" fmla="*/ 0 h 21600"/>
                  <a:gd name="T112" fmla="*/ 0 w 21600"/>
                  <a:gd name="T113" fmla="*/ 0 h 21600"/>
                  <a:gd name="T114" fmla="*/ 0 w 21600"/>
                  <a:gd name="T115" fmla="*/ 0 h 21600"/>
                  <a:gd name="T116" fmla="*/ 0 w 21600"/>
                  <a:gd name="T117" fmla="*/ 0 h 216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1600" h="2160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moveTo>
                      <a:pt x="17951" y="7646"/>
                    </a:moveTo>
                    <a:cubicBezTo>
                      <a:pt x="18069" y="7639"/>
                      <a:pt x="18121" y="7531"/>
                      <a:pt x="18225" y="7500"/>
                    </a:cubicBezTo>
                    <a:cubicBezTo>
                      <a:pt x="18420" y="7442"/>
                      <a:pt x="18352" y="7564"/>
                      <a:pt x="18447" y="7660"/>
                    </a:cubicBezTo>
                    <a:cubicBezTo>
                      <a:pt x="18529" y="7660"/>
                      <a:pt x="18346" y="7716"/>
                      <a:pt x="18334" y="7716"/>
                    </a:cubicBezTo>
                    <a:cubicBezTo>
                      <a:pt x="18252" y="7747"/>
                      <a:pt x="18257" y="7731"/>
                      <a:pt x="18192" y="7731"/>
                    </a:cubicBezTo>
                    <a:cubicBezTo>
                      <a:pt x="18166" y="7764"/>
                      <a:pt x="18232" y="7915"/>
                      <a:pt x="18248" y="7915"/>
                    </a:cubicBezTo>
                    <a:cubicBezTo>
                      <a:pt x="18307" y="8002"/>
                      <a:pt x="18338" y="7946"/>
                      <a:pt x="18332" y="8076"/>
                    </a:cubicBezTo>
                    <a:cubicBezTo>
                      <a:pt x="18326" y="8193"/>
                      <a:pt x="18422" y="8085"/>
                      <a:pt x="18461" y="8085"/>
                    </a:cubicBezTo>
                    <a:cubicBezTo>
                      <a:pt x="18461" y="8156"/>
                      <a:pt x="18566" y="8214"/>
                      <a:pt x="18574" y="8297"/>
                    </a:cubicBezTo>
                    <a:cubicBezTo>
                      <a:pt x="18528" y="8303"/>
                      <a:pt x="18423" y="8283"/>
                      <a:pt x="18404" y="8297"/>
                    </a:cubicBezTo>
                    <a:cubicBezTo>
                      <a:pt x="18411" y="8380"/>
                      <a:pt x="18461" y="8380"/>
                      <a:pt x="18461" y="8453"/>
                    </a:cubicBezTo>
                    <a:cubicBezTo>
                      <a:pt x="18549" y="8453"/>
                      <a:pt x="18392" y="8680"/>
                      <a:pt x="18546" y="8680"/>
                    </a:cubicBezTo>
                    <a:cubicBezTo>
                      <a:pt x="18510" y="8823"/>
                      <a:pt x="18267" y="8774"/>
                      <a:pt x="18234" y="8638"/>
                    </a:cubicBezTo>
                    <a:cubicBezTo>
                      <a:pt x="17995" y="8584"/>
                      <a:pt x="18122" y="8416"/>
                      <a:pt x="18114" y="8284"/>
                    </a:cubicBezTo>
                    <a:cubicBezTo>
                      <a:pt x="18104" y="8108"/>
                      <a:pt x="17951" y="8050"/>
                      <a:pt x="17951" y="7915"/>
                    </a:cubicBezTo>
                    <a:cubicBezTo>
                      <a:pt x="17826" y="7915"/>
                      <a:pt x="17951" y="7670"/>
                      <a:pt x="17951" y="7646"/>
                    </a:cubicBezTo>
                    <a:close/>
                    <a:moveTo>
                      <a:pt x="17869" y="15860"/>
                    </a:moveTo>
                    <a:cubicBezTo>
                      <a:pt x="17880" y="15711"/>
                      <a:pt x="17855" y="15455"/>
                      <a:pt x="17923" y="15455"/>
                    </a:cubicBezTo>
                    <a:cubicBezTo>
                      <a:pt x="17923" y="15341"/>
                      <a:pt x="17986" y="15185"/>
                      <a:pt x="17994" y="15044"/>
                    </a:cubicBezTo>
                    <a:cubicBezTo>
                      <a:pt x="18017" y="15044"/>
                      <a:pt x="18041" y="15044"/>
                      <a:pt x="18065" y="15044"/>
                    </a:cubicBezTo>
                    <a:cubicBezTo>
                      <a:pt x="18065" y="15015"/>
                      <a:pt x="18058" y="14913"/>
                      <a:pt x="18107" y="14888"/>
                    </a:cubicBezTo>
                    <a:cubicBezTo>
                      <a:pt x="18107" y="14812"/>
                      <a:pt x="18303" y="14778"/>
                      <a:pt x="18192" y="14676"/>
                    </a:cubicBezTo>
                    <a:cubicBezTo>
                      <a:pt x="18145" y="14660"/>
                      <a:pt x="18107" y="14451"/>
                      <a:pt x="18107" y="14378"/>
                    </a:cubicBezTo>
                    <a:cubicBezTo>
                      <a:pt x="18046" y="14439"/>
                      <a:pt x="18138" y="14619"/>
                      <a:pt x="17994" y="14619"/>
                    </a:cubicBezTo>
                    <a:cubicBezTo>
                      <a:pt x="17994" y="14447"/>
                      <a:pt x="17802" y="14718"/>
                      <a:pt x="17966" y="14718"/>
                    </a:cubicBezTo>
                    <a:cubicBezTo>
                      <a:pt x="17966" y="14874"/>
                      <a:pt x="17765" y="14803"/>
                      <a:pt x="17696" y="14761"/>
                    </a:cubicBezTo>
                    <a:cubicBezTo>
                      <a:pt x="17662" y="14847"/>
                      <a:pt x="17637" y="14882"/>
                      <a:pt x="17739" y="14903"/>
                    </a:cubicBezTo>
                    <a:cubicBezTo>
                      <a:pt x="17698" y="15025"/>
                      <a:pt x="17655" y="14946"/>
                      <a:pt x="17597" y="14903"/>
                    </a:cubicBezTo>
                    <a:cubicBezTo>
                      <a:pt x="17540" y="15073"/>
                      <a:pt x="17410" y="16061"/>
                      <a:pt x="17786" y="15978"/>
                    </a:cubicBezTo>
                    <a:cubicBezTo>
                      <a:pt x="16200" y="18114"/>
                      <a:pt x="13659" y="19500"/>
                      <a:pt x="10800" y="19500"/>
                    </a:cubicBezTo>
                    <a:cubicBezTo>
                      <a:pt x="6003" y="19500"/>
                      <a:pt x="2100" y="15597"/>
                      <a:pt x="2100" y="10800"/>
                    </a:cubicBezTo>
                    <a:cubicBezTo>
                      <a:pt x="2100" y="9473"/>
                      <a:pt x="2400" y="8214"/>
                      <a:pt x="2934" y="7088"/>
                    </a:cubicBezTo>
                    <a:cubicBezTo>
                      <a:pt x="2934" y="7089"/>
                      <a:pt x="2936" y="7091"/>
                      <a:pt x="2936" y="7093"/>
                    </a:cubicBezTo>
                    <a:cubicBezTo>
                      <a:pt x="3188" y="7294"/>
                      <a:pt x="3192" y="7631"/>
                      <a:pt x="3192" y="7901"/>
                    </a:cubicBezTo>
                    <a:cubicBezTo>
                      <a:pt x="3158" y="8054"/>
                      <a:pt x="3234" y="8236"/>
                      <a:pt x="3234" y="8383"/>
                    </a:cubicBezTo>
                    <a:cubicBezTo>
                      <a:pt x="3305" y="8418"/>
                      <a:pt x="3432" y="8638"/>
                      <a:pt x="3432" y="8709"/>
                    </a:cubicBezTo>
                    <a:cubicBezTo>
                      <a:pt x="3435" y="8709"/>
                      <a:pt x="3594" y="8932"/>
                      <a:pt x="3603" y="8949"/>
                    </a:cubicBezTo>
                    <a:cubicBezTo>
                      <a:pt x="3792" y="8949"/>
                      <a:pt x="3886" y="9032"/>
                      <a:pt x="3886" y="9205"/>
                    </a:cubicBezTo>
                    <a:cubicBezTo>
                      <a:pt x="3876" y="9205"/>
                      <a:pt x="4000" y="9469"/>
                      <a:pt x="4042" y="9502"/>
                    </a:cubicBezTo>
                    <a:cubicBezTo>
                      <a:pt x="4042" y="9577"/>
                      <a:pt x="4155" y="9849"/>
                      <a:pt x="4226" y="9885"/>
                    </a:cubicBezTo>
                    <a:cubicBezTo>
                      <a:pt x="4226" y="10115"/>
                      <a:pt x="4784" y="10484"/>
                      <a:pt x="4465" y="9943"/>
                    </a:cubicBezTo>
                    <a:cubicBezTo>
                      <a:pt x="4436" y="9894"/>
                      <a:pt x="4289" y="9616"/>
                      <a:pt x="4255" y="9616"/>
                    </a:cubicBezTo>
                    <a:cubicBezTo>
                      <a:pt x="4255" y="9525"/>
                      <a:pt x="4068" y="9420"/>
                      <a:pt x="4090" y="9342"/>
                    </a:cubicBezTo>
                    <a:cubicBezTo>
                      <a:pt x="4124" y="9221"/>
                      <a:pt x="4340" y="9498"/>
                      <a:pt x="4340" y="9559"/>
                    </a:cubicBezTo>
                    <a:cubicBezTo>
                      <a:pt x="4371" y="9559"/>
                      <a:pt x="4453" y="9741"/>
                      <a:pt x="4453" y="9758"/>
                    </a:cubicBezTo>
                    <a:cubicBezTo>
                      <a:pt x="4505" y="9758"/>
                      <a:pt x="4709" y="9909"/>
                      <a:pt x="4709" y="9999"/>
                    </a:cubicBezTo>
                    <a:cubicBezTo>
                      <a:pt x="4856" y="9999"/>
                      <a:pt x="4940" y="10367"/>
                      <a:pt x="4945" y="10471"/>
                    </a:cubicBezTo>
                    <a:cubicBezTo>
                      <a:pt x="4948" y="10558"/>
                      <a:pt x="4996" y="10792"/>
                      <a:pt x="5120" y="10792"/>
                    </a:cubicBezTo>
                    <a:cubicBezTo>
                      <a:pt x="5174" y="10900"/>
                      <a:pt x="5409" y="10861"/>
                      <a:pt x="5460" y="10962"/>
                    </a:cubicBezTo>
                    <a:cubicBezTo>
                      <a:pt x="5611" y="10962"/>
                      <a:pt x="5777" y="11075"/>
                      <a:pt x="5941" y="11075"/>
                    </a:cubicBezTo>
                    <a:cubicBezTo>
                      <a:pt x="6084" y="11075"/>
                      <a:pt x="6113" y="11246"/>
                      <a:pt x="6239" y="11246"/>
                    </a:cubicBezTo>
                    <a:cubicBezTo>
                      <a:pt x="6259" y="11285"/>
                      <a:pt x="6324" y="11271"/>
                      <a:pt x="6324" y="11302"/>
                    </a:cubicBezTo>
                    <a:cubicBezTo>
                      <a:pt x="6448" y="11302"/>
                      <a:pt x="6791" y="11496"/>
                      <a:pt x="6735" y="11642"/>
                    </a:cubicBezTo>
                    <a:cubicBezTo>
                      <a:pt x="6795" y="11672"/>
                      <a:pt x="6964" y="11843"/>
                      <a:pt x="6947" y="11926"/>
                    </a:cubicBezTo>
                    <a:cubicBezTo>
                      <a:pt x="6971" y="12095"/>
                      <a:pt x="7238" y="12086"/>
                      <a:pt x="7345" y="12138"/>
                    </a:cubicBezTo>
                    <a:cubicBezTo>
                      <a:pt x="7444" y="11839"/>
                      <a:pt x="7571" y="12122"/>
                      <a:pt x="7571" y="12266"/>
                    </a:cubicBezTo>
                    <a:cubicBezTo>
                      <a:pt x="7561" y="12313"/>
                      <a:pt x="7571" y="12512"/>
                      <a:pt x="7571" y="12606"/>
                    </a:cubicBezTo>
                    <a:cubicBezTo>
                      <a:pt x="7701" y="12606"/>
                      <a:pt x="7536" y="12818"/>
                      <a:pt x="7501" y="12677"/>
                    </a:cubicBezTo>
                    <a:cubicBezTo>
                      <a:pt x="7451" y="12698"/>
                      <a:pt x="7423" y="12736"/>
                      <a:pt x="7415" y="12790"/>
                    </a:cubicBezTo>
                    <a:cubicBezTo>
                      <a:pt x="7346" y="12790"/>
                      <a:pt x="7186" y="13220"/>
                      <a:pt x="7345" y="13272"/>
                    </a:cubicBezTo>
                    <a:cubicBezTo>
                      <a:pt x="7326" y="13439"/>
                      <a:pt x="7134" y="13582"/>
                      <a:pt x="7316" y="13683"/>
                    </a:cubicBezTo>
                    <a:cubicBezTo>
                      <a:pt x="7316" y="13672"/>
                      <a:pt x="7662" y="14179"/>
                      <a:pt x="7614" y="14179"/>
                    </a:cubicBezTo>
                    <a:cubicBezTo>
                      <a:pt x="7614" y="14259"/>
                      <a:pt x="7665" y="14355"/>
                      <a:pt x="7685" y="14420"/>
                    </a:cubicBezTo>
                    <a:cubicBezTo>
                      <a:pt x="7685" y="14567"/>
                      <a:pt x="7830" y="14902"/>
                      <a:pt x="8039" y="14902"/>
                    </a:cubicBezTo>
                    <a:cubicBezTo>
                      <a:pt x="8037" y="14898"/>
                      <a:pt x="8254" y="15129"/>
                      <a:pt x="8223" y="15129"/>
                    </a:cubicBezTo>
                    <a:cubicBezTo>
                      <a:pt x="8287" y="15511"/>
                      <a:pt x="8195" y="15751"/>
                      <a:pt x="8195" y="16163"/>
                    </a:cubicBezTo>
                    <a:cubicBezTo>
                      <a:pt x="8072" y="16163"/>
                      <a:pt x="8188" y="16989"/>
                      <a:pt x="8025" y="17071"/>
                    </a:cubicBezTo>
                    <a:cubicBezTo>
                      <a:pt x="7995" y="17203"/>
                      <a:pt x="7898" y="17312"/>
                      <a:pt x="7940" y="17396"/>
                    </a:cubicBezTo>
                    <a:cubicBezTo>
                      <a:pt x="7954" y="17531"/>
                      <a:pt x="7940" y="17666"/>
                      <a:pt x="7940" y="17779"/>
                    </a:cubicBezTo>
                    <a:cubicBezTo>
                      <a:pt x="7907" y="17779"/>
                      <a:pt x="7869" y="17962"/>
                      <a:pt x="7869" y="18006"/>
                    </a:cubicBezTo>
                    <a:cubicBezTo>
                      <a:pt x="7775" y="18006"/>
                      <a:pt x="7769" y="18709"/>
                      <a:pt x="7780" y="18957"/>
                    </a:cubicBezTo>
                    <a:cubicBezTo>
                      <a:pt x="8005" y="19041"/>
                      <a:pt x="8236" y="19114"/>
                      <a:pt x="8470" y="19179"/>
                    </a:cubicBezTo>
                    <a:cubicBezTo>
                      <a:pt x="8443" y="19138"/>
                      <a:pt x="8422" y="19094"/>
                      <a:pt x="8422" y="19040"/>
                    </a:cubicBezTo>
                    <a:cubicBezTo>
                      <a:pt x="8327" y="19040"/>
                      <a:pt x="8420" y="18785"/>
                      <a:pt x="8521" y="18785"/>
                    </a:cubicBezTo>
                    <a:cubicBezTo>
                      <a:pt x="8556" y="18663"/>
                      <a:pt x="8618" y="18661"/>
                      <a:pt x="8677" y="18572"/>
                    </a:cubicBezTo>
                    <a:cubicBezTo>
                      <a:pt x="8747" y="18572"/>
                      <a:pt x="8635" y="18459"/>
                      <a:pt x="8635" y="18530"/>
                    </a:cubicBezTo>
                    <a:cubicBezTo>
                      <a:pt x="8618" y="18530"/>
                      <a:pt x="8618" y="18575"/>
                      <a:pt x="8578" y="18586"/>
                    </a:cubicBezTo>
                    <a:cubicBezTo>
                      <a:pt x="8565" y="18552"/>
                      <a:pt x="8582" y="18516"/>
                      <a:pt x="8564" y="18516"/>
                    </a:cubicBezTo>
                    <a:cubicBezTo>
                      <a:pt x="8564" y="18436"/>
                      <a:pt x="8606" y="18359"/>
                      <a:pt x="8606" y="18275"/>
                    </a:cubicBezTo>
                    <a:cubicBezTo>
                      <a:pt x="8633" y="18275"/>
                      <a:pt x="8668" y="18173"/>
                      <a:pt x="8706" y="18147"/>
                    </a:cubicBezTo>
                    <a:cubicBezTo>
                      <a:pt x="8784" y="18056"/>
                      <a:pt x="8862" y="18045"/>
                      <a:pt x="8862" y="17920"/>
                    </a:cubicBezTo>
                    <a:cubicBezTo>
                      <a:pt x="8879" y="17920"/>
                      <a:pt x="8837" y="17779"/>
                      <a:pt x="8805" y="17779"/>
                    </a:cubicBezTo>
                    <a:cubicBezTo>
                      <a:pt x="8888" y="17707"/>
                      <a:pt x="8989" y="17837"/>
                      <a:pt x="8989" y="17693"/>
                    </a:cubicBezTo>
                    <a:cubicBezTo>
                      <a:pt x="9015" y="17693"/>
                      <a:pt x="9032" y="17605"/>
                      <a:pt x="9032" y="17580"/>
                    </a:cubicBezTo>
                    <a:cubicBezTo>
                      <a:pt x="9152" y="17500"/>
                      <a:pt x="9130" y="17481"/>
                      <a:pt x="9315" y="17481"/>
                    </a:cubicBezTo>
                    <a:cubicBezTo>
                      <a:pt x="9338" y="17435"/>
                      <a:pt x="9473" y="17380"/>
                      <a:pt x="9528" y="17382"/>
                    </a:cubicBezTo>
                    <a:cubicBezTo>
                      <a:pt x="9528" y="17362"/>
                      <a:pt x="9545" y="17169"/>
                      <a:pt x="9528" y="17169"/>
                    </a:cubicBezTo>
                    <a:cubicBezTo>
                      <a:pt x="9528" y="17065"/>
                      <a:pt x="9712" y="17054"/>
                      <a:pt x="9712" y="17013"/>
                    </a:cubicBezTo>
                    <a:cubicBezTo>
                      <a:pt x="9812" y="16942"/>
                      <a:pt x="9843" y="16857"/>
                      <a:pt x="9849" y="16740"/>
                    </a:cubicBezTo>
                    <a:cubicBezTo>
                      <a:pt x="9854" y="16645"/>
                      <a:pt x="9994" y="16531"/>
                      <a:pt x="10073" y="16531"/>
                    </a:cubicBezTo>
                    <a:cubicBezTo>
                      <a:pt x="10199" y="16531"/>
                      <a:pt x="10115" y="16475"/>
                      <a:pt x="10194" y="16475"/>
                    </a:cubicBezTo>
                    <a:cubicBezTo>
                      <a:pt x="10171" y="16407"/>
                      <a:pt x="10224" y="16412"/>
                      <a:pt x="10260" y="16368"/>
                    </a:cubicBezTo>
                    <a:cubicBezTo>
                      <a:pt x="10314" y="16301"/>
                      <a:pt x="10296" y="16065"/>
                      <a:pt x="10307" y="15964"/>
                    </a:cubicBezTo>
                    <a:cubicBezTo>
                      <a:pt x="10281" y="15964"/>
                      <a:pt x="10425" y="15828"/>
                      <a:pt x="10435" y="15808"/>
                    </a:cubicBezTo>
                    <a:cubicBezTo>
                      <a:pt x="10502" y="15808"/>
                      <a:pt x="10552" y="15752"/>
                      <a:pt x="10619" y="15752"/>
                    </a:cubicBezTo>
                    <a:cubicBezTo>
                      <a:pt x="10655" y="15681"/>
                      <a:pt x="10888" y="15575"/>
                      <a:pt x="10974" y="15511"/>
                    </a:cubicBezTo>
                    <a:cubicBezTo>
                      <a:pt x="11011" y="15360"/>
                      <a:pt x="11115" y="15330"/>
                      <a:pt x="11115" y="15170"/>
                    </a:cubicBezTo>
                    <a:cubicBezTo>
                      <a:pt x="11157" y="15170"/>
                      <a:pt x="11200" y="14858"/>
                      <a:pt x="11200" y="14802"/>
                    </a:cubicBezTo>
                    <a:cubicBezTo>
                      <a:pt x="11208" y="14802"/>
                      <a:pt x="11215" y="14518"/>
                      <a:pt x="11215" y="14490"/>
                    </a:cubicBezTo>
                    <a:cubicBezTo>
                      <a:pt x="11221" y="14490"/>
                      <a:pt x="11427" y="14261"/>
                      <a:pt x="11427" y="14234"/>
                    </a:cubicBezTo>
                    <a:cubicBezTo>
                      <a:pt x="11617" y="14093"/>
                      <a:pt x="11588" y="13676"/>
                      <a:pt x="11405" y="13514"/>
                    </a:cubicBezTo>
                    <a:cubicBezTo>
                      <a:pt x="11299" y="13420"/>
                      <a:pt x="11232" y="13367"/>
                      <a:pt x="11073" y="13313"/>
                    </a:cubicBezTo>
                    <a:cubicBezTo>
                      <a:pt x="11048" y="13388"/>
                      <a:pt x="10982" y="13340"/>
                      <a:pt x="10915" y="13339"/>
                    </a:cubicBezTo>
                    <a:cubicBezTo>
                      <a:pt x="10800" y="13335"/>
                      <a:pt x="10788" y="13413"/>
                      <a:pt x="10676" y="13413"/>
                    </a:cubicBezTo>
                    <a:cubicBezTo>
                      <a:pt x="10690" y="13345"/>
                      <a:pt x="10725" y="13144"/>
                      <a:pt x="10591" y="13130"/>
                    </a:cubicBezTo>
                    <a:cubicBezTo>
                      <a:pt x="10591" y="13265"/>
                      <a:pt x="10455" y="13200"/>
                      <a:pt x="10492" y="13115"/>
                    </a:cubicBezTo>
                    <a:cubicBezTo>
                      <a:pt x="10428" y="13115"/>
                      <a:pt x="10369" y="13016"/>
                      <a:pt x="10280" y="13002"/>
                    </a:cubicBezTo>
                    <a:cubicBezTo>
                      <a:pt x="10280" y="13147"/>
                      <a:pt x="10062" y="13030"/>
                      <a:pt x="10123" y="13030"/>
                    </a:cubicBezTo>
                    <a:cubicBezTo>
                      <a:pt x="10123" y="13012"/>
                      <a:pt x="10087" y="12817"/>
                      <a:pt x="10138" y="12817"/>
                    </a:cubicBezTo>
                    <a:cubicBezTo>
                      <a:pt x="10121" y="12734"/>
                      <a:pt x="10101" y="12590"/>
                      <a:pt x="10038" y="12548"/>
                    </a:cubicBezTo>
                    <a:cubicBezTo>
                      <a:pt x="9983" y="12431"/>
                      <a:pt x="10070" y="12473"/>
                      <a:pt x="9939" y="12364"/>
                    </a:cubicBezTo>
                    <a:cubicBezTo>
                      <a:pt x="9917" y="12318"/>
                      <a:pt x="9905" y="12353"/>
                      <a:pt x="9883" y="12308"/>
                    </a:cubicBezTo>
                    <a:cubicBezTo>
                      <a:pt x="9839" y="12308"/>
                      <a:pt x="9753" y="12192"/>
                      <a:pt x="9727" y="12293"/>
                    </a:cubicBezTo>
                    <a:cubicBezTo>
                      <a:pt x="9644" y="12287"/>
                      <a:pt x="9572" y="12248"/>
                      <a:pt x="9495" y="12224"/>
                    </a:cubicBezTo>
                    <a:cubicBezTo>
                      <a:pt x="9355" y="12182"/>
                      <a:pt x="9478" y="12169"/>
                      <a:pt x="9386" y="12123"/>
                    </a:cubicBezTo>
                    <a:cubicBezTo>
                      <a:pt x="9386" y="12082"/>
                      <a:pt x="9259" y="12071"/>
                      <a:pt x="9259" y="12010"/>
                    </a:cubicBezTo>
                    <a:cubicBezTo>
                      <a:pt x="9233" y="11942"/>
                      <a:pt x="9182" y="11935"/>
                      <a:pt x="9174" y="11911"/>
                    </a:cubicBezTo>
                    <a:cubicBezTo>
                      <a:pt x="9161" y="11914"/>
                      <a:pt x="9152" y="11909"/>
                      <a:pt x="9145" y="11897"/>
                    </a:cubicBezTo>
                    <a:cubicBezTo>
                      <a:pt x="9117" y="11898"/>
                      <a:pt x="9123" y="11842"/>
                      <a:pt x="9059" y="11842"/>
                    </a:cubicBezTo>
                    <a:cubicBezTo>
                      <a:pt x="9053" y="11822"/>
                      <a:pt x="8992" y="11772"/>
                      <a:pt x="8975" y="11783"/>
                    </a:cubicBezTo>
                    <a:cubicBezTo>
                      <a:pt x="8909" y="11829"/>
                      <a:pt x="8732" y="11807"/>
                      <a:pt x="8655" y="11802"/>
                    </a:cubicBezTo>
                    <a:cubicBezTo>
                      <a:pt x="8463" y="11788"/>
                      <a:pt x="8497" y="11569"/>
                      <a:pt x="8395" y="11556"/>
                    </a:cubicBezTo>
                    <a:cubicBezTo>
                      <a:pt x="8327" y="11603"/>
                      <a:pt x="8249" y="11646"/>
                      <a:pt x="8172" y="11647"/>
                    </a:cubicBezTo>
                    <a:cubicBezTo>
                      <a:pt x="8154" y="11620"/>
                      <a:pt x="8151" y="11627"/>
                      <a:pt x="8111" y="11603"/>
                    </a:cubicBezTo>
                    <a:cubicBezTo>
                      <a:pt x="8101" y="11603"/>
                      <a:pt x="8049" y="11633"/>
                      <a:pt x="8035" y="11643"/>
                    </a:cubicBezTo>
                    <a:cubicBezTo>
                      <a:pt x="7988" y="11672"/>
                      <a:pt x="7943" y="11762"/>
                      <a:pt x="7885" y="11730"/>
                    </a:cubicBezTo>
                    <a:cubicBezTo>
                      <a:pt x="7858" y="11700"/>
                      <a:pt x="7838" y="11708"/>
                      <a:pt x="7827" y="11755"/>
                    </a:cubicBezTo>
                    <a:cubicBezTo>
                      <a:pt x="7708" y="11755"/>
                      <a:pt x="7887" y="12038"/>
                      <a:pt x="7601" y="12038"/>
                    </a:cubicBezTo>
                    <a:cubicBezTo>
                      <a:pt x="7612" y="11938"/>
                      <a:pt x="7602" y="11840"/>
                      <a:pt x="7459" y="11840"/>
                    </a:cubicBezTo>
                    <a:cubicBezTo>
                      <a:pt x="7459" y="11962"/>
                      <a:pt x="7255" y="11938"/>
                      <a:pt x="7161" y="11925"/>
                    </a:cubicBezTo>
                    <a:cubicBezTo>
                      <a:pt x="7185" y="11831"/>
                      <a:pt x="7139" y="11763"/>
                      <a:pt x="7062" y="11712"/>
                    </a:cubicBezTo>
                    <a:cubicBezTo>
                      <a:pt x="7062" y="11639"/>
                      <a:pt x="7006" y="11546"/>
                      <a:pt x="7006" y="11429"/>
                    </a:cubicBezTo>
                    <a:cubicBezTo>
                      <a:pt x="6906" y="11429"/>
                      <a:pt x="7056" y="11117"/>
                      <a:pt x="6892" y="11117"/>
                    </a:cubicBezTo>
                    <a:cubicBezTo>
                      <a:pt x="6902" y="11134"/>
                      <a:pt x="6907" y="11153"/>
                      <a:pt x="6906" y="11174"/>
                    </a:cubicBezTo>
                    <a:cubicBezTo>
                      <a:pt x="6793" y="11174"/>
                      <a:pt x="6679" y="11194"/>
                      <a:pt x="6566" y="11174"/>
                    </a:cubicBezTo>
                    <a:cubicBezTo>
                      <a:pt x="6594" y="11071"/>
                      <a:pt x="6506" y="11060"/>
                      <a:pt x="6533" y="10951"/>
                    </a:cubicBezTo>
                    <a:cubicBezTo>
                      <a:pt x="6554" y="10862"/>
                      <a:pt x="6590" y="10783"/>
                      <a:pt x="6609" y="10692"/>
                    </a:cubicBezTo>
                    <a:cubicBezTo>
                      <a:pt x="6651" y="10692"/>
                      <a:pt x="6645" y="10564"/>
                      <a:pt x="6722" y="10564"/>
                    </a:cubicBezTo>
                    <a:cubicBezTo>
                      <a:pt x="6800" y="10519"/>
                      <a:pt x="6694" y="10393"/>
                      <a:pt x="6694" y="10508"/>
                    </a:cubicBezTo>
                    <a:cubicBezTo>
                      <a:pt x="6694" y="10508"/>
                      <a:pt x="6553" y="10558"/>
                      <a:pt x="6537" y="10564"/>
                    </a:cubicBezTo>
                    <a:cubicBezTo>
                      <a:pt x="6537" y="10573"/>
                      <a:pt x="6396" y="10708"/>
                      <a:pt x="6396" y="10607"/>
                    </a:cubicBezTo>
                    <a:cubicBezTo>
                      <a:pt x="6324" y="10635"/>
                      <a:pt x="6214" y="10778"/>
                      <a:pt x="6325" y="10805"/>
                    </a:cubicBezTo>
                    <a:cubicBezTo>
                      <a:pt x="6313" y="10864"/>
                      <a:pt x="6226" y="10910"/>
                      <a:pt x="6226" y="10919"/>
                    </a:cubicBezTo>
                    <a:cubicBezTo>
                      <a:pt x="6065" y="10920"/>
                      <a:pt x="6123" y="10908"/>
                      <a:pt x="6113" y="10833"/>
                    </a:cubicBezTo>
                    <a:cubicBezTo>
                      <a:pt x="6019" y="10833"/>
                      <a:pt x="5911" y="10621"/>
                      <a:pt x="5815" y="10621"/>
                    </a:cubicBezTo>
                    <a:cubicBezTo>
                      <a:pt x="5815" y="10530"/>
                      <a:pt x="5716" y="10443"/>
                      <a:pt x="5716" y="10323"/>
                    </a:cubicBezTo>
                    <a:cubicBezTo>
                      <a:pt x="5692" y="10323"/>
                      <a:pt x="5692" y="9898"/>
                      <a:pt x="5716" y="9898"/>
                    </a:cubicBezTo>
                    <a:cubicBezTo>
                      <a:pt x="5716" y="9682"/>
                      <a:pt x="5867" y="9502"/>
                      <a:pt x="6084" y="9480"/>
                    </a:cubicBezTo>
                    <a:cubicBezTo>
                      <a:pt x="6220" y="9466"/>
                      <a:pt x="6205" y="9562"/>
                      <a:pt x="6328" y="9580"/>
                    </a:cubicBezTo>
                    <a:cubicBezTo>
                      <a:pt x="6399" y="9590"/>
                      <a:pt x="6440" y="9558"/>
                      <a:pt x="6509" y="9530"/>
                    </a:cubicBezTo>
                    <a:cubicBezTo>
                      <a:pt x="6505" y="9471"/>
                      <a:pt x="6466" y="9455"/>
                      <a:pt x="6453" y="9402"/>
                    </a:cubicBezTo>
                    <a:cubicBezTo>
                      <a:pt x="6537" y="9402"/>
                      <a:pt x="6772" y="9417"/>
                      <a:pt x="6807" y="9487"/>
                    </a:cubicBezTo>
                    <a:cubicBezTo>
                      <a:pt x="6888" y="9521"/>
                      <a:pt x="6992" y="9430"/>
                      <a:pt x="7048" y="9509"/>
                    </a:cubicBezTo>
                    <a:cubicBezTo>
                      <a:pt x="7090" y="9567"/>
                      <a:pt x="7161" y="9754"/>
                      <a:pt x="7161" y="9813"/>
                    </a:cubicBezTo>
                    <a:cubicBezTo>
                      <a:pt x="7144" y="9813"/>
                      <a:pt x="7238" y="9954"/>
                      <a:pt x="7247" y="9969"/>
                    </a:cubicBezTo>
                    <a:cubicBezTo>
                      <a:pt x="7380" y="9967"/>
                      <a:pt x="7347" y="9863"/>
                      <a:pt x="7326" y="9763"/>
                    </a:cubicBezTo>
                    <a:cubicBezTo>
                      <a:pt x="7309" y="9681"/>
                      <a:pt x="7288" y="9431"/>
                      <a:pt x="7232" y="9374"/>
                    </a:cubicBezTo>
                    <a:cubicBezTo>
                      <a:pt x="7232" y="9134"/>
                      <a:pt x="7396" y="9159"/>
                      <a:pt x="7488" y="8977"/>
                    </a:cubicBezTo>
                    <a:cubicBezTo>
                      <a:pt x="7637" y="8977"/>
                      <a:pt x="7669" y="8737"/>
                      <a:pt x="7757" y="8679"/>
                    </a:cubicBezTo>
                    <a:cubicBezTo>
                      <a:pt x="7757" y="8649"/>
                      <a:pt x="7814" y="8459"/>
                      <a:pt x="7827" y="8452"/>
                    </a:cubicBezTo>
                    <a:cubicBezTo>
                      <a:pt x="7847" y="8338"/>
                      <a:pt x="7896" y="8341"/>
                      <a:pt x="7941" y="8268"/>
                    </a:cubicBezTo>
                    <a:cubicBezTo>
                      <a:pt x="7924" y="8268"/>
                      <a:pt x="8125" y="8118"/>
                      <a:pt x="8125" y="8141"/>
                    </a:cubicBezTo>
                    <a:cubicBezTo>
                      <a:pt x="8201" y="8090"/>
                      <a:pt x="8267" y="7931"/>
                      <a:pt x="8295" y="7843"/>
                    </a:cubicBezTo>
                    <a:cubicBezTo>
                      <a:pt x="8334" y="7843"/>
                      <a:pt x="8420" y="7763"/>
                      <a:pt x="8437" y="7730"/>
                    </a:cubicBezTo>
                    <a:cubicBezTo>
                      <a:pt x="8537" y="7730"/>
                      <a:pt x="8597" y="7673"/>
                      <a:pt x="8721" y="7673"/>
                    </a:cubicBezTo>
                    <a:cubicBezTo>
                      <a:pt x="8701" y="7713"/>
                      <a:pt x="8721" y="7704"/>
                      <a:pt x="8735" y="7772"/>
                    </a:cubicBezTo>
                    <a:cubicBezTo>
                      <a:pt x="8739" y="7771"/>
                      <a:pt x="8657" y="7790"/>
                      <a:pt x="8648" y="7769"/>
                    </a:cubicBezTo>
                    <a:cubicBezTo>
                      <a:pt x="8633" y="7825"/>
                      <a:pt x="8520" y="7840"/>
                      <a:pt x="8749" y="7814"/>
                    </a:cubicBezTo>
                    <a:cubicBezTo>
                      <a:pt x="8763" y="7784"/>
                      <a:pt x="8838" y="7757"/>
                      <a:pt x="8877" y="7744"/>
                    </a:cubicBezTo>
                    <a:cubicBezTo>
                      <a:pt x="8877" y="7671"/>
                      <a:pt x="8983" y="7722"/>
                      <a:pt x="9004" y="7658"/>
                    </a:cubicBezTo>
                    <a:cubicBezTo>
                      <a:pt x="8921" y="7654"/>
                      <a:pt x="8856" y="7622"/>
                      <a:pt x="8800" y="7530"/>
                    </a:cubicBezTo>
                    <a:cubicBezTo>
                      <a:pt x="8741" y="7435"/>
                      <a:pt x="8618" y="7304"/>
                      <a:pt x="8820" y="7304"/>
                    </a:cubicBezTo>
                    <a:cubicBezTo>
                      <a:pt x="8820" y="7275"/>
                      <a:pt x="8792" y="7291"/>
                      <a:pt x="8792" y="7262"/>
                    </a:cubicBezTo>
                    <a:cubicBezTo>
                      <a:pt x="8687" y="7291"/>
                      <a:pt x="8665" y="7361"/>
                      <a:pt x="8550" y="7361"/>
                    </a:cubicBezTo>
                    <a:cubicBezTo>
                      <a:pt x="8409" y="7408"/>
                      <a:pt x="8340" y="7547"/>
                      <a:pt x="8181" y="7545"/>
                    </a:cubicBezTo>
                    <a:cubicBezTo>
                      <a:pt x="8195" y="7402"/>
                      <a:pt x="8447" y="7114"/>
                      <a:pt x="8577" y="7072"/>
                    </a:cubicBezTo>
                    <a:cubicBezTo>
                      <a:pt x="8825" y="6993"/>
                      <a:pt x="9234" y="7212"/>
                      <a:pt x="9302" y="6907"/>
                    </a:cubicBezTo>
                    <a:cubicBezTo>
                      <a:pt x="9351" y="6913"/>
                      <a:pt x="9570" y="6991"/>
                      <a:pt x="9570" y="6893"/>
                    </a:cubicBezTo>
                    <a:cubicBezTo>
                      <a:pt x="9623" y="6893"/>
                      <a:pt x="9526" y="6794"/>
                      <a:pt x="9627" y="6794"/>
                    </a:cubicBezTo>
                    <a:cubicBezTo>
                      <a:pt x="9613" y="6724"/>
                      <a:pt x="9497" y="6638"/>
                      <a:pt x="9458" y="6638"/>
                    </a:cubicBezTo>
                    <a:cubicBezTo>
                      <a:pt x="9458" y="6482"/>
                      <a:pt x="9373" y="6652"/>
                      <a:pt x="9329" y="6652"/>
                    </a:cubicBezTo>
                    <a:cubicBezTo>
                      <a:pt x="9329" y="6550"/>
                      <a:pt x="9293" y="6559"/>
                      <a:pt x="9259" y="6524"/>
                    </a:cubicBezTo>
                    <a:cubicBezTo>
                      <a:pt x="9259" y="6449"/>
                      <a:pt x="9097" y="6334"/>
                      <a:pt x="9046" y="6255"/>
                    </a:cubicBezTo>
                    <a:cubicBezTo>
                      <a:pt x="8977" y="6255"/>
                      <a:pt x="8877" y="5906"/>
                      <a:pt x="8819" y="5943"/>
                    </a:cubicBezTo>
                    <a:cubicBezTo>
                      <a:pt x="8819" y="6029"/>
                      <a:pt x="8755" y="6142"/>
                      <a:pt x="8663" y="6142"/>
                    </a:cubicBezTo>
                    <a:cubicBezTo>
                      <a:pt x="8663" y="6199"/>
                      <a:pt x="8520" y="6173"/>
                      <a:pt x="8493" y="6170"/>
                    </a:cubicBezTo>
                    <a:cubicBezTo>
                      <a:pt x="8493" y="6087"/>
                      <a:pt x="8522" y="6159"/>
                      <a:pt x="8522" y="6113"/>
                    </a:cubicBezTo>
                    <a:cubicBezTo>
                      <a:pt x="8474" y="6113"/>
                      <a:pt x="8479" y="6053"/>
                      <a:pt x="8479" y="6043"/>
                    </a:cubicBezTo>
                    <a:cubicBezTo>
                      <a:pt x="8452" y="6043"/>
                      <a:pt x="8238" y="5833"/>
                      <a:pt x="8238" y="5788"/>
                    </a:cubicBezTo>
                    <a:cubicBezTo>
                      <a:pt x="8048" y="5851"/>
                      <a:pt x="8194" y="5771"/>
                      <a:pt x="8011" y="5688"/>
                    </a:cubicBezTo>
                    <a:cubicBezTo>
                      <a:pt x="7947" y="5856"/>
                      <a:pt x="7766" y="5717"/>
                      <a:pt x="7657" y="5717"/>
                    </a:cubicBezTo>
                    <a:cubicBezTo>
                      <a:pt x="7657" y="5740"/>
                      <a:pt x="7564" y="5704"/>
                      <a:pt x="7529" y="5717"/>
                    </a:cubicBezTo>
                    <a:cubicBezTo>
                      <a:pt x="7530" y="5816"/>
                      <a:pt x="7612" y="6029"/>
                      <a:pt x="7501" y="6057"/>
                    </a:cubicBezTo>
                    <a:cubicBezTo>
                      <a:pt x="7522" y="6132"/>
                      <a:pt x="7574" y="6082"/>
                      <a:pt x="7616" y="6132"/>
                    </a:cubicBezTo>
                    <a:cubicBezTo>
                      <a:pt x="7681" y="6210"/>
                      <a:pt x="7655" y="6350"/>
                      <a:pt x="7614" y="6440"/>
                    </a:cubicBezTo>
                    <a:cubicBezTo>
                      <a:pt x="7778" y="6503"/>
                      <a:pt x="7487" y="6634"/>
                      <a:pt x="7487" y="6553"/>
                    </a:cubicBezTo>
                    <a:cubicBezTo>
                      <a:pt x="7397" y="6578"/>
                      <a:pt x="7383" y="6692"/>
                      <a:pt x="7472" y="6751"/>
                    </a:cubicBezTo>
                    <a:cubicBezTo>
                      <a:pt x="7472" y="6809"/>
                      <a:pt x="7443" y="6908"/>
                      <a:pt x="7529" y="6908"/>
                    </a:cubicBezTo>
                    <a:cubicBezTo>
                      <a:pt x="7505" y="7002"/>
                      <a:pt x="7363" y="7012"/>
                      <a:pt x="7274" y="6979"/>
                    </a:cubicBezTo>
                    <a:cubicBezTo>
                      <a:pt x="7265" y="6950"/>
                      <a:pt x="7274" y="6940"/>
                      <a:pt x="7302" y="6950"/>
                    </a:cubicBezTo>
                    <a:cubicBezTo>
                      <a:pt x="7288" y="6896"/>
                      <a:pt x="7220" y="6737"/>
                      <a:pt x="7245" y="6737"/>
                    </a:cubicBezTo>
                    <a:cubicBezTo>
                      <a:pt x="7227" y="6683"/>
                      <a:pt x="7047" y="6397"/>
                      <a:pt x="7047" y="6553"/>
                    </a:cubicBezTo>
                    <a:cubicBezTo>
                      <a:pt x="6945" y="6553"/>
                      <a:pt x="6835" y="6575"/>
                      <a:pt x="6835" y="6453"/>
                    </a:cubicBezTo>
                    <a:cubicBezTo>
                      <a:pt x="6797" y="6441"/>
                      <a:pt x="6737" y="6413"/>
                      <a:pt x="6721" y="6383"/>
                    </a:cubicBezTo>
                    <a:cubicBezTo>
                      <a:pt x="6535" y="6356"/>
                      <a:pt x="6460" y="6335"/>
                      <a:pt x="6253" y="6298"/>
                    </a:cubicBezTo>
                    <a:cubicBezTo>
                      <a:pt x="6262" y="6212"/>
                      <a:pt x="6076" y="6055"/>
                      <a:pt x="5984" y="6000"/>
                    </a:cubicBezTo>
                    <a:cubicBezTo>
                      <a:pt x="5984" y="5789"/>
                      <a:pt x="5924" y="5594"/>
                      <a:pt x="6154" y="5561"/>
                    </a:cubicBezTo>
                    <a:cubicBezTo>
                      <a:pt x="6154" y="5593"/>
                      <a:pt x="6359" y="5498"/>
                      <a:pt x="6381" y="5490"/>
                    </a:cubicBezTo>
                    <a:cubicBezTo>
                      <a:pt x="6439" y="5373"/>
                      <a:pt x="6554" y="5554"/>
                      <a:pt x="6603" y="5380"/>
                    </a:cubicBezTo>
                    <a:cubicBezTo>
                      <a:pt x="6633" y="5275"/>
                      <a:pt x="6758" y="5210"/>
                      <a:pt x="6863" y="5249"/>
                    </a:cubicBezTo>
                    <a:cubicBezTo>
                      <a:pt x="6845" y="5381"/>
                      <a:pt x="6807" y="5518"/>
                      <a:pt x="6693" y="5518"/>
                    </a:cubicBezTo>
                    <a:cubicBezTo>
                      <a:pt x="6775" y="5588"/>
                      <a:pt x="6998" y="5490"/>
                      <a:pt x="7089" y="5490"/>
                    </a:cubicBezTo>
                    <a:cubicBezTo>
                      <a:pt x="7089" y="5499"/>
                      <a:pt x="7235" y="5518"/>
                      <a:pt x="7274" y="5518"/>
                    </a:cubicBezTo>
                    <a:cubicBezTo>
                      <a:pt x="7210" y="5433"/>
                      <a:pt x="6803" y="5361"/>
                      <a:pt x="6990" y="5221"/>
                    </a:cubicBezTo>
                    <a:cubicBezTo>
                      <a:pt x="6990" y="5181"/>
                      <a:pt x="7154" y="5180"/>
                      <a:pt x="7176" y="5093"/>
                    </a:cubicBezTo>
                    <a:cubicBezTo>
                      <a:pt x="7193" y="5025"/>
                      <a:pt x="7212" y="4832"/>
                      <a:pt x="7175" y="4819"/>
                    </a:cubicBezTo>
                    <a:cubicBezTo>
                      <a:pt x="7120" y="4800"/>
                      <a:pt x="7064" y="4827"/>
                      <a:pt x="6976" y="4810"/>
                    </a:cubicBezTo>
                    <a:cubicBezTo>
                      <a:pt x="6976" y="4780"/>
                      <a:pt x="6975" y="4753"/>
                      <a:pt x="6947" y="4753"/>
                    </a:cubicBezTo>
                    <a:cubicBezTo>
                      <a:pt x="6947" y="4841"/>
                      <a:pt x="6868" y="4758"/>
                      <a:pt x="6806" y="4781"/>
                    </a:cubicBezTo>
                    <a:cubicBezTo>
                      <a:pt x="6806" y="4803"/>
                      <a:pt x="6859" y="4867"/>
                      <a:pt x="6820" y="4867"/>
                    </a:cubicBezTo>
                    <a:cubicBezTo>
                      <a:pt x="6820" y="4998"/>
                      <a:pt x="6805" y="5126"/>
                      <a:pt x="6636" y="5150"/>
                    </a:cubicBezTo>
                    <a:cubicBezTo>
                      <a:pt x="6634" y="5058"/>
                      <a:pt x="6587" y="4883"/>
                      <a:pt x="6494" y="4852"/>
                    </a:cubicBezTo>
                    <a:cubicBezTo>
                      <a:pt x="6494" y="5125"/>
                      <a:pt x="6233" y="4739"/>
                      <a:pt x="6182" y="4696"/>
                    </a:cubicBezTo>
                    <a:cubicBezTo>
                      <a:pt x="6162" y="4615"/>
                      <a:pt x="6104" y="4580"/>
                      <a:pt x="6040" y="4555"/>
                    </a:cubicBezTo>
                    <a:cubicBezTo>
                      <a:pt x="5997" y="4665"/>
                      <a:pt x="5921" y="4566"/>
                      <a:pt x="5855" y="4681"/>
                    </a:cubicBezTo>
                    <a:cubicBezTo>
                      <a:pt x="5801" y="4775"/>
                      <a:pt x="5861" y="4763"/>
                      <a:pt x="5799" y="4866"/>
                    </a:cubicBezTo>
                    <a:cubicBezTo>
                      <a:pt x="5719" y="4866"/>
                      <a:pt x="5523" y="4812"/>
                      <a:pt x="5516" y="4895"/>
                    </a:cubicBezTo>
                    <a:cubicBezTo>
                      <a:pt x="5600" y="4897"/>
                      <a:pt x="5635" y="4916"/>
                      <a:pt x="5615" y="4994"/>
                    </a:cubicBezTo>
                    <a:cubicBezTo>
                      <a:pt x="5753" y="4994"/>
                      <a:pt x="5558" y="5081"/>
                      <a:pt x="5558" y="5093"/>
                    </a:cubicBezTo>
                    <a:cubicBezTo>
                      <a:pt x="5479" y="5093"/>
                      <a:pt x="5425" y="5125"/>
                      <a:pt x="5332" y="5110"/>
                    </a:cubicBezTo>
                    <a:cubicBezTo>
                      <a:pt x="5217" y="5092"/>
                      <a:pt x="5097" y="5071"/>
                      <a:pt x="4988" y="5035"/>
                    </a:cubicBezTo>
                    <a:cubicBezTo>
                      <a:pt x="4894" y="5003"/>
                      <a:pt x="4911" y="4952"/>
                      <a:pt x="4878" y="4952"/>
                    </a:cubicBezTo>
                    <a:cubicBezTo>
                      <a:pt x="4752" y="4742"/>
                      <a:pt x="5063" y="4867"/>
                      <a:pt x="5063" y="4881"/>
                    </a:cubicBezTo>
                    <a:cubicBezTo>
                      <a:pt x="5166" y="4881"/>
                      <a:pt x="5288" y="5015"/>
                      <a:pt x="5261" y="4796"/>
                    </a:cubicBezTo>
                    <a:cubicBezTo>
                      <a:pt x="5298" y="4805"/>
                      <a:pt x="5336" y="4810"/>
                      <a:pt x="5374" y="4810"/>
                    </a:cubicBezTo>
                    <a:cubicBezTo>
                      <a:pt x="5350" y="4712"/>
                      <a:pt x="5239" y="4762"/>
                      <a:pt x="5162" y="4767"/>
                    </a:cubicBezTo>
                    <a:cubicBezTo>
                      <a:pt x="5163" y="4707"/>
                      <a:pt x="5079" y="4569"/>
                      <a:pt x="5063" y="4569"/>
                    </a:cubicBezTo>
                    <a:cubicBezTo>
                      <a:pt x="5028" y="4464"/>
                      <a:pt x="5048" y="4459"/>
                      <a:pt x="5048" y="4370"/>
                    </a:cubicBezTo>
                    <a:cubicBezTo>
                      <a:pt x="5024" y="4377"/>
                      <a:pt x="4882" y="4473"/>
                      <a:pt x="4869" y="4443"/>
                    </a:cubicBezTo>
                    <a:cubicBezTo>
                      <a:pt x="6424" y="2990"/>
                      <a:pt x="8510" y="2099"/>
                      <a:pt x="10800" y="2099"/>
                    </a:cubicBezTo>
                    <a:cubicBezTo>
                      <a:pt x="13466" y="2099"/>
                      <a:pt x="15854" y="3307"/>
                      <a:pt x="17450" y="5201"/>
                    </a:cubicBezTo>
                    <a:cubicBezTo>
                      <a:pt x="17399" y="5342"/>
                      <a:pt x="17273" y="5227"/>
                      <a:pt x="17214" y="5335"/>
                    </a:cubicBezTo>
                    <a:cubicBezTo>
                      <a:pt x="17198" y="5335"/>
                      <a:pt x="17155" y="5462"/>
                      <a:pt x="17242" y="5462"/>
                    </a:cubicBezTo>
                    <a:cubicBezTo>
                      <a:pt x="17214" y="5576"/>
                      <a:pt x="17100" y="5560"/>
                      <a:pt x="17100" y="5462"/>
                    </a:cubicBezTo>
                    <a:cubicBezTo>
                      <a:pt x="17021" y="5462"/>
                      <a:pt x="16975" y="5549"/>
                      <a:pt x="16860" y="5547"/>
                    </a:cubicBezTo>
                    <a:cubicBezTo>
                      <a:pt x="16874" y="5475"/>
                      <a:pt x="16729" y="5264"/>
                      <a:pt x="16647" y="5264"/>
                    </a:cubicBezTo>
                    <a:cubicBezTo>
                      <a:pt x="16673" y="5212"/>
                      <a:pt x="16647" y="5259"/>
                      <a:pt x="16647" y="5207"/>
                    </a:cubicBezTo>
                    <a:cubicBezTo>
                      <a:pt x="16883" y="5207"/>
                      <a:pt x="17132" y="5165"/>
                      <a:pt x="17313" y="5165"/>
                    </a:cubicBezTo>
                    <a:cubicBezTo>
                      <a:pt x="17313" y="5035"/>
                      <a:pt x="16928" y="4871"/>
                      <a:pt x="16834" y="4921"/>
                    </a:cubicBezTo>
                    <a:cubicBezTo>
                      <a:pt x="16779" y="4951"/>
                      <a:pt x="16610" y="4867"/>
                      <a:pt x="16534" y="4867"/>
                    </a:cubicBezTo>
                    <a:cubicBezTo>
                      <a:pt x="16534" y="4811"/>
                      <a:pt x="16056" y="4812"/>
                      <a:pt x="15981" y="4810"/>
                    </a:cubicBezTo>
                    <a:cubicBezTo>
                      <a:pt x="15981" y="4715"/>
                      <a:pt x="15220" y="4925"/>
                      <a:pt x="15151" y="4930"/>
                    </a:cubicBezTo>
                    <a:cubicBezTo>
                      <a:pt x="14989" y="4943"/>
                      <a:pt x="14920" y="5039"/>
                      <a:pt x="14790" y="5150"/>
                    </a:cubicBezTo>
                    <a:cubicBezTo>
                      <a:pt x="14790" y="5149"/>
                      <a:pt x="14400" y="5476"/>
                      <a:pt x="14592" y="5476"/>
                    </a:cubicBezTo>
                    <a:cubicBezTo>
                      <a:pt x="14567" y="5700"/>
                      <a:pt x="13982" y="5675"/>
                      <a:pt x="13982" y="5817"/>
                    </a:cubicBezTo>
                    <a:cubicBezTo>
                      <a:pt x="13955" y="5824"/>
                      <a:pt x="13783" y="5780"/>
                      <a:pt x="13868" y="5929"/>
                    </a:cubicBezTo>
                    <a:cubicBezTo>
                      <a:pt x="13854" y="5929"/>
                      <a:pt x="14001" y="6095"/>
                      <a:pt x="14011" y="6114"/>
                    </a:cubicBezTo>
                    <a:cubicBezTo>
                      <a:pt x="14133" y="6114"/>
                      <a:pt x="14238" y="6170"/>
                      <a:pt x="14393" y="6170"/>
                    </a:cubicBezTo>
                    <a:cubicBezTo>
                      <a:pt x="14410" y="6137"/>
                      <a:pt x="14478" y="6120"/>
                      <a:pt x="14521" y="6114"/>
                    </a:cubicBezTo>
                    <a:cubicBezTo>
                      <a:pt x="14528" y="6201"/>
                      <a:pt x="14597" y="6383"/>
                      <a:pt x="14649" y="6383"/>
                    </a:cubicBezTo>
                    <a:cubicBezTo>
                      <a:pt x="14649" y="6464"/>
                      <a:pt x="14690" y="6592"/>
                      <a:pt x="14535" y="6511"/>
                    </a:cubicBezTo>
                    <a:cubicBezTo>
                      <a:pt x="14513" y="6494"/>
                      <a:pt x="14508" y="6379"/>
                      <a:pt x="14502" y="6337"/>
                    </a:cubicBezTo>
                    <a:cubicBezTo>
                      <a:pt x="14486" y="6228"/>
                      <a:pt x="14370" y="6386"/>
                      <a:pt x="14266" y="6369"/>
                    </a:cubicBezTo>
                    <a:cubicBezTo>
                      <a:pt x="14266" y="6449"/>
                      <a:pt x="14250" y="6666"/>
                      <a:pt x="14336" y="6695"/>
                    </a:cubicBezTo>
                    <a:cubicBezTo>
                      <a:pt x="14297" y="6813"/>
                      <a:pt x="14137" y="6732"/>
                      <a:pt x="14068" y="6837"/>
                    </a:cubicBezTo>
                    <a:cubicBezTo>
                      <a:pt x="14009" y="6837"/>
                      <a:pt x="13912" y="7011"/>
                      <a:pt x="13912" y="6893"/>
                    </a:cubicBezTo>
                    <a:cubicBezTo>
                      <a:pt x="13820" y="6954"/>
                      <a:pt x="13920" y="7118"/>
                      <a:pt x="13742" y="7021"/>
                    </a:cubicBezTo>
                    <a:cubicBezTo>
                      <a:pt x="13735" y="7060"/>
                      <a:pt x="13738" y="7113"/>
                      <a:pt x="13727" y="7177"/>
                    </a:cubicBezTo>
                    <a:cubicBezTo>
                      <a:pt x="13840" y="7177"/>
                      <a:pt x="13706" y="7262"/>
                      <a:pt x="13671" y="7262"/>
                    </a:cubicBezTo>
                    <a:cubicBezTo>
                      <a:pt x="13671" y="7386"/>
                      <a:pt x="13544" y="7255"/>
                      <a:pt x="13515" y="7234"/>
                    </a:cubicBezTo>
                    <a:cubicBezTo>
                      <a:pt x="13512" y="7240"/>
                      <a:pt x="13508" y="7245"/>
                      <a:pt x="13500" y="7247"/>
                    </a:cubicBezTo>
                    <a:cubicBezTo>
                      <a:pt x="13607" y="7428"/>
                      <a:pt x="13337" y="7343"/>
                      <a:pt x="13263" y="7302"/>
                    </a:cubicBezTo>
                    <a:cubicBezTo>
                      <a:pt x="13176" y="7253"/>
                      <a:pt x="13299" y="7384"/>
                      <a:pt x="13358" y="7404"/>
                    </a:cubicBezTo>
                    <a:cubicBezTo>
                      <a:pt x="13358" y="7492"/>
                      <a:pt x="13655" y="7652"/>
                      <a:pt x="13486" y="7829"/>
                    </a:cubicBezTo>
                    <a:cubicBezTo>
                      <a:pt x="13486" y="7881"/>
                      <a:pt x="13491" y="7886"/>
                      <a:pt x="13543" y="7886"/>
                    </a:cubicBezTo>
                    <a:cubicBezTo>
                      <a:pt x="13543" y="8010"/>
                      <a:pt x="13390" y="7988"/>
                      <a:pt x="13302" y="7971"/>
                    </a:cubicBezTo>
                    <a:cubicBezTo>
                      <a:pt x="13340" y="7898"/>
                      <a:pt x="13312" y="7860"/>
                      <a:pt x="13217" y="7857"/>
                    </a:cubicBezTo>
                    <a:cubicBezTo>
                      <a:pt x="13217" y="7966"/>
                      <a:pt x="12989" y="7906"/>
                      <a:pt x="12891" y="7942"/>
                    </a:cubicBezTo>
                    <a:cubicBezTo>
                      <a:pt x="12873" y="7906"/>
                      <a:pt x="12866" y="7895"/>
                      <a:pt x="12834" y="7886"/>
                    </a:cubicBezTo>
                    <a:cubicBezTo>
                      <a:pt x="12807" y="7951"/>
                      <a:pt x="12764" y="8396"/>
                      <a:pt x="12778" y="8396"/>
                    </a:cubicBezTo>
                    <a:cubicBezTo>
                      <a:pt x="12778" y="8571"/>
                      <a:pt x="12916" y="8683"/>
                      <a:pt x="13075" y="8736"/>
                    </a:cubicBezTo>
                    <a:cubicBezTo>
                      <a:pt x="13075" y="8692"/>
                      <a:pt x="13445" y="8720"/>
                      <a:pt x="13460" y="8660"/>
                    </a:cubicBezTo>
                    <a:cubicBezTo>
                      <a:pt x="13491" y="8540"/>
                      <a:pt x="13592" y="8537"/>
                      <a:pt x="13614" y="8410"/>
                    </a:cubicBezTo>
                    <a:cubicBezTo>
                      <a:pt x="13624" y="8351"/>
                      <a:pt x="13808" y="7901"/>
                      <a:pt x="13813" y="7900"/>
                    </a:cubicBezTo>
                    <a:cubicBezTo>
                      <a:pt x="13813" y="7883"/>
                      <a:pt x="14150" y="7991"/>
                      <a:pt x="14209" y="7871"/>
                    </a:cubicBezTo>
                    <a:cubicBezTo>
                      <a:pt x="14239" y="7871"/>
                      <a:pt x="14316" y="7844"/>
                      <a:pt x="14336" y="7815"/>
                    </a:cubicBezTo>
                    <a:cubicBezTo>
                      <a:pt x="14446" y="7829"/>
                      <a:pt x="14471" y="8027"/>
                      <a:pt x="14535" y="8027"/>
                    </a:cubicBezTo>
                    <a:cubicBezTo>
                      <a:pt x="14613" y="8144"/>
                      <a:pt x="14798" y="8114"/>
                      <a:pt x="14861" y="8240"/>
                    </a:cubicBezTo>
                    <a:cubicBezTo>
                      <a:pt x="14953" y="8240"/>
                      <a:pt x="14960" y="8478"/>
                      <a:pt x="14960" y="8566"/>
                    </a:cubicBezTo>
                    <a:cubicBezTo>
                      <a:pt x="15066" y="8486"/>
                      <a:pt x="15079" y="8416"/>
                      <a:pt x="15055" y="8335"/>
                    </a:cubicBezTo>
                    <a:cubicBezTo>
                      <a:pt x="15013" y="8194"/>
                      <a:pt x="15167" y="8362"/>
                      <a:pt x="15215" y="8297"/>
                    </a:cubicBezTo>
                    <a:cubicBezTo>
                      <a:pt x="15148" y="8297"/>
                      <a:pt x="15163" y="8166"/>
                      <a:pt x="15031" y="8198"/>
                    </a:cubicBezTo>
                    <a:cubicBezTo>
                      <a:pt x="15022" y="8161"/>
                      <a:pt x="15017" y="8123"/>
                      <a:pt x="15017" y="8084"/>
                    </a:cubicBezTo>
                    <a:cubicBezTo>
                      <a:pt x="14837" y="8114"/>
                      <a:pt x="14852" y="7842"/>
                      <a:pt x="14705" y="7872"/>
                    </a:cubicBezTo>
                    <a:cubicBezTo>
                      <a:pt x="14688" y="7805"/>
                      <a:pt x="14604" y="7784"/>
                      <a:pt x="14650" y="7702"/>
                    </a:cubicBezTo>
                    <a:cubicBezTo>
                      <a:pt x="14722" y="7572"/>
                      <a:pt x="14958" y="7957"/>
                      <a:pt x="15059" y="7957"/>
                    </a:cubicBezTo>
                    <a:cubicBezTo>
                      <a:pt x="15083" y="8004"/>
                      <a:pt x="15243" y="8020"/>
                      <a:pt x="15243" y="8056"/>
                    </a:cubicBezTo>
                    <a:cubicBezTo>
                      <a:pt x="15327" y="8084"/>
                      <a:pt x="15286" y="8221"/>
                      <a:pt x="15286" y="8297"/>
                    </a:cubicBezTo>
                    <a:cubicBezTo>
                      <a:pt x="15365" y="8297"/>
                      <a:pt x="15338" y="8340"/>
                      <a:pt x="15371" y="8396"/>
                    </a:cubicBezTo>
                    <a:cubicBezTo>
                      <a:pt x="15484" y="8453"/>
                      <a:pt x="15420" y="8667"/>
                      <a:pt x="15612" y="8708"/>
                    </a:cubicBezTo>
                    <a:cubicBezTo>
                      <a:pt x="15612" y="8636"/>
                      <a:pt x="15796" y="8495"/>
                      <a:pt x="15683" y="8495"/>
                    </a:cubicBezTo>
                    <a:cubicBezTo>
                      <a:pt x="15692" y="8437"/>
                      <a:pt x="15559" y="8180"/>
                      <a:pt x="15744" y="8216"/>
                    </a:cubicBezTo>
                    <a:cubicBezTo>
                      <a:pt x="15810" y="8229"/>
                      <a:pt x="15917" y="8234"/>
                      <a:pt x="15938" y="8313"/>
                    </a:cubicBezTo>
                    <a:cubicBezTo>
                      <a:pt x="15977" y="8469"/>
                      <a:pt x="15944" y="8555"/>
                      <a:pt x="16066" y="8665"/>
                    </a:cubicBezTo>
                    <a:cubicBezTo>
                      <a:pt x="16142" y="8819"/>
                      <a:pt x="16411" y="8648"/>
                      <a:pt x="16448" y="8722"/>
                    </a:cubicBezTo>
                    <a:cubicBezTo>
                      <a:pt x="16474" y="8722"/>
                      <a:pt x="16646" y="8794"/>
                      <a:pt x="16646" y="8736"/>
                    </a:cubicBezTo>
                    <a:cubicBezTo>
                      <a:pt x="16724" y="8711"/>
                      <a:pt x="16747" y="8694"/>
                      <a:pt x="16845" y="8694"/>
                    </a:cubicBezTo>
                    <a:cubicBezTo>
                      <a:pt x="16845" y="8792"/>
                      <a:pt x="16810" y="8918"/>
                      <a:pt x="16792" y="9001"/>
                    </a:cubicBezTo>
                    <a:cubicBezTo>
                      <a:pt x="16778" y="9068"/>
                      <a:pt x="16710" y="9131"/>
                      <a:pt x="16732" y="9218"/>
                    </a:cubicBezTo>
                    <a:cubicBezTo>
                      <a:pt x="16667" y="9218"/>
                      <a:pt x="16677" y="9303"/>
                      <a:pt x="16746" y="9303"/>
                    </a:cubicBezTo>
                    <a:cubicBezTo>
                      <a:pt x="16746" y="9434"/>
                      <a:pt x="16592" y="9413"/>
                      <a:pt x="16490" y="9402"/>
                    </a:cubicBezTo>
                    <a:cubicBezTo>
                      <a:pt x="16519" y="9500"/>
                      <a:pt x="16689" y="9710"/>
                      <a:pt x="16760" y="9757"/>
                    </a:cubicBezTo>
                    <a:cubicBezTo>
                      <a:pt x="16789" y="9843"/>
                      <a:pt x="16860" y="9994"/>
                      <a:pt x="16930" y="10040"/>
                    </a:cubicBezTo>
                    <a:cubicBezTo>
                      <a:pt x="16941" y="10105"/>
                      <a:pt x="17007" y="10284"/>
                      <a:pt x="17058" y="10309"/>
                    </a:cubicBezTo>
                    <a:cubicBezTo>
                      <a:pt x="17058" y="10407"/>
                      <a:pt x="17393" y="11032"/>
                      <a:pt x="17313" y="11032"/>
                    </a:cubicBezTo>
                    <a:cubicBezTo>
                      <a:pt x="17344" y="11084"/>
                      <a:pt x="17379" y="11107"/>
                      <a:pt x="17369" y="11160"/>
                    </a:cubicBezTo>
                    <a:cubicBezTo>
                      <a:pt x="17496" y="11160"/>
                      <a:pt x="17446" y="11471"/>
                      <a:pt x="17709" y="11471"/>
                    </a:cubicBezTo>
                    <a:cubicBezTo>
                      <a:pt x="17728" y="11433"/>
                      <a:pt x="17941" y="11358"/>
                      <a:pt x="17993" y="11358"/>
                    </a:cubicBezTo>
                    <a:cubicBezTo>
                      <a:pt x="18041" y="11263"/>
                      <a:pt x="18301" y="11188"/>
                      <a:pt x="18375" y="11188"/>
                    </a:cubicBezTo>
                    <a:cubicBezTo>
                      <a:pt x="18350" y="11111"/>
                      <a:pt x="18772" y="10928"/>
                      <a:pt x="18772" y="10890"/>
                    </a:cubicBezTo>
                    <a:cubicBezTo>
                      <a:pt x="18825" y="10871"/>
                      <a:pt x="18871" y="10761"/>
                      <a:pt x="18871" y="10699"/>
                    </a:cubicBezTo>
                    <a:cubicBezTo>
                      <a:pt x="18871" y="10603"/>
                      <a:pt x="18942" y="10596"/>
                      <a:pt x="18942" y="10522"/>
                    </a:cubicBezTo>
                    <a:cubicBezTo>
                      <a:pt x="19056" y="10446"/>
                      <a:pt x="19083" y="10254"/>
                      <a:pt x="18928" y="10210"/>
                    </a:cubicBezTo>
                    <a:cubicBezTo>
                      <a:pt x="18955" y="10373"/>
                      <a:pt x="18814" y="10287"/>
                      <a:pt x="18834" y="10243"/>
                    </a:cubicBezTo>
                    <a:cubicBezTo>
                      <a:pt x="18865" y="10178"/>
                      <a:pt x="18819" y="10152"/>
                      <a:pt x="18772" y="10097"/>
                    </a:cubicBezTo>
                    <a:cubicBezTo>
                      <a:pt x="18718" y="10070"/>
                      <a:pt x="18783" y="10009"/>
                      <a:pt x="18729" y="9969"/>
                    </a:cubicBezTo>
                    <a:cubicBezTo>
                      <a:pt x="18658" y="10146"/>
                      <a:pt x="18520" y="10224"/>
                      <a:pt x="18375" y="10224"/>
                    </a:cubicBezTo>
                    <a:cubicBezTo>
                      <a:pt x="18334" y="10107"/>
                      <a:pt x="18463" y="10258"/>
                      <a:pt x="18358" y="10097"/>
                    </a:cubicBezTo>
                    <a:cubicBezTo>
                      <a:pt x="18327" y="10050"/>
                      <a:pt x="18318" y="9998"/>
                      <a:pt x="18332" y="9941"/>
                    </a:cubicBezTo>
                    <a:cubicBezTo>
                      <a:pt x="18314" y="9941"/>
                      <a:pt x="18317" y="9936"/>
                      <a:pt x="18304" y="9926"/>
                    </a:cubicBezTo>
                    <a:cubicBezTo>
                      <a:pt x="18279" y="10077"/>
                      <a:pt x="18295" y="10097"/>
                      <a:pt x="18190" y="10097"/>
                    </a:cubicBezTo>
                    <a:cubicBezTo>
                      <a:pt x="18172" y="10045"/>
                      <a:pt x="18273" y="10019"/>
                      <a:pt x="18191" y="9939"/>
                    </a:cubicBezTo>
                    <a:cubicBezTo>
                      <a:pt x="18158" y="9908"/>
                      <a:pt x="18134" y="9823"/>
                      <a:pt x="18134" y="9785"/>
                    </a:cubicBezTo>
                    <a:cubicBezTo>
                      <a:pt x="18088" y="9754"/>
                      <a:pt x="17978" y="9575"/>
                      <a:pt x="18005" y="9526"/>
                    </a:cubicBezTo>
                    <a:cubicBezTo>
                      <a:pt x="18105" y="9345"/>
                      <a:pt x="18341" y="9758"/>
                      <a:pt x="18318" y="9827"/>
                    </a:cubicBezTo>
                    <a:cubicBezTo>
                      <a:pt x="18332" y="9822"/>
                      <a:pt x="18336" y="9827"/>
                      <a:pt x="18332" y="9841"/>
                    </a:cubicBezTo>
                    <a:cubicBezTo>
                      <a:pt x="18615" y="9756"/>
                      <a:pt x="18856" y="10026"/>
                      <a:pt x="19140" y="10026"/>
                    </a:cubicBezTo>
                    <a:cubicBezTo>
                      <a:pt x="19191" y="10047"/>
                      <a:pt x="19347" y="10079"/>
                      <a:pt x="19465" y="10072"/>
                    </a:cubicBezTo>
                    <a:cubicBezTo>
                      <a:pt x="19485" y="10312"/>
                      <a:pt x="19498" y="10554"/>
                      <a:pt x="19498" y="10799"/>
                    </a:cubicBezTo>
                    <a:cubicBezTo>
                      <a:pt x="19500" y="12687"/>
                      <a:pt x="18894" y="14433"/>
                      <a:pt x="17869" y="15860"/>
                    </a:cubicBezTo>
                    <a:close/>
                    <a:moveTo>
                      <a:pt x="16109" y="8099"/>
                    </a:moveTo>
                    <a:cubicBezTo>
                      <a:pt x="16087" y="7865"/>
                      <a:pt x="16229" y="7741"/>
                      <a:pt x="16321" y="7532"/>
                    </a:cubicBezTo>
                    <a:cubicBezTo>
                      <a:pt x="16482" y="7516"/>
                      <a:pt x="16539" y="7556"/>
                      <a:pt x="16534" y="7702"/>
                    </a:cubicBezTo>
                    <a:cubicBezTo>
                      <a:pt x="16648" y="7702"/>
                      <a:pt x="16556" y="7834"/>
                      <a:pt x="16708" y="7776"/>
                    </a:cubicBezTo>
                    <a:cubicBezTo>
                      <a:pt x="16745" y="7724"/>
                      <a:pt x="16796" y="7709"/>
                      <a:pt x="16860" y="7731"/>
                    </a:cubicBezTo>
                    <a:cubicBezTo>
                      <a:pt x="16959" y="7731"/>
                      <a:pt x="16986" y="7787"/>
                      <a:pt x="17059" y="7787"/>
                    </a:cubicBezTo>
                    <a:cubicBezTo>
                      <a:pt x="17129" y="7929"/>
                      <a:pt x="17351" y="7886"/>
                      <a:pt x="17342" y="8142"/>
                    </a:cubicBezTo>
                    <a:cubicBezTo>
                      <a:pt x="17504" y="8142"/>
                      <a:pt x="17200" y="8306"/>
                      <a:pt x="17200" y="8269"/>
                    </a:cubicBezTo>
                    <a:cubicBezTo>
                      <a:pt x="17019" y="8321"/>
                      <a:pt x="16979" y="8142"/>
                      <a:pt x="16902" y="8142"/>
                    </a:cubicBezTo>
                    <a:cubicBezTo>
                      <a:pt x="16902" y="8309"/>
                      <a:pt x="16808" y="8113"/>
                      <a:pt x="16789" y="8113"/>
                    </a:cubicBezTo>
                    <a:cubicBezTo>
                      <a:pt x="16789" y="8170"/>
                      <a:pt x="16242" y="8203"/>
                      <a:pt x="16151" y="8198"/>
                    </a:cubicBezTo>
                    <a:cubicBezTo>
                      <a:pt x="16164" y="8130"/>
                      <a:pt x="16176" y="8115"/>
                      <a:pt x="16109" y="8099"/>
                    </a:cubicBezTo>
                    <a:close/>
                    <a:moveTo>
                      <a:pt x="16109" y="8099"/>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endParaRPr/>
              </a:p>
            </p:txBody>
          </p:sp>
          <p:sp>
            <p:nvSpPr>
              <p:cNvPr id="33" name="Freeform: Shape 46"/>
              <p:cNvSpPr/>
              <p:nvPr/>
            </p:nvSpPr>
            <p:spPr bwMode="auto">
              <a:xfrm>
                <a:off x="304" y="144"/>
                <a:ext cx="22" cy="7"/>
              </a:xfrm>
              <a:custGeom>
                <a:avLst/>
                <a:gdLst>
                  <a:gd name="T0" fmla="*/ 0 w 20542"/>
                  <a:gd name="T1" fmla="*/ 0 h 17263"/>
                  <a:gd name="T2" fmla="*/ 0 w 20542"/>
                  <a:gd name="T3" fmla="*/ 0 h 17263"/>
                  <a:gd name="T4" fmla="*/ 0 w 20542"/>
                  <a:gd name="T5" fmla="*/ 0 h 17263"/>
                  <a:gd name="T6" fmla="*/ 0 w 20542"/>
                  <a:gd name="T7" fmla="*/ 0 h 17263"/>
                  <a:gd name="T8" fmla="*/ 0 w 20542"/>
                  <a:gd name="T9" fmla="*/ 0 h 17263"/>
                  <a:gd name="T10" fmla="*/ 0 w 20542"/>
                  <a:gd name="T11" fmla="*/ 0 h 17263"/>
                  <a:gd name="T12" fmla="*/ 0 w 20542"/>
                  <a:gd name="T13" fmla="*/ 0 h 17263"/>
                  <a:gd name="T14" fmla="*/ 0 w 20542"/>
                  <a:gd name="T15" fmla="*/ 0 h 17263"/>
                  <a:gd name="T16" fmla="*/ 0 w 20542"/>
                  <a:gd name="T17" fmla="*/ 0 h 17263"/>
                  <a:gd name="T18" fmla="*/ 0 w 20542"/>
                  <a:gd name="T19" fmla="*/ 0 h 17263"/>
                  <a:gd name="T20" fmla="*/ 0 w 20542"/>
                  <a:gd name="T21" fmla="*/ 0 h 17263"/>
                  <a:gd name="T22" fmla="*/ 0 w 20542"/>
                  <a:gd name="T23" fmla="*/ 0 h 17263"/>
                  <a:gd name="T24" fmla="*/ 0 w 20542"/>
                  <a:gd name="T25" fmla="*/ 0 h 172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542" h="17263">
                    <a:moveTo>
                      <a:pt x="19936" y="4186"/>
                    </a:moveTo>
                    <a:cubicBezTo>
                      <a:pt x="18293" y="6058"/>
                      <a:pt x="18766" y="9572"/>
                      <a:pt x="16483" y="7506"/>
                    </a:cubicBezTo>
                    <a:cubicBezTo>
                      <a:pt x="16483" y="-3197"/>
                      <a:pt x="15350" y="3479"/>
                      <a:pt x="11192" y="4910"/>
                    </a:cubicBezTo>
                    <a:cubicBezTo>
                      <a:pt x="10429" y="5139"/>
                      <a:pt x="5153" y="9537"/>
                      <a:pt x="5153" y="7506"/>
                    </a:cubicBezTo>
                    <a:cubicBezTo>
                      <a:pt x="5095" y="7506"/>
                      <a:pt x="5320" y="3196"/>
                      <a:pt x="5153" y="1660"/>
                    </a:cubicBezTo>
                    <a:cubicBezTo>
                      <a:pt x="4048" y="936"/>
                      <a:pt x="4819" y="1660"/>
                      <a:pt x="4819" y="0"/>
                    </a:cubicBezTo>
                    <a:cubicBezTo>
                      <a:pt x="4281" y="0"/>
                      <a:pt x="349" y="4186"/>
                      <a:pt x="349" y="4186"/>
                    </a:cubicBezTo>
                    <a:cubicBezTo>
                      <a:pt x="3714" y="4186"/>
                      <a:pt x="0" y="10915"/>
                      <a:pt x="0" y="13316"/>
                    </a:cubicBezTo>
                    <a:cubicBezTo>
                      <a:pt x="2602" y="14058"/>
                      <a:pt x="4339" y="16655"/>
                      <a:pt x="6519" y="16655"/>
                    </a:cubicBezTo>
                    <a:cubicBezTo>
                      <a:pt x="6519" y="18403"/>
                      <a:pt x="12450" y="15824"/>
                      <a:pt x="13235" y="15824"/>
                    </a:cubicBezTo>
                    <a:cubicBezTo>
                      <a:pt x="15778" y="15824"/>
                      <a:pt x="17406" y="14729"/>
                      <a:pt x="19412" y="11621"/>
                    </a:cubicBezTo>
                    <a:cubicBezTo>
                      <a:pt x="21600" y="8265"/>
                      <a:pt x="19936" y="8530"/>
                      <a:pt x="19936" y="4186"/>
                    </a:cubicBezTo>
                    <a:close/>
                    <a:moveTo>
                      <a:pt x="19936" y="4186"/>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endParaRPr/>
              </a:p>
            </p:txBody>
          </p:sp>
          <p:sp>
            <p:nvSpPr>
              <p:cNvPr id="34" name="Freeform: Shape 47"/>
              <p:cNvSpPr/>
              <p:nvPr/>
            </p:nvSpPr>
            <p:spPr bwMode="auto">
              <a:xfrm>
                <a:off x="352" y="168"/>
                <a:ext cx="18" cy="23"/>
              </a:xfrm>
              <a:custGeom>
                <a:avLst/>
                <a:gdLst>
                  <a:gd name="T0" fmla="*/ 0 w 20330"/>
                  <a:gd name="T1" fmla="*/ 0 h 21462"/>
                  <a:gd name="T2" fmla="*/ 0 w 20330"/>
                  <a:gd name="T3" fmla="*/ 0 h 21462"/>
                  <a:gd name="T4" fmla="*/ 0 w 20330"/>
                  <a:gd name="T5" fmla="*/ 0 h 21462"/>
                  <a:gd name="T6" fmla="*/ 0 w 20330"/>
                  <a:gd name="T7" fmla="*/ 0 h 21462"/>
                  <a:gd name="T8" fmla="*/ 0 w 20330"/>
                  <a:gd name="T9" fmla="*/ 0 h 21462"/>
                  <a:gd name="T10" fmla="*/ 0 w 20330"/>
                  <a:gd name="T11" fmla="*/ 0 h 21462"/>
                  <a:gd name="T12" fmla="*/ 0 w 20330"/>
                  <a:gd name="T13" fmla="*/ 0 h 21462"/>
                  <a:gd name="T14" fmla="*/ 0 w 20330"/>
                  <a:gd name="T15" fmla="*/ 0 h 21462"/>
                  <a:gd name="T16" fmla="*/ 0 w 20330"/>
                  <a:gd name="T17" fmla="*/ 0 h 21462"/>
                  <a:gd name="T18" fmla="*/ 0 w 20330"/>
                  <a:gd name="T19" fmla="*/ 0 h 21462"/>
                  <a:gd name="T20" fmla="*/ 0 w 20330"/>
                  <a:gd name="T21" fmla="*/ 0 h 21462"/>
                  <a:gd name="T22" fmla="*/ 0 w 20330"/>
                  <a:gd name="T23" fmla="*/ 0 h 21462"/>
                  <a:gd name="T24" fmla="*/ 0 w 20330"/>
                  <a:gd name="T25" fmla="*/ 0 h 21462"/>
                  <a:gd name="T26" fmla="*/ 0 w 20330"/>
                  <a:gd name="T27" fmla="*/ 0 h 21462"/>
                  <a:gd name="T28" fmla="*/ 0 w 20330"/>
                  <a:gd name="T29" fmla="*/ 0 h 21462"/>
                  <a:gd name="T30" fmla="*/ 0 w 20330"/>
                  <a:gd name="T31" fmla="*/ 0 h 21462"/>
                  <a:gd name="T32" fmla="*/ 0 w 20330"/>
                  <a:gd name="T33" fmla="*/ 0 h 214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330" h="21462">
                    <a:moveTo>
                      <a:pt x="1685" y="9330"/>
                    </a:moveTo>
                    <a:cubicBezTo>
                      <a:pt x="5927" y="9330"/>
                      <a:pt x="6974" y="10452"/>
                      <a:pt x="7227" y="14183"/>
                    </a:cubicBezTo>
                    <a:cubicBezTo>
                      <a:pt x="12255" y="15539"/>
                      <a:pt x="3833" y="15223"/>
                      <a:pt x="3391" y="15223"/>
                    </a:cubicBezTo>
                    <a:cubicBezTo>
                      <a:pt x="3319" y="16960"/>
                      <a:pt x="268" y="20457"/>
                      <a:pt x="4176" y="19489"/>
                    </a:cubicBezTo>
                    <a:cubicBezTo>
                      <a:pt x="7019" y="18785"/>
                      <a:pt x="7633" y="18947"/>
                      <a:pt x="7651" y="21461"/>
                    </a:cubicBezTo>
                    <a:cubicBezTo>
                      <a:pt x="11424" y="21461"/>
                      <a:pt x="16723" y="21600"/>
                      <a:pt x="18745" y="18346"/>
                    </a:cubicBezTo>
                    <a:cubicBezTo>
                      <a:pt x="20776" y="18346"/>
                      <a:pt x="20938" y="16755"/>
                      <a:pt x="18745" y="16264"/>
                    </a:cubicBezTo>
                    <a:cubicBezTo>
                      <a:pt x="18745" y="18089"/>
                      <a:pt x="18853" y="18001"/>
                      <a:pt x="16605" y="18001"/>
                    </a:cubicBezTo>
                    <a:cubicBezTo>
                      <a:pt x="17427" y="14256"/>
                      <a:pt x="16840" y="11075"/>
                      <a:pt x="12769" y="11075"/>
                    </a:cubicBezTo>
                    <a:cubicBezTo>
                      <a:pt x="13428" y="9477"/>
                      <a:pt x="11731" y="8238"/>
                      <a:pt x="10079" y="7183"/>
                    </a:cubicBezTo>
                    <a:cubicBezTo>
                      <a:pt x="6965" y="5197"/>
                      <a:pt x="10152" y="4742"/>
                      <a:pt x="10639" y="2419"/>
                    </a:cubicBezTo>
                    <a:cubicBezTo>
                      <a:pt x="8337" y="2880"/>
                      <a:pt x="8274" y="4471"/>
                      <a:pt x="5097" y="4500"/>
                    </a:cubicBezTo>
                    <a:cubicBezTo>
                      <a:pt x="5097" y="3951"/>
                      <a:pt x="5783" y="2265"/>
                      <a:pt x="5214" y="2082"/>
                    </a:cubicBezTo>
                    <a:cubicBezTo>
                      <a:pt x="5972" y="2074"/>
                      <a:pt x="8987" y="0"/>
                      <a:pt x="5530" y="0"/>
                    </a:cubicBezTo>
                    <a:cubicBezTo>
                      <a:pt x="4032" y="4486"/>
                      <a:pt x="-662" y="88"/>
                      <a:pt x="78" y="4200"/>
                    </a:cubicBezTo>
                    <a:cubicBezTo>
                      <a:pt x="593" y="6970"/>
                      <a:pt x="1685" y="6780"/>
                      <a:pt x="1685" y="9330"/>
                    </a:cubicBezTo>
                    <a:close/>
                    <a:moveTo>
                      <a:pt x="1685" y="933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endParaRPr/>
              </a:p>
            </p:txBody>
          </p:sp>
          <p:sp>
            <p:nvSpPr>
              <p:cNvPr id="35" name="Freeform: Shape 48"/>
              <p:cNvSpPr/>
              <p:nvPr/>
            </p:nvSpPr>
            <p:spPr bwMode="auto">
              <a:xfrm>
                <a:off x="336" y="176"/>
                <a:ext cx="9" cy="11"/>
              </a:xfrm>
              <a:custGeom>
                <a:avLst/>
                <a:gdLst>
                  <a:gd name="T0" fmla="*/ 0 w 15938"/>
                  <a:gd name="T1" fmla="*/ 0 h 19489"/>
                  <a:gd name="T2" fmla="*/ 0 w 15938"/>
                  <a:gd name="T3" fmla="*/ 0 h 19489"/>
                  <a:gd name="T4" fmla="*/ 0 w 15938"/>
                  <a:gd name="T5" fmla="*/ 0 h 19489"/>
                  <a:gd name="T6" fmla="*/ 0 w 15938"/>
                  <a:gd name="T7" fmla="*/ 0 h 19489"/>
                  <a:gd name="T8" fmla="*/ 0 w 15938"/>
                  <a:gd name="T9" fmla="*/ 0 h 19489"/>
                  <a:gd name="T10" fmla="*/ 0 w 15938"/>
                  <a:gd name="T11" fmla="*/ 0 h 19489"/>
                  <a:gd name="T12" fmla="*/ 0 w 15938"/>
                  <a:gd name="T13" fmla="*/ 0 h 19489"/>
                  <a:gd name="T14" fmla="*/ 0 w 15938"/>
                  <a:gd name="T15" fmla="*/ 0 h 19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938" h="19489">
                    <a:moveTo>
                      <a:pt x="1447" y="19489"/>
                    </a:moveTo>
                    <a:cubicBezTo>
                      <a:pt x="10460" y="19334"/>
                      <a:pt x="12771" y="13571"/>
                      <a:pt x="15260" y="5681"/>
                    </a:cubicBezTo>
                    <a:cubicBezTo>
                      <a:pt x="17711" y="-2111"/>
                      <a:pt x="12911" y="1905"/>
                      <a:pt x="10498" y="2201"/>
                    </a:cubicBezTo>
                    <a:cubicBezTo>
                      <a:pt x="8430" y="3342"/>
                      <a:pt x="6949" y="-1688"/>
                      <a:pt x="6043" y="608"/>
                    </a:cubicBezTo>
                    <a:cubicBezTo>
                      <a:pt x="5264" y="2567"/>
                      <a:pt x="6668" y="4864"/>
                      <a:pt x="8673" y="4864"/>
                    </a:cubicBezTo>
                    <a:cubicBezTo>
                      <a:pt x="8149" y="6540"/>
                      <a:pt x="-3889" y="8499"/>
                      <a:pt x="2047" y="10190"/>
                    </a:cubicBezTo>
                    <a:cubicBezTo>
                      <a:pt x="1320" y="14008"/>
                      <a:pt x="-1795" y="15896"/>
                      <a:pt x="1447" y="19489"/>
                    </a:cubicBezTo>
                    <a:close/>
                    <a:moveTo>
                      <a:pt x="1447" y="19489"/>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endParaRPr/>
              </a:p>
            </p:txBody>
          </p:sp>
          <p:sp>
            <p:nvSpPr>
              <p:cNvPr id="36" name="Freeform: Shape 49"/>
              <p:cNvSpPr/>
              <p:nvPr/>
            </p:nvSpPr>
            <p:spPr bwMode="auto">
              <a:xfrm>
                <a:off x="352" y="192"/>
                <a:ext cx="2" cy="1"/>
              </a:xfrm>
              <a:custGeom>
                <a:avLst/>
                <a:gdLst>
                  <a:gd name="T0" fmla="*/ 0 w 21600"/>
                  <a:gd name="T1" fmla="*/ 0 h 13852"/>
                  <a:gd name="T2" fmla="*/ 0 w 21600"/>
                  <a:gd name="T3" fmla="*/ 0 h 13852"/>
                  <a:gd name="T4" fmla="*/ 0 w 21600"/>
                  <a:gd name="T5" fmla="*/ 0 h 13852"/>
                  <a:gd name="T6" fmla="*/ 0 w 21600"/>
                  <a:gd name="T7" fmla="*/ 0 h 13852"/>
                  <a:gd name="T8" fmla="*/ 0 w 21600"/>
                  <a:gd name="T9" fmla="*/ 0 h 138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13852">
                    <a:moveTo>
                      <a:pt x="0" y="4834"/>
                    </a:moveTo>
                    <a:cubicBezTo>
                      <a:pt x="3511" y="21600"/>
                      <a:pt x="21600" y="12034"/>
                      <a:pt x="21600" y="0"/>
                    </a:cubicBezTo>
                    <a:cubicBezTo>
                      <a:pt x="15647" y="0"/>
                      <a:pt x="9617" y="0"/>
                      <a:pt x="3511" y="0"/>
                    </a:cubicBezTo>
                    <a:cubicBezTo>
                      <a:pt x="4732" y="4834"/>
                      <a:pt x="3435" y="6480"/>
                      <a:pt x="0" y="4834"/>
                    </a:cubicBezTo>
                    <a:close/>
                    <a:moveTo>
                      <a:pt x="0" y="4834"/>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endParaRPr/>
              </a:p>
            </p:txBody>
          </p:sp>
          <p:sp>
            <p:nvSpPr>
              <p:cNvPr id="37" name="Freeform: Shape 50"/>
              <p:cNvSpPr/>
              <p:nvPr/>
            </p:nvSpPr>
            <p:spPr bwMode="auto">
              <a:xfrm>
                <a:off x="240" y="200"/>
                <a:ext cx="3" cy="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cubicBezTo>
                      <a:pt x="14954" y="20491"/>
                      <a:pt x="21600" y="16184"/>
                      <a:pt x="21600" y="0"/>
                    </a:cubicBezTo>
                    <a:cubicBezTo>
                      <a:pt x="7849" y="9201"/>
                      <a:pt x="3208" y="6526"/>
                      <a:pt x="0" y="21600"/>
                    </a:cubicBezTo>
                    <a:close/>
                    <a:moveTo>
                      <a:pt x="0" y="2160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endParaRPr/>
              </a:p>
            </p:txBody>
          </p:sp>
          <p:sp>
            <p:nvSpPr>
              <p:cNvPr id="38" name="Freeform: Shape 51"/>
              <p:cNvSpPr/>
              <p:nvPr/>
            </p:nvSpPr>
            <p:spPr bwMode="auto">
              <a:xfrm>
                <a:off x="376" y="216"/>
                <a:ext cx="3" cy="4"/>
              </a:xfrm>
              <a:custGeom>
                <a:avLst/>
                <a:gdLst>
                  <a:gd name="T0" fmla="*/ 0 w 15151"/>
                  <a:gd name="T1" fmla="*/ 0 h 21600"/>
                  <a:gd name="T2" fmla="*/ 0 w 15151"/>
                  <a:gd name="T3" fmla="*/ 0 h 21600"/>
                  <a:gd name="T4" fmla="*/ 0 w 15151"/>
                  <a:gd name="T5" fmla="*/ 0 h 21600"/>
                  <a:gd name="T6" fmla="*/ 0 w 15151"/>
                  <a:gd name="T7" fmla="*/ 0 h 21600"/>
                  <a:gd name="T8" fmla="*/ 0 w 15151"/>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51" h="21600">
                    <a:moveTo>
                      <a:pt x="10724" y="0"/>
                    </a:moveTo>
                    <a:cubicBezTo>
                      <a:pt x="11899" y="6522"/>
                      <a:pt x="8375" y="7809"/>
                      <a:pt x="0" y="3905"/>
                    </a:cubicBezTo>
                    <a:cubicBezTo>
                      <a:pt x="3373" y="13417"/>
                      <a:pt x="1667" y="15535"/>
                      <a:pt x="7124" y="21600"/>
                    </a:cubicBezTo>
                    <a:cubicBezTo>
                      <a:pt x="9284" y="12503"/>
                      <a:pt x="21600" y="3905"/>
                      <a:pt x="10724" y="0"/>
                    </a:cubicBezTo>
                    <a:close/>
                    <a:moveTo>
                      <a:pt x="10724"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endParaRPr/>
              </a:p>
            </p:txBody>
          </p:sp>
          <p:sp>
            <p:nvSpPr>
              <p:cNvPr id="39" name="Freeform: Shape 52"/>
              <p:cNvSpPr/>
              <p:nvPr/>
            </p:nvSpPr>
            <p:spPr bwMode="auto">
              <a:xfrm>
                <a:off x="376" y="216"/>
                <a:ext cx="3" cy="5"/>
              </a:xfrm>
              <a:custGeom>
                <a:avLst/>
                <a:gdLst>
                  <a:gd name="T0" fmla="*/ 0 w 14680"/>
                  <a:gd name="T1" fmla="*/ 0 h 18108"/>
                  <a:gd name="T2" fmla="*/ 0 w 14680"/>
                  <a:gd name="T3" fmla="*/ 0 h 18108"/>
                  <a:gd name="T4" fmla="*/ 0 w 14680"/>
                  <a:gd name="T5" fmla="*/ 0 h 18108"/>
                  <a:gd name="T6" fmla="*/ 0 w 14680"/>
                  <a:gd name="T7" fmla="*/ 0 h 18108"/>
                  <a:gd name="T8" fmla="*/ 0 w 14680"/>
                  <a:gd name="T9" fmla="*/ 0 h 18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680" h="18108">
                    <a:moveTo>
                      <a:pt x="10298" y="0"/>
                    </a:moveTo>
                    <a:cubicBezTo>
                      <a:pt x="10298" y="7291"/>
                      <a:pt x="8417" y="10676"/>
                      <a:pt x="5725" y="2364"/>
                    </a:cubicBezTo>
                    <a:cubicBezTo>
                      <a:pt x="-3356" y="2364"/>
                      <a:pt x="1087" y="12243"/>
                      <a:pt x="1087" y="17618"/>
                    </a:cubicBezTo>
                    <a:cubicBezTo>
                      <a:pt x="18244" y="21600"/>
                      <a:pt x="16493" y="0"/>
                      <a:pt x="10298" y="0"/>
                    </a:cubicBezTo>
                    <a:close/>
                    <a:moveTo>
                      <a:pt x="10298"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endParaRPr/>
              </a:p>
            </p:txBody>
          </p:sp>
          <p:sp>
            <p:nvSpPr>
              <p:cNvPr id="40" name="Freeform: Shape 53"/>
              <p:cNvSpPr/>
              <p:nvPr/>
            </p:nvSpPr>
            <p:spPr bwMode="auto">
              <a:xfrm>
                <a:off x="392" y="232"/>
                <a:ext cx="7" cy="3"/>
              </a:xfrm>
              <a:custGeom>
                <a:avLst/>
                <a:gdLst>
                  <a:gd name="T0" fmla="*/ 0 w 21600"/>
                  <a:gd name="T1" fmla="*/ 0 h 9393"/>
                  <a:gd name="T2" fmla="*/ 0 w 21600"/>
                  <a:gd name="T3" fmla="*/ 0 h 9393"/>
                  <a:gd name="T4" fmla="*/ 0 w 21600"/>
                  <a:gd name="T5" fmla="*/ 0 h 9393"/>
                  <a:gd name="T6" fmla="*/ 0 w 21600"/>
                  <a:gd name="T7" fmla="*/ 0 h 9393"/>
                  <a:gd name="T8" fmla="*/ 0 w 21600"/>
                  <a:gd name="T9" fmla="*/ 0 h 93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9393">
                    <a:moveTo>
                      <a:pt x="21600" y="0"/>
                    </a:moveTo>
                    <a:cubicBezTo>
                      <a:pt x="15130" y="2920"/>
                      <a:pt x="18136" y="5863"/>
                      <a:pt x="9453" y="3062"/>
                    </a:cubicBezTo>
                    <a:cubicBezTo>
                      <a:pt x="5701" y="1875"/>
                      <a:pt x="1732" y="-3323"/>
                      <a:pt x="0" y="3371"/>
                    </a:cubicBezTo>
                    <a:cubicBezTo>
                      <a:pt x="11016" y="4439"/>
                      <a:pt x="21600" y="18277"/>
                      <a:pt x="21600" y="0"/>
                    </a:cubicBezTo>
                    <a:close/>
                    <a:moveTo>
                      <a:pt x="21600"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endParaRPr/>
              </a:p>
            </p:txBody>
          </p:sp>
          <p:sp>
            <p:nvSpPr>
              <p:cNvPr id="41" name="Freeform: Shape 54"/>
              <p:cNvSpPr/>
              <p:nvPr/>
            </p:nvSpPr>
            <p:spPr bwMode="auto">
              <a:xfrm>
                <a:off x="320" y="232"/>
                <a:ext cx="166" cy="223"/>
              </a:xfrm>
              <a:custGeom>
                <a:avLst/>
                <a:gdLst>
                  <a:gd name="T0" fmla="*/ 0 w 21517"/>
                  <a:gd name="T1" fmla="*/ 0 h 21336"/>
                  <a:gd name="T2" fmla="*/ 0 w 21517"/>
                  <a:gd name="T3" fmla="*/ 0 h 21336"/>
                  <a:gd name="T4" fmla="*/ 0 w 21517"/>
                  <a:gd name="T5" fmla="*/ 0 h 21336"/>
                  <a:gd name="T6" fmla="*/ 0 w 21517"/>
                  <a:gd name="T7" fmla="*/ 0 h 21336"/>
                  <a:gd name="T8" fmla="*/ 0 w 21517"/>
                  <a:gd name="T9" fmla="*/ 0 h 21336"/>
                  <a:gd name="T10" fmla="*/ 0 w 21517"/>
                  <a:gd name="T11" fmla="*/ 0 h 21336"/>
                  <a:gd name="T12" fmla="*/ 0 w 21517"/>
                  <a:gd name="T13" fmla="*/ 0 h 21336"/>
                  <a:gd name="T14" fmla="*/ 0 w 21517"/>
                  <a:gd name="T15" fmla="*/ 0 h 21336"/>
                  <a:gd name="T16" fmla="*/ 0 w 21517"/>
                  <a:gd name="T17" fmla="*/ 0 h 21336"/>
                  <a:gd name="T18" fmla="*/ 0 w 21517"/>
                  <a:gd name="T19" fmla="*/ 0 h 21336"/>
                  <a:gd name="T20" fmla="*/ 0 w 21517"/>
                  <a:gd name="T21" fmla="*/ 0 h 21336"/>
                  <a:gd name="T22" fmla="*/ 0 w 21517"/>
                  <a:gd name="T23" fmla="*/ 0 h 21336"/>
                  <a:gd name="T24" fmla="*/ 0 w 21517"/>
                  <a:gd name="T25" fmla="*/ 0 h 21336"/>
                  <a:gd name="T26" fmla="*/ 0 w 21517"/>
                  <a:gd name="T27" fmla="*/ 0 h 21336"/>
                  <a:gd name="T28" fmla="*/ 0 w 21517"/>
                  <a:gd name="T29" fmla="*/ 0 h 21336"/>
                  <a:gd name="T30" fmla="*/ 0 w 21517"/>
                  <a:gd name="T31" fmla="*/ 0 h 21336"/>
                  <a:gd name="T32" fmla="*/ 0 w 21517"/>
                  <a:gd name="T33" fmla="*/ 0 h 21336"/>
                  <a:gd name="T34" fmla="*/ 0 w 21517"/>
                  <a:gd name="T35" fmla="*/ 0 h 21336"/>
                  <a:gd name="T36" fmla="*/ 0 w 21517"/>
                  <a:gd name="T37" fmla="*/ 0 h 21336"/>
                  <a:gd name="T38" fmla="*/ 0 w 21517"/>
                  <a:gd name="T39" fmla="*/ 0 h 21336"/>
                  <a:gd name="T40" fmla="*/ 0 w 21517"/>
                  <a:gd name="T41" fmla="*/ 0 h 21336"/>
                  <a:gd name="T42" fmla="*/ 0 w 21517"/>
                  <a:gd name="T43" fmla="*/ 0 h 21336"/>
                  <a:gd name="T44" fmla="*/ 0 w 21517"/>
                  <a:gd name="T45" fmla="*/ 0 h 21336"/>
                  <a:gd name="T46" fmla="*/ 0 w 21517"/>
                  <a:gd name="T47" fmla="*/ 0 h 21336"/>
                  <a:gd name="T48" fmla="*/ 0 w 21517"/>
                  <a:gd name="T49" fmla="*/ 0 h 21336"/>
                  <a:gd name="T50" fmla="*/ 0 w 21517"/>
                  <a:gd name="T51" fmla="*/ 0 h 21336"/>
                  <a:gd name="T52" fmla="*/ 0 w 21517"/>
                  <a:gd name="T53" fmla="*/ 0 h 21336"/>
                  <a:gd name="T54" fmla="*/ 0 w 21517"/>
                  <a:gd name="T55" fmla="*/ 0 h 21336"/>
                  <a:gd name="T56" fmla="*/ 0 w 21517"/>
                  <a:gd name="T57" fmla="*/ 0 h 21336"/>
                  <a:gd name="T58" fmla="*/ 0 w 21517"/>
                  <a:gd name="T59" fmla="*/ 0 h 21336"/>
                  <a:gd name="T60" fmla="*/ 0 w 21517"/>
                  <a:gd name="T61" fmla="*/ 0 h 21336"/>
                  <a:gd name="T62" fmla="*/ 0 w 21517"/>
                  <a:gd name="T63" fmla="*/ 0 h 21336"/>
                  <a:gd name="T64" fmla="*/ 0 w 21517"/>
                  <a:gd name="T65" fmla="*/ 0 h 213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517" h="21336">
                    <a:moveTo>
                      <a:pt x="19567" y="7931"/>
                    </a:moveTo>
                    <a:cubicBezTo>
                      <a:pt x="19048" y="7904"/>
                      <a:pt x="19448" y="7845"/>
                      <a:pt x="19422" y="7719"/>
                    </a:cubicBezTo>
                    <a:cubicBezTo>
                      <a:pt x="19025" y="7719"/>
                      <a:pt x="18300" y="6676"/>
                      <a:pt x="18300" y="6418"/>
                    </a:cubicBezTo>
                    <a:cubicBezTo>
                      <a:pt x="18154" y="6364"/>
                      <a:pt x="18030" y="5984"/>
                      <a:pt x="18056" y="5984"/>
                    </a:cubicBezTo>
                    <a:cubicBezTo>
                      <a:pt x="17943" y="5729"/>
                      <a:pt x="17483" y="5519"/>
                      <a:pt x="17666" y="5262"/>
                    </a:cubicBezTo>
                    <a:cubicBezTo>
                      <a:pt x="17237" y="5072"/>
                      <a:pt x="16781" y="4416"/>
                      <a:pt x="16643" y="4106"/>
                    </a:cubicBezTo>
                    <a:cubicBezTo>
                      <a:pt x="16386" y="3964"/>
                      <a:pt x="16203" y="3565"/>
                      <a:pt x="16203" y="3348"/>
                    </a:cubicBezTo>
                    <a:cubicBezTo>
                      <a:pt x="15909" y="3348"/>
                      <a:pt x="15513" y="2695"/>
                      <a:pt x="15570" y="2445"/>
                    </a:cubicBezTo>
                    <a:cubicBezTo>
                      <a:pt x="15293" y="2445"/>
                      <a:pt x="15220" y="2082"/>
                      <a:pt x="14935" y="2082"/>
                    </a:cubicBezTo>
                    <a:cubicBezTo>
                      <a:pt x="15075" y="1777"/>
                      <a:pt x="13120" y="1748"/>
                      <a:pt x="12791" y="1721"/>
                    </a:cubicBezTo>
                    <a:cubicBezTo>
                      <a:pt x="12847" y="1475"/>
                      <a:pt x="12591" y="1324"/>
                      <a:pt x="12302" y="1324"/>
                    </a:cubicBezTo>
                    <a:cubicBezTo>
                      <a:pt x="12302" y="1706"/>
                      <a:pt x="11199" y="1748"/>
                      <a:pt x="10824" y="1733"/>
                    </a:cubicBezTo>
                    <a:cubicBezTo>
                      <a:pt x="10554" y="1724"/>
                      <a:pt x="9962" y="1667"/>
                      <a:pt x="9962" y="1432"/>
                    </a:cubicBezTo>
                    <a:cubicBezTo>
                      <a:pt x="9775" y="1397"/>
                      <a:pt x="9512" y="1432"/>
                      <a:pt x="9230" y="1432"/>
                    </a:cubicBezTo>
                    <a:cubicBezTo>
                      <a:pt x="9295" y="1188"/>
                      <a:pt x="8622" y="87"/>
                      <a:pt x="8255" y="22"/>
                    </a:cubicBezTo>
                    <a:cubicBezTo>
                      <a:pt x="8255" y="58"/>
                      <a:pt x="8255" y="96"/>
                      <a:pt x="8255" y="132"/>
                    </a:cubicBezTo>
                    <a:cubicBezTo>
                      <a:pt x="7980" y="165"/>
                      <a:pt x="6254" y="-152"/>
                      <a:pt x="6254" y="96"/>
                    </a:cubicBezTo>
                    <a:cubicBezTo>
                      <a:pt x="6047" y="96"/>
                      <a:pt x="5172" y="326"/>
                      <a:pt x="5035" y="529"/>
                    </a:cubicBezTo>
                    <a:cubicBezTo>
                      <a:pt x="4952" y="529"/>
                      <a:pt x="4156" y="817"/>
                      <a:pt x="4156" y="601"/>
                    </a:cubicBezTo>
                    <a:cubicBezTo>
                      <a:pt x="3956" y="601"/>
                      <a:pt x="3715" y="678"/>
                      <a:pt x="3619" y="817"/>
                    </a:cubicBezTo>
                    <a:cubicBezTo>
                      <a:pt x="3402" y="817"/>
                      <a:pt x="3172" y="1103"/>
                      <a:pt x="3035" y="1215"/>
                    </a:cubicBezTo>
                    <a:cubicBezTo>
                      <a:pt x="2658" y="1182"/>
                      <a:pt x="2928" y="1003"/>
                      <a:pt x="2548" y="1396"/>
                    </a:cubicBezTo>
                    <a:cubicBezTo>
                      <a:pt x="2548" y="1525"/>
                      <a:pt x="2261" y="2081"/>
                      <a:pt x="2207" y="2081"/>
                    </a:cubicBezTo>
                    <a:cubicBezTo>
                      <a:pt x="2328" y="2171"/>
                      <a:pt x="2324" y="2220"/>
                      <a:pt x="2207" y="2335"/>
                    </a:cubicBezTo>
                    <a:cubicBezTo>
                      <a:pt x="1938" y="2494"/>
                      <a:pt x="1785" y="2817"/>
                      <a:pt x="1524" y="2913"/>
                    </a:cubicBezTo>
                    <a:cubicBezTo>
                      <a:pt x="1250" y="3250"/>
                      <a:pt x="1191" y="2890"/>
                      <a:pt x="986" y="3269"/>
                    </a:cubicBezTo>
                    <a:cubicBezTo>
                      <a:pt x="875" y="3480"/>
                      <a:pt x="721" y="3638"/>
                      <a:pt x="602" y="3808"/>
                    </a:cubicBezTo>
                    <a:cubicBezTo>
                      <a:pt x="225" y="4344"/>
                      <a:pt x="207" y="4578"/>
                      <a:pt x="207" y="5081"/>
                    </a:cubicBezTo>
                    <a:cubicBezTo>
                      <a:pt x="207" y="5260"/>
                      <a:pt x="-50" y="5426"/>
                      <a:pt x="9" y="5578"/>
                    </a:cubicBezTo>
                    <a:cubicBezTo>
                      <a:pt x="89" y="5782"/>
                      <a:pt x="253" y="6208"/>
                      <a:pt x="207" y="6345"/>
                    </a:cubicBezTo>
                    <a:cubicBezTo>
                      <a:pt x="20" y="6345"/>
                      <a:pt x="-83" y="6832"/>
                      <a:pt x="258" y="6959"/>
                    </a:cubicBezTo>
                    <a:cubicBezTo>
                      <a:pt x="258" y="7279"/>
                      <a:pt x="886" y="8246"/>
                      <a:pt x="1279" y="8440"/>
                    </a:cubicBezTo>
                    <a:cubicBezTo>
                      <a:pt x="1279" y="8705"/>
                      <a:pt x="1993" y="9271"/>
                      <a:pt x="2352" y="9271"/>
                    </a:cubicBezTo>
                    <a:cubicBezTo>
                      <a:pt x="2491" y="9476"/>
                      <a:pt x="3961" y="9781"/>
                      <a:pt x="3961" y="9524"/>
                    </a:cubicBezTo>
                    <a:cubicBezTo>
                      <a:pt x="4560" y="9524"/>
                      <a:pt x="6671" y="9237"/>
                      <a:pt x="6986" y="9705"/>
                    </a:cubicBezTo>
                    <a:cubicBezTo>
                      <a:pt x="7519" y="9705"/>
                      <a:pt x="7714" y="9638"/>
                      <a:pt x="8206" y="9813"/>
                    </a:cubicBezTo>
                    <a:cubicBezTo>
                      <a:pt x="8271" y="10083"/>
                      <a:pt x="8170" y="10898"/>
                      <a:pt x="7914" y="11114"/>
                    </a:cubicBezTo>
                    <a:cubicBezTo>
                      <a:pt x="7914" y="11477"/>
                      <a:pt x="8059" y="11859"/>
                      <a:pt x="8450" y="12053"/>
                    </a:cubicBezTo>
                    <a:cubicBezTo>
                      <a:pt x="8479" y="12141"/>
                      <a:pt x="8758" y="12486"/>
                      <a:pt x="8841" y="12486"/>
                    </a:cubicBezTo>
                    <a:cubicBezTo>
                      <a:pt x="8993" y="12942"/>
                      <a:pt x="9163" y="13337"/>
                      <a:pt x="9049" y="13983"/>
                    </a:cubicBezTo>
                    <a:cubicBezTo>
                      <a:pt x="8944" y="14571"/>
                      <a:pt x="8694" y="14920"/>
                      <a:pt x="8694" y="15448"/>
                    </a:cubicBezTo>
                    <a:cubicBezTo>
                      <a:pt x="8545" y="15448"/>
                      <a:pt x="8841" y="16459"/>
                      <a:pt x="8986" y="16459"/>
                    </a:cubicBezTo>
                    <a:cubicBezTo>
                      <a:pt x="8986" y="16919"/>
                      <a:pt x="9475" y="17333"/>
                      <a:pt x="9475" y="17832"/>
                    </a:cubicBezTo>
                    <a:cubicBezTo>
                      <a:pt x="9504" y="17832"/>
                      <a:pt x="9670" y="18303"/>
                      <a:pt x="9670" y="18446"/>
                    </a:cubicBezTo>
                    <a:cubicBezTo>
                      <a:pt x="9519" y="18446"/>
                      <a:pt x="10450" y="19829"/>
                      <a:pt x="10450" y="19928"/>
                    </a:cubicBezTo>
                    <a:cubicBezTo>
                      <a:pt x="10616" y="19928"/>
                      <a:pt x="10640" y="20397"/>
                      <a:pt x="10790" y="20397"/>
                    </a:cubicBezTo>
                    <a:cubicBezTo>
                      <a:pt x="10816" y="20709"/>
                      <a:pt x="10985" y="20998"/>
                      <a:pt x="10985" y="21228"/>
                    </a:cubicBezTo>
                    <a:cubicBezTo>
                      <a:pt x="11180" y="21448"/>
                      <a:pt x="11986" y="21264"/>
                      <a:pt x="12301" y="21264"/>
                    </a:cubicBezTo>
                    <a:cubicBezTo>
                      <a:pt x="12301" y="21180"/>
                      <a:pt x="13771" y="20975"/>
                      <a:pt x="13958" y="20975"/>
                    </a:cubicBezTo>
                    <a:cubicBezTo>
                      <a:pt x="14057" y="20878"/>
                      <a:pt x="14690" y="20216"/>
                      <a:pt x="14690" y="20216"/>
                    </a:cubicBezTo>
                    <a:cubicBezTo>
                      <a:pt x="14690" y="19882"/>
                      <a:pt x="15601" y="19238"/>
                      <a:pt x="15959" y="19059"/>
                    </a:cubicBezTo>
                    <a:cubicBezTo>
                      <a:pt x="15959" y="19006"/>
                      <a:pt x="16404" y="18192"/>
                      <a:pt x="16349" y="18192"/>
                    </a:cubicBezTo>
                    <a:cubicBezTo>
                      <a:pt x="16349" y="17624"/>
                      <a:pt x="16544" y="17250"/>
                      <a:pt x="16544" y="16748"/>
                    </a:cubicBezTo>
                    <a:cubicBezTo>
                      <a:pt x="16688" y="16748"/>
                      <a:pt x="16830" y="16278"/>
                      <a:pt x="17128" y="16278"/>
                    </a:cubicBezTo>
                    <a:cubicBezTo>
                      <a:pt x="17212" y="16155"/>
                      <a:pt x="17450" y="16107"/>
                      <a:pt x="17616" y="16024"/>
                    </a:cubicBezTo>
                    <a:cubicBezTo>
                      <a:pt x="17616" y="15713"/>
                      <a:pt x="17957" y="15476"/>
                      <a:pt x="17957" y="15087"/>
                    </a:cubicBezTo>
                    <a:cubicBezTo>
                      <a:pt x="18179" y="15087"/>
                      <a:pt x="17812" y="13876"/>
                      <a:pt x="17812" y="13749"/>
                    </a:cubicBezTo>
                    <a:cubicBezTo>
                      <a:pt x="17382" y="13749"/>
                      <a:pt x="17713" y="12307"/>
                      <a:pt x="17713" y="12124"/>
                    </a:cubicBezTo>
                    <a:cubicBezTo>
                      <a:pt x="17437" y="12124"/>
                      <a:pt x="18620" y="11148"/>
                      <a:pt x="18598" y="11208"/>
                    </a:cubicBezTo>
                    <a:cubicBezTo>
                      <a:pt x="18681" y="10953"/>
                      <a:pt x="19316" y="10604"/>
                      <a:pt x="19526" y="10404"/>
                    </a:cubicBezTo>
                    <a:cubicBezTo>
                      <a:pt x="19713" y="10224"/>
                      <a:pt x="20347" y="9878"/>
                      <a:pt x="20347" y="9667"/>
                    </a:cubicBezTo>
                    <a:cubicBezTo>
                      <a:pt x="20620" y="9565"/>
                      <a:pt x="20654" y="9375"/>
                      <a:pt x="20882" y="9269"/>
                    </a:cubicBezTo>
                    <a:cubicBezTo>
                      <a:pt x="20882" y="9177"/>
                      <a:pt x="20727" y="8909"/>
                      <a:pt x="21077" y="8909"/>
                    </a:cubicBezTo>
                    <a:cubicBezTo>
                      <a:pt x="20989" y="8446"/>
                      <a:pt x="21517" y="8183"/>
                      <a:pt x="21517" y="7716"/>
                    </a:cubicBezTo>
                    <a:cubicBezTo>
                      <a:pt x="21101" y="7817"/>
                      <a:pt x="20526" y="7861"/>
                      <a:pt x="20102" y="7861"/>
                    </a:cubicBezTo>
                    <a:cubicBezTo>
                      <a:pt x="20104" y="7926"/>
                      <a:pt x="19637" y="7935"/>
                      <a:pt x="19567" y="7931"/>
                    </a:cubicBezTo>
                    <a:close/>
                    <a:moveTo>
                      <a:pt x="19567" y="7931"/>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endParaRPr/>
              </a:p>
            </p:txBody>
          </p:sp>
          <p:sp>
            <p:nvSpPr>
              <p:cNvPr id="42" name="Freeform: Shape 55"/>
              <p:cNvSpPr/>
              <p:nvPr/>
            </p:nvSpPr>
            <p:spPr bwMode="auto">
              <a:xfrm>
                <a:off x="184" y="272"/>
                <a:ext cx="3" cy="2"/>
              </a:xfrm>
              <a:custGeom>
                <a:avLst/>
                <a:gdLst>
                  <a:gd name="T0" fmla="*/ 0 w 16989"/>
                  <a:gd name="T1" fmla="*/ 0 h 15334"/>
                  <a:gd name="T2" fmla="*/ 0 w 16989"/>
                  <a:gd name="T3" fmla="*/ 0 h 15334"/>
                  <a:gd name="T4" fmla="*/ 0 w 16989"/>
                  <a:gd name="T5" fmla="*/ 0 h 15334"/>
                  <a:gd name="T6" fmla="*/ 0 w 16989"/>
                  <a:gd name="T7" fmla="*/ 0 h 15334"/>
                  <a:gd name="T8" fmla="*/ 0 w 16989"/>
                  <a:gd name="T9" fmla="*/ 0 h 153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989" h="15334">
                    <a:moveTo>
                      <a:pt x="5730" y="2266"/>
                    </a:moveTo>
                    <a:cubicBezTo>
                      <a:pt x="4165" y="1591"/>
                      <a:pt x="2498" y="771"/>
                      <a:pt x="900" y="0"/>
                    </a:cubicBezTo>
                    <a:cubicBezTo>
                      <a:pt x="-4611" y="21600"/>
                      <a:pt x="16989" y="17743"/>
                      <a:pt x="16989" y="4629"/>
                    </a:cubicBezTo>
                    <a:cubicBezTo>
                      <a:pt x="12159" y="7955"/>
                      <a:pt x="7839" y="13596"/>
                      <a:pt x="5730" y="2266"/>
                    </a:cubicBezTo>
                    <a:close/>
                    <a:moveTo>
                      <a:pt x="5730" y="2266"/>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endParaRPr/>
              </a:p>
            </p:txBody>
          </p:sp>
          <p:sp>
            <p:nvSpPr>
              <p:cNvPr id="43" name="Freeform: Shape 56"/>
              <p:cNvSpPr/>
              <p:nvPr/>
            </p:nvSpPr>
            <p:spPr bwMode="auto">
              <a:xfrm>
                <a:off x="192" y="272"/>
                <a:ext cx="16" cy="8"/>
              </a:xfrm>
              <a:custGeom>
                <a:avLst/>
                <a:gdLst>
                  <a:gd name="T0" fmla="*/ 0 w 18999"/>
                  <a:gd name="T1" fmla="*/ 0 h 20934"/>
                  <a:gd name="T2" fmla="*/ 0 w 18999"/>
                  <a:gd name="T3" fmla="*/ 0 h 20934"/>
                  <a:gd name="T4" fmla="*/ 0 w 18999"/>
                  <a:gd name="T5" fmla="*/ 0 h 20934"/>
                  <a:gd name="T6" fmla="*/ 0 w 18999"/>
                  <a:gd name="T7" fmla="*/ 0 h 20934"/>
                  <a:gd name="T8" fmla="*/ 0 w 18999"/>
                  <a:gd name="T9" fmla="*/ 0 h 20934"/>
                  <a:gd name="T10" fmla="*/ 0 w 18999"/>
                  <a:gd name="T11" fmla="*/ 0 h 20934"/>
                  <a:gd name="T12" fmla="*/ 0 w 18999"/>
                  <a:gd name="T13" fmla="*/ 0 h 209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999" h="20934">
                    <a:moveTo>
                      <a:pt x="5636" y="0"/>
                    </a:moveTo>
                    <a:cubicBezTo>
                      <a:pt x="4287" y="4948"/>
                      <a:pt x="2148" y="3040"/>
                      <a:pt x="0" y="2842"/>
                    </a:cubicBezTo>
                    <a:cubicBezTo>
                      <a:pt x="1313" y="7114"/>
                      <a:pt x="5600" y="11307"/>
                      <a:pt x="7812" y="11307"/>
                    </a:cubicBezTo>
                    <a:cubicBezTo>
                      <a:pt x="9253" y="17507"/>
                      <a:pt x="13604" y="21600"/>
                      <a:pt x="17047" y="20845"/>
                    </a:cubicBezTo>
                    <a:cubicBezTo>
                      <a:pt x="21600" y="19871"/>
                      <a:pt x="16872" y="12618"/>
                      <a:pt x="16055" y="9439"/>
                    </a:cubicBezTo>
                    <a:cubicBezTo>
                      <a:pt x="11622" y="9439"/>
                      <a:pt x="11135" y="1212"/>
                      <a:pt x="5636" y="0"/>
                    </a:cubicBezTo>
                    <a:close/>
                    <a:moveTo>
                      <a:pt x="563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endParaRPr/>
              </a:p>
            </p:txBody>
          </p:sp>
          <p:sp>
            <p:nvSpPr>
              <p:cNvPr id="44" name="Freeform: Shape 57"/>
              <p:cNvSpPr/>
              <p:nvPr/>
            </p:nvSpPr>
            <p:spPr bwMode="auto">
              <a:xfrm>
                <a:off x="208" y="288"/>
                <a:ext cx="15" cy="4"/>
              </a:xfrm>
              <a:custGeom>
                <a:avLst/>
                <a:gdLst>
                  <a:gd name="T0" fmla="*/ 0 w 21600"/>
                  <a:gd name="T1" fmla="*/ 0 h 19826"/>
                  <a:gd name="T2" fmla="*/ 0 w 21600"/>
                  <a:gd name="T3" fmla="*/ 0 h 19826"/>
                  <a:gd name="T4" fmla="*/ 0 w 21600"/>
                  <a:gd name="T5" fmla="*/ 0 h 19826"/>
                  <a:gd name="T6" fmla="*/ 0 w 21600"/>
                  <a:gd name="T7" fmla="*/ 0 h 19826"/>
                  <a:gd name="T8" fmla="*/ 0 w 21600"/>
                  <a:gd name="T9" fmla="*/ 0 h 19826"/>
                  <a:gd name="T10" fmla="*/ 0 w 21600"/>
                  <a:gd name="T11" fmla="*/ 0 h 19826"/>
                  <a:gd name="T12" fmla="*/ 0 w 21600"/>
                  <a:gd name="T13" fmla="*/ 0 h 19826"/>
                  <a:gd name="T14" fmla="*/ 0 w 21600"/>
                  <a:gd name="T15" fmla="*/ 0 h 19826"/>
                  <a:gd name="T16" fmla="*/ 0 w 21600"/>
                  <a:gd name="T17" fmla="*/ 0 h 198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19826">
                    <a:moveTo>
                      <a:pt x="15657" y="0"/>
                    </a:moveTo>
                    <a:cubicBezTo>
                      <a:pt x="14560" y="9831"/>
                      <a:pt x="15657" y="658"/>
                      <a:pt x="15657" y="8204"/>
                    </a:cubicBezTo>
                    <a:cubicBezTo>
                      <a:pt x="11646" y="8446"/>
                      <a:pt x="8331" y="1662"/>
                      <a:pt x="5406" y="1662"/>
                    </a:cubicBezTo>
                    <a:cubicBezTo>
                      <a:pt x="6331" y="6612"/>
                      <a:pt x="7554" y="10212"/>
                      <a:pt x="7554" y="14712"/>
                    </a:cubicBezTo>
                    <a:cubicBezTo>
                      <a:pt x="4789" y="18069"/>
                      <a:pt x="2686" y="14712"/>
                      <a:pt x="0" y="14712"/>
                    </a:cubicBezTo>
                    <a:cubicBezTo>
                      <a:pt x="1006" y="20735"/>
                      <a:pt x="8309" y="21600"/>
                      <a:pt x="9189" y="16442"/>
                    </a:cubicBezTo>
                    <a:cubicBezTo>
                      <a:pt x="15417" y="16442"/>
                      <a:pt x="15680" y="16027"/>
                      <a:pt x="21600" y="18000"/>
                    </a:cubicBezTo>
                    <a:cubicBezTo>
                      <a:pt x="21406" y="13015"/>
                      <a:pt x="17349" y="1315"/>
                      <a:pt x="15657" y="0"/>
                    </a:cubicBezTo>
                    <a:close/>
                    <a:moveTo>
                      <a:pt x="15657"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endParaRPr/>
              </a:p>
            </p:txBody>
          </p:sp>
          <p:sp>
            <p:nvSpPr>
              <p:cNvPr id="45" name="Freeform: Shape 58"/>
              <p:cNvSpPr/>
              <p:nvPr/>
            </p:nvSpPr>
            <p:spPr bwMode="auto">
              <a:xfrm>
                <a:off x="200" y="288"/>
                <a:ext cx="2" cy="2"/>
              </a:xfrm>
              <a:custGeom>
                <a:avLst/>
                <a:gdLst>
                  <a:gd name="T0" fmla="*/ 0 w 16604"/>
                  <a:gd name="T1" fmla="*/ 0 h 17442"/>
                  <a:gd name="T2" fmla="*/ 0 w 16604"/>
                  <a:gd name="T3" fmla="*/ 0 h 17442"/>
                  <a:gd name="T4" fmla="*/ 0 w 16604"/>
                  <a:gd name="T5" fmla="*/ 0 h 17442"/>
                  <a:gd name="T6" fmla="*/ 0 w 16604"/>
                  <a:gd name="T7" fmla="*/ 0 h 174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604" h="17442">
                    <a:moveTo>
                      <a:pt x="1543" y="0"/>
                    </a:moveTo>
                    <a:cubicBezTo>
                      <a:pt x="-4492" y="21600"/>
                      <a:pt x="8577" y="17040"/>
                      <a:pt x="16563" y="17040"/>
                    </a:cubicBezTo>
                    <a:cubicBezTo>
                      <a:pt x="17108" y="7620"/>
                      <a:pt x="12116" y="1920"/>
                      <a:pt x="1543" y="0"/>
                    </a:cubicBezTo>
                    <a:close/>
                    <a:moveTo>
                      <a:pt x="1543"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endParaRPr/>
              </a:p>
            </p:txBody>
          </p:sp>
          <p:sp>
            <p:nvSpPr>
              <p:cNvPr id="46" name="Freeform: Shape 59"/>
              <p:cNvSpPr/>
              <p:nvPr/>
            </p:nvSpPr>
            <p:spPr bwMode="auto">
              <a:xfrm>
                <a:off x="200" y="288"/>
                <a:ext cx="2" cy="2"/>
              </a:xfrm>
              <a:custGeom>
                <a:avLst/>
                <a:gdLst>
                  <a:gd name="T0" fmla="*/ 0 w 21600"/>
                  <a:gd name="T1" fmla="*/ 0 h 12742"/>
                  <a:gd name="T2" fmla="*/ 0 w 21600"/>
                  <a:gd name="T3" fmla="*/ 0 h 12742"/>
                  <a:gd name="T4" fmla="*/ 0 w 21600"/>
                  <a:gd name="T5" fmla="*/ 0 h 12742"/>
                  <a:gd name="T6" fmla="*/ 0 w 21600"/>
                  <a:gd name="T7" fmla="*/ 0 h 127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12742">
                    <a:moveTo>
                      <a:pt x="0" y="12742"/>
                    </a:moveTo>
                    <a:cubicBezTo>
                      <a:pt x="7251" y="11994"/>
                      <a:pt x="14425" y="11339"/>
                      <a:pt x="21600" y="10545"/>
                    </a:cubicBezTo>
                    <a:cubicBezTo>
                      <a:pt x="17860" y="-8858"/>
                      <a:pt x="2137" y="2550"/>
                      <a:pt x="0" y="12742"/>
                    </a:cubicBezTo>
                    <a:close/>
                    <a:moveTo>
                      <a:pt x="0" y="12742"/>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endParaRPr/>
              </a:p>
            </p:txBody>
          </p:sp>
          <p:sp>
            <p:nvSpPr>
              <p:cNvPr id="47" name="Freeform: Shape 60"/>
              <p:cNvSpPr/>
              <p:nvPr/>
            </p:nvSpPr>
            <p:spPr bwMode="auto">
              <a:xfrm>
                <a:off x="232" y="288"/>
                <a:ext cx="2" cy="1"/>
              </a:xfrm>
              <a:custGeom>
                <a:avLst/>
                <a:gdLst>
                  <a:gd name="T0" fmla="*/ 0 w 17161"/>
                  <a:gd name="T1" fmla="*/ 0 h 13638"/>
                  <a:gd name="T2" fmla="*/ 0 w 17161"/>
                  <a:gd name="T3" fmla="*/ 0 h 13638"/>
                  <a:gd name="T4" fmla="*/ 0 w 17161"/>
                  <a:gd name="T5" fmla="*/ 0 h 13638"/>
                  <a:gd name="T6" fmla="*/ 0 w 17161"/>
                  <a:gd name="T7" fmla="*/ 0 h 136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61" h="13638">
                    <a:moveTo>
                      <a:pt x="1582" y="0"/>
                    </a:moveTo>
                    <a:cubicBezTo>
                      <a:pt x="-4374" y="21600"/>
                      <a:pt x="7735" y="11073"/>
                      <a:pt x="17161" y="11073"/>
                    </a:cubicBezTo>
                    <a:cubicBezTo>
                      <a:pt x="17226" y="3353"/>
                      <a:pt x="8782" y="0"/>
                      <a:pt x="1582" y="0"/>
                    </a:cubicBezTo>
                    <a:close/>
                    <a:moveTo>
                      <a:pt x="1582"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endParaRPr/>
              </a:p>
            </p:txBody>
          </p:sp>
          <p:sp>
            <p:nvSpPr>
              <p:cNvPr id="48" name="Freeform: Shape 61"/>
              <p:cNvSpPr/>
              <p:nvPr/>
            </p:nvSpPr>
            <p:spPr bwMode="auto">
              <a:xfrm>
                <a:off x="224" y="288"/>
                <a:ext cx="1" cy="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cubicBezTo>
                      <a:pt x="0" y="7500"/>
                      <a:pt x="0" y="14250"/>
                      <a:pt x="0" y="21600"/>
                    </a:cubicBezTo>
                    <a:cubicBezTo>
                      <a:pt x="8975" y="18750"/>
                      <a:pt x="12777" y="14250"/>
                      <a:pt x="21600" y="14250"/>
                    </a:cubicBezTo>
                    <a:cubicBezTo>
                      <a:pt x="21600" y="5100"/>
                      <a:pt x="9279" y="0"/>
                      <a:pt x="0" y="0"/>
                    </a:cubicBezTo>
                    <a:close/>
                    <a:moveTo>
                      <a:pt x="0"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endParaRPr/>
              </a:p>
            </p:txBody>
          </p:sp>
          <p:sp>
            <p:nvSpPr>
              <p:cNvPr id="49" name="Freeform: Shape 62"/>
              <p:cNvSpPr/>
              <p:nvPr/>
            </p:nvSpPr>
            <p:spPr bwMode="auto">
              <a:xfrm>
                <a:off x="216" y="304"/>
                <a:ext cx="1" cy="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21600"/>
                    </a:moveTo>
                    <a:cubicBezTo>
                      <a:pt x="17923" y="21600"/>
                      <a:pt x="17234" y="20571"/>
                      <a:pt x="21600" y="5371"/>
                    </a:cubicBezTo>
                    <a:cubicBezTo>
                      <a:pt x="16200" y="3429"/>
                      <a:pt x="10915" y="1714"/>
                      <a:pt x="5285" y="0"/>
                    </a:cubicBezTo>
                    <a:cubicBezTo>
                      <a:pt x="3447" y="7200"/>
                      <a:pt x="1838" y="14400"/>
                      <a:pt x="0" y="21600"/>
                    </a:cubicBezTo>
                    <a:close/>
                    <a:moveTo>
                      <a:pt x="0" y="2160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endParaRPr/>
              </a:p>
            </p:txBody>
          </p:sp>
          <p:sp>
            <p:nvSpPr>
              <p:cNvPr id="50" name="Freeform: Shape 63"/>
              <p:cNvSpPr/>
              <p:nvPr/>
            </p:nvSpPr>
            <p:spPr bwMode="auto">
              <a:xfrm>
                <a:off x="480" y="384"/>
                <a:ext cx="1" cy="2"/>
              </a:xfrm>
              <a:custGeom>
                <a:avLst/>
                <a:gdLst>
                  <a:gd name="T0" fmla="*/ 0 w 16557"/>
                  <a:gd name="T1" fmla="*/ 0 h 18344"/>
                  <a:gd name="T2" fmla="*/ 0 w 16557"/>
                  <a:gd name="T3" fmla="*/ 0 h 18344"/>
                  <a:gd name="T4" fmla="*/ 0 w 16557"/>
                  <a:gd name="T5" fmla="*/ 0 h 18344"/>
                  <a:gd name="T6" fmla="*/ 0 w 16557"/>
                  <a:gd name="T7" fmla="*/ 0 h 183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557" h="18344">
                    <a:moveTo>
                      <a:pt x="0" y="16234"/>
                    </a:moveTo>
                    <a:cubicBezTo>
                      <a:pt x="21600" y="21600"/>
                      <a:pt x="17408" y="16922"/>
                      <a:pt x="13033" y="0"/>
                    </a:cubicBezTo>
                    <a:cubicBezTo>
                      <a:pt x="2734" y="5916"/>
                      <a:pt x="0" y="4471"/>
                      <a:pt x="0" y="16234"/>
                    </a:cubicBezTo>
                    <a:close/>
                    <a:moveTo>
                      <a:pt x="0" y="16234"/>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endParaRPr/>
              </a:p>
            </p:txBody>
          </p:sp>
        </p:grpSp>
      </p:grpSp>
      <p:sp>
        <p:nvSpPr>
          <p:cNvPr id="12" name="TextBox 67"/>
          <p:cNvSpPr txBox="1"/>
          <p:nvPr/>
        </p:nvSpPr>
        <p:spPr>
          <a:xfrm>
            <a:off x="6486882" y="3558190"/>
            <a:ext cx="2060803" cy="325666"/>
          </a:xfrm>
          <a:prstGeom prst="rect">
            <a:avLst/>
          </a:prstGeom>
          <a:noFill/>
          <a:effectLst/>
        </p:spPr>
        <p:txBody>
          <a:bodyPr wrap="square" lIns="0" tIns="0" rIns="0" bIns="0" anchor="ctr">
            <a:normAutofit fontScale="92500" lnSpcReduction="10000"/>
          </a:bodyPr>
          <a:lstStyle/>
          <a:p>
            <a:pPr algn="ctr">
              <a:lnSpc>
                <a:spcPct val="120000"/>
              </a:lnSpc>
            </a:pPr>
            <a:r>
              <a:rPr lang="zh-CN" altLang="en-US" sz="1000">
                <a:solidFill>
                  <a:schemeClr val="dk1">
                    <a:lumMod val="100000"/>
                  </a:schemeClr>
                </a:solidFill>
              </a:rPr>
              <a:t>此部分内容作为文字排版占位显示</a:t>
            </a:r>
            <a:br>
              <a:rPr lang="zh-CN" altLang="en-US" sz="1000">
                <a:solidFill>
                  <a:schemeClr val="dk1">
                    <a:lumMod val="100000"/>
                  </a:schemeClr>
                </a:solidFill>
              </a:rPr>
            </a:br>
            <a:r>
              <a:rPr lang="zh-CN" altLang="en-US" sz="1000">
                <a:solidFill>
                  <a:schemeClr val="dk1">
                    <a:lumMod val="100000"/>
                  </a:schemeClr>
                </a:solidFill>
              </a:rPr>
              <a:t>（建议使用主题字体）</a:t>
            </a:r>
          </a:p>
        </p:txBody>
      </p:sp>
      <p:grpSp>
        <p:nvGrpSpPr>
          <p:cNvPr id="54" name="组合 53"/>
          <p:cNvGrpSpPr/>
          <p:nvPr/>
        </p:nvGrpSpPr>
        <p:grpSpPr>
          <a:xfrm>
            <a:off x="6790197" y="2799401"/>
            <a:ext cx="1479449" cy="1528338"/>
            <a:chOff x="6790196" y="2798607"/>
            <a:chExt cx="1479449" cy="1528338"/>
          </a:xfrm>
        </p:grpSpPr>
        <p:sp>
          <p:nvSpPr>
            <p:cNvPr id="10" name="Oval 65"/>
            <p:cNvSpPr/>
            <p:nvPr/>
          </p:nvSpPr>
          <p:spPr bwMode="auto">
            <a:xfrm>
              <a:off x="6790196" y="2847496"/>
              <a:ext cx="1479449" cy="1479449"/>
            </a:xfrm>
            <a:prstGeom prst="ellipse">
              <a:avLst/>
            </a:prstGeom>
            <a:noFill/>
            <a:ln w="28575" cap="flat" cmpd="sng" algn="ctr">
              <a:solidFill>
                <a:schemeClr val="accent5"/>
              </a:solidFill>
              <a:prstDash val="solid"/>
              <a:round/>
              <a:headEnd type="none" w="med" len="med"/>
              <a:tailEnd type="none" w="med" len="med"/>
            </a:ln>
            <a:effectLst/>
          </p:spPr>
          <p:txBody>
            <a:bodyPr anchor="ctr"/>
            <a:lstStyle/>
            <a:p>
              <a:pPr algn="ctr"/>
              <a:endParaRPr/>
            </a:p>
          </p:txBody>
        </p:sp>
        <p:sp>
          <p:nvSpPr>
            <p:cNvPr id="11" name="TextBox 66"/>
            <p:cNvSpPr txBox="1"/>
            <p:nvPr/>
          </p:nvSpPr>
          <p:spPr>
            <a:xfrm>
              <a:off x="6894901" y="3257313"/>
              <a:ext cx="1244764" cy="300083"/>
            </a:xfrm>
            <a:prstGeom prst="rect">
              <a:avLst/>
            </a:prstGeom>
            <a:noFill/>
            <a:effectLst/>
          </p:spPr>
          <p:txBody>
            <a:bodyPr wrap="none" anchor="ctr" anchorCtr="1">
              <a:normAutofit fontScale="85000" lnSpcReduction="20000"/>
            </a:bodyPr>
            <a:lstStyle/>
            <a:p>
              <a:pPr algn="ctr"/>
              <a:r>
                <a:rPr lang="zh-CN" altLang="en-US" sz="2000" b="1" spc="-83" dirty="0">
                  <a:solidFill>
                    <a:srgbClr val="002060"/>
                  </a:solidFill>
                </a:rPr>
                <a:t>标题文本预设</a:t>
              </a:r>
            </a:p>
          </p:txBody>
        </p:sp>
        <p:sp>
          <p:nvSpPr>
            <p:cNvPr id="13" name="Oval 68"/>
            <p:cNvSpPr>
              <a:spLocks noChangeAspect="1"/>
            </p:cNvSpPr>
            <p:nvPr/>
          </p:nvSpPr>
          <p:spPr bwMode="auto">
            <a:xfrm>
              <a:off x="7771112" y="2798607"/>
              <a:ext cx="496124" cy="496124"/>
            </a:xfrm>
            <a:prstGeom prst="ellipse">
              <a:avLst/>
            </a:prstGeom>
            <a:solidFill>
              <a:schemeClr val="accent5"/>
            </a:solidFill>
            <a:ln w="9525" cap="flat" cmpd="sng" algn="ctr">
              <a:noFill/>
              <a:prstDash val="solid"/>
              <a:miter lim="800000"/>
              <a:headEnd type="none" w="med" len="med"/>
              <a:tailEnd type="none" w="med" len="med"/>
            </a:ln>
            <a:effectLst/>
          </p:spPr>
          <p:txBody>
            <a:bodyPr anchor="ctr"/>
            <a:lstStyle/>
            <a:p>
              <a:pPr algn="ctr"/>
              <a:endParaRPr/>
            </a:p>
          </p:txBody>
        </p:sp>
        <p:grpSp>
          <p:nvGrpSpPr>
            <p:cNvPr id="14" name="Group 69"/>
            <p:cNvGrpSpPr/>
            <p:nvPr/>
          </p:nvGrpSpPr>
          <p:grpSpPr bwMode="auto">
            <a:xfrm>
              <a:off x="7863817" y="2914544"/>
              <a:ext cx="283859" cy="252320"/>
              <a:chOff x="0" y="0"/>
              <a:chExt cx="576" cy="515"/>
            </a:xfrm>
            <a:solidFill>
              <a:schemeClr val="bg1"/>
            </a:solidFill>
            <a:effectLst/>
          </p:grpSpPr>
          <p:sp>
            <p:nvSpPr>
              <p:cNvPr id="30" name="Freeform: Shape 70"/>
              <p:cNvSpPr/>
              <p:nvPr/>
            </p:nvSpPr>
            <p:spPr bwMode="auto">
              <a:xfrm>
                <a:off x="0" y="0"/>
                <a:ext cx="576" cy="51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1936" y="0"/>
                    </a:moveTo>
                    <a:cubicBezTo>
                      <a:pt x="6599" y="0"/>
                      <a:pt x="2272" y="4836"/>
                      <a:pt x="2272" y="10800"/>
                    </a:cubicBezTo>
                    <a:cubicBezTo>
                      <a:pt x="2272" y="10815"/>
                      <a:pt x="2273" y="10840"/>
                      <a:pt x="2273" y="10861"/>
                    </a:cubicBezTo>
                    <a:lnTo>
                      <a:pt x="0" y="10861"/>
                    </a:lnTo>
                    <a:lnTo>
                      <a:pt x="3616" y="14894"/>
                    </a:lnTo>
                    <a:lnTo>
                      <a:pt x="7238" y="10861"/>
                    </a:lnTo>
                    <a:lnTo>
                      <a:pt x="4958" y="10861"/>
                    </a:lnTo>
                    <a:cubicBezTo>
                      <a:pt x="4958" y="10860"/>
                      <a:pt x="4958" y="10859"/>
                      <a:pt x="4958" y="10858"/>
                    </a:cubicBezTo>
                    <a:cubicBezTo>
                      <a:pt x="4958" y="10838"/>
                      <a:pt x="4957" y="10814"/>
                      <a:pt x="4957" y="10800"/>
                    </a:cubicBezTo>
                    <a:cubicBezTo>
                      <a:pt x="4957" y="6499"/>
                      <a:pt x="8088" y="3000"/>
                      <a:pt x="11936" y="3000"/>
                    </a:cubicBezTo>
                    <a:cubicBezTo>
                      <a:pt x="15785" y="3000"/>
                      <a:pt x="18916" y="6499"/>
                      <a:pt x="18916" y="10800"/>
                    </a:cubicBezTo>
                    <a:cubicBezTo>
                      <a:pt x="18916" y="15101"/>
                      <a:pt x="15785" y="18600"/>
                      <a:pt x="11936" y="18600"/>
                    </a:cubicBezTo>
                    <a:cubicBezTo>
                      <a:pt x="9601" y="18600"/>
                      <a:pt x="7530" y="17309"/>
                      <a:pt x="6263" y="15335"/>
                    </a:cubicBezTo>
                    <a:lnTo>
                      <a:pt x="5132" y="16594"/>
                    </a:lnTo>
                    <a:lnTo>
                      <a:pt x="4341" y="17474"/>
                    </a:lnTo>
                    <a:cubicBezTo>
                      <a:pt x="6111" y="19986"/>
                      <a:pt x="8854" y="21600"/>
                      <a:pt x="11936" y="21600"/>
                    </a:cubicBezTo>
                    <a:cubicBezTo>
                      <a:pt x="17274" y="21600"/>
                      <a:pt x="21600" y="16765"/>
                      <a:pt x="21600" y="10800"/>
                    </a:cubicBezTo>
                    <a:cubicBezTo>
                      <a:pt x="21600" y="4836"/>
                      <a:pt x="17273" y="0"/>
                      <a:pt x="11936" y="0"/>
                    </a:cubicBezTo>
                    <a:close/>
                    <a:moveTo>
                      <a:pt x="11936" y="0"/>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endParaRPr/>
              </a:p>
            </p:txBody>
          </p:sp>
          <p:sp>
            <p:nvSpPr>
              <p:cNvPr id="31" name="Freeform: Shape 71"/>
              <p:cNvSpPr/>
              <p:nvPr/>
            </p:nvSpPr>
            <p:spPr bwMode="auto">
              <a:xfrm>
                <a:off x="304" y="128"/>
                <a:ext cx="134" cy="21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0" y="0"/>
                    </a:moveTo>
                    <a:lnTo>
                      <a:pt x="0" y="14168"/>
                    </a:lnTo>
                    <a:lnTo>
                      <a:pt x="32" y="14168"/>
                    </a:lnTo>
                    <a:lnTo>
                      <a:pt x="18924" y="21600"/>
                    </a:lnTo>
                    <a:lnTo>
                      <a:pt x="21600" y="18903"/>
                    </a:lnTo>
                    <a:lnTo>
                      <a:pt x="5054" y="12394"/>
                    </a:lnTo>
                    <a:lnTo>
                      <a:pt x="5054" y="0"/>
                    </a:lnTo>
                    <a:lnTo>
                      <a:pt x="0" y="0"/>
                    </a:lnTo>
                    <a:close/>
                    <a:moveTo>
                      <a:pt x="0" y="0"/>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endParaRPr/>
              </a:p>
            </p:txBody>
          </p:sp>
        </p:grpSp>
      </p:grpSp>
      <p:cxnSp>
        <p:nvCxnSpPr>
          <p:cNvPr id="19" name="Straight Connector 77"/>
          <p:cNvCxnSpPr/>
          <p:nvPr/>
        </p:nvCxnSpPr>
        <p:spPr bwMode="auto">
          <a:xfrm>
            <a:off x="2078009" y="2198499"/>
            <a:ext cx="205618" cy="71509"/>
          </a:xfrm>
          <a:prstGeom prst="line">
            <a:avLst/>
          </a:prstGeom>
          <a:solidFill>
            <a:schemeClr val="accent1"/>
          </a:solidFill>
          <a:ln w="15875" cap="rnd" cmpd="sng" algn="ctr">
            <a:solidFill>
              <a:schemeClr val="bg1">
                <a:lumMod val="75000"/>
              </a:schemeClr>
            </a:solidFill>
            <a:prstDash val="sysDot"/>
            <a:round/>
            <a:headEnd type="oval" w="sm" len="sm"/>
            <a:tailEnd type="oval" w="sm" len="sm"/>
          </a:ln>
          <a:effectLst/>
        </p:spPr>
      </p:cxnSp>
      <p:grpSp>
        <p:nvGrpSpPr>
          <p:cNvPr id="51" name="组合 50"/>
          <p:cNvGrpSpPr/>
          <p:nvPr/>
        </p:nvGrpSpPr>
        <p:grpSpPr>
          <a:xfrm>
            <a:off x="791872" y="1006371"/>
            <a:ext cx="1291658" cy="1527037"/>
            <a:chOff x="791872" y="1005576"/>
            <a:chExt cx="1291658" cy="1527037"/>
          </a:xfrm>
        </p:grpSpPr>
        <p:sp>
          <p:nvSpPr>
            <p:cNvPr id="15" name="Oval 73"/>
            <p:cNvSpPr/>
            <p:nvPr/>
          </p:nvSpPr>
          <p:spPr bwMode="auto">
            <a:xfrm>
              <a:off x="791872" y="1243646"/>
              <a:ext cx="1288968" cy="1288967"/>
            </a:xfrm>
            <a:prstGeom prst="ellipse">
              <a:avLst/>
            </a:prstGeom>
            <a:noFill/>
            <a:ln w="28575" cap="flat" cmpd="sng" algn="ctr">
              <a:solidFill>
                <a:schemeClr val="accent1"/>
              </a:solidFill>
              <a:prstDash val="solid"/>
              <a:round/>
              <a:headEnd type="none" w="med" len="med"/>
              <a:tailEnd type="none" w="med" len="med"/>
            </a:ln>
            <a:effectLst/>
          </p:spPr>
          <p:txBody>
            <a:bodyPr anchor="ctr"/>
            <a:lstStyle/>
            <a:p>
              <a:pPr algn="ctr"/>
              <a:endParaRPr/>
            </a:p>
          </p:txBody>
        </p:sp>
        <p:sp>
          <p:nvSpPr>
            <p:cNvPr id="16" name="TextBox 74"/>
            <p:cNvSpPr txBox="1"/>
            <p:nvPr/>
          </p:nvSpPr>
          <p:spPr>
            <a:xfrm>
              <a:off x="791872" y="1666052"/>
              <a:ext cx="1291658" cy="300083"/>
            </a:xfrm>
            <a:prstGeom prst="rect">
              <a:avLst/>
            </a:prstGeom>
            <a:noFill/>
            <a:effectLst/>
          </p:spPr>
          <p:txBody>
            <a:bodyPr wrap="none" anchor="ctr" anchorCtr="1">
              <a:normAutofit fontScale="92500" lnSpcReduction="10000"/>
            </a:bodyPr>
            <a:lstStyle/>
            <a:p>
              <a:pPr algn="ctr"/>
              <a:r>
                <a:rPr lang="zh-CN" altLang="en-US" sz="2400" b="1" spc="-83" baseline="30000" dirty="0">
                  <a:solidFill>
                    <a:srgbClr val="002060"/>
                  </a:solidFill>
                </a:rPr>
                <a:t>标题文本预设</a:t>
              </a:r>
            </a:p>
          </p:txBody>
        </p:sp>
        <p:sp>
          <p:nvSpPr>
            <p:cNvPr id="17" name="TextBox 75"/>
            <p:cNvSpPr txBox="1"/>
            <p:nvPr/>
          </p:nvSpPr>
          <p:spPr>
            <a:xfrm>
              <a:off x="791872" y="1966135"/>
              <a:ext cx="1291658" cy="260552"/>
            </a:xfrm>
            <a:prstGeom prst="rect">
              <a:avLst/>
            </a:prstGeom>
            <a:noFill/>
            <a:effectLst/>
          </p:spPr>
          <p:txBody>
            <a:bodyPr wrap="square" lIns="0" tIns="0" rIns="0" bIns="0" anchor="ctr">
              <a:normAutofit fontScale="77500" lnSpcReduction="20000"/>
            </a:bodyPr>
            <a:lstStyle/>
            <a:p>
              <a:pPr algn="ctr">
                <a:lnSpc>
                  <a:spcPct val="120000"/>
                </a:lnSpc>
              </a:pPr>
              <a:r>
                <a:rPr lang="zh-CN" altLang="en-US" sz="800">
                  <a:solidFill>
                    <a:schemeClr val="dk1">
                      <a:lumMod val="100000"/>
                    </a:schemeClr>
                  </a:solidFill>
                </a:rPr>
                <a:t>此部分内容作为文字排版占位显示</a:t>
              </a:r>
              <a:br>
                <a:rPr lang="zh-CN" altLang="en-US" sz="800">
                  <a:solidFill>
                    <a:schemeClr val="dk1">
                      <a:lumMod val="100000"/>
                    </a:schemeClr>
                  </a:solidFill>
                </a:rPr>
              </a:br>
              <a:r>
                <a:rPr lang="zh-CN" altLang="en-US" sz="800">
                  <a:solidFill>
                    <a:schemeClr val="dk1">
                      <a:lumMod val="100000"/>
                    </a:schemeClr>
                  </a:solidFill>
                </a:rPr>
                <a:t>（建议使用主题字体）</a:t>
              </a:r>
            </a:p>
          </p:txBody>
        </p:sp>
        <p:sp>
          <p:nvSpPr>
            <p:cNvPr id="18" name="Oval 76"/>
            <p:cNvSpPr>
              <a:spLocks noChangeAspect="1"/>
            </p:cNvSpPr>
            <p:nvPr/>
          </p:nvSpPr>
          <p:spPr bwMode="auto">
            <a:xfrm>
              <a:off x="877021" y="1005576"/>
              <a:ext cx="496124" cy="496124"/>
            </a:xfrm>
            <a:prstGeom prst="ellipse">
              <a:avLst/>
            </a:prstGeom>
            <a:solidFill>
              <a:schemeClr val="bg1"/>
            </a:solidFill>
            <a:ln w="9525" cap="flat" cmpd="sng" algn="ctr">
              <a:solidFill>
                <a:schemeClr val="accent1"/>
              </a:solidFill>
              <a:prstDash val="solid"/>
              <a:miter lim="800000"/>
              <a:headEnd type="none" w="med" len="med"/>
              <a:tailEnd type="none" w="med" len="med"/>
            </a:ln>
            <a:effectLst/>
          </p:spPr>
          <p:txBody>
            <a:bodyPr anchor="ctr"/>
            <a:lstStyle/>
            <a:p>
              <a:pPr algn="ctr"/>
              <a:endParaRPr/>
            </a:p>
          </p:txBody>
        </p:sp>
        <p:sp>
          <p:nvSpPr>
            <p:cNvPr id="20" name="Freeform: Shape 78"/>
            <p:cNvSpPr/>
            <p:nvPr/>
          </p:nvSpPr>
          <p:spPr bwMode="auto">
            <a:xfrm>
              <a:off x="1056932" y="1119913"/>
              <a:ext cx="129983" cy="256144"/>
            </a:xfrm>
            <a:custGeom>
              <a:avLst/>
              <a:gdLst>
                <a:gd name="T0" fmla="*/ 7876052 w 21600"/>
                <a:gd name="T1" fmla="*/ 185358510 h 21600"/>
                <a:gd name="T2" fmla="*/ 8461236 w 21600"/>
                <a:gd name="T3" fmla="*/ 100252083 h 21600"/>
                <a:gd name="T4" fmla="*/ 13475014 w 21600"/>
                <a:gd name="T5" fmla="*/ 51005792 h 21600"/>
                <a:gd name="T6" fmla="*/ 6737509 w 21600"/>
                <a:gd name="T7" fmla="*/ 0 h 21600"/>
                <a:gd name="T8" fmla="*/ 0 w 21600"/>
                <a:gd name="T9" fmla="*/ 51005792 h 21600"/>
                <a:gd name="T10" fmla="*/ 4941496 w 21600"/>
                <a:gd name="T11" fmla="*/ 100110670 h 21600"/>
                <a:gd name="T12" fmla="*/ 5527805 w 21600"/>
                <a:gd name="T13" fmla="*/ 185387119 h 21600"/>
                <a:gd name="T14" fmla="*/ 1748080 w 21600"/>
                <a:gd name="T15" fmla="*/ 194154876 h 21600"/>
                <a:gd name="T16" fmla="*/ 6733136 w 21600"/>
                <a:gd name="T17" fmla="*/ 203194979 h 21600"/>
                <a:gd name="T18" fmla="*/ 11718967 w 21600"/>
                <a:gd name="T19" fmla="*/ 194154876 h 21600"/>
                <a:gd name="T20" fmla="*/ 7876052 w 21600"/>
                <a:gd name="T21" fmla="*/ 185358510 h 21600"/>
                <a:gd name="T22" fmla="*/ 5811038 w 21600"/>
                <a:gd name="T23" fmla="*/ 39764005 h 21600"/>
                <a:gd name="T24" fmla="*/ 3381794 w 21600"/>
                <a:gd name="T25" fmla="*/ 49678959 h 21600"/>
                <a:gd name="T26" fmla="*/ 2388689 w 21600"/>
                <a:gd name="T27" fmla="*/ 30187155 h 21600"/>
                <a:gd name="T28" fmla="*/ 4817314 w 21600"/>
                <a:gd name="T29" fmla="*/ 20272200 h 21600"/>
                <a:gd name="T30" fmla="*/ 5811038 w 21600"/>
                <a:gd name="T31" fmla="*/ 39764005 h 21600"/>
                <a:gd name="T32" fmla="*/ 5811038 w 21600"/>
                <a:gd name="T33" fmla="*/ 39764005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600" h="21600">
                  <a:moveTo>
                    <a:pt x="12625" y="19704"/>
                  </a:moveTo>
                  <a:lnTo>
                    <a:pt x="13563" y="10657"/>
                  </a:lnTo>
                  <a:cubicBezTo>
                    <a:pt x="18187" y="10044"/>
                    <a:pt x="21600" y="7936"/>
                    <a:pt x="21600" y="5422"/>
                  </a:cubicBezTo>
                  <a:cubicBezTo>
                    <a:pt x="21600" y="2427"/>
                    <a:pt x="16765" y="0"/>
                    <a:pt x="10800" y="0"/>
                  </a:cubicBezTo>
                  <a:cubicBezTo>
                    <a:pt x="4835" y="0"/>
                    <a:pt x="0" y="2427"/>
                    <a:pt x="0" y="5422"/>
                  </a:cubicBezTo>
                  <a:cubicBezTo>
                    <a:pt x="0" y="7915"/>
                    <a:pt x="3356" y="10009"/>
                    <a:pt x="7921" y="10642"/>
                  </a:cubicBezTo>
                  <a:lnTo>
                    <a:pt x="8861" y="19707"/>
                  </a:lnTo>
                  <a:cubicBezTo>
                    <a:pt x="5382" y="19811"/>
                    <a:pt x="2802" y="20188"/>
                    <a:pt x="2802" y="20639"/>
                  </a:cubicBezTo>
                  <a:cubicBezTo>
                    <a:pt x="2802" y="21170"/>
                    <a:pt x="6379" y="21600"/>
                    <a:pt x="10793" y="21600"/>
                  </a:cubicBezTo>
                  <a:cubicBezTo>
                    <a:pt x="15206" y="21600"/>
                    <a:pt x="18785" y="21169"/>
                    <a:pt x="18785" y="20639"/>
                  </a:cubicBezTo>
                  <a:cubicBezTo>
                    <a:pt x="18785" y="20184"/>
                    <a:pt x="16154" y="19803"/>
                    <a:pt x="12625" y="19704"/>
                  </a:cubicBezTo>
                  <a:close/>
                  <a:moveTo>
                    <a:pt x="9315" y="4227"/>
                  </a:moveTo>
                  <a:cubicBezTo>
                    <a:pt x="8680" y="5090"/>
                    <a:pt x="6937" y="5562"/>
                    <a:pt x="5421" y="5281"/>
                  </a:cubicBezTo>
                  <a:cubicBezTo>
                    <a:pt x="3906" y="5000"/>
                    <a:pt x="3193" y="4072"/>
                    <a:pt x="3829" y="3209"/>
                  </a:cubicBezTo>
                  <a:cubicBezTo>
                    <a:pt x="4464" y="2346"/>
                    <a:pt x="6207" y="1874"/>
                    <a:pt x="7722" y="2155"/>
                  </a:cubicBezTo>
                  <a:cubicBezTo>
                    <a:pt x="9238" y="2436"/>
                    <a:pt x="9951" y="3363"/>
                    <a:pt x="9315" y="4227"/>
                  </a:cubicBezTo>
                  <a:close/>
                  <a:moveTo>
                    <a:pt x="9315" y="4227"/>
                  </a:moveTo>
                </a:path>
              </a:pathLst>
            </a:custGeom>
            <a:solidFill>
              <a:schemeClr val="accent1"/>
            </a:solidFill>
            <a:ln>
              <a:noFill/>
            </a:ln>
            <a:effectLst/>
          </p:spPr>
          <p:txBody>
            <a:bodyPr anchor="ctr"/>
            <a:lstStyle/>
            <a:p>
              <a:pPr algn="ctr"/>
              <a:endParaRPr/>
            </a:p>
          </p:txBody>
        </p:sp>
      </p:grpSp>
      <p:cxnSp>
        <p:nvCxnSpPr>
          <p:cNvPr id="25" name="Straight Connector 84"/>
          <p:cNvCxnSpPr/>
          <p:nvPr/>
        </p:nvCxnSpPr>
        <p:spPr bwMode="auto">
          <a:xfrm>
            <a:off x="6296699" y="2586174"/>
            <a:ext cx="611902" cy="499205"/>
          </a:xfrm>
          <a:prstGeom prst="line">
            <a:avLst/>
          </a:prstGeom>
          <a:solidFill>
            <a:schemeClr val="accent1"/>
          </a:solidFill>
          <a:ln w="15875" cap="rnd" cmpd="sng" algn="ctr">
            <a:solidFill>
              <a:schemeClr val="bg1">
                <a:lumMod val="75000"/>
              </a:schemeClr>
            </a:solidFill>
            <a:prstDash val="sysDot"/>
            <a:round/>
            <a:headEnd type="oval" w="sm" len="sm"/>
            <a:tailEnd type="oval" w="sm" len="sm"/>
          </a:ln>
          <a:effectLst/>
        </p:spPr>
      </p:cxnSp>
      <p:grpSp>
        <p:nvGrpSpPr>
          <p:cNvPr id="55" name="组合 54"/>
          <p:cNvGrpSpPr/>
          <p:nvPr/>
        </p:nvGrpSpPr>
        <p:grpSpPr>
          <a:xfrm>
            <a:off x="4551256" y="1020301"/>
            <a:ext cx="2060803" cy="1827990"/>
            <a:chOff x="4551255" y="1019507"/>
            <a:chExt cx="2060803" cy="1827990"/>
          </a:xfrm>
        </p:grpSpPr>
        <p:grpSp>
          <p:nvGrpSpPr>
            <p:cNvPr id="53" name="组合 52"/>
            <p:cNvGrpSpPr/>
            <p:nvPr/>
          </p:nvGrpSpPr>
          <p:grpSpPr>
            <a:xfrm>
              <a:off x="4741617" y="1019507"/>
              <a:ext cx="1705356" cy="1827990"/>
              <a:chOff x="4741617" y="1019507"/>
              <a:chExt cx="1705356" cy="1827990"/>
            </a:xfrm>
          </p:grpSpPr>
          <p:sp>
            <p:nvSpPr>
              <p:cNvPr id="21" name="Oval 80"/>
              <p:cNvSpPr/>
              <p:nvPr/>
            </p:nvSpPr>
            <p:spPr bwMode="auto">
              <a:xfrm>
                <a:off x="4741617" y="1142142"/>
                <a:ext cx="1705356" cy="1705355"/>
              </a:xfrm>
              <a:prstGeom prst="ellipse">
                <a:avLst/>
              </a:prstGeom>
              <a:solidFill>
                <a:schemeClr val="accent3"/>
              </a:solidFill>
              <a:ln w="28575" cap="flat" cmpd="sng" algn="ctr">
                <a:noFill/>
                <a:prstDash val="solid"/>
                <a:round/>
                <a:headEnd type="none" w="med" len="med"/>
                <a:tailEnd type="none" w="med" len="med"/>
              </a:ln>
              <a:effectLst/>
            </p:spPr>
            <p:txBody>
              <a:bodyPr anchor="ctr"/>
              <a:lstStyle/>
              <a:p>
                <a:pPr algn="ctr"/>
                <a:endParaRPr dirty="0"/>
              </a:p>
            </p:txBody>
          </p:sp>
          <p:sp>
            <p:nvSpPr>
              <p:cNvPr id="22" name="TextBox 81"/>
              <p:cNvSpPr txBox="1"/>
              <p:nvPr/>
            </p:nvSpPr>
            <p:spPr>
              <a:xfrm>
                <a:off x="4935326" y="1653648"/>
                <a:ext cx="1292662" cy="300083"/>
              </a:xfrm>
              <a:prstGeom prst="rect">
                <a:avLst/>
              </a:prstGeom>
              <a:noFill/>
              <a:effectLst/>
            </p:spPr>
            <p:txBody>
              <a:bodyPr wrap="none" anchor="ctr" anchorCtr="1">
                <a:normAutofit fontScale="85000" lnSpcReduction="20000"/>
              </a:bodyPr>
              <a:lstStyle/>
              <a:p>
                <a:pPr algn="ctr"/>
                <a:r>
                  <a:rPr lang="zh-CN" altLang="en-US" sz="2000" b="1" dirty="0">
                    <a:solidFill>
                      <a:srgbClr val="FFFFFF"/>
                    </a:solidFill>
                  </a:rPr>
                  <a:t>标题文本预设</a:t>
                </a:r>
              </a:p>
            </p:txBody>
          </p:sp>
          <p:sp>
            <p:nvSpPr>
              <p:cNvPr id="24" name="Freeform: Shape 83"/>
              <p:cNvSpPr/>
              <p:nvPr/>
            </p:nvSpPr>
            <p:spPr bwMode="auto">
              <a:xfrm>
                <a:off x="5774152" y="1019507"/>
                <a:ext cx="600563" cy="600563"/>
              </a:xfrm>
              <a:custGeom>
                <a:avLst/>
                <a:gdLst>
                  <a:gd name="T0" fmla="*/ 0 w 3223"/>
                  <a:gd name="T1" fmla="*/ 1612 h 3223"/>
                  <a:gd name="T2" fmla="*/ 0 w 3223"/>
                  <a:gd name="T3" fmla="*/ 1612 h 3223"/>
                  <a:gd name="T4" fmla="*/ 1611 w 3223"/>
                  <a:gd name="T5" fmla="*/ 0 h 3223"/>
                  <a:gd name="T6" fmla="*/ 3223 w 3223"/>
                  <a:gd name="T7" fmla="*/ 1612 h 3223"/>
                  <a:gd name="T8" fmla="*/ 1611 w 3223"/>
                  <a:gd name="T9" fmla="*/ 3223 h 3223"/>
                  <a:gd name="T10" fmla="*/ 0 w 3223"/>
                  <a:gd name="T11" fmla="*/ 1612 h 3223"/>
                </a:gdLst>
                <a:ahLst/>
                <a:cxnLst>
                  <a:cxn ang="0">
                    <a:pos x="T0" y="T1"/>
                  </a:cxn>
                  <a:cxn ang="0">
                    <a:pos x="T2" y="T3"/>
                  </a:cxn>
                  <a:cxn ang="0">
                    <a:pos x="T4" y="T5"/>
                  </a:cxn>
                  <a:cxn ang="0">
                    <a:pos x="T6" y="T7"/>
                  </a:cxn>
                  <a:cxn ang="0">
                    <a:pos x="T8" y="T9"/>
                  </a:cxn>
                  <a:cxn ang="0">
                    <a:pos x="T10" y="T11"/>
                  </a:cxn>
                </a:cxnLst>
                <a:rect l="0" t="0" r="r" b="b"/>
                <a:pathLst>
                  <a:path w="3223" h="3223">
                    <a:moveTo>
                      <a:pt x="0" y="1612"/>
                    </a:moveTo>
                    <a:lnTo>
                      <a:pt x="0" y="1612"/>
                    </a:lnTo>
                    <a:cubicBezTo>
                      <a:pt x="0" y="722"/>
                      <a:pt x="721" y="0"/>
                      <a:pt x="1611" y="0"/>
                    </a:cubicBezTo>
                    <a:cubicBezTo>
                      <a:pt x="2501" y="0"/>
                      <a:pt x="3223" y="722"/>
                      <a:pt x="3223" y="1612"/>
                    </a:cubicBezTo>
                    <a:cubicBezTo>
                      <a:pt x="3223" y="2502"/>
                      <a:pt x="2501" y="3223"/>
                      <a:pt x="1611" y="3223"/>
                    </a:cubicBezTo>
                    <a:cubicBezTo>
                      <a:pt x="721" y="3223"/>
                      <a:pt x="0" y="2502"/>
                      <a:pt x="0" y="1612"/>
                    </a:cubicBezTo>
                    <a:close/>
                  </a:path>
                </a:pathLst>
              </a:custGeom>
              <a:solidFill>
                <a:schemeClr val="accent3">
                  <a:lumMod val="75000"/>
                </a:schemeClr>
              </a:solidFill>
              <a:ln w="0">
                <a:noFill/>
                <a:prstDash val="solid"/>
                <a:round/>
              </a:ln>
              <a:effectLst/>
            </p:spPr>
            <p:txBody>
              <a:bodyPr anchor="ctr"/>
              <a:lstStyle/>
              <a:p>
                <a:pPr algn="ctr"/>
                <a:endParaRPr/>
              </a:p>
            </p:txBody>
          </p:sp>
          <p:grpSp>
            <p:nvGrpSpPr>
              <p:cNvPr id="26" name="Group 85"/>
              <p:cNvGrpSpPr/>
              <p:nvPr/>
            </p:nvGrpSpPr>
            <p:grpSpPr bwMode="auto">
              <a:xfrm>
                <a:off x="5965565" y="1157132"/>
                <a:ext cx="283861" cy="250217"/>
                <a:chOff x="52" y="-52"/>
                <a:chExt cx="578" cy="508"/>
              </a:xfrm>
              <a:solidFill>
                <a:schemeClr val="bg1"/>
              </a:solidFill>
              <a:effectLst/>
            </p:grpSpPr>
            <p:sp>
              <p:nvSpPr>
                <p:cNvPr id="27" name="Freeform: Shape 86"/>
                <p:cNvSpPr/>
                <p:nvPr/>
              </p:nvSpPr>
              <p:spPr bwMode="auto">
                <a:xfrm>
                  <a:off x="52" y="44"/>
                  <a:ext cx="412" cy="41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899" y="18001"/>
                      </a:moveTo>
                      <a:cubicBezTo>
                        <a:pt x="18899" y="18497"/>
                        <a:pt x="18495" y="18900"/>
                        <a:pt x="17998" y="18900"/>
                      </a:cubicBezTo>
                      <a:lnTo>
                        <a:pt x="3601" y="18900"/>
                      </a:lnTo>
                      <a:cubicBezTo>
                        <a:pt x="3105" y="18900"/>
                        <a:pt x="2701" y="18497"/>
                        <a:pt x="2701" y="18001"/>
                      </a:cubicBezTo>
                      <a:lnTo>
                        <a:pt x="2701" y="3598"/>
                      </a:lnTo>
                      <a:cubicBezTo>
                        <a:pt x="2701" y="3102"/>
                        <a:pt x="3105" y="2698"/>
                        <a:pt x="3601" y="2698"/>
                      </a:cubicBezTo>
                      <a:lnTo>
                        <a:pt x="16077" y="2698"/>
                      </a:lnTo>
                      <a:lnTo>
                        <a:pt x="18707" y="70"/>
                      </a:lnTo>
                      <a:cubicBezTo>
                        <a:pt x="18478" y="25"/>
                        <a:pt x="18241" y="0"/>
                        <a:pt x="17998" y="0"/>
                      </a:cubicBezTo>
                      <a:lnTo>
                        <a:pt x="3601" y="0"/>
                      </a:lnTo>
                      <a:cubicBezTo>
                        <a:pt x="1612" y="0"/>
                        <a:pt x="0" y="1611"/>
                        <a:pt x="0" y="3598"/>
                      </a:cubicBezTo>
                      <a:lnTo>
                        <a:pt x="0" y="18001"/>
                      </a:lnTo>
                      <a:cubicBezTo>
                        <a:pt x="0" y="19989"/>
                        <a:pt x="1612" y="21600"/>
                        <a:pt x="3601" y="21600"/>
                      </a:cubicBezTo>
                      <a:lnTo>
                        <a:pt x="17998" y="21600"/>
                      </a:lnTo>
                      <a:cubicBezTo>
                        <a:pt x="19987" y="21600"/>
                        <a:pt x="21600" y="19989"/>
                        <a:pt x="21600" y="18001"/>
                      </a:cubicBezTo>
                      <a:lnTo>
                        <a:pt x="21600" y="10014"/>
                      </a:lnTo>
                      <a:lnTo>
                        <a:pt x="18899" y="12712"/>
                      </a:lnTo>
                      <a:lnTo>
                        <a:pt x="18899" y="18001"/>
                      </a:lnTo>
                      <a:close/>
                      <a:moveTo>
                        <a:pt x="18899" y="18001"/>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endParaRPr/>
                </a:p>
              </p:txBody>
            </p:sp>
            <p:sp>
              <p:nvSpPr>
                <p:cNvPr id="28" name="Freeform: Shape 87"/>
                <p:cNvSpPr/>
                <p:nvPr/>
              </p:nvSpPr>
              <p:spPr bwMode="auto">
                <a:xfrm>
                  <a:off x="228" y="28"/>
                  <a:ext cx="331" cy="33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21600" y="4818"/>
                      </a:moveTo>
                      <a:lnTo>
                        <a:pt x="16780" y="0"/>
                      </a:lnTo>
                      <a:lnTo>
                        <a:pt x="2322" y="14460"/>
                      </a:lnTo>
                      <a:lnTo>
                        <a:pt x="2320" y="14460"/>
                      </a:lnTo>
                      <a:lnTo>
                        <a:pt x="2320" y="14462"/>
                      </a:lnTo>
                      <a:lnTo>
                        <a:pt x="2319" y="14462"/>
                      </a:lnTo>
                      <a:lnTo>
                        <a:pt x="2320" y="14462"/>
                      </a:lnTo>
                      <a:lnTo>
                        <a:pt x="0" y="21600"/>
                      </a:lnTo>
                      <a:lnTo>
                        <a:pt x="7138" y="19281"/>
                      </a:lnTo>
                      <a:lnTo>
                        <a:pt x="7140" y="19281"/>
                      </a:lnTo>
                      <a:lnTo>
                        <a:pt x="7140" y="19279"/>
                      </a:lnTo>
                      <a:lnTo>
                        <a:pt x="21600" y="4818"/>
                      </a:lnTo>
                      <a:close/>
                      <a:moveTo>
                        <a:pt x="5635" y="15238"/>
                      </a:moveTo>
                      <a:lnTo>
                        <a:pt x="4840" y="14443"/>
                      </a:lnTo>
                      <a:lnTo>
                        <a:pt x="16793" y="2490"/>
                      </a:lnTo>
                      <a:lnTo>
                        <a:pt x="17587" y="3283"/>
                      </a:lnTo>
                      <a:lnTo>
                        <a:pt x="5635" y="15238"/>
                      </a:lnTo>
                      <a:close/>
                      <a:moveTo>
                        <a:pt x="5635" y="15238"/>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endParaRPr/>
                </a:p>
              </p:txBody>
            </p:sp>
            <p:sp>
              <p:nvSpPr>
                <p:cNvPr id="29" name="Freeform: Shape 88"/>
                <p:cNvSpPr/>
                <p:nvPr/>
              </p:nvSpPr>
              <p:spPr bwMode="auto">
                <a:xfrm>
                  <a:off x="508" y="-52"/>
                  <a:ext cx="122" cy="12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3026" y="21600"/>
                      </a:moveTo>
                      <a:lnTo>
                        <a:pt x="0" y="8574"/>
                      </a:lnTo>
                      <a:lnTo>
                        <a:pt x="8574" y="0"/>
                      </a:lnTo>
                      <a:lnTo>
                        <a:pt x="21600" y="13026"/>
                      </a:lnTo>
                      <a:lnTo>
                        <a:pt x="13026" y="21600"/>
                      </a:lnTo>
                      <a:close/>
                      <a:moveTo>
                        <a:pt x="13026" y="21600"/>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anchor="ctr"/>
                <a:lstStyle/>
                <a:p>
                  <a:pPr algn="ctr"/>
                  <a:endParaRPr/>
                </a:p>
              </p:txBody>
            </p:sp>
          </p:grpSp>
        </p:grpSp>
        <p:sp>
          <p:nvSpPr>
            <p:cNvPr id="23" name="TextBox 82"/>
            <p:cNvSpPr txBox="1"/>
            <p:nvPr/>
          </p:nvSpPr>
          <p:spPr>
            <a:xfrm>
              <a:off x="4551255" y="2127362"/>
              <a:ext cx="2060803" cy="358223"/>
            </a:xfrm>
            <a:prstGeom prst="rect">
              <a:avLst/>
            </a:prstGeom>
            <a:noFill/>
            <a:effectLst/>
          </p:spPr>
          <p:txBody>
            <a:bodyPr wrap="square" lIns="0" tIns="0" rIns="0" bIns="0" anchor="ctr">
              <a:normAutofit fontScale="92500" lnSpcReduction="10000"/>
            </a:bodyPr>
            <a:lstStyle/>
            <a:p>
              <a:pPr algn="ctr">
                <a:lnSpc>
                  <a:spcPct val="120000"/>
                </a:lnSpc>
              </a:pPr>
              <a:r>
                <a:rPr lang="zh-CN" altLang="en-US" sz="1100" dirty="0">
                  <a:solidFill>
                    <a:schemeClr val="bg1"/>
                  </a:solidFill>
                </a:rPr>
                <a:t>此部分内容作为文字排版占位显示</a:t>
              </a:r>
              <a:br>
                <a:rPr lang="zh-CN" altLang="en-US" sz="1100" dirty="0">
                  <a:solidFill>
                    <a:schemeClr val="bg1"/>
                  </a:solidFill>
                </a:rPr>
              </a:br>
              <a:r>
                <a:rPr lang="zh-CN" altLang="en-US" sz="1100" dirty="0">
                  <a:solidFill>
                    <a:schemeClr val="bg1"/>
                  </a:solidFill>
                </a:rPr>
                <a:t>（建议使用主题字体）</a:t>
              </a:r>
            </a:p>
          </p:txBody>
        </p:sp>
      </p:grpSp>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par>
                                <p:cTn id="10" presetID="53" presetClass="entr" presetSubtype="16" fill="hold" nodeType="withEffect">
                                  <p:stCondLst>
                                    <p:cond delay="0"/>
                                  </p:stCondLst>
                                  <p:childTnLst>
                                    <p:set>
                                      <p:cBhvr>
                                        <p:cTn id="11" dur="1" fill="hold">
                                          <p:stCondLst>
                                            <p:cond delay="0"/>
                                          </p:stCondLst>
                                        </p:cTn>
                                        <p:tgtEl>
                                          <p:spTgt spid="52"/>
                                        </p:tgtEl>
                                        <p:attrNameLst>
                                          <p:attrName>style.visibility</p:attrName>
                                        </p:attrNameLst>
                                      </p:cBhvr>
                                      <p:to>
                                        <p:strVal val="visible"/>
                                      </p:to>
                                    </p:set>
                                    <p:anim calcmode="lin" valueType="num">
                                      <p:cBhvr>
                                        <p:cTn id="12" dur="500" fill="hold"/>
                                        <p:tgtEl>
                                          <p:spTgt spid="52"/>
                                        </p:tgtEl>
                                        <p:attrNameLst>
                                          <p:attrName>ppt_w</p:attrName>
                                        </p:attrNameLst>
                                      </p:cBhvr>
                                      <p:tavLst>
                                        <p:tav tm="0">
                                          <p:val>
                                            <p:fltVal val="0"/>
                                          </p:val>
                                        </p:tav>
                                        <p:tav tm="100000">
                                          <p:val>
                                            <p:strVal val="#ppt_w"/>
                                          </p:val>
                                        </p:tav>
                                      </p:tavLst>
                                    </p:anim>
                                    <p:anim calcmode="lin" valueType="num">
                                      <p:cBhvr>
                                        <p:cTn id="13" dur="500" fill="hold"/>
                                        <p:tgtEl>
                                          <p:spTgt spid="52"/>
                                        </p:tgtEl>
                                        <p:attrNameLst>
                                          <p:attrName>ppt_h</p:attrName>
                                        </p:attrNameLst>
                                      </p:cBhvr>
                                      <p:tavLst>
                                        <p:tav tm="0">
                                          <p:val>
                                            <p:fltVal val="0"/>
                                          </p:val>
                                        </p:tav>
                                        <p:tav tm="100000">
                                          <p:val>
                                            <p:strVal val="#ppt_h"/>
                                          </p:val>
                                        </p:tav>
                                      </p:tavLst>
                                    </p:anim>
                                    <p:animEffect transition="in" filter="fade">
                                      <p:cBhvr>
                                        <p:cTn id="14" dur="500"/>
                                        <p:tgtEl>
                                          <p:spTgt spid="52"/>
                                        </p:tgtEl>
                                      </p:cBhvr>
                                    </p:animEffect>
                                  </p:childTnLst>
                                </p:cTn>
                              </p:par>
                              <p:par>
                                <p:cTn id="15" presetID="53" presetClass="entr" presetSubtype="16"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anim calcmode="lin" valueType="num">
                                      <p:cBhvr>
                                        <p:cTn id="17" dur="500" fill="hold"/>
                                        <p:tgtEl>
                                          <p:spTgt spid="54"/>
                                        </p:tgtEl>
                                        <p:attrNameLst>
                                          <p:attrName>ppt_w</p:attrName>
                                        </p:attrNameLst>
                                      </p:cBhvr>
                                      <p:tavLst>
                                        <p:tav tm="0">
                                          <p:val>
                                            <p:fltVal val="0"/>
                                          </p:val>
                                        </p:tav>
                                        <p:tav tm="100000">
                                          <p:val>
                                            <p:strVal val="#ppt_w"/>
                                          </p:val>
                                        </p:tav>
                                      </p:tavLst>
                                    </p:anim>
                                    <p:anim calcmode="lin" valueType="num">
                                      <p:cBhvr>
                                        <p:cTn id="18" dur="500" fill="hold"/>
                                        <p:tgtEl>
                                          <p:spTgt spid="54"/>
                                        </p:tgtEl>
                                        <p:attrNameLst>
                                          <p:attrName>ppt_h</p:attrName>
                                        </p:attrNameLst>
                                      </p:cBhvr>
                                      <p:tavLst>
                                        <p:tav tm="0">
                                          <p:val>
                                            <p:fltVal val="0"/>
                                          </p:val>
                                        </p:tav>
                                        <p:tav tm="100000">
                                          <p:val>
                                            <p:strVal val="#ppt_h"/>
                                          </p:val>
                                        </p:tav>
                                      </p:tavLst>
                                    </p:anim>
                                    <p:animEffect transition="in" filter="fade">
                                      <p:cBhvr>
                                        <p:cTn id="19" dur="500"/>
                                        <p:tgtEl>
                                          <p:spTgt spid="54"/>
                                        </p:tgtEl>
                                      </p:cBhvr>
                                    </p:animEffect>
                                  </p:childTnLst>
                                </p:cTn>
                              </p:par>
                              <p:par>
                                <p:cTn id="20" presetID="53" presetClass="entr" presetSubtype="16" fill="hold" nodeType="with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p:cTn id="22" dur="500" fill="hold"/>
                                        <p:tgtEl>
                                          <p:spTgt spid="55"/>
                                        </p:tgtEl>
                                        <p:attrNameLst>
                                          <p:attrName>ppt_w</p:attrName>
                                        </p:attrNameLst>
                                      </p:cBhvr>
                                      <p:tavLst>
                                        <p:tav tm="0">
                                          <p:val>
                                            <p:fltVal val="0"/>
                                          </p:val>
                                        </p:tav>
                                        <p:tav tm="100000">
                                          <p:val>
                                            <p:strVal val="#ppt_w"/>
                                          </p:val>
                                        </p:tav>
                                      </p:tavLst>
                                    </p:anim>
                                    <p:anim calcmode="lin" valueType="num">
                                      <p:cBhvr>
                                        <p:cTn id="23" dur="500" fill="hold"/>
                                        <p:tgtEl>
                                          <p:spTgt spid="55"/>
                                        </p:tgtEl>
                                        <p:attrNameLst>
                                          <p:attrName>ppt_h</p:attrName>
                                        </p:attrNameLst>
                                      </p:cBhvr>
                                      <p:tavLst>
                                        <p:tav tm="0">
                                          <p:val>
                                            <p:fltVal val="0"/>
                                          </p:val>
                                        </p:tav>
                                        <p:tav tm="100000">
                                          <p:val>
                                            <p:strVal val="#ppt_h"/>
                                          </p:val>
                                        </p:tav>
                                      </p:tavLst>
                                    </p:anim>
                                    <p:animEffect transition="in" filter="fade">
                                      <p:cBhvr>
                                        <p:cTn id="24" dur="500"/>
                                        <p:tgtEl>
                                          <p:spTgt spid="55"/>
                                        </p:tgtEl>
                                      </p:cBhvr>
                                    </p:animEffect>
                                  </p:childTnLst>
                                </p:cTn>
                              </p:par>
                            </p:childTnLst>
                          </p:cTn>
                        </p:par>
                        <p:par>
                          <p:cTn id="25" fill="hold">
                            <p:stCondLst>
                              <p:cond delay="500"/>
                            </p:stCondLst>
                            <p:childTnLst>
                              <p:par>
                                <p:cTn id="26" presetID="16" presetClass="entr" presetSubtype="21"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barn(inVertical)">
                                      <p:cBhvr>
                                        <p:cTn id="28" dur="500"/>
                                        <p:tgtEl>
                                          <p:spTgt spid="19"/>
                                        </p:tgtEl>
                                      </p:cBhvr>
                                    </p:animEffect>
                                  </p:childTnLst>
                                </p:cTn>
                              </p:par>
                              <p:par>
                                <p:cTn id="29" presetID="16" presetClass="entr" presetSubtype="21"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barn(inVertical)">
                                      <p:cBhvr>
                                        <p:cTn id="31" dur="500"/>
                                        <p:tgtEl>
                                          <p:spTgt spid="4"/>
                                        </p:tgtEl>
                                      </p:cBhvr>
                                    </p:animEffect>
                                  </p:childTnLst>
                                </p:cTn>
                              </p:par>
                              <p:par>
                                <p:cTn id="32" presetID="16" presetClass="entr" presetSubtype="21"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barn(inVertical)">
                                      <p:cBhvr>
                                        <p:cTn id="3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矩形 125"/>
          <p:cNvSpPr/>
          <p:nvPr/>
        </p:nvSpPr>
        <p:spPr>
          <a:xfrm>
            <a:off x="0" y="4984812"/>
            <a:ext cx="9144000" cy="144981"/>
          </a:xfrm>
          <a:prstGeom prst="rect">
            <a:avLst/>
          </a:prstGeom>
          <a:solidFill>
            <a:srgbClr val="273F9A">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5" name="Rectangle 80"/>
          <p:cNvSpPr/>
          <p:nvPr/>
        </p:nvSpPr>
        <p:spPr>
          <a:xfrm>
            <a:off x="5131243" y="3011093"/>
            <a:ext cx="3424414" cy="277547"/>
          </a:xfrm>
          <a:prstGeom prst="rect">
            <a:avLst/>
          </a:prstGeom>
          <a:solidFill>
            <a:schemeClr val="accent1">
              <a:alpha val="30000"/>
            </a:schemeClr>
          </a:solidFill>
          <a:ln w="12700" cap="flat" cmpd="sng" algn="ctr">
            <a:noFill/>
            <a:prstDash val="solid"/>
            <a:miter lim="800000"/>
          </a:ln>
          <a:effectLst/>
        </p:spPr>
        <p:txBody>
          <a:bodyPr lIns="68580" tIns="34290" rIns="68580" bIns="34290" rtlCol="0" anchor="ctr"/>
          <a:lstStyle/>
          <a:p>
            <a:pPr algn="ctr" defTabSz="685800">
              <a:defRPr/>
            </a:pPr>
            <a:endParaRPr lang="en-US" kern="0" dirty="0">
              <a:solidFill>
                <a:srgbClr val="FFFFFF"/>
              </a:solidFill>
              <a:latin typeface="Arial" panose="020B0604020202020204" pitchFamily="34" charset="0"/>
              <a:cs typeface="Arial" panose="020B0604020202020204" pitchFamily="34" charset="0"/>
            </a:endParaRPr>
          </a:p>
        </p:txBody>
      </p:sp>
      <p:grpSp>
        <p:nvGrpSpPr>
          <p:cNvPr id="2" name="Group 81"/>
          <p:cNvGrpSpPr/>
          <p:nvPr/>
        </p:nvGrpSpPr>
        <p:grpSpPr>
          <a:xfrm>
            <a:off x="5115845" y="3001096"/>
            <a:ext cx="1727605" cy="312631"/>
            <a:chOff x="7183923" y="3575245"/>
            <a:chExt cx="2041562" cy="369332"/>
          </a:xfrm>
        </p:grpSpPr>
        <p:sp>
          <p:nvSpPr>
            <p:cNvPr id="47" name="Rectangle 82"/>
            <p:cNvSpPr/>
            <p:nvPr/>
          </p:nvSpPr>
          <p:spPr>
            <a:xfrm>
              <a:off x="7202120" y="3587057"/>
              <a:ext cx="2023365" cy="327884"/>
            </a:xfrm>
            <a:prstGeom prst="rect">
              <a:avLst/>
            </a:prstGeom>
            <a:solidFill>
              <a:schemeClr val="accent1"/>
            </a:solidFill>
            <a:ln w="12700" cap="flat" cmpd="sng" algn="ctr">
              <a:noFill/>
              <a:prstDash val="solid"/>
              <a:miter lim="800000"/>
            </a:ln>
            <a:effectLst/>
          </p:spPr>
          <p:txBody>
            <a:bodyPr rtlCol="0" anchor="ctr"/>
            <a:lstStyle/>
            <a:p>
              <a:pPr algn="ctr" defTabSz="685800">
                <a:defRPr/>
              </a:pPr>
              <a:endParaRPr lang="en-US" sz="1200" kern="0" dirty="0">
                <a:solidFill>
                  <a:srgbClr val="FFFFFF"/>
                </a:solidFill>
                <a:latin typeface="Arial" panose="020B0604020202020204" pitchFamily="34" charset="0"/>
                <a:cs typeface="Arial" panose="020B0604020202020204" pitchFamily="34" charset="0"/>
              </a:endParaRPr>
            </a:p>
          </p:txBody>
        </p:sp>
        <p:sp>
          <p:nvSpPr>
            <p:cNvPr id="48" name="Content Placeholder 2"/>
            <p:cNvSpPr txBox="1"/>
            <p:nvPr/>
          </p:nvSpPr>
          <p:spPr>
            <a:xfrm>
              <a:off x="7183923" y="3575245"/>
              <a:ext cx="716891" cy="369332"/>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685800">
                <a:buNone/>
                <a:defRPr/>
              </a:pPr>
              <a:r>
                <a:rPr lang="en-US" sz="1200" b="1" dirty="0">
                  <a:solidFill>
                    <a:srgbClr val="FFFFFF"/>
                  </a:solidFill>
                  <a:latin typeface="Arial" panose="020B0604020202020204" pitchFamily="34" charset="0"/>
                  <a:cs typeface="Arial" panose="020B0604020202020204" pitchFamily="34" charset="0"/>
                </a:rPr>
                <a:t>50%</a:t>
              </a:r>
            </a:p>
          </p:txBody>
        </p:sp>
      </p:grpSp>
      <p:sp>
        <p:nvSpPr>
          <p:cNvPr id="49" name="Rectangle 84"/>
          <p:cNvSpPr/>
          <p:nvPr/>
        </p:nvSpPr>
        <p:spPr>
          <a:xfrm>
            <a:off x="5131243" y="4263806"/>
            <a:ext cx="3424414" cy="277547"/>
          </a:xfrm>
          <a:prstGeom prst="rect">
            <a:avLst/>
          </a:prstGeom>
          <a:solidFill>
            <a:schemeClr val="accent4">
              <a:alpha val="30000"/>
            </a:schemeClr>
          </a:solidFill>
          <a:ln w="12700" cap="flat" cmpd="sng" algn="ctr">
            <a:noFill/>
            <a:prstDash val="solid"/>
            <a:miter lim="800000"/>
          </a:ln>
          <a:effectLst/>
        </p:spPr>
        <p:txBody>
          <a:bodyPr lIns="68580" tIns="34290" rIns="68580" bIns="34290" rtlCol="0" anchor="ctr"/>
          <a:lstStyle/>
          <a:p>
            <a:pPr algn="ctr"/>
            <a:endParaRPr lang="en-US" kern="0" dirty="0">
              <a:solidFill>
                <a:srgbClr val="FFFFFF"/>
              </a:solidFill>
              <a:latin typeface="Arial" panose="020B0604020202020204" pitchFamily="34" charset="0"/>
              <a:cs typeface="Arial" panose="020B0604020202020204" pitchFamily="34" charset="0"/>
            </a:endParaRPr>
          </a:p>
        </p:txBody>
      </p:sp>
      <p:grpSp>
        <p:nvGrpSpPr>
          <p:cNvPr id="3" name="Group 85"/>
          <p:cNvGrpSpPr/>
          <p:nvPr/>
        </p:nvGrpSpPr>
        <p:grpSpPr>
          <a:xfrm>
            <a:off x="5115844" y="4254948"/>
            <a:ext cx="1425450" cy="312631"/>
            <a:chOff x="7183923" y="5056502"/>
            <a:chExt cx="1684497" cy="369332"/>
          </a:xfrm>
        </p:grpSpPr>
        <p:sp>
          <p:nvSpPr>
            <p:cNvPr id="51" name="Rectangle 86"/>
            <p:cNvSpPr/>
            <p:nvPr/>
          </p:nvSpPr>
          <p:spPr>
            <a:xfrm>
              <a:off x="7202120" y="5066968"/>
              <a:ext cx="1666300" cy="327884"/>
            </a:xfrm>
            <a:prstGeom prst="rect">
              <a:avLst/>
            </a:prstGeom>
            <a:solidFill>
              <a:schemeClr val="accent4"/>
            </a:solidFill>
            <a:ln w="12700" cap="flat" cmpd="sng" algn="ctr">
              <a:noFill/>
              <a:prstDash val="solid"/>
              <a:miter lim="800000"/>
            </a:ln>
            <a:effectLst/>
          </p:spPr>
          <p:txBody>
            <a:bodyPr rtlCol="0" anchor="ctr"/>
            <a:lstStyle/>
            <a:p>
              <a:pPr algn="ctr" defTabSz="685800">
                <a:defRPr/>
              </a:pPr>
              <a:endParaRPr lang="en-US" sz="1200" kern="0" dirty="0">
                <a:solidFill>
                  <a:srgbClr val="FFFFFF"/>
                </a:solidFill>
                <a:latin typeface="Arial" panose="020B0604020202020204" pitchFamily="34" charset="0"/>
                <a:cs typeface="Arial" panose="020B0604020202020204" pitchFamily="34" charset="0"/>
              </a:endParaRPr>
            </a:p>
          </p:txBody>
        </p:sp>
        <p:sp>
          <p:nvSpPr>
            <p:cNvPr id="52" name="Content Placeholder 2"/>
            <p:cNvSpPr txBox="1"/>
            <p:nvPr/>
          </p:nvSpPr>
          <p:spPr>
            <a:xfrm>
              <a:off x="7183923" y="5056502"/>
              <a:ext cx="716891" cy="369332"/>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685800">
                <a:buNone/>
                <a:defRPr/>
              </a:pPr>
              <a:r>
                <a:rPr lang="en-US" sz="1200" b="1" dirty="0">
                  <a:solidFill>
                    <a:srgbClr val="FFFFFF"/>
                  </a:solidFill>
                  <a:latin typeface="Arial" panose="020B0604020202020204" pitchFamily="34" charset="0"/>
                  <a:cs typeface="Arial" panose="020B0604020202020204" pitchFamily="34" charset="0"/>
                </a:rPr>
                <a:t>45%</a:t>
              </a:r>
            </a:p>
          </p:txBody>
        </p:sp>
      </p:grpSp>
      <p:sp>
        <p:nvSpPr>
          <p:cNvPr id="53" name="Rectangle 88"/>
          <p:cNvSpPr/>
          <p:nvPr/>
        </p:nvSpPr>
        <p:spPr>
          <a:xfrm>
            <a:off x="5131243" y="3843765"/>
            <a:ext cx="3424414" cy="277547"/>
          </a:xfrm>
          <a:prstGeom prst="rect">
            <a:avLst/>
          </a:prstGeom>
          <a:solidFill>
            <a:schemeClr val="accent3">
              <a:alpha val="30000"/>
            </a:schemeClr>
          </a:solidFill>
          <a:ln w="12700" cap="flat" cmpd="sng" algn="ctr">
            <a:noFill/>
            <a:prstDash val="solid"/>
            <a:miter lim="800000"/>
          </a:ln>
          <a:effectLst/>
        </p:spPr>
        <p:txBody>
          <a:bodyPr lIns="68580" tIns="34290" rIns="68580" bIns="34290" rtlCol="0" anchor="ctr"/>
          <a:lstStyle/>
          <a:p>
            <a:pPr algn="ctr"/>
            <a:endParaRPr lang="en-US" kern="0" dirty="0">
              <a:solidFill>
                <a:srgbClr val="FFFFFF"/>
              </a:solidFill>
              <a:latin typeface="Arial" panose="020B0604020202020204" pitchFamily="34" charset="0"/>
              <a:cs typeface="Arial" panose="020B0604020202020204" pitchFamily="34" charset="0"/>
            </a:endParaRPr>
          </a:p>
        </p:txBody>
      </p:sp>
      <p:grpSp>
        <p:nvGrpSpPr>
          <p:cNvPr id="4" name="Group 89"/>
          <p:cNvGrpSpPr/>
          <p:nvPr/>
        </p:nvGrpSpPr>
        <p:grpSpPr>
          <a:xfrm>
            <a:off x="5115845" y="3833768"/>
            <a:ext cx="2566922" cy="312631"/>
            <a:chOff x="7183923" y="4558935"/>
            <a:chExt cx="3033408" cy="369332"/>
          </a:xfrm>
        </p:grpSpPr>
        <p:sp>
          <p:nvSpPr>
            <p:cNvPr id="55" name="Rectangle 90"/>
            <p:cNvSpPr/>
            <p:nvPr/>
          </p:nvSpPr>
          <p:spPr>
            <a:xfrm>
              <a:off x="7202120" y="4570747"/>
              <a:ext cx="3015211" cy="327884"/>
            </a:xfrm>
            <a:prstGeom prst="rect">
              <a:avLst/>
            </a:prstGeom>
            <a:solidFill>
              <a:schemeClr val="accent3"/>
            </a:solidFill>
            <a:ln w="12700" cap="flat" cmpd="sng" algn="ctr">
              <a:noFill/>
              <a:prstDash val="solid"/>
              <a:miter lim="800000"/>
            </a:ln>
            <a:effectLst/>
          </p:spPr>
          <p:txBody>
            <a:bodyPr rtlCol="0" anchor="ctr"/>
            <a:lstStyle/>
            <a:p>
              <a:pPr algn="ctr" defTabSz="685800">
                <a:defRPr/>
              </a:pPr>
              <a:endParaRPr lang="en-US" sz="1200" kern="0" dirty="0">
                <a:solidFill>
                  <a:srgbClr val="FFFFFF"/>
                </a:solidFill>
                <a:latin typeface="Arial" panose="020B0604020202020204" pitchFamily="34" charset="0"/>
                <a:cs typeface="Arial" panose="020B0604020202020204" pitchFamily="34" charset="0"/>
              </a:endParaRPr>
            </a:p>
          </p:txBody>
        </p:sp>
        <p:sp>
          <p:nvSpPr>
            <p:cNvPr id="56" name="Content Placeholder 2"/>
            <p:cNvSpPr txBox="1"/>
            <p:nvPr/>
          </p:nvSpPr>
          <p:spPr>
            <a:xfrm>
              <a:off x="7183923" y="4558935"/>
              <a:ext cx="716891" cy="369332"/>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685800">
                <a:buNone/>
                <a:defRPr/>
              </a:pPr>
              <a:r>
                <a:rPr lang="en-US" sz="1200" b="1" dirty="0">
                  <a:solidFill>
                    <a:srgbClr val="FFFFFF"/>
                  </a:solidFill>
                  <a:latin typeface="Arial" panose="020B0604020202020204" pitchFamily="34" charset="0"/>
                  <a:cs typeface="Arial" panose="020B0604020202020204" pitchFamily="34" charset="0"/>
                </a:rPr>
                <a:t>75%</a:t>
              </a:r>
            </a:p>
          </p:txBody>
        </p:sp>
      </p:grpSp>
      <p:sp>
        <p:nvSpPr>
          <p:cNvPr id="57" name="Rectangle 92"/>
          <p:cNvSpPr/>
          <p:nvPr/>
        </p:nvSpPr>
        <p:spPr>
          <a:xfrm>
            <a:off x="5131243" y="3424137"/>
            <a:ext cx="3424414" cy="277547"/>
          </a:xfrm>
          <a:prstGeom prst="rect">
            <a:avLst/>
          </a:prstGeom>
          <a:solidFill>
            <a:schemeClr val="accent2">
              <a:alpha val="30000"/>
            </a:schemeClr>
          </a:solidFill>
          <a:ln w="12700" cap="flat" cmpd="sng" algn="ctr">
            <a:noFill/>
            <a:prstDash val="solid"/>
            <a:miter lim="800000"/>
          </a:ln>
          <a:effectLst/>
        </p:spPr>
        <p:txBody>
          <a:bodyPr lIns="68580" tIns="34290" rIns="68580" bIns="34290" rtlCol="0" anchor="ctr"/>
          <a:lstStyle/>
          <a:p>
            <a:pPr algn="ctr"/>
            <a:endParaRPr lang="en-US" kern="0" dirty="0">
              <a:solidFill>
                <a:srgbClr val="FFFFFF"/>
              </a:solidFill>
              <a:latin typeface="Arial" panose="020B0604020202020204" pitchFamily="34" charset="0"/>
              <a:cs typeface="Arial" panose="020B0604020202020204" pitchFamily="34" charset="0"/>
            </a:endParaRPr>
          </a:p>
        </p:txBody>
      </p:sp>
      <p:grpSp>
        <p:nvGrpSpPr>
          <p:cNvPr id="8" name="Group 93"/>
          <p:cNvGrpSpPr/>
          <p:nvPr/>
        </p:nvGrpSpPr>
        <p:grpSpPr>
          <a:xfrm>
            <a:off x="5115845" y="3414138"/>
            <a:ext cx="2029760" cy="312631"/>
            <a:chOff x="7183923" y="4063200"/>
            <a:chExt cx="2398628" cy="369332"/>
          </a:xfrm>
        </p:grpSpPr>
        <p:sp>
          <p:nvSpPr>
            <p:cNvPr id="59" name="Rectangle 94"/>
            <p:cNvSpPr/>
            <p:nvPr/>
          </p:nvSpPr>
          <p:spPr>
            <a:xfrm>
              <a:off x="7202120" y="4075012"/>
              <a:ext cx="2380431" cy="327884"/>
            </a:xfrm>
            <a:prstGeom prst="rect">
              <a:avLst/>
            </a:prstGeom>
            <a:solidFill>
              <a:schemeClr val="accent2"/>
            </a:solidFill>
            <a:ln w="12700" cap="flat" cmpd="sng" algn="ctr">
              <a:noFill/>
              <a:prstDash val="solid"/>
              <a:miter lim="800000"/>
            </a:ln>
            <a:effectLst/>
          </p:spPr>
          <p:txBody>
            <a:bodyPr rtlCol="0" anchor="ctr"/>
            <a:lstStyle/>
            <a:p>
              <a:pPr algn="ctr" defTabSz="685800">
                <a:defRPr/>
              </a:pPr>
              <a:endParaRPr lang="en-US" sz="1200" kern="0" dirty="0">
                <a:solidFill>
                  <a:srgbClr val="FFFFFF"/>
                </a:solidFill>
                <a:latin typeface="Arial" panose="020B0604020202020204" pitchFamily="34" charset="0"/>
                <a:cs typeface="Arial" panose="020B0604020202020204" pitchFamily="34" charset="0"/>
              </a:endParaRPr>
            </a:p>
          </p:txBody>
        </p:sp>
        <p:sp>
          <p:nvSpPr>
            <p:cNvPr id="60" name="Content Placeholder 2"/>
            <p:cNvSpPr txBox="1"/>
            <p:nvPr/>
          </p:nvSpPr>
          <p:spPr>
            <a:xfrm>
              <a:off x="7183923" y="4063200"/>
              <a:ext cx="716891" cy="369332"/>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685800">
                <a:buNone/>
                <a:defRPr/>
              </a:pPr>
              <a:r>
                <a:rPr lang="en-US" sz="1200" b="1" dirty="0">
                  <a:solidFill>
                    <a:srgbClr val="FFFFFF"/>
                  </a:solidFill>
                  <a:latin typeface="Arial" panose="020B0604020202020204" pitchFamily="34" charset="0"/>
                  <a:cs typeface="Arial" panose="020B0604020202020204" pitchFamily="34" charset="0"/>
                </a:rPr>
                <a:t>62%</a:t>
              </a:r>
            </a:p>
          </p:txBody>
        </p:sp>
      </p:grpSp>
      <p:grpSp>
        <p:nvGrpSpPr>
          <p:cNvPr id="9" name="Group 96"/>
          <p:cNvGrpSpPr/>
          <p:nvPr/>
        </p:nvGrpSpPr>
        <p:grpSpPr>
          <a:xfrm>
            <a:off x="4708263" y="3410508"/>
            <a:ext cx="280627" cy="281194"/>
            <a:chOff x="7275629" y="3973834"/>
            <a:chExt cx="464344" cy="465138"/>
          </a:xfrm>
          <a:solidFill>
            <a:srgbClr val="44546A">
              <a:lumMod val="60000"/>
              <a:lumOff val="40000"/>
            </a:srgbClr>
          </a:solidFill>
        </p:grpSpPr>
        <p:sp>
          <p:nvSpPr>
            <p:cNvPr id="62"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defRPr/>
              </a:pPr>
              <a:endParaRPr lang="en-US" sz="1100" kern="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63"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defRPr/>
              </a:pPr>
              <a:endParaRPr lang="en-US" sz="1100" kern="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64"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defRPr/>
              </a:pPr>
              <a:endParaRPr lang="en-US" sz="1100" kern="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65"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defRPr/>
              </a:pPr>
              <a:endParaRPr lang="en-US" sz="1100" kern="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66"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defRPr/>
              </a:pPr>
              <a:endParaRPr lang="en-US" sz="1100" kern="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67"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defRPr/>
              </a:pPr>
              <a:endParaRPr lang="en-US" sz="1100" kern="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grpSp>
      <p:grpSp>
        <p:nvGrpSpPr>
          <p:cNvPr id="10" name="Group 103"/>
          <p:cNvGrpSpPr/>
          <p:nvPr/>
        </p:nvGrpSpPr>
        <p:grpSpPr>
          <a:xfrm>
            <a:off x="4732675" y="4271149"/>
            <a:ext cx="238466" cy="272550"/>
            <a:chOff x="9162373" y="3045147"/>
            <a:chExt cx="406400" cy="464344"/>
          </a:xfrm>
          <a:solidFill>
            <a:srgbClr val="44546A">
              <a:lumMod val="60000"/>
              <a:lumOff val="40000"/>
            </a:srgbClr>
          </a:solidFill>
        </p:grpSpPr>
        <p:sp>
          <p:nvSpPr>
            <p:cNvPr id="69" name="AutoShape 48"/>
            <p:cNvSpPr/>
            <p:nvPr/>
          </p:nvSpPr>
          <p:spPr bwMode="auto">
            <a:xfrm>
              <a:off x="9162373" y="3045147"/>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defRPr/>
              </a:pPr>
              <a:endParaRPr lang="en-US" sz="1100" kern="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70" name="AutoShape 49"/>
            <p:cNvSpPr/>
            <p:nvPr/>
          </p:nvSpPr>
          <p:spPr bwMode="auto">
            <a:xfrm>
              <a:off x="9481460" y="340789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defRPr/>
              </a:pPr>
              <a:endParaRPr lang="en-US" sz="1100" kern="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71" name="AutoShape 50"/>
            <p:cNvSpPr/>
            <p:nvPr/>
          </p:nvSpPr>
          <p:spPr bwMode="auto">
            <a:xfrm>
              <a:off x="9481460" y="332057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defRPr/>
              </a:pPr>
              <a:endParaRPr lang="en-US" sz="1100" kern="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72" name="AutoShape 51"/>
            <p:cNvSpPr/>
            <p:nvPr/>
          </p:nvSpPr>
          <p:spPr bwMode="auto">
            <a:xfrm>
              <a:off x="9481460" y="323326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defRPr/>
              </a:pPr>
              <a:endParaRPr lang="en-US" sz="1100" kern="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grpSp>
      <p:grpSp>
        <p:nvGrpSpPr>
          <p:cNvPr id="11" name="Group 108"/>
          <p:cNvGrpSpPr/>
          <p:nvPr/>
        </p:nvGrpSpPr>
        <p:grpSpPr>
          <a:xfrm>
            <a:off x="4759059" y="3006703"/>
            <a:ext cx="192841" cy="281194"/>
            <a:chOff x="3582988" y="3510757"/>
            <a:chExt cx="319088" cy="465138"/>
          </a:xfrm>
          <a:solidFill>
            <a:srgbClr val="44546A">
              <a:lumMod val="60000"/>
              <a:lumOff val="40000"/>
            </a:srgbClr>
          </a:solidFill>
        </p:grpSpPr>
        <p:sp>
          <p:nvSpPr>
            <p:cNvPr id="74"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defRPr/>
              </a:pPr>
              <a:endParaRPr lang="en-US" sz="1100" kern="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75"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defRPr/>
              </a:pPr>
              <a:endParaRPr lang="en-US" sz="1100" kern="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grpSp>
      <p:grpSp>
        <p:nvGrpSpPr>
          <p:cNvPr id="12" name="Group 111"/>
          <p:cNvGrpSpPr/>
          <p:nvPr/>
        </p:nvGrpSpPr>
        <p:grpSpPr>
          <a:xfrm>
            <a:off x="4743661" y="3840829"/>
            <a:ext cx="210590" cy="281194"/>
            <a:chOff x="2639219" y="3510757"/>
            <a:chExt cx="348456" cy="465138"/>
          </a:xfrm>
          <a:solidFill>
            <a:srgbClr val="44546A">
              <a:lumMod val="60000"/>
              <a:lumOff val="40000"/>
            </a:srgbClr>
          </a:solidFill>
        </p:grpSpPr>
        <p:sp>
          <p:nvSpPr>
            <p:cNvPr id="77"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defRPr/>
              </a:pPr>
              <a:endParaRPr lang="en-US" sz="1100" kern="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78"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defRPr/>
              </a:pPr>
              <a:endParaRPr lang="en-US" sz="1100" kern="0" dirty="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grpSp>
      <p:sp>
        <p:nvSpPr>
          <p:cNvPr id="84" name="TextBox 12"/>
          <p:cNvSpPr txBox="1"/>
          <p:nvPr/>
        </p:nvSpPr>
        <p:spPr>
          <a:xfrm>
            <a:off x="4759059" y="1528041"/>
            <a:ext cx="1215717"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5" name="Rectangle 13"/>
          <p:cNvSpPr/>
          <p:nvPr/>
        </p:nvSpPr>
        <p:spPr>
          <a:xfrm>
            <a:off x="4759059" y="1905538"/>
            <a:ext cx="3796598" cy="919034"/>
          </a:xfrm>
          <a:prstGeom prst="rect">
            <a:avLst/>
          </a:prstGeom>
        </p:spPr>
        <p:txBody>
          <a:bodyPr wrap="square" lIns="68580" tIns="34290" rIns="68580" bIns="34290">
            <a:spAutoFit/>
          </a:bodyPr>
          <a:lstStyle/>
          <a:p>
            <a:pPr>
              <a:lnSpc>
                <a:spcPct val="125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输入文本文字内容请输入文本文字内容请输入文本文字内容请输入文本文字内容请输入文本文字内容请输入文本文字内容请输入文本文字内容请输入文本文字内容请输入文本文字内容请输入文本文字内容请输入文本文字内容请输入文本文字内容请输入文本文字内容请输入文本文字内容请输入文本文字内容请输入文本文字内容</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3" name="Group 3"/>
          <p:cNvGrpSpPr/>
          <p:nvPr/>
        </p:nvGrpSpPr>
        <p:grpSpPr>
          <a:xfrm>
            <a:off x="1361228" y="3616660"/>
            <a:ext cx="402460" cy="1365783"/>
            <a:chOff x="4856507" y="5037518"/>
            <a:chExt cx="536615" cy="1820482"/>
          </a:xfrm>
        </p:grpSpPr>
        <p:sp>
          <p:nvSpPr>
            <p:cNvPr id="222" name="Freeform 11"/>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23" name="Freeform 12"/>
            <p:cNvSpPr/>
            <p:nvPr/>
          </p:nvSpPr>
          <p:spPr bwMode="auto">
            <a:xfrm>
              <a:off x="4856507" y="5066768"/>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24" name="Freeform 13"/>
            <p:cNvSpPr/>
            <p:nvPr/>
          </p:nvSpPr>
          <p:spPr bwMode="auto">
            <a:xfrm>
              <a:off x="5096538" y="5468401"/>
              <a:ext cx="125899" cy="1386907"/>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chemeClr val="accent2"/>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25" name="Freeform 14"/>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26" name="Freeform 15"/>
            <p:cNvSpPr/>
            <p:nvPr/>
          </p:nvSpPr>
          <p:spPr bwMode="auto">
            <a:xfrm>
              <a:off x="4987574" y="5469433"/>
              <a:ext cx="108964" cy="1387580"/>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chemeClr val="accent1"/>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27" name="Freeform 16"/>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chemeClr val="accent3"/>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28" name="Freeform 35"/>
            <p:cNvSpPr/>
            <p:nvPr/>
          </p:nvSpPr>
          <p:spPr bwMode="auto">
            <a:xfrm>
              <a:off x="5143344" y="5037518"/>
              <a:ext cx="249778" cy="1820482"/>
            </a:xfrm>
            <a:custGeom>
              <a:avLst/>
              <a:gdLst>
                <a:gd name="T0" fmla="*/ 34 w 157"/>
                <a:gd name="T1" fmla="*/ 0 h 1144"/>
                <a:gd name="T2" fmla="*/ 0 w 157"/>
                <a:gd name="T3" fmla="*/ 1 h 1144"/>
                <a:gd name="T4" fmla="*/ 7 w 157"/>
                <a:gd name="T5" fmla="*/ 1 h 1144"/>
                <a:gd name="T6" fmla="*/ 41 w 157"/>
                <a:gd name="T7" fmla="*/ 114 h 1144"/>
                <a:gd name="T8" fmla="*/ 41 w 157"/>
                <a:gd name="T9" fmla="*/ 114 h 1144"/>
                <a:gd name="T10" fmla="*/ 94 w 157"/>
                <a:gd name="T11" fmla="*/ 285 h 1144"/>
                <a:gd name="T12" fmla="*/ 94 w 157"/>
                <a:gd name="T13" fmla="*/ 286 h 1144"/>
                <a:gd name="T14" fmla="*/ 100 w 157"/>
                <a:gd name="T15" fmla="*/ 302 h 1144"/>
                <a:gd name="T16" fmla="*/ 100 w 157"/>
                <a:gd name="T17" fmla="*/ 1141 h 1144"/>
                <a:gd name="T18" fmla="*/ 38 w 157"/>
                <a:gd name="T19" fmla="*/ 1141 h 1144"/>
                <a:gd name="T20" fmla="*/ 38 w 157"/>
                <a:gd name="T21" fmla="*/ 1142 h 1144"/>
                <a:gd name="T22" fmla="*/ 0 w 157"/>
                <a:gd name="T23" fmla="*/ 1142 h 1144"/>
                <a:gd name="T24" fmla="*/ 0 w 157"/>
                <a:gd name="T25" fmla="*/ 1144 h 1144"/>
                <a:gd name="T26" fmla="*/ 157 w 157"/>
                <a:gd name="T27" fmla="*/ 1142 h 1144"/>
                <a:gd name="T28" fmla="*/ 142 w 157"/>
                <a:gd name="T29" fmla="*/ 290 h 1144"/>
                <a:gd name="T30" fmla="*/ 34 w 157"/>
                <a:gd name="T31"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7" h="1144">
                  <a:moveTo>
                    <a:pt x="34" y="0"/>
                  </a:moveTo>
                  <a:cubicBezTo>
                    <a:pt x="0" y="1"/>
                    <a:pt x="0" y="1"/>
                    <a:pt x="0" y="1"/>
                  </a:cubicBezTo>
                  <a:cubicBezTo>
                    <a:pt x="7" y="1"/>
                    <a:pt x="7" y="1"/>
                    <a:pt x="7" y="1"/>
                  </a:cubicBezTo>
                  <a:cubicBezTo>
                    <a:pt x="41" y="114"/>
                    <a:pt x="41" y="114"/>
                    <a:pt x="41" y="114"/>
                  </a:cubicBezTo>
                  <a:cubicBezTo>
                    <a:pt x="41" y="114"/>
                    <a:pt x="41" y="114"/>
                    <a:pt x="41" y="114"/>
                  </a:cubicBezTo>
                  <a:cubicBezTo>
                    <a:pt x="94" y="285"/>
                    <a:pt x="94" y="285"/>
                    <a:pt x="94" y="285"/>
                  </a:cubicBezTo>
                  <a:cubicBezTo>
                    <a:pt x="94" y="286"/>
                    <a:pt x="94" y="286"/>
                    <a:pt x="94" y="286"/>
                  </a:cubicBezTo>
                  <a:cubicBezTo>
                    <a:pt x="98" y="294"/>
                    <a:pt x="100" y="302"/>
                    <a:pt x="100" y="302"/>
                  </a:cubicBezTo>
                  <a:cubicBezTo>
                    <a:pt x="100" y="1141"/>
                    <a:pt x="100" y="1141"/>
                    <a:pt x="100" y="1141"/>
                  </a:cubicBezTo>
                  <a:cubicBezTo>
                    <a:pt x="38" y="1141"/>
                    <a:pt x="38" y="1141"/>
                    <a:pt x="38" y="1141"/>
                  </a:cubicBezTo>
                  <a:cubicBezTo>
                    <a:pt x="38" y="1142"/>
                    <a:pt x="38" y="1142"/>
                    <a:pt x="38" y="1142"/>
                  </a:cubicBezTo>
                  <a:cubicBezTo>
                    <a:pt x="0" y="1142"/>
                    <a:pt x="0" y="1142"/>
                    <a:pt x="0" y="1142"/>
                  </a:cubicBezTo>
                  <a:cubicBezTo>
                    <a:pt x="0" y="1144"/>
                    <a:pt x="0" y="1144"/>
                    <a:pt x="0" y="1144"/>
                  </a:cubicBezTo>
                  <a:cubicBezTo>
                    <a:pt x="157" y="1142"/>
                    <a:pt x="157" y="1142"/>
                    <a:pt x="157" y="1142"/>
                  </a:cubicBezTo>
                  <a:cubicBezTo>
                    <a:pt x="142" y="290"/>
                    <a:pt x="142" y="290"/>
                    <a:pt x="142" y="290"/>
                  </a:cubicBezTo>
                  <a:cubicBezTo>
                    <a:pt x="34" y="0"/>
                    <a:pt x="34" y="0"/>
                    <a:pt x="34" y="0"/>
                  </a:cubicBezTo>
                </a:path>
              </a:pathLst>
            </a:custGeom>
            <a:solidFill>
              <a:srgbClr val="9C9696">
                <a:alpha val="56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29" name="Freeform 36"/>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30" name="Freeform 37"/>
            <p:cNvSpPr/>
            <p:nvPr/>
          </p:nvSpPr>
          <p:spPr bwMode="auto">
            <a:xfrm>
              <a:off x="5192556" y="5470420"/>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chemeClr val="accent3"/>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31" name="Freeform 38"/>
            <p:cNvSpPr/>
            <p:nvPr/>
          </p:nvSpPr>
          <p:spPr bwMode="auto">
            <a:xfrm>
              <a:off x="5240567" y="5467055"/>
              <a:ext cx="101663"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chemeClr val="accent4"/>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32" name="Freeform 39"/>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chemeClr val="accent1"/>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grpSp>
      <p:grpSp>
        <p:nvGrpSpPr>
          <p:cNvPr id="14" name="Group 4"/>
          <p:cNvGrpSpPr/>
          <p:nvPr/>
        </p:nvGrpSpPr>
        <p:grpSpPr>
          <a:xfrm>
            <a:off x="1825004" y="3869127"/>
            <a:ext cx="300946" cy="1127377"/>
            <a:chOff x="5514308" y="5355294"/>
            <a:chExt cx="401260" cy="1502706"/>
          </a:xfrm>
        </p:grpSpPr>
        <p:sp>
          <p:nvSpPr>
            <p:cNvPr id="234" name="Freeform 23"/>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35" name="Freeform 24"/>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36" name="Freeform 25"/>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chemeClr val="accent2"/>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37" name="Freeform 26"/>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38" name="Freeform 27"/>
            <p:cNvSpPr/>
            <p:nvPr/>
          </p:nvSpPr>
          <p:spPr bwMode="auto">
            <a:xfrm>
              <a:off x="5524266" y="5783485"/>
              <a:ext cx="100314"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chemeClr val="accent1"/>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39" name="Freeform 28"/>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chemeClr val="accent4"/>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40" name="Freeform 40"/>
            <p:cNvSpPr/>
            <p:nvPr/>
          </p:nvSpPr>
          <p:spPr bwMode="auto">
            <a:xfrm>
              <a:off x="5665117" y="5355294"/>
              <a:ext cx="250451" cy="1502706"/>
            </a:xfrm>
            <a:custGeom>
              <a:avLst/>
              <a:gdLst>
                <a:gd name="T0" fmla="*/ 34 w 157"/>
                <a:gd name="T1" fmla="*/ 0 h 944"/>
                <a:gd name="T2" fmla="*/ 0 w 157"/>
                <a:gd name="T3" fmla="*/ 1 h 944"/>
                <a:gd name="T4" fmla="*/ 0 w 157"/>
                <a:gd name="T5" fmla="*/ 1 h 944"/>
                <a:gd name="T6" fmla="*/ 7 w 157"/>
                <a:gd name="T7" fmla="*/ 1 h 944"/>
                <a:gd name="T8" fmla="*/ 41 w 157"/>
                <a:gd name="T9" fmla="*/ 112 h 944"/>
                <a:gd name="T10" fmla="*/ 40 w 157"/>
                <a:gd name="T11" fmla="*/ 113 h 944"/>
                <a:gd name="T12" fmla="*/ 95 w 157"/>
                <a:gd name="T13" fmla="*/ 284 h 944"/>
                <a:gd name="T14" fmla="*/ 94 w 157"/>
                <a:gd name="T15" fmla="*/ 286 h 944"/>
                <a:gd name="T16" fmla="*/ 100 w 157"/>
                <a:gd name="T17" fmla="*/ 301 h 944"/>
                <a:gd name="T18" fmla="*/ 100 w 157"/>
                <a:gd name="T19" fmla="*/ 941 h 944"/>
                <a:gd name="T20" fmla="*/ 39 w 157"/>
                <a:gd name="T21" fmla="*/ 941 h 944"/>
                <a:gd name="T22" fmla="*/ 39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7" y="1"/>
                    <a:pt x="7" y="1"/>
                    <a:pt x="7" y="1"/>
                  </a:cubicBezTo>
                  <a:cubicBezTo>
                    <a:pt x="41" y="112"/>
                    <a:pt x="41" y="112"/>
                    <a:pt x="41" y="112"/>
                  </a:cubicBezTo>
                  <a:cubicBezTo>
                    <a:pt x="41" y="112"/>
                    <a:pt x="41" y="113"/>
                    <a:pt x="40" y="113"/>
                  </a:cubicBezTo>
                  <a:cubicBezTo>
                    <a:pt x="95" y="284"/>
                    <a:pt x="95" y="284"/>
                    <a:pt x="95" y="284"/>
                  </a:cubicBezTo>
                  <a:cubicBezTo>
                    <a:pt x="94" y="286"/>
                    <a:pt x="94" y="286"/>
                    <a:pt x="94" y="286"/>
                  </a:cubicBezTo>
                  <a:cubicBezTo>
                    <a:pt x="98" y="293"/>
                    <a:pt x="100" y="301"/>
                    <a:pt x="100" y="301"/>
                  </a:cubicBezTo>
                  <a:cubicBezTo>
                    <a:pt x="100" y="941"/>
                    <a:pt x="100" y="941"/>
                    <a:pt x="100" y="941"/>
                  </a:cubicBezTo>
                  <a:cubicBezTo>
                    <a:pt x="39" y="941"/>
                    <a:pt x="39" y="941"/>
                    <a:pt x="39" y="941"/>
                  </a:cubicBezTo>
                  <a:cubicBezTo>
                    <a:pt x="39" y="942"/>
                    <a:pt x="39" y="942"/>
                    <a:pt x="39"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alpha val="56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41" name="Freeform 41"/>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42" name="Freeform 42"/>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chemeClr val="accent3"/>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43" name="Freeform 43"/>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chemeClr val="accent4"/>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44" name="Freeform 44"/>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chemeClr val="accent3"/>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grpSp>
      <p:grpSp>
        <p:nvGrpSpPr>
          <p:cNvPr id="15" name="Group 7"/>
          <p:cNvGrpSpPr/>
          <p:nvPr/>
        </p:nvGrpSpPr>
        <p:grpSpPr>
          <a:xfrm>
            <a:off x="2912588" y="3869127"/>
            <a:ext cx="302011" cy="1127377"/>
            <a:chOff x="6964425" y="5355294"/>
            <a:chExt cx="402681" cy="1502706"/>
          </a:xfrm>
        </p:grpSpPr>
        <p:sp>
          <p:nvSpPr>
            <p:cNvPr id="246" name="Freeform 17"/>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47" name="Freeform 18"/>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48" name="Freeform 19"/>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chemeClr val="accent2"/>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49" name="Freeform 20"/>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50" name="Freeform 21"/>
            <p:cNvSpPr/>
            <p:nvPr/>
          </p:nvSpPr>
          <p:spPr bwMode="auto">
            <a:xfrm>
              <a:off x="6964425"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chemeClr val="accent1"/>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51" name="Freeform 22"/>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chemeClr val="accent3"/>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52" name="Freeform 45"/>
            <p:cNvSpPr/>
            <p:nvPr/>
          </p:nvSpPr>
          <p:spPr bwMode="auto">
            <a:xfrm>
              <a:off x="7117328" y="5355294"/>
              <a:ext cx="249778" cy="1502706"/>
            </a:xfrm>
            <a:custGeom>
              <a:avLst/>
              <a:gdLst>
                <a:gd name="T0" fmla="*/ 34 w 157"/>
                <a:gd name="T1" fmla="*/ 0 h 944"/>
                <a:gd name="T2" fmla="*/ 0 w 157"/>
                <a:gd name="T3" fmla="*/ 1 h 944"/>
                <a:gd name="T4" fmla="*/ 0 w 157"/>
                <a:gd name="T5" fmla="*/ 1 h 944"/>
                <a:gd name="T6" fmla="*/ 10 w 157"/>
                <a:gd name="T7" fmla="*/ 1 h 944"/>
                <a:gd name="T8" fmla="*/ 44 w 157"/>
                <a:gd name="T9" fmla="*/ 113 h 944"/>
                <a:gd name="T10" fmla="*/ 44 w 157"/>
                <a:gd name="T11" fmla="*/ 113 h 944"/>
                <a:gd name="T12" fmla="*/ 98 w 157"/>
                <a:gd name="T13" fmla="*/ 284 h 944"/>
                <a:gd name="T14" fmla="*/ 97 w 157"/>
                <a:gd name="T15" fmla="*/ 286 h 944"/>
                <a:gd name="T16" fmla="*/ 103 w 157"/>
                <a:gd name="T17" fmla="*/ 301 h 944"/>
                <a:gd name="T18" fmla="*/ 103 w 157"/>
                <a:gd name="T19" fmla="*/ 941 h 944"/>
                <a:gd name="T20" fmla="*/ 41 w 157"/>
                <a:gd name="T21" fmla="*/ 941 h 944"/>
                <a:gd name="T22" fmla="*/ 41 w 157"/>
                <a:gd name="T23" fmla="*/ 942 h 944"/>
                <a:gd name="T24" fmla="*/ 0 w 157"/>
                <a:gd name="T25" fmla="*/ 942 h 944"/>
                <a:gd name="T26" fmla="*/ 0 w 157"/>
                <a:gd name="T27" fmla="*/ 944 h 944"/>
                <a:gd name="T28" fmla="*/ 157 w 157"/>
                <a:gd name="T29" fmla="*/ 942 h 944"/>
                <a:gd name="T30" fmla="*/ 142 w 157"/>
                <a:gd name="T31" fmla="*/ 290 h 944"/>
                <a:gd name="T32" fmla="*/ 34 w 157"/>
                <a:gd name="T33" fmla="*/ 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4">
                  <a:moveTo>
                    <a:pt x="34" y="0"/>
                  </a:moveTo>
                  <a:cubicBezTo>
                    <a:pt x="0" y="1"/>
                    <a:pt x="0" y="1"/>
                    <a:pt x="0" y="1"/>
                  </a:cubicBezTo>
                  <a:cubicBezTo>
                    <a:pt x="0" y="1"/>
                    <a:pt x="0" y="1"/>
                    <a:pt x="0" y="1"/>
                  </a:cubicBezTo>
                  <a:cubicBezTo>
                    <a:pt x="10" y="1"/>
                    <a:pt x="10" y="1"/>
                    <a:pt x="10" y="1"/>
                  </a:cubicBezTo>
                  <a:cubicBezTo>
                    <a:pt x="44" y="113"/>
                    <a:pt x="44" y="113"/>
                    <a:pt x="44" y="113"/>
                  </a:cubicBezTo>
                  <a:cubicBezTo>
                    <a:pt x="44" y="113"/>
                    <a:pt x="44" y="113"/>
                    <a:pt x="44" y="113"/>
                  </a:cubicBezTo>
                  <a:cubicBezTo>
                    <a:pt x="98" y="284"/>
                    <a:pt x="98" y="284"/>
                    <a:pt x="98" y="284"/>
                  </a:cubicBezTo>
                  <a:cubicBezTo>
                    <a:pt x="97" y="286"/>
                    <a:pt x="97" y="286"/>
                    <a:pt x="97" y="286"/>
                  </a:cubicBezTo>
                  <a:cubicBezTo>
                    <a:pt x="101" y="293"/>
                    <a:pt x="103" y="301"/>
                    <a:pt x="103" y="301"/>
                  </a:cubicBezTo>
                  <a:cubicBezTo>
                    <a:pt x="103" y="941"/>
                    <a:pt x="103" y="941"/>
                    <a:pt x="103" y="941"/>
                  </a:cubicBezTo>
                  <a:cubicBezTo>
                    <a:pt x="41" y="941"/>
                    <a:pt x="41" y="941"/>
                    <a:pt x="41" y="941"/>
                  </a:cubicBezTo>
                  <a:cubicBezTo>
                    <a:pt x="41" y="942"/>
                    <a:pt x="41" y="942"/>
                    <a:pt x="41" y="942"/>
                  </a:cubicBezTo>
                  <a:cubicBezTo>
                    <a:pt x="0" y="942"/>
                    <a:pt x="0" y="942"/>
                    <a:pt x="0" y="942"/>
                  </a:cubicBezTo>
                  <a:cubicBezTo>
                    <a:pt x="0" y="944"/>
                    <a:pt x="0" y="944"/>
                    <a:pt x="0" y="944"/>
                  </a:cubicBezTo>
                  <a:cubicBezTo>
                    <a:pt x="157" y="942"/>
                    <a:pt x="157" y="942"/>
                    <a:pt x="157" y="942"/>
                  </a:cubicBezTo>
                  <a:cubicBezTo>
                    <a:pt x="142" y="290"/>
                    <a:pt x="142" y="290"/>
                    <a:pt x="142" y="290"/>
                  </a:cubicBezTo>
                  <a:cubicBezTo>
                    <a:pt x="34" y="0"/>
                    <a:pt x="34" y="0"/>
                    <a:pt x="34" y="0"/>
                  </a:cubicBezTo>
                </a:path>
              </a:pathLst>
            </a:custGeom>
            <a:solidFill>
              <a:srgbClr val="9C9696">
                <a:alpha val="56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53" name="Freeform 46"/>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54" name="Freeform 47"/>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chemeClr val="accent3"/>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55" name="Freeform 48"/>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chemeClr val="accent4"/>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56" name="Freeform 49"/>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chemeClr val="accent1"/>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grpSp>
      <p:grpSp>
        <p:nvGrpSpPr>
          <p:cNvPr id="16" name="Group 5"/>
          <p:cNvGrpSpPr/>
          <p:nvPr/>
        </p:nvGrpSpPr>
        <p:grpSpPr>
          <a:xfrm>
            <a:off x="2192512" y="3052385"/>
            <a:ext cx="305571" cy="1942099"/>
            <a:chOff x="6004328" y="4266641"/>
            <a:chExt cx="407428" cy="2588666"/>
          </a:xfrm>
        </p:grpSpPr>
        <p:sp>
          <p:nvSpPr>
            <p:cNvPr id="258" name="Freeform 29"/>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59" name="Freeform 30"/>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60" name="Freeform 31"/>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chemeClr val="accent2"/>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61" name="Freeform 32"/>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62" name="Freeform 33"/>
            <p:cNvSpPr/>
            <p:nvPr/>
          </p:nvSpPr>
          <p:spPr bwMode="auto">
            <a:xfrm>
              <a:off x="6004328"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chemeClr val="accent1"/>
            </a:solidFill>
            <a:ln>
              <a:noFill/>
            </a:ln>
          </p:spPr>
          <p:txBody>
            <a:bodyPr vert="horz" wrap="square" lIns="91440" tIns="45720" rIns="91440" bIns="45720" numCol="1" anchor="t" anchorCtr="0" compatLnSpc="1"/>
            <a:lstStyle/>
            <a:p>
              <a:pPr defTabSz="685800">
                <a:defRPr/>
              </a:pPr>
              <a:endParaRPr lang="en-GB" sz="1400" kern="0" dirty="0">
                <a:solidFill>
                  <a:schemeClr val="accent1"/>
                </a:solidFill>
                <a:latin typeface="Arial" panose="020B0604020202020204" pitchFamily="34" charset="0"/>
                <a:cs typeface="Arial" panose="020B0604020202020204" pitchFamily="34" charset="0"/>
              </a:endParaRPr>
            </a:p>
          </p:txBody>
        </p:sp>
        <p:sp>
          <p:nvSpPr>
            <p:cNvPr id="263" name="Freeform 34"/>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chemeClr val="accent2"/>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64" name="Freeform 50"/>
            <p:cNvSpPr/>
            <p:nvPr/>
          </p:nvSpPr>
          <p:spPr bwMode="auto">
            <a:xfrm>
              <a:off x="6173424" y="4266641"/>
              <a:ext cx="238332" cy="2588666"/>
            </a:xfrm>
            <a:custGeom>
              <a:avLst/>
              <a:gdLst>
                <a:gd name="T0" fmla="*/ 27 w 150"/>
                <a:gd name="T1" fmla="*/ 0 h 1626"/>
                <a:gd name="T2" fmla="*/ 0 w 150"/>
                <a:gd name="T3" fmla="*/ 1 h 1626"/>
                <a:gd name="T4" fmla="*/ 5 w 150"/>
                <a:gd name="T5" fmla="*/ 1 h 1626"/>
                <a:gd name="T6" fmla="*/ 38 w 150"/>
                <a:gd name="T7" fmla="*/ 110 h 1626"/>
                <a:gd name="T8" fmla="*/ 92 w 150"/>
                <a:gd name="T9" fmla="*/ 282 h 1626"/>
                <a:gd name="T10" fmla="*/ 92 w 150"/>
                <a:gd name="T11" fmla="*/ 284 h 1626"/>
                <a:gd name="T12" fmla="*/ 98 w 150"/>
                <a:gd name="T13" fmla="*/ 299 h 1626"/>
                <a:gd name="T14" fmla="*/ 98 w 150"/>
                <a:gd name="T15" fmla="*/ 1625 h 1626"/>
                <a:gd name="T16" fmla="*/ 36 w 150"/>
                <a:gd name="T17" fmla="*/ 1625 h 1626"/>
                <a:gd name="T18" fmla="*/ 36 w 150"/>
                <a:gd name="T19" fmla="*/ 1626 h 1626"/>
                <a:gd name="T20" fmla="*/ 150 w 150"/>
                <a:gd name="T21" fmla="*/ 1626 h 1626"/>
                <a:gd name="T22" fmla="*/ 135 w 150"/>
                <a:gd name="T23" fmla="*/ 290 h 1626"/>
                <a:gd name="T24" fmla="*/ 27 w 150"/>
                <a:gd name="T25" fmla="*/ 0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626">
                  <a:moveTo>
                    <a:pt x="27" y="0"/>
                  </a:moveTo>
                  <a:cubicBezTo>
                    <a:pt x="0" y="1"/>
                    <a:pt x="0" y="1"/>
                    <a:pt x="0" y="1"/>
                  </a:cubicBezTo>
                  <a:cubicBezTo>
                    <a:pt x="5" y="1"/>
                    <a:pt x="5" y="1"/>
                    <a:pt x="5" y="1"/>
                  </a:cubicBezTo>
                  <a:cubicBezTo>
                    <a:pt x="38" y="110"/>
                    <a:pt x="38" y="110"/>
                    <a:pt x="38" y="110"/>
                  </a:cubicBezTo>
                  <a:cubicBezTo>
                    <a:pt x="92" y="282"/>
                    <a:pt x="92" y="282"/>
                    <a:pt x="92" y="282"/>
                  </a:cubicBezTo>
                  <a:cubicBezTo>
                    <a:pt x="92" y="284"/>
                    <a:pt x="92" y="284"/>
                    <a:pt x="92" y="284"/>
                  </a:cubicBezTo>
                  <a:cubicBezTo>
                    <a:pt x="96" y="291"/>
                    <a:pt x="98" y="299"/>
                    <a:pt x="98" y="299"/>
                  </a:cubicBezTo>
                  <a:cubicBezTo>
                    <a:pt x="98" y="1625"/>
                    <a:pt x="98" y="1625"/>
                    <a:pt x="98" y="1625"/>
                  </a:cubicBezTo>
                  <a:cubicBezTo>
                    <a:pt x="36" y="1625"/>
                    <a:pt x="36" y="1625"/>
                    <a:pt x="36" y="1625"/>
                  </a:cubicBezTo>
                  <a:cubicBezTo>
                    <a:pt x="36" y="1626"/>
                    <a:pt x="36" y="1626"/>
                    <a:pt x="36" y="1626"/>
                  </a:cubicBezTo>
                  <a:cubicBezTo>
                    <a:pt x="150" y="1626"/>
                    <a:pt x="150" y="1626"/>
                    <a:pt x="150" y="1626"/>
                  </a:cubicBezTo>
                  <a:cubicBezTo>
                    <a:pt x="135" y="290"/>
                    <a:pt x="135" y="290"/>
                    <a:pt x="135" y="290"/>
                  </a:cubicBezTo>
                  <a:cubicBezTo>
                    <a:pt x="27" y="0"/>
                    <a:pt x="27" y="0"/>
                    <a:pt x="27" y="0"/>
                  </a:cubicBezTo>
                </a:path>
              </a:pathLst>
            </a:custGeom>
            <a:solidFill>
              <a:srgbClr val="9C9696">
                <a:alpha val="57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65" name="Freeform 51"/>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66" name="Freeform 52"/>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chemeClr val="accent3"/>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67" name="Freeform 53"/>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chemeClr val="accent4"/>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68" name="Freeform 54"/>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chemeClr val="accent1"/>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grpSp>
      <p:grpSp>
        <p:nvGrpSpPr>
          <p:cNvPr id="17" name="Group 6"/>
          <p:cNvGrpSpPr/>
          <p:nvPr/>
        </p:nvGrpSpPr>
        <p:grpSpPr>
          <a:xfrm>
            <a:off x="2552543" y="2637194"/>
            <a:ext cx="304041" cy="2357289"/>
            <a:chOff x="6484379" y="3713225"/>
            <a:chExt cx="405389" cy="3142082"/>
          </a:xfrm>
        </p:grpSpPr>
        <p:sp>
          <p:nvSpPr>
            <p:cNvPr id="270" name="Freeform 5"/>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71" name="Freeform 6"/>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72" name="Freeform 7"/>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chemeClr val="accent2"/>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73" name="Freeform 8"/>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74" name="Freeform 9"/>
            <p:cNvSpPr/>
            <p:nvPr/>
          </p:nvSpPr>
          <p:spPr bwMode="auto">
            <a:xfrm>
              <a:off x="648437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chemeClr val="accent1"/>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75" name="Freeform 10"/>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chemeClr val="accent2"/>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76" name="Freeform 55"/>
            <p:cNvSpPr/>
            <p:nvPr/>
          </p:nvSpPr>
          <p:spPr bwMode="auto">
            <a:xfrm>
              <a:off x="6655475" y="3713225"/>
              <a:ext cx="234293" cy="3142082"/>
            </a:xfrm>
            <a:custGeom>
              <a:avLst/>
              <a:gdLst>
                <a:gd name="T0" fmla="*/ 24 w 147"/>
                <a:gd name="T1" fmla="*/ 0 h 1974"/>
                <a:gd name="T2" fmla="*/ 0 w 147"/>
                <a:gd name="T3" fmla="*/ 1 h 1974"/>
                <a:gd name="T4" fmla="*/ 33 w 147"/>
                <a:gd name="T5" fmla="*/ 114 h 1974"/>
                <a:gd name="T6" fmla="*/ 33 w 147"/>
                <a:gd name="T7" fmla="*/ 114 h 1974"/>
                <a:gd name="T8" fmla="*/ 87 w 147"/>
                <a:gd name="T9" fmla="*/ 284 h 1974"/>
                <a:gd name="T10" fmla="*/ 86 w 147"/>
                <a:gd name="T11" fmla="*/ 286 h 1974"/>
                <a:gd name="T12" fmla="*/ 92 w 147"/>
                <a:gd name="T13" fmla="*/ 302 h 1974"/>
                <a:gd name="T14" fmla="*/ 92 w 147"/>
                <a:gd name="T15" fmla="*/ 1973 h 1974"/>
                <a:gd name="T16" fmla="*/ 31 w 147"/>
                <a:gd name="T17" fmla="*/ 1973 h 1974"/>
                <a:gd name="T18" fmla="*/ 31 w 147"/>
                <a:gd name="T19" fmla="*/ 1974 h 1974"/>
                <a:gd name="T20" fmla="*/ 147 w 147"/>
                <a:gd name="T21" fmla="*/ 1974 h 1974"/>
                <a:gd name="T22" fmla="*/ 132 w 147"/>
                <a:gd name="T23" fmla="*/ 290 h 1974"/>
                <a:gd name="T24" fmla="*/ 24 w 147"/>
                <a:gd name="T25"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974">
                  <a:moveTo>
                    <a:pt x="24" y="0"/>
                  </a:moveTo>
                  <a:cubicBezTo>
                    <a:pt x="0" y="1"/>
                    <a:pt x="0" y="1"/>
                    <a:pt x="0" y="1"/>
                  </a:cubicBezTo>
                  <a:cubicBezTo>
                    <a:pt x="33" y="114"/>
                    <a:pt x="33" y="114"/>
                    <a:pt x="33" y="114"/>
                  </a:cubicBezTo>
                  <a:cubicBezTo>
                    <a:pt x="33" y="114"/>
                    <a:pt x="33" y="114"/>
                    <a:pt x="33" y="114"/>
                  </a:cubicBezTo>
                  <a:cubicBezTo>
                    <a:pt x="87" y="284"/>
                    <a:pt x="87" y="284"/>
                    <a:pt x="87" y="284"/>
                  </a:cubicBezTo>
                  <a:cubicBezTo>
                    <a:pt x="86" y="286"/>
                    <a:pt x="86" y="286"/>
                    <a:pt x="86" y="286"/>
                  </a:cubicBezTo>
                  <a:cubicBezTo>
                    <a:pt x="91" y="294"/>
                    <a:pt x="92" y="302"/>
                    <a:pt x="92" y="302"/>
                  </a:cubicBezTo>
                  <a:cubicBezTo>
                    <a:pt x="92" y="1973"/>
                    <a:pt x="92" y="1973"/>
                    <a:pt x="92" y="1973"/>
                  </a:cubicBezTo>
                  <a:cubicBezTo>
                    <a:pt x="31" y="1973"/>
                    <a:pt x="31" y="1973"/>
                    <a:pt x="31" y="1973"/>
                  </a:cubicBezTo>
                  <a:cubicBezTo>
                    <a:pt x="31" y="1974"/>
                    <a:pt x="31" y="1974"/>
                    <a:pt x="31" y="1974"/>
                  </a:cubicBezTo>
                  <a:cubicBezTo>
                    <a:pt x="147" y="1974"/>
                    <a:pt x="147" y="1974"/>
                    <a:pt x="147" y="1974"/>
                  </a:cubicBezTo>
                  <a:cubicBezTo>
                    <a:pt x="132" y="290"/>
                    <a:pt x="132" y="290"/>
                    <a:pt x="132" y="290"/>
                  </a:cubicBezTo>
                  <a:cubicBezTo>
                    <a:pt x="24" y="0"/>
                    <a:pt x="24" y="0"/>
                    <a:pt x="24" y="0"/>
                  </a:cubicBezTo>
                </a:path>
              </a:pathLst>
            </a:custGeom>
            <a:solidFill>
              <a:srgbClr val="9C9696">
                <a:alpha val="5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77" name="Freeform 56"/>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78" name="Freeform 57"/>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chemeClr val="accent3"/>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79" name="Freeform 58"/>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chemeClr val="accent4"/>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80" name="Freeform 59"/>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chemeClr val="accent1"/>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grpSp>
      <p:grpSp>
        <p:nvGrpSpPr>
          <p:cNvPr id="18" name="Group 13"/>
          <p:cNvGrpSpPr/>
          <p:nvPr/>
        </p:nvGrpSpPr>
        <p:grpSpPr>
          <a:xfrm>
            <a:off x="1351867" y="1956324"/>
            <a:ext cx="908894" cy="900589"/>
            <a:chOff x="4883468" y="2805677"/>
            <a:chExt cx="1211858" cy="1200415"/>
          </a:xfrm>
        </p:grpSpPr>
        <p:sp>
          <p:nvSpPr>
            <p:cNvPr id="282" name="Freeform 74"/>
            <p:cNvSpPr/>
            <p:nvPr/>
          </p:nvSpPr>
          <p:spPr bwMode="auto">
            <a:xfrm>
              <a:off x="4964931" y="2888488"/>
              <a:ext cx="1130395" cy="1117604"/>
            </a:xfrm>
            <a:custGeom>
              <a:avLst/>
              <a:gdLst>
                <a:gd name="T0" fmla="*/ 363 w 710"/>
                <a:gd name="T1" fmla="*/ 0 h 702"/>
                <a:gd name="T2" fmla="*/ 270 w 710"/>
                <a:gd name="T3" fmla="*/ 13 h 702"/>
                <a:gd name="T4" fmla="*/ 51 w 710"/>
                <a:gd name="T5" fmla="*/ 418 h 702"/>
                <a:gd name="T6" fmla="*/ 363 w 710"/>
                <a:gd name="T7" fmla="*/ 651 h 702"/>
                <a:gd name="T8" fmla="*/ 456 w 710"/>
                <a:gd name="T9" fmla="*/ 637 h 702"/>
                <a:gd name="T10" fmla="*/ 470 w 710"/>
                <a:gd name="T11" fmla="*/ 633 h 702"/>
                <a:gd name="T12" fmla="*/ 628 w 710"/>
                <a:gd name="T13" fmla="*/ 702 h 702"/>
                <a:gd name="T14" fmla="*/ 597 w 710"/>
                <a:gd name="T15" fmla="*/ 551 h 702"/>
                <a:gd name="T16" fmla="*/ 675 w 710"/>
                <a:gd name="T17" fmla="*/ 232 h 702"/>
                <a:gd name="T18" fmla="*/ 363 w 710"/>
                <a:gd name="T19" fmla="*/ 0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0" h="702">
                  <a:moveTo>
                    <a:pt x="363" y="0"/>
                  </a:moveTo>
                  <a:cubicBezTo>
                    <a:pt x="332" y="0"/>
                    <a:pt x="301" y="4"/>
                    <a:pt x="270" y="13"/>
                  </a:cubicBezTo>
                  <a:cubicBezTo>
                    <a:pt x="98" y="65"/>
                    <a:pt x="0" y="246"/>
                    <a:pt x="51" y="418"/>
                  </a:cubicBezTo>
                  <a:cubicBezTo>
                    <a:pt x="93" y="560"/>
                    <a:pt x="223" y="651"/>
                    <a:pt x="363" y="651"/>
                  </a:cubicBezTo>
                  <a:cubicBezTo>
                    <a:pt x="394" y="651"/>
                    <a:pt x="425" y="647"/>
                    <a:pt x="456" y="637"/>
                  </a:cubicBezTo>
                  <a:cubicBezTo>
                    <a:pt x="461" y="636"/>
                    <a:pt x="465" y="634"/>
                    <a:pt x="470" y="633"/>
                  </a:cubicBezTo>
                  <a:cubicBezTo>
                    <a:pt x="628" y="702"/>
                    <a:pt x="628" y="702"/>
                    <a:pt x="628" y="702"/>
                  </a:cubicBezTo>
                  <a:cubicBezTo>
                    <a:pt x="597" y="551"/>
                    <a:pt x="597" y="551"/>
                    <a:pt x="597" y="551"/>
                  </a:cubicBezTo>
                  <a:cubicBezTo>
                    <a:pt x="676" y="469"/>
                    <a:pt x="710" y="349"/>
                    <a:pt x="675" y="232"/>
                  </a:cubicBezTo>
                  <a:cubicBezTo>
                    <a:pt x="633" y="91"/>
                    <a:pt x="503" y="0"/>
                    <a:pt x="363" y="0"/>
                  </a:cubicBezTo>
                </a:path>
              </a:pathLst>
            </a:custGeom>
            <a:solidFill>
              <a:srgbClr val="C7C4C4">
                <a:alpha val="56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83" name="Freeform 75"/>
            <p:cNvSpPr/>
            <p:nvPr/>
          </p:nvSpPr>
          <p:spPr bwMode="auto">
            <a:xfrm>
              <a:off x="4883468" y="2805677"/>
              <a:ext cx="1130395" cy="1178197"/>
            </a:xfrm>
            <a:custGeom>
              <a:avLst/>
              <a:gdLst>
                <a:gd name="T0" fmla="*/ 675 w 710"/>
                <a:gd name="T1" fmla="*/ 271 h 740"/>
                <a:gd name="T2" fmla="*/ 270 w 710"/>
                <a:gd name="T3" fmla="*/ 52 h 740"/>
                <a:gd name="T4" fmla="*/ 52 w 710"/>
                <a:gd name="T5" fmla="*/ 457 h 740"/>
                <a:gd name="T6" fmla="*/ 456 w 710"/>
                <a:gd name="T7" fmla="*/ 676 h 740"/>
                <a:gd name="T8" fmla="*/ 471 w 710"/>
                <a:gd name="T9" fmla="*/ 671 h 740"/>
                <a:gd name="T10" fmla="*/ 628 w 710"/>
                <a:gd name="T11" fmla="*/ 740 h 740"/>
                <a:gd name="T12" fmla="*/ 598 w 710"/>
                <a:gd name="T13" fmla="*/ 589 h 740"/>
                <a:gd name="T14" fmla="*/ 675 w 710"/>
                <a:gd name="T15" fmla="*/ 271 h 7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0" h="740">
                  <a:moveTo>
                    <a:pt x="675" y="271"/>
                  </a:moveTo>
                  <a:cubicBezTo>
                    <a:pt x="624" y="98"/>
                    <a:pt x="443" y="0"/>
                    <a:pt x="270" y="52"/>
                  </a:cubicBezTo>
                  <a:cubicBezTo>
                    <a:pt x="98" y="103"/>
                    <a:pt x="0" y="285"/>
                    <a:pt x="52" y="457"/>
                  </a:cubicBezTo>
                  <a:cubicBezTo>
                    <a:pt x="103" y="629"/>
                    <a:pt x="284" y="727"/>
                    <a:pt x="456" y="676"/>
                  </a:cubicBezTo>
                  <a:cubicBezTo>
                    <a:pt x="461" y="674"/>
                    <a:pt x="466" y="673"/>
                    <a:pt x="471" y="671"/>
                  </a:cubicBezTo>
                  <a:cubicBezTo>
                    <a:pt x="628" y="740"/>
                    <a:pt x="628" y="740"/>
                    <a:pt x="628" y="740"/>
                  </a:cubicBezTo>
                  <a:cubicBezTo>
                    <a:pt x="598" y="589"/>
                    <a:pt x="598" y="589"/>
                    <a:pt x="598" y="589"/>
                  </a:cubicBezTo>
                  <a:cubicBezTo>
                    <a:pt x="676" y="508"/>
                    <a:pt x="710" y="387"/>
                    <a:pt x="675" y="271"/>
                  </a:cubicBezTo>
                  <a:close/>
                </a:path>
              </a:pathLst>
            </a:custGeom>
            <a:solidFill>
              <a:schemeClr val="accent3"/>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84" name="Freeform 78"/>
            <p:cNvSpPr>
              <a:spLocks noEditPoints="1"/>
            </p:cNvSpPr>
            <p:nvPr/>
          </p:nvSpPr>
          <p:spPr bwMode="auto">
            <a:xfrm>
              <a:off x="5276649" y="3155770"/>
              <a:ext cx="407993" cy="299599"/>
            </a:xfrm>
            <a:custGeom>
              <a:avLst/>
              <a:gdLst>
                <a:gd name="T0" fmla="*/ 256 w 256"/>
                <a:gd name="T1" fmla="*/ 7 h 188"/>
                <a:gd name="T2" fmla="*/ 249 w 256"/>
                <a:gd name="T3" fmla="*/ 0 h 188"/>
                <a:gd name="T4" fmla="*/ 7 w 256"/>
                <a:gd name="T5" fmla="*/ 0 h 188"/>
                <a:gd name="T6" fmla="*/ 0 w 256"/>
                <a:gd name="T7" fmla="*/ 7 h 188"/>
                <a:gd name="T8" fmla="*/ 0 w 256"/>
                <a:gd name="T9" fmla="*/ 181 h 188"/>
                <a:gd name="T10" fmla="*/ 7 w 256"/>
                <a:gd name="T11" fmla="*/ 188 h 188"/>
                <a:gd name="T12" fmla="*/ 249 w 256"/>
                <a:gd name="T13" fmla="*/ 188 h 188"/>
                <a:gd name="T14" fmla="*/ 256 w 256"/>
                <a:gd name="T15" fmla="*/ 181 h 188"/>
                <a:gd name="T16" fmla="*/ 256 w 256"/>
                <a:gd name="T17" fmla="*/ 7 h 188"/>
                <a:gd name="T18" fmla="*/ 219 w 256"/>
                <a:gd name="T19" fmla="*/ 155 h 188"/>
                <a:gd name="T20" fmla="*/ 214 w 256"/>
                <a:gd name="T21" fmla="*/ 160 h 188"/>
                <a:gd name="T22" fmla="*/ 37 w 256"/>
                <a:gd name="T23" fmla="*/ 160 h 188"/>
                <a:gd name="T24" fmla="*/ 32 w 256"/>
                <a:gd name="T25" fmla="*/ 155 h 188"/>
                <a:gd name="T26" fmla="*/ 32 w 256"/>
                <a:gd name="T27" fmla="*/ 29 h 188"/>
                <a:gd name="T28" fmla="*/ 37 w 256"/>
                <a:gd name="T29" fmla="*/ 24 h 188"/>
                <a:gd name="T30" fmla="*/ 214 w 256"/>
                <a:gd name="T31" fmla="*/ 24 h 188"/>
                <a:gd name="T32" fmla="*/ 219 w 256"/>
                <a:gd name="T33" fmla="*/ 29 h 188"/>
                <a:gd name="T34" fmla="*/ 219 w 256"/>
                <a:gd name="T35" fmla="*/ 15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188">
                  <a:moveTo>
                    <a:pt x="256" y="7"/>
                  </a:moveTo>
                  <a:cubicBezTo>
                    <a:pt x="256" y="3"/>
                    <a:pt x="253" y="0"/>
                    <a:pt x="249" y="0"/>
                  </a:cubicBezTo>
                  <a:cubicBezTo>
                    <a:pt x="7" y="0"/>
                    <a:pt x="7" y="0"/>
                    <a:pt x="7" y="0"/>
                  </a:cubicBezTo>
                  <a:cubicBezTo>
                    <a:pt x="3" y="0"/>
                    <a:pt x="0" y="3"/>
                    <a:pt x="0" y="7"/>
                  </a:cubicBezTo>
                  <a:cubicBezTo>
                    <a:pt x="0" y="181"/>
                    <a:pt x="0" y="181"/>
                    <a:pt x="0" y="181"/>
                  </a:cubicBezTo>
                  <a:cubicBezTo>
                    <a:pt x="0" y="185"/>
                    <a:pt x="3" y="188"/>
                    <a:pt x="7" y="188"/>
                  </a:cubicBezTo>
                  <a:cubicBezTo>
                    <a:pt x="249" y="188"/>
                    <a:pt x="249" y="188"/>
                    <a:pt x="249" y="188"/>
                  </a:cubicBezTo>
                  <a:cubicBezTo>
                    <a:pt x="253" y="188"/>
                    <a:pt x="256" y="185"/>
                    <a:pt x="256" y="181"/>
                  </a:cubicBezTo>
                  <a:lnTo>
                    <a:pt x="256" y="7"/>
                  </a:lnTo>
                  <a:close/>
                  <a:moveTo>
                    <a:pt x="219" y="155"/>
                  </a:moveTo>
                  <a:cubicBezTo>
                    <a:pt x="219" y="158"/>
                    <a:pt x="217" y="160"/>
                    <a:pt x="214" y="160"/>
                  </a:cubicBezTo>
                  <a:cubicBezTo>
                    <a:pt x="37" y="160"/>
                    <a:pt x="37" y="160"/>
                    <a:pt x="37" y="160"/>
                  </a:cubicBezTo>
                  <a:cubicBezTo>
                    <a:pt x="34" y="160"/>
                    <a:pt x="32" y="158"/>
                    <a:pt x="32" y="155"/>
                  </a:cubicBezTo>
                  <a:cubicBezTo>
                    <a:pt x="32" y="29"/>
                    <a:pt x="32" y="29"/>
                    <a:pt x="32" y="29"/>
                  </a:cubicBezTo>
                  <a:cubicBezTo>
                    <a:pt x="32" y="26"/>
                    <a:pt x="34" y="24"/>
                    <a:pt x="37" y="24"/>
                  </a:cubicBezTo>
                  <a:cubicBezTo>
                    <a:pt x="214" y="24"/>
                    <a:pt x="214" y="24"/>
                    <a:pt x="214" y="24"/>
                  </a:cubicBezTo>
                  <a:cubicBezTo>
                    <a:pt x="217" y="24"/>
                    <a:pt x="219" y="26"/>
                    <a:pt x="219" y="29"/>
                  </a:cubicBezTo>
                  <a:lnTo>
                    <a:pt x="219" y="155"/>
                  </a:ln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85" name="Freeform 79"/>
            <p:cNvSpPr>
              <a:spLocks noEditPoints="1"/>
            </p:cNvSpPr>
            <p:nvPr/>
          </p:nvSpPr>
          <p:spPr bwMode="auto">
            <a:xfrm>
              <a:off x="5191145" y="3474220"/>
              <a:ext cx="578999" cy="127245"/>
            </a:xfrm>
            <a:custGeom>
              <a:avLst/>
              <a:gdLst>
                <a:gd name="T0" fmla="*/ 317 w 364"/>
                <a:gd name="T1" fmla="*/ 7 h 80"/>
                <a:gd name="T2" fmla="*/ 310 w 364"/>
                <a:gd name="T3" fmla="*/ 0 h 80"/>
                <a:gd name="T4" fmla="*/ 54 w 364"/>
                <a:gd name="T5" fmla="*/ 0 h 80"/>
                <a:gd name="T6" fmla="*/ 47 w 364"/>
                <a:gd name="T7" fmla="*/ 7 h 80"/>
                <a:gd name="T8" fmla="*/ 0 w 364"/>
                <a:gd name="T9" fmla="*/ 74 h 80"/>
                <a:gd name="T10" fmla="*/ 7 w 364"/>
                <a:gd name="T11" fmla="*/ 80 h 80"/>
                <a:gd name="T12" fmla="*/ 357 w 364"/>
                <a:gd name="T13" fmla="*/ 80 h 80"/>
                <a:gd name="T14" fmla="*/ 364 w 364"/>
                <a:gd name="T15" fmla="*/ 74 h 80"/>
                <a:gd name="T16" fmla="*/ 317 w 364"/>
                <a:gd name="T17" fmla="*/ 7 h 80"/>
                <a:gd name="T18" fmla="*/ 162 w 364"/>
                <a:gd name="T19" fmla="*/ 75 h 80"/>
                <a:gd name="T20" fmla="*/ 162 w 364"/>
                <a:gd name="T21" fmla="*/ 60 h 80"/>
                <a:gd name="T22" fmla="*/ 203 w 364"/>
                <a:gd name="T23" fmla="*/ 60 h 80"/>
                <a:gd name="T24" fmla="*/ 205 w 364"/>
                <a:gd name="T25" fmla="*/ 74 h 80"/>
                <a:gd name="T26" fmla="*/ 162 w 364"/>
                <a:gd name="T27" fmla="*/ 75 h 80"/>
                <a:gd name="T28" fmla="*/ 322 w 364"/>
                <a:gd name="T29" fmla="*/ 56 h 80"/>
                <a:gd name="T30" fmla="*/ 46 w 364"/>
                <a:gd name="T31" fmla="*/ 56 h 80"/>
                <a:gd name="T32" fmla="*/ 41 w 364"/>
                <a:gd name="T33" fmla="*/ 52 h 80"/>
                <a:gd name="T34" fmla="*/ 60 w 364"/>
                <a:gd name="T35" fmla="*/ 12 h 80"/>
                <a:gd name="T36" fmla="*/ 65 w 364"/>
                <a:gd name="T37" fmla="*/ 8 h 80"/>
                <a:gd name="T38" fmla="*/ 299 w 364"/>
                <a:gd name="T39" fmla="*/ 8 h 80"/>
                <a:gd name="T40" fmla="*/ 304 w 364"/>
                <a:gd name="T41" fmla="*/ 11 h 80"/>
                <a:gd name="T42" fmla="*/ 328 w 364"/>
                <a:gd name="T43" fmla="*/ 52 h 80"/>
                <a:gd name="T44" fmla="*/ 322 w 364"/>
                <a:gd name="T45" fmla="*/ 5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4" h="80">
                  <a:moveTo>
                    <a:pt x="317" y="7"/>
                  </a:moveTo>
                  <a:cubicBezTo>
                    <a:pt x="317" y="3"/>
                    <a:pt x="314" y="0"/>
                    <a:pt x="310" y="0"/>
                  </a:cubicBezTo>
                  <a:cubicBezTo>
                    <a:pt x="54" y="0"/>
                    <a:pt x="54" y="0"/>
                    <a:pt x="54" y="0"/>
                  </a:cubicBezTo>
                  <a:cubicBezTo>
                    <a:pt x="50" y="0"/>
                    <a:pt x="47" y="3"/>
                    <a:pt x="47" y="7"/>
                  </a:cubicBezTo>
                  <a:cubicBezTo>
                    <a:pt x="0" y="74"/>
                    <a:pt x="0" y="74"/>
                    <a:pt x="0" y="74"/>
                  </a:cubicBezTo>
                  <a:cubicBezTo>
                    <a:pt x="0" y="78"/>
                    <a:pt x="3" y="80"/>
                    <a:pt x="7" y="80"/>
                  </a:cubicBezTo>
                  <a:cubicBezTo>
                    <a:pt x="357" y="80"/>
                    <a:pt x="357" y="80"/>
                    <a:pt x="357" y="80"/>
                  </a:cubicBezTo>
                  <a:cubicBezTo>
                    <a:pt x="361" y="80"/>
                    <a:pt x="364" y="78"/>
                    <a:pt x="364" y="74"/>
                  </a:cubicBezTo>
                  <a:lnTo>
                    <a:pt x="317" y="7"/>
                  </a:lnTo>
                  <a:close/>
                  <a:moveTo>
                    <a:pt x="162" y="75"/>
                  </a:moveTo>
                  <a:cubicBezTo>
                    <a:pt x="162" y="60"/>
                    <a:pt x="162" y="60"/>
                    <a:pt x="162" y="60"/>
                  </a:cubicBezTo>
                  <a:cubicBezTo>
                    <a:pt x="203" y="60"/>
                    <a:pt x="203" y="60"/>
                    <a:pt x="203" y="60"/>
                  </a:cubicBezTo>
                  <a:cubicBezTo>
                    <a:pt x="205" y="74"/>
                    <a:pt x="205" y="74"/>
                    <a:pt x="205" y="74"/>
                  </a:cubicBezTo>
                  <a:lnTo>
                    <a:pt x="162" y="75"/>
                  </a:lnTo>
                  <a:close/>
                  <a:moveTo>
                    <a:pt x="322" y="56"/>
                  </a:moveTo>
                  <a:cubicBezTo>
                    <a:pt x="46" y="56"/>
                    <a:pt x="46" y="56"/>
                    <a:pt x="46" y="56"/>
                  </a:cubicBezTo>
                  <a:cubicBezTo>
                    <a:pt x="43" y="56"/>
                    <a:pt x="41" y="54"/>
                    <a:pt x="41" y="52"/>
                  </a:cubicBezTo>
                  <a:cubicBezTo>
                    <a:pt x="60" y="12"/>
                    <a:pt x="60" y="12"/>
                    <a:pt x="60" y="12"/>
                  </a:cubicBezTo>
                  <a:cubicBezTo>
                    <a:pt x="60" y="10"/>
                    <a:pt x="62" y="8"/>
                    <a:pt x="65" y="8"/>
                  </a:cubicBezTo>
                  <a:cubicBezTo>
                    <a:pt x="299" y="8"/>
                    <a:pt x="299" y="8"/>
                    <a:pt x="299" y="8"/>
                  </a:cubicBezTo>
                  <a:cubicBezTo>
                    <a:pt x="301" y="8"/>
                    <a:pt x="304" y="9"/>
                    <a:pt x="304" y="11"/>
                  </a:cubicBezTo>
                  <a:cubicBezTo>
                    <a:pt x="328" y="52"/>
                    <a:pt x="328" y="52"/>
                    <a:pt x="328" y="52"/>
                  </a:cubicBezTo>
                  <a:cubicBezTo>
                    <a:pt x="328" y="54"/>
                    <a:pt x="325" y="56"/>
                    <a:pt x="322" y="56"/>
                  </a:cubicBez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grpSp>
      <p:grpSp>
        <p:nvGrpSpPr>
          <p:cNvPr id="19" name="Group 9"/>
          <p:cNvGrpSpPr/>
          <p:nvPr/>
        </p:nvGrpSpPr>
        <p:grpSpPr>
          <a:xfrm>
            <a:off x="1514458" y="2929646"/>
            <a:ext cx="553920" cy="654101"/>
            <a:chOff x="5100256" y="4103040"/>
            <a:chExt cx="738560" cy="871865"/>
          </a:xfrm>
        </p:grpSpPr>
        <p:sp>
          <p:nvSpPr>
            <p:cNvPr id="287" name="Freeform 61"/>
            <p:cNvSpPr/>
            <p:nvPr/>
          </p:nvSpPr>
          <p:spPr bwMode="auto">
            <a:xfrm>
              <a:off x="5125839" y="4141415"/>
              <a:ext cx="712977" cy="833490"/>
            </a:xfrm>
            <a:custGeom>
              <a:avLst/>
              <a:gdLst>
                <a:gd name="T0" fmla="*/ 224 w 448"/>
                <a:gd name="T1" fmla="*/ 0 h 524"/>
                <a:gd name="T2" fmla="*/ 0 w 448"/>
                <a:gd name="T3" fmla="*/ 224 h 524"/>
                <a:gd name="T4" fmla="*/ 224 w 448"/>
                <a:gd name="T5" fmla="*/ 448 h 524"/>
                <a:gd name="T6" fmla="*/ 234 w 448"/>
                <a:gd name="T7" fmla="*/ 448 h 524"/>
                <a:gd name="T8" fmla="*/ 324 w 448"/>
                <a:gd name="T9" fmla="*/ 524 h 524"/>
                <a:gd name="T10" fmla="*/ 334 w 448"/>
                <a:gd name="T11" fmla="*/ 419 h 524"/>
                <a:gd name="T12" fmla="*/ 448 w 448"/>
                <a:gd name="T13" fmla="*/ 224 h 524"/>
                <a:gd name="T14" fmla="*/ 224 w 448"/>
                <a:gd name="T15" fmla="*/ 0 h 5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8" h="524">
                  <a:moveTo>
                    <a:pt x="224" y="0"/>
                  </a:moveTo>
                  <a:cubicBezTo>
                    <a:pt x="100" y="0"/>
                    <a:pt x="0" y="100"/>
                    <a:pt x="0" y="224"/>
                  </a:cubicBezTo>
                  <a:cubicBezTo>
                    <a:pt x="0" y="347"/>
                    <a:pt x="100" y="448"/>
                    <a:pt x="224" y="448"/>
                  </a:cubicBezTo>
                  <a:cubicBezTo>
                    <a:pt x="227" y="448"/>
                    <a:pt x="231" y="448"/>
                    <a:pt x="234" y="448"/>
                  </a:cubicBezTo>
                  <a:cubicBezTo>
                    <a:pt x="324" y="524"/>
                    <a:pt x="324" y="524"/>
                    <a:pt x="324" y="524"/>
                  </a:cubicBezTo>
                  <a:cubicBezTo>
                    <a:pt x="334" y="419"/>
                    <a:pt x="334" y="419"/>
                    <a:pt x="334" y="419"/>
                  </a:cubicBezTo>
                  <a:cubicBezTo>
                    <a:pt x="402" y="380"/>
                    <a:pt x="448" y="307"/>
                    <a:pt x="448" y="224"/>
                  </a:cubicBezTo>
                  <a:cubicBezTo>
                    <a:pt x="448" y="100"/>
                    <a:pt x="348" y="0"/>
                    <a:pt x="224" y="0"/>
                  </a:cubicBezTo>
                </a:path>
              </a:pathLst>
            </a:custGeom>
            <a:solidFill>
              <a:srgbClr val="C7C4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88" name="Freeform 69"/>
            <p:cNvSpPr/>
            <p:nvPr/>
          </p:nvSpPr>
          <p:spPr bwMode="auto">
            <a:xfrm>
              <a:off x="5100256" y="4103040"/>
              <a:ext cx="712977" cy="834163"/>
            </a:xfrm>
            <a:custGeom>
              <a:avLst/>
              <a:gdLst>
                <a:gd name="T0" fmla="*/ 448 w 448"/>
                <a:gd name="T1" fmla="*/ 224 h 524"/>
                <a:gd name="T2" fmla="*/ 224 w 448"/>
                <a:gd name="T3" fmla="*/ 0 h 524"/>
                <a:gd name="T4" fmla="*/ 0 w 448"/>
                <a:gd name="T5" fmla="*/ 224 h 524"/>
                <a:gd name="T6" fmla="*/ 224 w 448"/>
                <a:gd name="T7" fmla="*/ 448 h 524"/>
                <a:gd name="T8" fmla="*/ 234 w 448"/>
                <a:gd name="T9" fmla="*/ 448 h 524"/>
                <a:gd name="T10" fmla="*/ 324 w 448"/>
                <a:gd name="T11" fmla="*/ 524 h 524"/>
                <a:gd name="T12" fmla="*/ 334 w 448"/>
                <a:gd name="T13" fmla="*/ 419 h 524"/>
                <a:gd name="T14" fmla="*/ 448 w 448"/>
                <a:gd name="T15" fmla="*/ 224 h 5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8" h="524">
                  <a:moveTo>
                    <a:pt x="448" y="224"/>
                  </a:moveTo>
                  <a:cubicBezTo>
                    <a:pt x="448" y="100"/>
                    <a:pt x="348" y="0"/>
                    <a:pt x="224" y="0"/>
                  </a:cubicBezTo>
                  <a:cubicBezTo>
                    <a:pt x="100" y="0"/>
                    <a:pt x="0" y="100"/>
                    <a:pt x="0" y="224"/>
                  </a:cubicBezTo>
                  <a:cubicBezTo>
                    <a:pt x="0" y="347"/>
                    <a:pt x="100" y="448"/>
                    <a:pt x="224" y="448"/>
                  </a:cubicBezTo>
                  <a:cubicBezTo>
                    <a:pt x="227" y="448"/>
                    <a:pt x="231" y="448"/>
                    <a:pt x="234" y="448"/>
                  </a:cubicBezTo>
                  <a:cubicBezTo>
                    <a:pt x="324" y="524"/>
                    <a:pt x="324" y="524"/>
                    <a:pt x="324" y="524"/>
                  </a:cubicBezTo>
                  <a:cubicBezTo>
                    <a:pt x="334" y="419"/>
                    <a:pt x="334" y="419"/>
                    <a:pt x="334" y="419"/>
                  </a:cubicBezTo>
                  <a:cubicBezTo>
                    <a:pt x="402" y="380"/>
                    <a:pt x="448" y="307"/>
                    <a:pt x="448" y="224"/>
                  </a:cubicBezTo>
                  <a:close/>
                </a:path>
              </a:pathLst>
            </a:custGeom>
            <a:solidFill>
              <a:schemeClr val="accent2"/>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89" name="Freeform 80"/>
            <p:cNvSpPr/>
            <p:nvPr/>
          </p:nvSpPr>
          <p:spPr bwMode="auto">
            <a:xfrm>
              <a:off x="5361479" y="4274720"/>
              <a:ext cx="205343" cy="388468"/>
            </a:xfrm>
            <a:custGeom>
              <a:avLst/>
              <a:gdLst>
                <a:gd name="T0" fmla="*/ 8 w 129"/>
                <a:gd name="T1" fmla="*/ 244 h 244"/>
                <a:gd name="T2" fmla="*/ 8 w 129"/>
                <a:gd name="T3" fmla="*/ 244 h 244"/>
                <a:gd name="T4" fmla="*/ 0 w 129"/>
                <a:gd name="T5" fmla="*/ 236 h 244"/>
                <a:gd name="T6" fmla="*/ 67 w 129"/>
                <a:gd name="T7" fmla="*/ 163 h 244"/>
                <a:gd name="T8" fmla="*/ 112 w 129"/>
                <a:gd name="T9" fmla="*/ 119 h 244"/>
                <a:gd name="T10" fmla="*/ 64 w 129"/>
                <a:gd name="T11" fmla="*/ 75 h 244"/>
                <a:gd name="T12" fmla="*/ 3 w 129"/>
                <a:gd name="T13" fmla="*/ 7 h 244"/>
                <a:gd name="T14" fmla="*/ 12 w 129"/>
                <a:gd name="T15" fmla="*/ 0 h 244"/>
                <a:gd name="T16" fmla="*/ 19 w 129"/>
                <a:gd name="T17" fmla="*/ 9 h 244"/>
                <a:gd name="T18" fmla="*/ 71 w 129"/>
                <a:gd name="T19" fmla="*/ 61 h 244"/>
                <a:gd name="T20" fmla="*/ 127 w 129"/>
                <a:gd name="T21" fmla="*/ 119 h 244"/>
                <a:gd name="T22" fmla="*/ 72 w 129"/>
                <a:gd name="T23" fmla="*/ 178 h 244"/>
                <a:gd name="T24" fmla="*/ 16 w 129"/>
                <a:gd name="T25" fmla="*/ 237 h 244"/>
                <a:gd name="T26" fmla="*/ 8 w 129"/>
                <a:gd name="T27"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244">
                  <a:moveTo>
                    <a:pt x="8" y="244"/>
                  </a:moveTo>
                  <a:cubicBezTo>
                    <a:pt x="8" y="244"/>
                    <a:pt x="8" y="244"/>
                    <a:pt x="8" y="244"/>
                  </a:cubicBezTo>
                  <a:cubicBezTo>
                    <a:pt x="3" y="244"/>
                    <a:pt x="0" y="240"/>
                    <a:pt x="0" y="236"/>
                  </a:cubicBezTo>
                  <a:cubicBezTo>
                    <a:pt x="4" y="186"/>
                    <a:pt x="39" y="174"/>
                    <a:pt x="67" y="163"/>
                  </a:cubicBezTo>
                  <a:cubicBezTo>
                    <a:pt x="95" y="153"/>
                    <a:pt x="112" y="146"/>
                    <a:pt x="112" y="119"/>
                  </a:cubicBezTo>
                  <a:cubicBezTo>
                    <a:pt x="113" y="98"/>
                    <a:pt x="94" y="88"/>
                    <a:pt x="64" y="75"/>
                  </a:cubicBezTo>
                  <a:cubicBezTo>
                    <a:pt x="34" y="63"/>
                    <a:pt x="0" y="48"/>
                    <a:pt x="3" y="7"/>
                  </a:cubicBezTo>
                  <a:cubicBezTo>
                    <a:pt x="4" y="3"/>
                    <a:pt x="8" y="0"/>
                    <a:pt x="12" y="0"/>
                  </a:cubicBezTo>
                  <a:cubicBezTo>
                    <a:pt x="16" y="0"/>
                    <a:pt x="20" y="4"/>
                    <a:pt x="19" y="9"/>
                  </a:cubicBezTo>
                  <a:cubicBezTo>
                    <a:pt x="17" y="36"/>
                    <a:pt x="37" y="46"/>
                    <a:pt x="71" y="61"/>
                  </a:cubicBezTo>
                  <a:cubicBezTo>
                    <a:pt x="98" y="73"/>
                    <a:pt x="129" y="86"/>
                    <a:pt x="127" y="119"/>
                  </a:cubicBezTo>
                  <a:cubicBezTo>
                    <a:pt x="127" y="158"/>
                    <a:pt x="98" y="169"/>
                    <a:pt x="72" y="178"/>
                  </a:cubicBezTo>
                  <a:cubicBezTo>
                    <a:pt x="45" y="188"/>
                    <a:pt x="19" y="198"/>
                    <a:pt x="16" y="237"/>
                  </a:cubicBezTo>
                  <a:cubicBezTo>
                    <a:pt x="16" y="241"/>
                    <a:pt x="12" y="244"/>
                    <a:pt x="8" y="244"/>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90" name="Freeform 81"/>
            <p:cNvSpPr/>
            <p:nvPr/>
          </p:nvSpPr>
          <p:spPr bwMode="auto">
            <a:xfrm>
              <a:off x="5359459" y="4274720"/>
              <a:ext cx="205343" cy="388468"/>
            </a:xfrm>
            <a:custGeom>
              <a:avLst/>
              <a:gdLst>
                <a:gd name="T0" fmla="*/ 121 w 129"/>
                <a:gd name="T1" fmla="*/ 244 h 244"/>
                <a:gd name="T2" fmla="*/ 113 w 129"/>
                <a:gd name="T3" fmla="*/ 237 h 244"/>
                <a:gd name="T4" fmla="*/ 57 w 129"/>
                <a:gd name="T5" fmla="*/ 178 h 244"/>
                <a:gd name="T6" fmla="*/ 1 w 129"/>
                <a:gd name="T7" fmla="*/ 119 h 244"/>
                <a:gd name="T8" fmla="*/ 58 w 129"/>
                <a:gd name="T9" fmla="*/ 61 h 244"/>
                <a:gd name="T10" fmla="*/ 110 w 129"/>
                <a:gd name="T11" fmla="*/ 9 h 244"/>
                <a:gd name="T12" fmla="*/ 117 w 129"/>
                <a:gd name="T13" fmla="*/ 0 h 244"/>
                <a:gd name="T14" fmla="*/ 126 w 129"/>
                <a:gd name="T15" fmla="*/ 7 h 244"/>
                <a:gd name="T16" fmla="*/ 64 w 129"/>
                <a:gd name="T17" fmla="*/ 75 h 244"/>
                <a:gd name="T18" fmla="*/ 17 w 129"/>
                <a:gd name="T19" fmla="*/ 119 h 244"/>
                <a:gd name="T20" fmla="*/ 62 w 129"/>
                <a:gd name="T21" fmla="*/ 163 h 244"/>
                <a:gd name="T22" fmla="*/ 129 w 129"/>
                <a:gd name="T23" fmla="*/ 236 h 244"/>
                <a:gd name="T24" fmla="*/ 121 w 129"/>
                <a:gd name="T2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244">
                  <a:moveTo>
                    <a:pt x="121" y="244"/>
                  </a:moveTo>
                  <a:cubicBezTo>
                    <a:pt x="116" y="244"/>
                    <a:pt x="113" y="241"/>
                    <a:pt x="113" y="237"/>
                  </a:cubicBezTo>
                  <a:cubicBezTo>
                    <a:pt x="110" y="198"/>
                    <a:pt x="84" y="188"/>
                    <a:pt x="57" y="178"/>
                  </a:cubicBezTo>
                  <a:cubicBezTo>
                    <a:pt x="31" y="169"/>
                    <a:pt x="1" y="158"/>
                    <a:pt x="1" y="119"/>
                  </a:cubicBezTo>
                  <a:cubicBezTo>
                    <a:pt x="0" y="86"/>
                    <a:pt x="31" y="73"/>
                    <a:pt x="58" y="61"/>
                  </a:cubicBezTo>
                  <a:cubicBezTo>
                    <a:pt x="92" y="46"/>
                    <a:pt x="112" y="36"/>
                    <a:pt x="110" y="9"/>
                  </a:cubicBezTo>
                  <a:cubicBezTo>
                    <a:pt x="109" y="4"/>
                    <a:pt x="113" y="0"/>
                    <a:pt x="117" y="0"/>
                  </a:cubicBezTo>
                  <a:cubicBezTo>
                    <a:pt x="121" y="0"/>
                    <a:pt x="125" y="3"/>
                    <a:pt x="126" y="7"/>
                  </a:cubicBezTo>
                  <a:cubicBezTo>
                    <a:pt x="129" y="48"/>
                    <a:pt x="95" y="63"/>
                    <a:pt x="64" y="75"/>
                  </a:cubicBezTo>
                  <a:cubicBezTo>
                    <a:pt x="34" y="88"/>
                    <a:pt x="16" y="98"/>
                    <a:pt x="17" y="119"/>
                  </a:cubicBezTo>
                  <a:cubicBezTo>
                    <a:pt x="17" y="146"/>
                    <a:pt x="34" y="153"/>
                    <a:pt x="62" y="163"/>
                  </a:cubicBezTo>
                  <a:cubicBezTo>
                    <a:pt x="90" y="174"/>
                    <a:pt x="125" y="186"/>
                    <a:pt x="129" y="236"/>
                  </a:cubicBezTo>
                  <a:cubicBezTo>
                    <a:pt x="129" y="240"/>
                    <a:pt x="126" y="244"/>
                    <a:pt x="121" y="244"/>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91" name="Freeform 82"/>
            <p:cNvSpPr/>
            <p:nvPr/>
          </p:nvSpPr>
          <p:spPr bwMode="auto">
            <a:xfrm>
              <a:off x="5407260" y="4301650"/>
              <a:ext cx="116473" cy="19524"/>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92" name="Freeform 83"/>
            <p:cNvSpPr/>
            <p:nvPr/>
          </p:nvSpPr>
          <p:spPr bwMode="auto">
            <a:xfrm>
              <a:off x="5407260" y="4614041"/>
              <a:ext cx="116473" cy="12792"/>
            </a:xfrm>
            <a:custGeom>
              <a:avLst/>
              <a:gdLst>
                <a:gd name="T0" fmla="*/ 68 w 73"/>
                <a:gd name="T1" fmla="*/ 8 h 8"/>
                <a:gd name="T2" fmla="*/ 5 w 73"/>
                <a:gd name="T3" fmla="*/ 8 h 8"/>
                <a:gd name="T4" fmla="*/ 0 w 73"/>
                <a:gd name="T5" fmla="*/ 4 h 8"/>
                <a:gd name="T6" fmla="*/ 5 w 73"/>
                <a:gd name="T7" fmla="*/ 0 h 8"/>
                <a:gd name="T8" fmla="*/ 68 w 73"/>
                <a:gd name="T9" fmla="*/ 0 h 8"/>
                <a:gd name="T10" fmla="*/ 73 w 73"/>
                <a:gd name="T11" fmla="*/ 4 h 8"/>
                <a:gd name="T12" fmla="*/ 68 w 7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73" h="8">
                  <a:moveTo>
                    <a:pt x="68" y="8"/>
                  </a:moveTo>
                  <a:cubicBezTo>
                    <a:pt x="5" y="8"/>
                    <a:pt x="5" y="8"/>
                    <a:pt x="5" y="8"/>
                  </a:cubicBezTo>
                  <a:cubicBezTo>
                    <a:pt x="2" y="8"/>
                    <a:pt x="0" y="7"/>
                    <a:pt x="0" y="4"/>
                  </a:cubicBezTo>
                  <a:cubicBezTo>
                    <a:pt x="0" y="1"/>
                    <a:pt x="2" y="0"/>
                    <a:pt x="5" y="0"/>
                  </a:cubicBezTo>
                  <a:cubicBezTo>
                    <a:pt x="68" y="0"/>
                    <a:pt x="68" y="0"/>
                    <a:pt x="68" y="0"/>
                  </a:cubicBezTo>
                  <a:cubicBezTo>
                    <a:pt x="71" y="0"/>
                    <a:pt x="73" y="1"/>
                    <a:pt x="73" y="4"/>
                  </a:cubicBezTo>
                  <a:cubicBezTo>
                    <a:pt x="73" y="7"/>
                    <a:pt x="71" y="8"/>
                    <a:pt x="68" y="8"/>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93" name="Freeform 84"/>
            <p:cNvSpPr/>
            <p:nvPr/>
          </p:nvSpPr>
          <p:spPr bwMode="auto">
            <a:xfrm>
              <a:off x="5407260" y="4429569"/>
              <a:ext cx="116473" cy="18851"/>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94" name="Freeform 85"/>
            <p:cNvSpPr/>
            <p:nvPr/>
          </p:nvSpPr>
          <p:spPr bwMode="auto">
            <a:xfrm>
              <a:off x="5407260" y="4474003"/>
              <a:ext cx="116473" cy="18851"/>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grpSp>
      <p:grpSp>
        <p:nvGrpSpPr>
          <p:cNvPr id="20" name="Group 15"/>
          <p:cNvGrpSpPr/>
          <p:nvPr/>
        </p:nvGrpSpPr>
        <p:grpSpPr>
          <a:xfrm>
            <a:off x="2870730" y="1673469"/>
            <a:ext cx="1023516" cy="1112730"/>
            <a:chOff x="6908619" y="2428654"/>
            <a:chExt cx="1364688" cy="1483182"/>
          </a:xfrm>
        </p:grpSpPr>
        <p:sp>
          <p:nvSpPr>
            <p:cNvPr id="296" name="Freeform 76"/>
            <p:cNvSpPr/>
            <p:nvPr/>
          </p:nvSpPr>
          <p:spPr bwMode="auto">
            <a:xfrm>
              <a:off x="6908619" y="2555900"/>
              <a:ext cx="1320253" cy="1355936"/>
            </a:xfrm>
            <a:custGeom>
              <a:avLst/>
              <a:gdLst>
                <a:gd name="T0" fmla="*/ 407 w 829"/>
                <a:gd name="T1" fmla="*/ 0 h 852"/>
                <a:gd name="T2" fmla="*/ 31 w 829"/>
                <a:gd name="T3" fmla="*/ 301 h 852"/>
                <a:gd name="T4" fmla="*/ 149 w 829"/>
                <a:gd name="T5" fmla="*/ 671 h 852"/>
                <a:gd name="T6" fmla="*/ 125 w 829"/>
                <a:gd name="T7" fmla="*/ 852 h 852"/>
                <a:gd name="T8" fmla="*/ 306 w 829"/>
                <a:gd name="T9" fmla="*/ 757 h 852"/>
                <a:gd name="T10" fmla="*/ 323 w 829"/>
                <a:gd name="T11" fmla="*/ 761 h 852"/>
                <a:gd name="T12" fmla="*/ 408 w 829"/>
                <a:gd name="T13" fmla="*/ 771 h 852"/>
                <a:gd name="T14" fmla="*/ 783 w 829"/>
                <a:gd name="T15" fmla="*/ 470 h 852"/>
                <a:gd name="T16" fmla="*/ 491 w 829"/>
                <a:gd name="T17" fmla="*/ 10 h 852"/>
                <a:gd name="T18" fmla="*/ 407 w 829"/>
                <a:gd name="T19" fmla="*/ 0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9" h="852">
                  <a:moveTo>
                    <a:pt x="407" y="0"/>
                  </a:moveTo>
                  <a:cubicBezTo>
                    <a:pt x="231" y="0"/>
                    <a:pt x="72" y="122"/>
                    <a:pt x="31" y="301"/>
                  </a:cubicBezTo>
                  <a:cubicBezTo>
                    <a:pt x="0" y="442"/>
                    <a:pt x="49" y="581"/>
                    <a:pt x="149" y="671"/>
                  </a:cubicBezTo>
                  <a:cubicBezTo>
                    <a:pt x="125" y="852"/>
                    <a:pt x="125" y="852"/>
                    <a:pt x="125" y="852"/>
                  </a:cubicBezTo>
                  <a:cubicBezTo>
                    <a:pt x="306" y="757"/>
                    <a:pt x="306" y="757"/>
                    <a:pt x="306" y="757"/>
                  </a:cubicBezTo>
                  <a:cubicBezTo>
                    <a:pt x="312" y="759"/>
                    <a:pt x="317" y="760"/>
                    <a:pt x="323" y="761"/>
                  </a:cubicBezTo>
                  <a:cubicBezTo>
                    <a:pt x="351" y="768"/>
                    <a:pt x="380" y="771"/>
                    <a:pt x="408" y="771"/>
                  </a:cubicBezTo>
                  <a:cubicBezTo>
                    <a:pt x="584" y="771"/>
                    <a:pt x="743" y="649"/>
                    <a:pt x="783" y="470"/>
                  </a:cubicBezTo>
                  <a:cubicBezTo>
                    <a:pt x="829" y="262"/>
                    <a:pt x="699" y="56"/>
                    <a:pt x="491" y="10"/>
                  </a:cubicBezTo>
                  <a:cubicBezTo>
                    <a:pt x="463" y="4"/>
                    <a:pt x="435" y="0"/>
                    <a:pt x="407" y="0"/>
                  </a:cubicBezTo>
                </a:path>
              </a:pathLst>
            </a:custGeom>
            <a:solidFill>
              <a:srgbClr val="C7C4C4">
                <a:alpha val="56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97" name="Freeform 77"/>
            <p:cNvSpPr/>
            <p:nvPr/>
          </p:nvSpPr>
          <p:spPr bwMode="auto">
            <a:xfrm>
              <a:off x="6951707" y="2428654"/>
              <a:ext cx="1321600" cy="1413163"/>
            </a:xfrm>
            <a:custGeom>
              <a:avLst/>
              <a:gdLst>
                <a:gd name="T0" fmla="*/ 492 w 830"/>
                <a:gd name="T1" fmla="*/ 46 h 888"/>
                <a:gd name="T2" fmla="*/ 32 w 830"/>
                <a:gd name="T3" fmla="*/ 338 h 888"/>
                <a:gd name="T4" fmla="*/ 149 w 830"/>
                <a:gd name="T5" fmla="*/ 708 h 888"/>
                <a:gd name="T6" fmla="*/ 126 w 830"/>
                <a:gd name="T7" fmla="*/ 888 h 888"/>
                <a:gd name="T8" fmla="*/ 306 w 830"/>
                <a:gd name="T9" fmla="*/ 793 h 888"/>
                <a:gd name="T10" fmla="*/ 323 w 830"/>
                <a:gd name="T11" fmla="*/ 798 h 888"/>
                <a:gd name="T12" fmla="*/ 783 w 830"/>
                <a:gd name="T13" fmla="*/ 506 h 888"/>
                <a:gd name="T14" fmla="*/ 492 w 830"/>
                <a:gd name="T15" fmla="*/ 46 h 8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0" h="888">
                  <a:moveTo>
                    <a:pt x="492" y="46"/>
                  </a:moveTo>
                  <a:cubicBezTo>
                    <a:pt x="284" y="0"/>
                    <a:pt x="78" y="130"/>
                    <a:pt x="32" y="338"/>
                  </a:cubicBezTo>
                  <a:cubicBezTo>
                    <a:pt x="0" y="478"/>
                    <a:pt x="50" y="618"/>
                    <a:pt x="149" y="708"/>
                  </a:cubicBezTo>
                  <a:cubicBezTo>
                    <a:pt x="126" y="888"/>
                    <a:pt x="126" y="888"/>
                    <a:pt x="126" y="888"/>
                  </a:cubicBezTo>
                  <a:cubicBezTo>
                    <a:pt x="306" y="793"/>
                    <a:pt x="306" y="793"/>
                    <a:pt x="306" y="793"/>
                  </a:cubicBezTo>
                  <a:cubicBezTo>
                    <a:pt x="312" y="795"/>
                    <a:pt x="317" y="796"/>
                    <a:pt x="323" y="798"/>
                  </a:cubicBezTo>
                  <a:cubicBezTo>
                    <a:pt x="531" y="844"/>
                    <a:pt x="737" y="714"/>
                    <a:pt x="783" y="506"/>
                  </a:cubicBezTo>
                  <a:cubicBezTo>
                    <a:pt x="830" y="299"/>
                    <a:pt x="699" y="93"/>
                    <a:pt x="492" y="46"/>
                  </a:cubicBezTo>
                  <a:close/>
                </a:path>
              </a:pathLst>
            </a:custGeom>
            <a:solidFill>
              <a:schemeClr val="accent1"/>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98" name="Freeform 86"/>
            <p:cNvSpPr/>
            <p:nvPr/>
          </p:nvSpPr>
          <p:spPr bwMode="auto">
            <a:xfrm>
              <a:off x="7359700" y="2754510"/>
              <a:ext cx="493496" cy="681334"/>
            </a:xfrm>
            <a:custGeom>
              <a:avLst/>
              <a:gdLst>
                <a:gd name="T0" fmla="*/ 200 w 310"/>
                <a:gd name="T1" fmla="*/ 39 h 428"/>
                <a:gd name="T2" fmla="*/ 205 w 310"/>
                <a:gd name="T3" fmla="*/ 40 h 428"/>
                <a:gd name="T4" fmla="*/ 215 w 310"/>
                <a:gd name="T5" fmla="*/ 23 h 428"/>
                <a:gd name="T6" fmla="*/ 206 w 310"/>
                <a:gd name="T7" fmla="*/ 5 h 428"/>
                <a:gd name="T8" fmla="*/ 196 w 310"/>
                <a:gd name="T9" fmla="*/ 9 h 428"/>
                <a:gd name="T10" fmla="*/ 123 w 310"/>
                <a:gd name="T11" fmla="*/ 0 h 428"/>
                <a:gd name="T12" fmla="*/ 97 w 310"/>
                <a:gd name="T13" fmla="*/ 11 h 428"/>
                <a:gd name="T14" fmla="*/ 104 w 310"/>
                <a:gd name="T15" fmla="*/ 17 h 428"/>
                <a:gd name="T16" fmla="*/ 99 w 310"/>
                <a:gd name="T17" fmla="*/ 35 h 428"/>
                <a:gd name="T18" fmla="*/ 120 w 310"/>
                <a:gd name="T19" fmla="*/ 38 h 428"/>
                <a:gd name="T20" fmla="*/ 120 w 310"/>
                <a:gd name="T21" fmla="*/ 182 h 428"/>
                <a:gd name="T22" fmla="*/ 13 w 310"/>
                <a:gd name="T23" fmla="*/ 347 h 428"/>
                <a:gd name="T24" fmla="*/ 3 w 310"/>
                <a:gd name="T25" fmla="*/ 399 h 428"/>
                <a:gd name="T26" fmla="*/ 89 w 310"/>
                <a:gd name="T27" fmla="*/ 426 h 428"/>
                <a:gd name="T28" fmla="*/ 286 w 310"/>
                <a:gd name="T29" fmla="*/ 414 h 428"/>
                <a:gd name="T30" fmla="*/ 310 w 310"/>
                <a:gd name="T31" fmla="*/ 388 h 428"/>
                <a:gd name="T32" fmla="*/ 199 w 310"/>
                <a:gd name="T33" fmla="*/ 178 h 428"/>
                <a:gd name="T34" fmla="*/ 192 w 310"/>
                <a:gd name="T35" fmla="*/ 182 h 428"/>
                <a:gd name="T36" fmla="*/ 284 w 310"/>
                <a:gd name="T37" fmla="*/ 354 h 428"/>
                <a:gd name="T38" fmla="*/ 293 w 310"/>
                <a:gd name="T39" fmla="*/ 391 h 428"/>
                <a:gd name="T40" fmla="*/ 219 w 310"/>
                <a:gd name="T41" fmla="*/ 410 h 428"/>
                <a:gd name="T42" fmla="*/ 29 w 310"/>
                <a:gd name="T43" fmla="*/ 399 h 428"/>
                <a:gd name="T44" fmla="*/ 16 w 310"/>
                <a:gd name="T45" fmla="*/ 388 h 428"/>
                <a:gd name="T46" fmla="*/ 81 w 310"/>
                <a:gd name="T47" fmla="*/ 260 h 428"/>
                <a:gd name="T48" fmla="*/ 128 w 310"/>
                <a:gd name="T49" fmla="*/ 38 h 428"/>
                <a:gd name="T50" fmla="*/ 121 w 310"/>
                <a:gd name="T51" fmla="*/ 30 h 428"/>
                <a:gd name="T52" fmla="*/ 121 w 310"/>
                <a:gd name="T53" fmla="*/ 30 h 428"/>
                <a:gd name="T54" fmla="*/ 112 w 310"/>
                <a:gd name="T55" fmla="*/ 25 h 428"/>
                <a:gd name="T56" fmla="*/ 112 w 310"/>
                <a:gd name="T57" fmla="*/ 17 h 428"/>
                <a:gd name="T58" fmla="*/ 112 w 310"/>
                <a:gd name="T59" fmla="*/ 18 h 428"/>
                <a:gd name="T60" fmla="*/ 112 w 310"/>
                <a:gd name="T61" fmla="*/ 18 h 428"/>
                <a:gd name="T62" fmla="*/ 112 w 310"/>
                <a:gd name="T63" fmla="*/ 18 h 428"/>
                <a:gd name="T64" fmla="*/ 111 w 310"/>
                <a:gd name="T65" fmla="*/ 18 h 428"/>
                <a:gd name="T66" fmla="*/ 111 w 310"/>
                <a:gd name="T67" fmla="*/ 18 h 428"/>
                <a:gd name="T68" fmla="*/ 117 w 310"/>
                <a:gd name="T69" fmla="*/ 16 h 428"/>
                <a:gd name="T70" fmla="*/ 122 w 310"/>
                <a:gd name="T71" fmla="*/ 16 h 428"/>
                <a:gd name="T72" fmla="*/ 196 w 310"/>
                <a:gd name="T73" fmla="*/ 14 h 428"/>
                <a:gd name="T74" fmla="*/ 196 w 310"/>
                <a:gd name="T75" fmla="*/ 14 h 428"/>
                <a:gd name="T76" fmla="*/ 195 w 310"/>
                <a:gd name="T77" fmla="*/ 17 h 428"/>
                <a:gd name="T78" fmla="*/ 195 w 310"/>
                <a:gd name="T79" fmla="*/ 17 h 428"/>
                <a:gd name="T80" fmla="*/ 199 w 310"/>
                <a:gd name="T81" fmla="*/ 23 h 428"/>
                <a:gd name="T82" fmla="*/ 200 w 310"/>
                <a:gd name="T83" fmla="*/ 25 h 428"/>
                <a:gd name="T84" fmla="*/ 200 w 310"/>
                <a:gd name="T85" fmla="*/ 25 h 428"/>
                <a:gd name="T86" fmla="*/ 207 w 310"/>
                <a:gd name="T87" fmla="*/ 23 h 428"/>
                <a:gd name="T88" fmla="*/ 200 w 310"/>
                <a:gd name="T89" fmla="*/ 22 h 428"/>
                <a:gd name="T90" fmla="*/ 200 w 310"/>
                <a:gd name="T91" fmla="*/ 22 h 428"/>
                <a:gd name="T92" fmla="*/ 200 w 310"/>
                <a:gd name="T93" fmla="*/ 22 h 428"/>
                <a:gd name="T94" fmla="*/ 200 w 310"/>
                <a:gd name="T95" fmla="*/ 22 h 428"/>
                <a:gd name="T96" fmla="*/ 200 w 310"/>
                <a:gd name="T97" fmla="*/ 22 h 428"/>
                <a:gd name="T98" fmla="*/ 192 w 310"/>
                <a:gd name="T99" fmla="*/ 29 h 428"/>
                <a:gd name="T100" fmla="*/ 188 w 310"/>
                <a:gd name="T101" fmla="*/ 32 h 428"/>
                <a:gd name="T102" fmla="*/ 188 w 310"/>
                <a:gd name="T103" fmla="*/ 32 h 428"/>
                <a:gd name="T104" fmla="*/ 188 w 310"/>
                <a:gd name="T105" fmla="*/ 32 h 428"/>
                <a:gd name="T106" fmla="*/ 185 w 310"/>
                <a:gd name="T107" fmla="*/ 187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10" h="428">
                  <a:moveTo>
                    <a:pt x="192" y="182"/>
                  </a:moveTo>
                  <a:cubicBezTo>
                    <a:pt x="200" y="182"/>
                    <a:pt x="200" y="182"/>
                    <a:pt x="200" y="182"/>
                  </a:cubicBezTo>
                  <a:cubicBezTo>
                    <a:pt x="200" y="39"/>
                    <a:pt x="200" y="39"/>
                    <a:pt x="200" y="39"/>
                  </a:cubicBezTo>
                  <a:cubicBezTo>
                    <a:pt x="192" y="39"/>
                    <a:pt x="192" y="39"/>
                    <a:pt x="192" y="39"/>
                  </a:cubicBezTo>
                  <a:cubicBezTo>
                    <a:pt x="196" y="46"/>
                    <a:pt x="196" y="46"/>
                    <a:pt x="196" y="46"/>
                  </a:cubicBezTo>
                  <a:cubicBezTo>
                    <a:pt x="196" y="45"/>
                    <a:pt x="200" y="43"/>
                    <a:pt x="205" y="40"/>
                  </a:cubicBezTo>
                  <a:cubicBezTo>
                    <a:pt x="207" y="38"/>
                    <a:pt x="209" y="36"/>
                    <a:pt x="211" y="34"/>
                  </a:cubicBezTo>
                  <a:cubicBezTo>
                    <a:pt x="212" y="32"/>
                    <a:pt x="213" y="31"/>
                    <a:pt x="214" y="29"/>
                  </a:cubicBezTo>
                  <a:cubicBezTo>
                    <a:pt x="215" y="28"/>
                    <a:pt x="215" y="25"/>
                    <a:pt x="215" y="23"/>
                  </a:cubicBezTo>
                  <a:cubicBezTo>
                    <a:pt x="215" y="22"/>
                    <a:pt x="215" y="22"/>
                    <a:pt x="215" y="21"/>
                  </a:cubicBezTo>
                  <a:cubicBezTo>
                    <a:pt x="215" y="21"/>
                    <a:pt x="214" y="17"/>
                    <a:pt x="211" y="12"/>
                  </a:cubicBezTo>
                  <a:cubicBezTo>
                    <a:pt x="210" y="10"/>
                    <a:pt x="209" y="7"/>
                    <a:pt x="206" y="5"/>
                  </a:cubicBezTo>
                  <a:cubicBezTo>
                    <a:pt x="205" y="4"/>
                    <a:pt x="204" y="3"/>
                    <a:pt x="202" y="2"/>
                  </a:cubicBezTo>
                  <a:cubicBezTo>
                    <a:pt x="200" y="1"/>
                    <a:pt x="198" y="1"/>
                    <a:pt x="196" y="1"/>
                  </a:cubicBezTo>
                  <a:cubicBezTo>
                    <a:pt x="196" y="9"/>
                    <a:pt x="196" y="9"/>
                    <a:pt x="196" y="9"/>
                  </a:cubicBezTo>
                  <a:cubicBezTo>
                    <a:pt x="196" y="1"/>
                    <a:pt x="196" y="1"/>
                    <a:pt x="196" y="1"/>
                  </a:cubicBezTo>
                  <a:cubicBezTo>
                    <a:pt x="123" y="0"/>
                    <a:pt x="123" y="0"/>
                    <a:pt x="123" y="0"/>
                  </a:cubicBezTo>
                  <a:cubicBezTo>
                    <a:pt x="123" y="0"/>
                    <a:pt x="123" y="0"/>
                    <a:pt x="123" y="0"/>
                  </a:cubicBezTo>
                  <a:cubicBezTo>
                    <a:pt x="118" y="0"/>
                    <a:pt x="113" y="0"/>
                    <a:pt x="108" y="2"/>
                  </a:cubicBezTo>
                  <a:cubicBezTo>
                    <a:pt x="105" y="3"/>
                    <a:pt x="103" y="4"/>
                    <a:pt x="100" y="7"/>
                  </a:cubicBezTo>
                  <a:cubicBezTo>
                    <a:pt x="99" y="8"/>
                    <a:pt x="98" y="9"/>
                    <a:pt x="97" y="11"/>
                  </a:cubicBezTo>
                  <a:cubicBezTo>
                    <a:pt x="96" y="13"/>
                    <a:pt x="96" y="15"/>
                    <a:pt x="96" y="17"/>
                  </a:cubicBezTo>
                  <a:cubicBezTo>
                    <a:pt x="96" y="17"/>
                    <a:pt x="96" y="17"/>
                    <a:pt x="96" y="17"/>
                  </a:cubicBezTo>
                  <a:cubicBezTo>
                    <a:pt x="104" y="17"/>
                    <a:pt x="104" y="17"/>
                    <a:pt x="104" y="17"/>
                  </a:cubicBezTo>
                  <a:cubicBezTo>
                    <a:pt x="96" y="15"/>
                    <a:pt x="96" y="15"/>
                    <a:pt x="96" y="15"/>
                  </a:cubicBezTo>
                  <a:cubicBezTo>
                    <a:pt x="96" y="17"/>
                    <a:pt x="95" y="20"/>
                    <a:pt x="95" y="22"/>
                  </a:cubicBezTo>
                  <a:cubicBezTo>
                    <a:pt x="95" y="27"/>
                    <a:pt x="97" y="31"/>
                    <a:pt x="99" y="35"/>
                  </a:cubicBezTo>
                  <a:cubicBezTo>
                    <a:pt x="103" y="40"/>
                    <a:pt x="108" y="43"/>
                    <a:pt x="112" y="44"/>
                  </a:cubicBezTo>
                  <a:cubicBezTo>
                    <a:pt x="116" y="46"/>
                    <a:pt x="118" y="46"/>
                    <a:pt x="119" y="46"/>
                  </a:cubicBezTo>
                  <a:cubicBezTo>
                    <a:pt x="120" y="38"/>
                    <a:pt x="120" y="38"/>
                    <a:pt x="120" y="38"/>
                  </a:cubicBezTo>
                  <a:cubicBezTo>
                    <a:pt x="112" y="38"/>
                    <a:pt x="112" y="38"/>
                    <a:pt x="112" y="38"/>
                  </a:cubicBezTo>
                  <a:cubicBezTo>
                    <a:pt x="112" y="182"/>
                    <a:pt x="112" y="182"/>
                    <a:pt x="112" y="182"/>
                  </a:cubicBezTo>
                  <a:cubicBezTo>
                    <a:pt x="120" y="182"/>
                    <a:pt x="120" y="182"/>
                    <a:pt x="120" y="182"/>
                  </a:cubicBezTo>
                  <a:cubicBezTo>
                    <a:pt x="113" y="178"/>
                    <a:pt x="113" y="178"/>
                    <a:pt x="113" y="178"/>
                  </a:cubicBezTo>
                  <a:cubicBezTo>
                    <a:pt x="93" y="210"/>
                    <a:pt x="65" y="253"/>
                    <a:pt x="42" y="292"/>
                  </a:cubicBezTo>
                  <a:cubicBezTo>
                    <a:pt x="30" y="312"/>
                    <a:pt x="20" y="331"/>
                    <a:pt x="13" y="347"/>
                  </a:cubicBezTo>
                  <a:cubicBezTo>
                    <a:pt x="9" y="355"/>
                    <a:pt x="6" y="363"/>
                    <a:pt x="4" y="370"/>
                  </a:cubicBezTo>
                  <a:cubicBezTo>
                    <a:pt x="2" y="376"/>
                    <a:pt x="0" y="382"/>
                    <a:pt x="0" y="388"/>
                  </a:cubicBezTo>
                  <a:cubicBezTo>
                    <a:pt x="0" y="392"/>
                    <a:pt x="1" y="396"/>
                    <a:pt x="3" y="399"/>
                  </a:cubicBezTo>
                  <a:cubicBezTo>
                    <a:pt x="5" y="403"/>
                    <a:pt x="8" y="406"/>
                    <a:pt x="11" y="408"/>
                  </a:cubicBezTo>
                  <a:cubicBezTo>
                    <a:pt x="18" y="412"/>
                    <a:pt x="26" y="415"/>
                    <a:pt x="36" y="417"/>
                  </a:cubicBezTo>
                  <a:cubicBezTo>
                    <a:pt x="50" y="421"/>
                    <a:pt x="69" y="424"/>
                    <a:pt x="89" y="426"/>
                  </a:cubicBezTo>
                  <a:cubicBezTo>
                    <a:pt x="110" y="427"/>
                    <a:pt x="132" y="428"/>
                    <a:pt x="155" y="428"/>
                  </a:cubicBezTo>
                  <a:cubicBezTo>
                    <a:pt x="189" y="428"/>
                    <a:pt x="224" y="426"/>
                    <a:pt x="251" y="422"/>
                  </a:cubicBezTo>
                  <a:cubicBezTo>
                    <a:pt x="265" y="420"/>
                    <a:pt x="277" y="417"/>
                    <a:pt x="286" y="414"/>
                  </a:cubicBezTo>
                  <a:cubicBezTo>
                    <a:pt x="291" y="412"/>
                    <a:pt x="295" y="410"/>
                    <a:pt x="299" y="408"/>
                  </a:cubicBezTo>
                  <a:cubicBezTo>
                    <a:pt x="302" y="406"/>
                    <a:pt x="305" y="403"/>
                    <a:pt x="307" y="399"/>
                  </a:cubicBezTo>
                  <a:cubicBezTo>
                    <a:pt x="309" y="396"/>
                    <a:pt x="310" y="392"/>
                    <a:pt x="310" y="388"/>
                  </a:cubicBezTo>
                  <a:cubicBezTo>
                    <a:pt x="310" y="383"/>
                    <a:pt x="309" y="377"/>
                    <a:pt x="307" y="370"/>
                  </a:cubicBezTo>
                  <a:cubicBezTo>
                    <a:pt x="303" y="358"/>
                    <a:pt x="297" y="344"/>
                    <a:pt x="289" y="329"/>
                  </a:cubicBezTo>
                  <a:cubicBezTo>
                    <a:pt x="266" y="282"/>
                    <a:pt x="228" y="222"/>
                    <a:pt x="199" y="178"/>
                  </a:cubicBezTo>
                  <a:cubicBezTo>
                    <a:pt x="192" y="182"/>
                    <a:pt x="192" y="182"/>
                    <a:pt x="192" y="182"/>
                  </a:cubicBezTo>
                  <a:cubicBezTo>
                    <a:pt x="200" y="182"/>
                    <a:pt x="200" y="182"/>
                    <a:pt x="200" y="182"/>
                  </a:cubicBezTo>
                  <a:cubicBezTo>
                    <a:pt x="192" y="182"/>
                    <a:pt x="192" y="182"/>
                    <a:pt x="192" y="182"/>
                  </a:cubicBezTo>
                  <a:cubicBezTo>
                    <a:pt x="185" y="187"/>
                    <a:pt x="185" y="187"/>
                    <a:pt x="185" y="187"/>
                  </a:cubicBezTo>
                  <a:cubicBezTo>
                    <a:pt x="207" y="220"/>
                    <a:pt x="235" y="263"/>
                    <a:pt x="257" y="301"/>
                  </a:cubicBezTo>
                  <a:cubicBezTo>
                    <a:pt x="267" y="321"/>
                    <a:pt x="277" y="339"/>
                    <a:pt x="284" y="354"/>
                  </a:cubicBezTo>
                  <a:cubicBezTo>
                    <a:pt x="287" y="362"/>
                    <a:pt x="290" y="369"/>
                    <a:pt x="291" y="375"/>
                  </a:cubicBezTo>
                  <a:cubicBezTo>
                    <a:pt x="293" y="381"/>
                    <a:pt x="294" y="385"/>
                    <a:pt x="294" y="388"/>
                  </a:cubicBezTo>
                  <a:cubicBezTo>
                    <a:pt x="294" y="390"/>
                    <a:pt x="293" y="391"/>
                    <a:pt x="293" y="391"/>
                  </a:cubicBezTo>
                  <a:cubicBezTo>
                    <a:pt x="293" y="392"/>
                    <a:pt x="292" y="393"/>
                    <a:pt x="290" y="394"/>
                  </a:cubicBezTo>
                  <a:cubicBezTo>
                    <a:pt x="286" y="397"/>
                    <a:pt x="279" y="400"/>
                    <a:pt x="270" y="402"/>
                  </a:cubicBezTo>
                  <a:cubicBezTo>
                    <a:pt x="257" y="405"/>
                    <a:pt x="239" y="408"/>
                    <a:pt x="219" y="410"/>
                  </a:cubicBezTo>
                  <a:cubicBezTo>
                    <a:pt x="199" y="411"/>
                    <a:pt x="177" y="412"/>
                    <a:pt x="155" y="412"/>
                  </a:cubicBezTo>
                  <a:cubicBezTo>
                    <a:pt x="121" y="412"/>
                    <a:pt x="88" y="410"/>
                    <a:pt x="62" y="406"/>
                  </a:cubicBezTo>
                  <a:cubicBezTo>
                    <a:pt x="48" y="404"/>
                    <a:pt x="37" y="402"/>
                    <a:pt x="29" y="399"/>
                  </a:cubicBezTo>
                  <a:cubicBezTo>
                    <a:pt x="25" y="397"/>
                    <a:pt x="22" y="396"/>
                    <a:pt x="20" y="394"/>
                  </a:cubicBezTo>
                  <a:cubicBezTo>
                    <a:pt x="18" y="393"/>
                    <a:pt x="17" y="392"/>
                    <a:pt x="17" y="391"/>
                  </a:cubicBezTo>
                  <a:cubicBezTo>
                    <a:pt x="17" y="391"/>
                    <a:pt x="16" y="390"/>
                    <a:pt x="16" y="388"/>
                  </a:cubicBezTo>
                  <a:cubicBezTo>
                    <a:pt x="16" y="385"/>
                    <a:pt x="17" y="380"/>
                    <a:pt x="19" y="374"/>
                  </a:cubicBezTo>
                  <a:cubicBezTo>
                    <a:pt x="22" y="364"/>
                    <a:pt x="28" y="350"/>
                    <a:pt x="36" y="335"/>
                  </a:cubicBezTo>
                  <a:cubicBezTo>
                    <a:pt x="48" y="312"/>
                    <a:pt x="64" y="286"/>
                    <a:pt x="81" y="260"/>
                  </a:cubicBezTo>
                  <a:cubicBezTo>
                    <a:pt x="97" y="233"/>
                    <a:pt x="113" y="208"/>
                    <a:pt x="127" y="186"/>
                  </a:cubicBezTo>
                  <a:cubicBezTo>
                    <a:pt x="128" y="185"/>
                    <a:pt x="128" y="184"/>
                    <a:pt x="128" y="182"/>
                  </a:cubicBezTo>
                  <a:cubicBezTo>
                    <a:pt x="128" y="38"/>
                    <a:pt x="128" y="38"/>
                    <a:pt x="128" y="38"/>
                  </a:cubicBezTo>
                  <a:cubicBezTo>
                    <a:pt x="128" y="34"/>
                    <a:pt x="125" y="31"/>
                    <a:pt x="121" y="30"/>
                  </a:cubicBezTo>
                  <a:cubicBezTo>
                    <a:pt x="121" y="35"/>
                    <a:pt x="121" y="35"/>
                    <a:pt x="121" y="35"/>
                  </a:cubicBezTo>
                  <a:cubicBezTo>
                    <a:pt x="121" y="30"/>
                    <a:pt x="121" y="30"/>
                    <a:pt x="121" y="30"/>
                  </a:cubicBezTo>
                  <a:cubicBezTo>
                    <a:pt x="121" y="30"/>
                    <a:pt x="121" y="30"/>
                    <a:pt x="121" y="30"/>
                  </a:cubicBezTo>
                  <a:cubicBezTo>
                    <a:pt x="121" y="35"/>
                    <a:pt x="121" y="35"/>
                    <a:pt x="121" y="35"/>
                  </a:cubicBezTo>
                  <a:cubicBezTo>
                    <a:pt x="121" y="30"/>
                    <a:pt x="121" y="30"/>
                    <a:pt x="121" y="30"/>
                  </a:cubicBezTo>
                  <a:cubicBezTo>
                    <a:pt x="121" y="30"/>
                    <a:pt x="121" y="30"/>
                    <a:pt x="121" y="30"/>
                  </a:cubicBezTo>
                  <a:cubicBezTo>
                    <a:pt x="120" y="30"/>
                    <a:pt x="117" y="29"/>
                    <a:pt x="115" y="28"/>
                  </a:cubicBezTo>
                  <a:cubicBezTo>
                    <a:pt x="114" y="27"/>
                    <a:pt x="113" y="26"/>
                    <a:pt x="112" y="25"/>
                  </a:cubicBezTo>
                  <a:cubicBezTo>
                    <a:pt x="112" y="24"/>
                    <a:pt x="111" y="23"/>
                    <a:pt x="111" y="22"/>
                  </a:cubicBezTo>
                  <a:cubicBezTo>
                    <a:pt x="111" y="21"/>
                    <a:pt x="112" y="20"/>
                    <a:pt x="112" y="19"/>
                  </a:cubicBezTo>
                  <a:cubicBezTo>
                    <a:pt x="112" y="18"/>
                    <a:pt x="112" y="18"/>
                    <a:pt x="112" y="17"/>
                  </a:cubicBezTo>
                  <a:cubicBezTo>
                    <a:pt x="112" y="17"/>
                    <a:pt x="112" y="17"/>
                    <a:pt x="112" y="17"/>
                  </a:cubicBezTo>
                  <a:cubicBezTo>
                    <a:pt x="110" y="17"/>
                    <a:pt x="110" y="17"/>
                    <a:pt x="110" y="17"/>
                  </a:cubicBezTo>
                  <a:cubicBezTo>
                    <a:pt x="112" y="18"/>
                    <a:pt x="112" y="18"/>
                    <a:pt x="112" y="18"/>
                  </a:cubicBezTo>
                  <a:cubicBezTo>
                    <a:pt x="112" y="17"/>
                    <a:pt x="112" y="17"/>
                    <a:pt x="112" y="17"/>
                  </a:cubicBezTo>
                  <a:cubicBezTo>
                    <a:pt x="110" y="17"/>
                    <a:pt x="110" y="17"/>
                    <a:pt x="110" y="17"/>
                  </a:cubicBezTo>
                  <a:cubicBezTo>
                    <a:pt x="112" y="18"/>
                    <a:pt x="112" y="18"/>
                    <a:pt x="112" y="18"/>
                  </a:cubicBezTo>
                  <a:cubicBezTo>
                    <a:pt x="110" y="17"/>
                    <a:pt x="110" y="17"/>
                    <a:pt x="110" y="17"/>
                  </a:cubicBezTo>
                  <a:cubicBezTo>
                    <a:pt x="112" y="18"/>
                    <a:pt x="112" y="18"/>
                    <a:pt x="112" y="18"/>
                  </a:cubicBezTo>
                  <a:cubicBezTo>
                    <a:pt x="112" y="18"/>
                    <a:pt x="112" y="18"/>
                    <a:pt x="112" y="18"/>
                  </a:cubicBezTo>
                  <a:cubicBezTo>
                    <a:pt x="110" y="17"/>
                    <a:pt x="110" y="17"/>
                    <a:pt x="110" y="17"/>
                  </a:cubicBezTo>
                  <a:cubicBezTo>
                    <a:pt x="112" y="18"/>
                    <a:pt x="112" y="18"/>
                    <a:pt x="112" y="18"/>
                  </a:cubicBezTo>
                  <a:cubicBezTo>
                    <a:pt x="111" y="18"/>
                    <a:pt x="111" y="18"/>
                    <a:pt x="111" y="18"/>
                  </a:cubicBezTo>
                  <a:cubicBezTo>
                    <a:pt x="112" y="18"/>
                    <a:pt x="112" y="18"/>
                    <a:pt x="112" y="18"/>
                  </a:cubicBezTo>
                  <a:cubicBezTo>
                    <a:pt x="112" y="18"/>
                    <a:pt x="112" y="18"/>
                    <a:pt x="112" y="18"/>
                  </a:cubicBezTo>
                  <a:cubicBezTo>
                    <a:pt x="111" y="18"/>
                    <a:pt x="111" y="18"/>
                    <a:pt x="111" y="18"/>
                  </a:cubicBezTo>
                  <a:cubicBezTo>
                    <a:pt x="112" y="18"/>
                    <a:pt x="112" y="18"/>
                    <a:pt x="112" y="18"/>
                  </a:cubicBezTo>
                  <a:cubicBezTo>
                    <a:pt x="112" y="18"/>
                    <a:pt x="112" y="18"/>
                    <a:pt x="113" y="17"/>
                  </a:cubicBezTo>
                  <a:cubicBezTo>
                    <a:pt x="114" y="17"/>
                    <a:pt x="115" y="16"/>
                    <a:pt x="117" y="16"/>
                  </a:cubicBezTo>
                  <a:cubicBezTo>
                    <a:pt x="119" y="16"/>
                    <a:pt x="121" y="16"/>
                    <a:pt x="123" y="16"/>
                  </a:cubicBezTo>
                  <a:cubicBezTo>
                    <a:pt x="123" y="8"/>
                    <a:pt x="123" y="8"/>
                    <a:pt x="123" y="8"/>
                  </a:cubicBezTo>
                  <a:cubicBezTo>
                    <a:pt x="122" y="16"/>
                    <a:pt x="122" y="16"/>
                    <a:pt x="122" y="16"/>
                  </a:cubicBezTo>
                  <a:cubicBezTo>
                    <a:pt x="196" y="17"/>
                    <a:pt x="196" y="17"/>
                    <a:pt x="196" y="17"/>
                  </a:cubicBezTo>
                  <a:cubicBezTo>
                    <a:pt x="196" y="17"/>
                    <a:pt x="196" y="17"/>
                    <a:pt x="196" y="17"/>
                  </a:cubicBezTo>
                  <a:cubicBezTo>
                    <a:pt x="196" y="14"/>
                    <a:pt x="196" y="14"/>
                    <a:pt x="196" y="14"/>
                  </a:cubicBezTo>
                  <a:cubicBezTo>
                    <a:pt x="195" y="17"/>
                    <a:pt x="195" y="17"/>
                    <a:pt x="195" y="17"/>
                  </a:cubicBezTo>
                  <a:cubicBezTo>
                    <a:pt x="195" y="17"/>
                    <a:pt x="196" y="17"/>
                    <a:pt x="196" y="17"/>
                  </a:cubicBezTo>
                  <a:cubicBezTo>
                    <a:pt x="196" y="14"/>
                    <a:pt x="196" y="14"/>
                    <a:pt x="196" y="14"/>
                  </a:cubicBezTo>
                  <a:cubicBezTo>
                    <a:pt x="195" y="17"/>
                    <a:pt x="195" y="17"/>
                    <a:pt x="195" y="17"/>
                  </a:cubicBezTo>
                  <a:cubicBezTo>
                    <a:pt x="195" y="16"/>
                    <a:pt x="195" y="16"/>
                    <a:pt x="195" y="16"/>
                  </a:cubicBezTo>
                  <a:cubicBezTo>
                    <a:pt x="195" y="17"/>
                    <a:pt x="195" y="17"/>
                    <a:pt x="195" y="17"/>
                  </a:cubicBezTo>
                  <a:cubicBezTo>
                    <a:pt x="195" y="17"/>
                    <a:pt x="195" y="17"/>
                    <a:pt x="195" y="17"/>
                  </a:cubicBezTo>
                  <a:cubicBezTo>
                    <a:pt x="195" y="16"/>
                    <a:pt x="195" y="16"/>
                    <a:pt x="195" y="16"/>
                  </a:cubicBezTo>
                  <a:cubicBezTo>
                    <a:pt x="195" y="17"/>
                    <a:pt x="195" y="17"/>
                    <a:pt x="195" y="17"/>
                  </a:cubicBezTo>
                  <a:cubicBezTo>
                    <a:pt x="195" y="17"/>
                    <a:pt x="195" y="17"/>
                    <a:pt x="195" y="17"/>
                  </a:cubicBezTo>
                  <a:cubicBezTo>
                    <a:pt x="195" y="17"/>
                    <a:pt x="196" y="17"/>
                    <a:pt x="197" y="18"/>
                  </a:cubicBezTo>
                  <a:cubicBezTo>
                    <a:pt x="197" y="20"/>
                    <a:pt x="198" y="22"/>
                    <a:pt x="199" y="23"/>
                  </a:cubicBezTo>
                  <a:cubicBezTo>
                    <a:pt x="199" y="24"/>
                    <a:pt x="199" y="24"/>
                    <a:pt x="200" y="25"/>
                  </a:cubicBezTo>
                  <a:cubicBezTo>
                    <a:pt x="200" y="25"/>
                    <a:pt x="200" y="25"/>
                    <a:pt x="200" y="25"/>
                  </a:cubicBezTo>
                  <a:cubicBezTo>
                    <a:pt x="200" y="25"/>
                    <a:pt x="200" y="25"/>
                    <a:pt x="200" y="25"/>
                  </a:cubicBezTo>
                  <a:cubicBezTo>
                    <a:pt x="201" y="25"/>
                    <a:pt x="201" y="25"/>
                    <a:pt x="201" y="25"/>
                  </a:cubicBezTo>
                  <a:cubicBezTo>
                    <a:pt x="200" y="25"/>
                    <a:pt x="200" y="25"/>
                    <a:pt x="200" y="25"/>
                  </a:cubicBezTo>
                  <a:cubicBezTo>
                    <a:pt x="200" y="25"/>
                    <a:pt x="200" y="25"/>
                    <a:pt x="200" y="25"/>
                  </a:cubicBezTo>
                  <a:cubicBezTo>
                    <a:pt x="201" y="25"/>
                    <a:pt x="201" y="25"/>
                    <a:pt x="201" y="25"/>
                  </a:cubicBezTo>
                  <a:cubicBezTo>
                    <a:pt x="200" y="25"/>
                    <a:pt x="200" y="25"/>
                    <a:pt x="200" y="25"/>
                  </a:cubicBezTo>
                  <a:cubicBezTo>
                    <a:pt x="207" y="23"/>
                    <a:pt x="207" y="23"/>
                    <a:pt x="207" y="23"/>
                  </a:cubicBezTo>
                  <a:cubicBezTo>
                    <a:pt x="199" y="23"/>
                    <a:pt x="199" y="23"/>
                    <a:pt x="199" y="23"/>
                  </a:cubicBezTo>
                  <a:cubicBezTo>
                    <a:pt x="202" y="23"/>
                    <a:pt x="202" y="23"/>
                    <a:pt x="202" y="23"/>
                  </a:cubicBezTo>
                  <a:cubicBezTo>
                    <a:pt x="200" y="22"/>
                    <a:pt x="200" y="22"/>
                    <a:pt x="200" y="22"/>
                  </a:cubicBezTo>
                  <a:cubicBezTo>
                    <a:pt x="199" y="23"/>
                    <a:pt x="199" y="23"/>
                    <a:pt x="199" y="23"/>
                  </a:cubicBezTo>
                  <a:cubicBezTo>
                    <a:pt x="202" y="23"/>
                    <a:pt x="202" y="23"/>
                    <a:pt x="202" y="23"/>
                  </a:cubicBezTo>
                  <a:cubicBezTo>
                    <a:pt x="200" y="22"/>
                    <a:pt x="200" y="22"/>
                    <a:pt x="200" y="22"/>
                  </a:cubicBezTo>
                  <a:cubicBezTo>
                    <a:pt x="201" y="23"/>
                    <a:pt x="201" y="23"/>
                    <a:pt x="201" y="23"/>
                  </a:cubicBezTo>
                  <a:cubicBezTo>
                    <a:pt x="200" y="22"/>
                    <a:pt x="200" y="22"/>
                    <a:pt x="200" y="22"/>
                  </a:cubicBezTo>
                  <a:cubicBezTo>
                    <a:pt x="200" y="22"/>
                    <a:pt x="200" y="22"/>
                    <a:pt x="200" y="22"/>
                  </a:cubicBezTo>
                  <a:cubicBezTo>
                    <a:pt x="201" y="23"/>
                    <a:pt x="201" y="23"/>
                    <a:pt x="201" y="23"/>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199" y="23"/>
                    <a:pt x="198" y="25"/>
                  </a:cubicBezTo>
                  <a:cubicBezTo>
                    <a:pt x="196" y="26"/>
                    <a:pt x="194" y="28"/>
                    <a:pt x="192" y="29"/>
                  </a:cubicBezTo>
                  <a:cubicBezTo>
                    <a:pt x="191" y="30"/>
                    <a:pt x="190" y="31"/>
                    <a:pt x="189" y="31"/>
                  </a:cubicBezTo>
                  <a:cubicBezTo>
                    <a:pt x="188" y="31"/>
                    <a:pt x="188" y="31"/>
                    <a:pt x="188" y="31"/>
                  </a:cubicBezTo>
                  <a:cubicBezTo>
                    <a:pt x="188" y="32"/>
                    <a:pt x="188" y="32"/>
                    <a:pt x="188" y="32"/>
                  </a:cubicBezTo>
                  <a:cubicBezTo>
                    <a:pt x="188" y="32"/>
                    <a:pt x="188" y="32"/>
                    <a:pt x="188" y="32"/>
                  </a:cubicBezTo>
                  <a:cubicBezTo>
                    <a:pt x="189" y="33"/>
                    <a:pt x="189" y="33"/>
                    <a:pt x="189" y="33"/>
                  </a:cubicBezTo>
                  <a:cubicBezTo>
                    <a:pt x="188" y="32"/>
                    <a:pt x="188" y="32"/>
                    <a:pt x="188" y="32"/>
                  </a:cubicBezTo>
                  <a:cubicBezTo>
                    <a:pt x="188" y="32"/>
                    <a:pt x="188" y="32"/>
                    <a:pt x="188" y="32"/>
                  </a:cubicBezTo>
                  <a:cubicBezTo>
                    <a:pt x="189" y="33"/>
                    <a:pt x="189" y="33"/>
                    <a:pt x="189" y="33"/>
                  </a:cubicBezTo>
                  <a:cubicBezTo>
                    <a:pt x="188" y="32"/>
                    <a:pt x="188" y="32"/>
                    <a:pt x="188" y="32"/>
                  </a:cubicBezTo>
                  <a:cubicBezTo>
                    <a:pt x="186" y="33"/>
                    <a:pt x="184" y="36"/>
                    <a:pt x="184" y="39"/>
                  </a:cubicBezTo>
                  <a:cubicBezTo>
                    <a:pt x="184" y="182"/>
                    <a:pt x="184" y="182"/>
                    <a:pt x="184" y="182"/>
                  </a:cubicBezTo>
                  <a:cubicBezTo>
                    <a:pt x="184" y="184"/>
                    <a:pt x="184" y="185"/>
                    <a:pt x="185" y="187"/>
                  </a:cubicBezTo>
                  <a:lnTo>
                    <a:pt x="192" y="182"/>
                  </a:ln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299" name="Oval 87"/>
            <p:cNvSpPr>
              <a:spLocks noChangeArrowheads="1"/>
            </p:cNvSpPr>
            <p:nvPr/>
          </p:nvSpPr>
          <p:spPr bwMode="auto">
            <a:xfrm>
              <a:off x="7588607" y="3060168"/>
              <a:ext cx="66652" cy="67326"/>
            </a:xfrm>
            <a:prstGeom prst="ellipse">
              <a:avLst/>
            </a:pr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00" name="Freeform 88"/>
            <p:cNvSpPr>
              <a:spLocks noEditPoints="1"/>
            </p:cNvSpPr>
            <p:nvPr/>
          </p:nvSpPr>
          <p:spPr bwMode="auto">
            <a:xfrm>
              <a:off x="7429718" y="3157116"/>
              <a:ext cx="350093" cy="229580"/>
            </a:xfrm>
            <a:custGeom>
              <a:avLst/>
              <a:gdLst>
                <a:gd name="T0" fmla="*/ 161 w 220"/>
                <a:gd name="T1" fmla="*/ 0 h 144"/>
                <a:gd name="T2" fmla="*/ 65 w 220"/>
                <a:gd name="T3" fmla="*/ 3 h 144"/>
                <a:gd name="T4" fmla="*/ 0 w 220"/>
                <a:gd name="T5" fmla="*/ 118 h 144"/>
                <a:gd name="T6" fmla="*/ 220 w 220"/>
                <a:gd name="T7" fmla="*/ 119 h 144"/>
                <a:gd name="T8" fmla="*/ 161 w 220"/>
                <a:gd name="T9" fmla="*/ 0 h 144"/>
                <a:gd name="T10" fmla="*/ 87 w 220"/>
                <a:gd name="T11" fmla="*/ 87 h 144"/>
                <a:gd name="T12" fmla="*/ 62 w 220"/>
                <a:gd name="T13" fmla="*/ 63 h 144"/>
                <a:gd name="T14" fmla="*/ 87 w 220"/>
                <a:gd name="T15" fmla="*/ 39 h 144"/>
                <a:gd name="T16" fmla="*/ 111 w 220"/>
                <a:gd name="T17" fmla="*/ 63 h 144"/>
                <a:gd name="T18" fmla="*/ 87 w 220"/>
                <a:gd name="T19" fmla="*/ 87 h 144"/>
                <a:gd name="T20" fmla="*/ 147 w 220"/>
                <a:gd name="T21" fmla="*/ 103 h 144"/>
                <a:gd name="T22" fmla="*/ 132 w 220"/>
                <a:gd name="T23" fmla="*/ 88 h 144"/>
                <a:gd name="T24" fmla="*/ 147 w 220"/>
                <a:gd name="T25" fmla="*/ 74 h 144"/>
                <a:gd name="T26" fmla="*/ 161 w 220"/>
                <a:gd name="T27" fmla="*/ 88 h 144"/>
                <a:gd name="T28" fmla="*/ 147 w 220"/>
                <a:gd name="T29" fmla="*/ 10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0" h="144">
                  <a:moveTo>
                    <a:pt x="161" y="0"/>
                  </a:moveTo>
                  <a:cubicBezTo>
                    <a:pt x="65" y="3"/>
                    <a:pt x="65" y="3"/>
                    <a:pt x="65" y="3"/>
                  </a:cubicBezTo>
                  <a:cubicBezTo>
                    <a:pt x="0" y="118"/>
                    <a:pt x="0" y="118"/>
                    <a:pt x="0" y="118"/>
                  </a:cubicBezTo>
                  <a:cubicBezTo>
                    <a:pt x="39" y="134"/>
                    <a:pt x="147" y="144"/>
                    <a:pt x="220" y="119"/>
                  </a:cubicBezTo>
                  <a:lnTo>
                    <a:pt x="161" y="0"/>
                  </a:lnTo>
                  <a:close/>
                  <a:moveTo>
                    <a:pt x="87" y="87"/>
                  </a:moveTo>
                  <a:cubicBezTo>
                    <a:pt x="73" y="87"/>
                    <a:pt x="62" y="76"/>
                    <a:pt x="62" y="63"/>
                  </a:cubicBezTo>
                  <a:cubicBezTo>
                    <a:pt x="62" y="49"/>
                    <a:pt x="73" y="39"/>
                    <a:pt x="87" y="39"/>
                  </a:cubicBezTo>
                  <a:cubicBezTo>
                    <a:pt x="100" y="39"/>
                    <a:pt x="111" y="49"/>
                    <a:pt x="111" y="63"/>
                  </a:cubicBezTo>
                  <a:cubicBezTo>
                    <a:pt x="111" y="76"/>
                    <a:pt x="100" y="87"/>
                    <a:pt x="87" y="87"/>
                  </a:cubicBezTo>
                  <a:close/>
                  <a:moveTo>
                    <a:pt x="147" y="103"/>
                  </a:moveTo>
                  <a:cubicBezTo>
                    <a:pt x="139" y="103"/>
                    <a:pt x="132" y="96"/>
                    <a:pt x="132" y="88"/>
                  </a:cubicBezTo>
                  <a:cubicBezTo>
                    <a:pt x="132" y="81"/>
                    <a:pt x="139" y="74"/>
                    <a:pt x="147" y="74"/>
                  </a:cubicBezTo>
                  <a:cubicBezTo>
                    <a:pt x="155" y="74"/>
                    <a:pt x="161" y="81"/>
                    <a:pt x="161" y="88"/>
                  </a:cubicBezTo>
                  <a:cubicBezTo>
                    <a:pt x="161" y="96"/>
                    <a:pt x="155" y="103"/>
                    <a:pt x="147" y="103"/>
                  </a:cubicBez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grpSp>
      <p:grpSp>
        <p:nvGrpSpPr>
          <p:cNvPr id="21" name="Group 14"/>
          <p:cNvGrpSpPr/>
          <p:nvPr/>
        </p:nvGrpSpPr>
        <p:grpSpPr>
          <a:xfrm>
            <a:off x="2942431" y="2955911"/>
            <a:ext cx="678137" cy="734411"/>
            <a:chOff x="7004221" y="4138049"/>
            <a:chExt cx="904182" cy="978913"/>
          </a:xfrm>
        </p:grpSpPr>
        <p:sp>
          <p:nvSpPr>
            <p:cNvPr id="302" name="Freeform 67"/>
            <p:cNvSpPr/>
            <p:nvPr/>
          </p:nvSpPr>
          <p:spPr bwMode="auto">
            <a:xfrm>
              <a:off x="7088378" y="4158920"/>
              <a:ext cx="820025" cy="958042"/>
            </a:xfrm>
            <a:custGeom>
              <a:avLst/>
              <a:gdLst>
                <a:gd name="T0" fmla="*/ 258 w 515"/>
                <a:gd name="T1" fmla="*/ 0 h 602"/>
                <a:gd name="T2" fmla="*/ 0 w 515"/>
                <a:gd name="T3" fmla="*/ 257 h 602"/>
                <a:gd name="T4" fmla="*/ 131 w 515"/>
                <a:gd name="T5" fmla="*/ 481 h 602"/>
                <a:gd name="T6" fmla="*/ 142 w 515"/>
                <a:gd name="T7" fmla="*/ 602 h 602"/>
                <a:gd name="T8" fmla="*/ 246 w 515"/>
                <a:gd name="T9" fmla="*/ 514 h 602"/>
                <a:gd name="T10" fmla="*/ 258 w 515"/>
                <a:gd name="T11" fmla="*/ 514 h 602"/>
                <a:gd name="T12" fmla="*/ 515 w 515"/>
                <a:gd name="T13" fmla="*/ 257 h 602"/>
                <a:gd name="T14" fmla="*/ 258 w 515"/>
                <a:gd name="T15" fmla="*/ 0 h 6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5" h="602">
                  <a:moveTo>
                    <a:pt x="258" y="0"/>
                  </a:moveTo>
                  <a:cubicBezTo>
                    <a:pt x="116" y="0"/>
                    <a:pt x="0" y="115"/>
                    <a:pt x="0" y="257"/>
                  </a:cubicBezTo>
                  <a:cubicBezTo>
                    <a:pt x="0" y="353"/>
                    <a:pt x="53" y="437"/>
                    <a:pt x="131" y="481"/>
                  </a:cubicBezTo>
                  <a:cubicBezTo>
                    <a:pt x="142" y="602"/>
                    <a:pt x="142" y="602"/>
                    <a:pt x="142" y="602"/>
                  </a:cubicBezTo>
                  <a:cubicBezTo>
                    <a:pt x="246" y="514"/>
                    <a:pt x="246" y="514"/>
                    <a:pt x="246" y="514"/>
                  </a:cubicBezTo>
                  <a:cubicBezTo>
                    <a:pt x="250" y="514"/>
                    <a:pt x="254" y="514"/>
                    <a:pt x="258" y="514"/>
                  </a:cubicBezTo>
                  <a:cubicBezTo>
                    <a:pt x="400" y="514"/>
                    <a:pt x="515" y="399"/>
                    <a:pt x="515" y="257"/>
                  </a:cubicBezTo>
                  <a:cubicBezTo>
                    <a:pt x="515" y="115"/>
                    <a:pt x="400" y="0"/>
                    <a:pt x="258" y="0"/>
                  </a:cubicBezTo>
                </a:path>
              </a:pathLst>
            </a:custGeom>
            <a:solidFill>
              <a:srgbClr val="C7C4C4">
                <a:alpha val="56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03" name="Freeform 68"/>
            <p:cNvSpPr/>
            <p:nvPr/>
          </p:nvSpPr>
          <p:spPr bwMode="auto">
            <a:xfrm>
              <a:off x="7004221" y="4138049"/>
              <a:ext cx="818678" cy="958042"/>
            </a:xfrm>
            <a:custGeom>
              <a:avLst/>
              <a:gdLst>
                <a:gd name="T0" fmla="*/ 257 w 514"/>
                <a:gd name="T1" fmla="*/ 0 h 602"/>
                <a:gd name="T2" fmla="*/ 0 w 514"/>
                <a:gd name="T3" fmla="*/ 257 h 602"/>
                <a:gd name="T4" fmla="*/ 131 w 514"/>
                <a:gd name="T5" fmla="*/ 481 h 602"/>
                <a:gd name="T6" fmla="*/ 142 w 514"/>
                <a:gd name="T7" fmla="*/ 602 h 602"/>
                <a:gd name="T8" fmla="*/ 246 w 514"/>
                <a:gd name="T9" fmla="*/ 514 h 602"/>
                <a:gd name="T10" fmla="*/ 257 w 514"/>
                <a:gd name="T11" fmla="*/ 514 h 602"/>
                <a:gd name="T12" fmla="*/ 514 w 514"/>
                <a:gd name="T13" fmla="*/ 257 h 602"/>
                <a:gd name="T14" fmla="*/ 257 w 514"/>
                <a:gd name="T15" fmla="*/ 0 h 6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4" h="602">
                  <a:moveTo>
                    <a:pt x="257" y="0"/>
                  </a:moveTo>
                  <a:cubicBezTo>
                    <a:pt x="115" y="0"/>
                    <a:pt x="0" y="115"/>
                    <a:pt x="0" y="257"/>
                  </a:cubicBezTo>
                  <a:cubicBezTo>
                    <a:pt x="0" y="353"/>
                    <a:pt x="53" y="437"/>
                    <a:pt x="131" y="481"/>
                  </a:cubicBezTo>
                  <a:cubicBezTo>
                    <a:pt x="142" y="602"/>
                    <a:pt x="142" y="602"/>
                    <a:pt x="142" y="602"/>
                  </a:cubicBezTo>
                  <a:cubicBezTo>
                    <a:pt x="246" y="514"/>
                    <a:pt x="246" y="514"/>
                    <a:pt x="246" y="514"/>
                  </a:cubicBezTo>
                  <a:cubicBezTo>
                    <a:pt x="249" y="514"/>
                    <a:pt x="253" y="514"/>
                    <a:pt x="257" y="514"/>
                  </a:cubicBezTo>
                  <a:cubicBezTo>
                    <a:pt x="399" y="514"/>
                    <a:pt x="514" y="399"/>
                    <a:pt x="514" y="257"/>
                  </a:cubicBezTo>
                  <a:cubicBezTo>
                    <a:pt x="514" y="115"/>
                    <a:pt x="399" y="0"/>
                    <a:pt x="257" y="0"/>
                  </a:cubicBezTo>
                  <a:close/>
                </a:path>
              </a:pathLst>
            </a:custGeom>
            <a:solidFill>
              <a:schemeClr val="accent2"/>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04" name="Freeform 89"/>
            <p:cNvSpPr/>
            <p:nvPr/>
          </p:nvSpPr>
          <p:spPr bwMode="auto">
            <a:xfrm>
              <a:off x="7138199" y="4430915"/>
              <a:ext cx="154175" cy="216115"/>
            </a:xfrm>
            <a:custGeom>
              <a:avLst/>
              <a:gdLst>
                <a:gd name="T0" fmla="*/ 3 w 97"/>
                <a:gd name="T1" fmla="*/ 54 h 136"/>
                <a:gd name="T2" fmla="*/ 51 w 97"/>
                <a:gd name="T3" fmla="*/ 0 h 136"/>
                <a:gd name="T4" fmla="*/ 97 w 97"/>
                <a:gd name="T5" fmla="*/ 42 h 136"/>
                <a:gd name="T6" fmla="*/ 73 w 97"/>
                <a:gd name="T7" fmla="*/ 82 h 136"/>
                <a:gd name="T8" fmla="*/ 34 w 97"/>
                <a:gd name="T9" fmla="*/ 113 h 136"/>
                <a:gd name="T10" fmla="*/ 97 w 97"/>
                <a:gd name="T11" fmla="*/ 113 h 136"/>
                <a:gd name="T12" fmla="*/ 97 w 97"/>
                <a:gd name="T13" fmla="*/ 136 h 136"/>
                <a:gd name="T14" fmla="*/ 0 w 97"/>
                <a:gd name="T15" fmla="*/ 136 h 136"/>
                <a:gd name="T16" fmla="*/ 42 w 97"/>
                <a:gd name="T17" fmla="*/ 76 h 136"/>
                <a:gd name="T18" fmla="*/ 70 w 97"/>
                <a:gd name="T19" fmla="*/ 43 h 136"/>
                <a:gd name="T20" fmla="*/ 51 w 97"/>
                <a:gd name="T21" fmla="*/ 23 h 136"/>
                <a:gd name="T22" fmla="*/ 28 w 97"/>
                <a:gd name="T23" fmla="*/ 54 h 136"/>
                <a:gd name="T24" fmla="*/ 3 w 97"/>
                <a:gd name="T25" fmla="*/ 5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136">
                  <a:moveTo>
                    <a:pt x="3" y="54"/>
                  </a:moveTo>
                  <a:cubicBezTo>
                    <a:pt x="2" y="23"/>
                    <a:pt x="19" y="0"/>
                    <a:pt x="51" y="0"/>
                  </a:cubicBezTo>
                  <a:cubicBezTo>
                    <a:pt x="75" y="0"/>
                    <a:pt x="97" y="16"/>
                    <a:pt x="97" y="42"/>
                  </a:cubicBezTo>
                  <a:cubicBezTo>
                    <a:pt x="97" y="62"/>
                    <a:pt x="86" y="73"/>
                    <a:pt x="73" y="82"/>
                  </a:cubicBezTo>
                  <a:cubicBezTo>
                    <a:pt x="60" y="91"/>
                    <a:pt x="44" y="99"/>
                    <a:pt x="34" y="113"/>
                  </a:cubicBezTo>
                  <a:cubicBezTo>
                    <a:pt x="97" y="113"/>
                    <a:pt x="97" y="113"/>
                    <a:pt x="97" y="113"/>
                  </a:cubicBezTo>
                  <a:cubicBezTo>
                    <a:pt x="97" y="136"/>
                    <a:pt x="97" y="136"/>
                    <a:pt x="97" y="136"/>
                  </a:cubicBezTo>
                  <a:cubicBezTo>
                    <a:pt x="0" y="136"/>
                    <a:pt x="0" y="136"/>
                    <a:pt x="0" y="136"/>
                  </a:cubicBezTo>
                  <a:cubicBezTo>
                    <a:pt x="0" y="105"/>
                    <a:pt x="19" y="92"/>
                    <a:pt x="42" y="76"/>
                  </a:cubicBezTo>
                  <a:cubicBezTo>
                    <a:pt x="60" y="64"/>
                    <a:pt x="70" y="57"/>
                    <a:pt x="70" y="43"/>
                  </a:cubicBezTo>
                  <a:cubicBezTo>
                    <a:pt x="70" y="32"/>
                    <a:pt x="61" y="23"/>
                    <a:pt x="51" y="23"/>
                  </a:cubicBezTo>
                  <a:cubicBezTo>
                    <a:pt x="33" y="23"/>
                    <a:pt x="28" y="40"/>
                    <a:pt x="28" y="54"/>
                  </a:cubicBezTo>
                  <a:lnTo>
                    <a:pt x="3" y="54"/>
                  </a:ln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05" name="Freeform 90"/>
            <p:cNvSpPr/>
            <p:nvPr/>
          </p:nvSpPr>
          <p:spPr bwMode="auto">
            <a:xfrm>
              <a:off x="7335463" y="4476697"/>
              <a:ext cx="159561" cy="157542"/>
            </a:xfrm>
            <a:custGeom>
              <a:avLst/>
              <a:gdLst>
                <a:gd name="T0" fmla="*/ 0 w 237"/>
                <a:gd name="T1" fmla="*/ 102 h 234"/>
                <a:gd name="T2" fmla="*/ 104 w 237"/>
                <a:gd name="T3" fmla="*/ 102 h 234"/>
                <a:gd name="T4" fmla="*/ 104 w 237"/>
                <a:gd name="T5" fmla="*/ 0 h 234"/>
                <a:gd name="T6" fmla="*/ 132 w 237"/>
                <a:gd name="T7" fmla="*/ 0 h 234"/>
                <a:gd name="T8" fmla="*/ 132 w 237"/>
                <a:gd name="T9" fmla="*/ 102 h 234"/>
                <a:gd name="T10" fmla="*/ 237 w 237"/>
                <a:gd name="T11" fmla="*/ 102 h 234"/>
                <a:gd name="T12" fmla="*/ 237 w 237"/>
                <a:gd name="T13" fmla="*/ 130 h 234"/>
                <a:gd name="T14" fmla="*/ 132 w 237"/>
                <a:gd name="T15" fmla="*/ 130 h 234"/>
                <a:gd name="T16" fmla="*/ 132 w 237"/>
                <a:gd name="T17" fmla="*/ 234 h 234"/>
                <a:gd name="T18" fmla="*/ 104 w 237"/>
                <a:gd name="T19" fmla="*/ 234 h 234"/>
                <a:gd name="T20" fmla="*/ 104 w 237"/>
                <a:gd name="T21" fmla="*/ 130 h 234"/>
                <a:gd name="T22" fmla="*/ 0 w 237"/>
                <a:gd name="T23" fmla="*/ 130 h 234"/>
                <a:gd name="T24" fmla="*/ 0 w 237"/>
                <a:gd name="T25" fmla="*/ 10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7" h="234">
                  <a:moveTo>
                    <a:pt x="0" y="102"/>
                  </a:moveTo>
                  <a:lnTo>
                    <a:pt x="104" y="102"/>
                  </a:lnTo>
                  <a:lnTo>
                    <a:pt x="104" y="0"/>
                  </a:lnTo>
                  <a:lnTo>
                    <a:pt x="132" y="0"/>
                  </a:lnTo>
                  <a:lnTo>
                    <a:pt x="132" y="102"/>
                  </a:lnTo>
                  <a:lnTo>
                    <a:pt x="237" y="102"/>
                  </a:lnTo>
                  <a:lnTo>
                    <a:pt x="237" y="130"/>
                  </a:lnTo>
                  <a:lnTo>
                    <a:pt x="132" y="130"/>
                  </a:lnTo>
                  <a:lnTo>
                    <a:pt x="132" y="234"/>
                  </a:lnTo>
                  <a:lnTo>
                    <a:pt x="104" y="234"/>
                  </a:lnTo>
                  <a:lnTo>
                    <a:pt x="104" y="130"/>
                  </a:lnTo>
                  <a:lnTo>
                    <a:pt x="0" y="130"/>
                  </a:lnTo>
                  <a:lnTo>
                    <a:pt x="0" y="102"/>
                  </a:ln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06" name="Freeform 91"/>
            <p:cNvSpPr/>
            <p:nvPr/>
          </p:nvSpPr>
          <p:spPr bwMode="auto">
            <a:xfrm>
              <a:off x="7528014" y="4430915"/>
              <a:ext cx="156195" cy="216115"/>
            </a:xfrm>
            <a:custGeom>
              <a:avLst/>
              <a:gdLst>
                <a:gd name="T0" fmla="*/ 3 w 98"/>
                <a:gd name="T1" fmla="*/ 54 h 136"/>
                <a:gd name="T2" fmla="*/ 51 w 98"/>
                <a:gd name="T3" fmla="*/ 0 h 136"/>
                <a:gd name="T4" fmla="*/ 97 w 98"/>
                <a:gd name="T5" fmla="*/ 42 h 136"/>
                <a:gd name="T6" fmla="*/ 73 w 98"/>
                <a:gd name="T7" fmla="*/ 82 h 136"/>
                <a:gd name="T8" fmla="*/ 35 w 98"/>
                <a:gd name="T9" fmla="*/ 113 h 136"/>
                <a:gd name="T10" fmla="*/ 98 w 98"/>
                <a:gd name="T11" fmla="*/ 113 h 136"/>
                <a:gd name="T12" fmla="*/ 98 w 98"/>
                <a:gd name="T13" fmla="*/ 136 h 136"/>
                <a:gd name="T14" fmla="*/ 0 w 98"/>
                <a:gd name="T15" fmla="*/ 136 h 136"/>
                <a:gd name="T16" fmla="*/ 42 w 98"/>
                <a:gd name="T17" fmla="*/ 76 h 136"/>
                <a:gd name="T18" fmla="*/ 70 w 98"/>
                <a:gd name="T19" fmla="*/ 43 h 136"/>
                <a:gd name="T20" fmla="*/ 51 w 98"/>
                <a:gd name="T21" fmla="*/ 23 h 136"/>
                <a:gd name="T22" fmla="*/ 29 w 98"/>
                <a:gd name="T23" fmla="*/ 54 h 136"/>
                <a:gd name="T24" fmla="*/ 3 w 98"/>
                <a:gd name="T25" fmla="*/ 5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136">
                  <a:moveTo>
                    <a:pt x="3" y="54"/>
                  </a:moveTo>
                  <a:cubicBezTo>
                    <a:pt x="2" y="23"/>
                    <a:pt x="19" y="0"/>
                    <a:pt x="51" y="0"/>
                  </a:cubicBezTo>
                  <a:cubicBezTo>
                    <a:pt x="75" y="0"/>
                    <a:pt x="97" y="16"/>
                    <a:pt x="97" y="42"/>
                  </a:cubicBezTo>
                  <a:cubicBezTo>
                    <a:pt x="97" y="62"/>
                    <a:pt x="86" y="73"/>
                    <a:pt x="73" y="82"/>
                  </a:cubicBezTo>
                  <a:cubicBezTo>
                    <a:pt x="60" y="91"/>
                    <a:pt x="44" y="99"/>
                    <a:pt x="35" y="113"/>
                  </a:cubicBezTo>
                  <a:cubicBezTo>
                    <a:pt x="98" y="113"/>
                    <a:pt x="98" y="113"/>
                    <a:pt x="98" y="113"/>
                  </a:cubicBezTo>
                  <a:cubicBezTo>
                    <a:pt x="98" y="136"/>
                    <a:pt x="98" y="136"/>
                    <a:pt x="98" y="136"/>
                  </a:cubicBezTo>
                  <a:cubicBezTo>
                    <a:pt x="0" y="136"/>
                    <a:pt x="0" y="136"/>
                    <a:pt x="0" y="136"/>
                  </a:cubicBezTo>
                  <a:cubicBezTo>
                    <a:pt x="0" y="105"/>
                    <a:pt x="19" y="92"/>
                    <a:pt x="42" y="76"/>
                  </a:cubicBezTo>
                  <a:cubicBezTo>
                    <a:pt x="60" y="64"/>
                    <a:pt x="70" y="57"/>
                    <a:pt x="70" y="43"/>
                  </a:cubicBezTo>
                  <a:cubicBezTo>
                    <a:pt x="70" y="32"/>
                    <a:pt x="62" y="23"/>
                    <a:pt x="51" y="23"/>
                  </a:cubicBezTo>
                  <a:cubicBezTo>
                    <a:pt x="33" y="23"/>
                    <a:pt x="29" y="40"/>
                    <a:pt x="29" y="54"/>
                  </a:cubicBezTo>
                  <a:lnTo>
                    <a:pt x="3" y="54"/>
                  </a:ln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grpSp>
      <p:grpSp>
        <p:nvGrpSpPr>
          <p:cNvPr id="22" name="Group 12"/>
          <p:cNvGrpSpPr/>
          <p:nvPr/>
        </p:nvGrpSpPr>
        <p:grpSpPr>
          <a:xfrm>
            <a:off x="2086556" y="1403242"/>
            <a:ext cx="810431" cy="877859"/>
            <a:chOff x="5863054" y="2068463"/>
            <a:chExt cx="1080574" cy="1170118"/>
          </a:xfrm>
        </p:grpSpPr>
        <p:sp>
          <p:nvSpPr>
            <p:cNvPr id="308" name="Freeform 62"/>
            <p:cNvSpPr/>
            <p:nvPr/>
          </p:nvSpPr>
          <p:spPr bwMode="auto">
            <a:xfrm>
              <a:off x="5966062" y="2094047"/>
              <a:ext cx="977566" cy="1144534"/>
            </a:xfrm>
            <a:custGeom>
              <a:avLst/>
              <a:gdLst>
                <a:gd name="T0" fmla="*/ 307 w 614"/>
                <a:gd name="T1" fmla="*/ 0 h 719"/>
                <a:gd name="T2" fmla="*/ 0 w 614"/>
                <a:gd name="T3" fmla="*/ 307 h 719"/>
                <a:gd name="T4" fmla="*/ 307 w 614"/>
                <a:gd name="T5" fmla="*/ 615 h 719"/>
                <a:gd name="T6" fmla="*/ 321 w 614"/>
                <a:gd name="T7" fmla="*/ 614 h 719"/>
                <a:gd name="T8" fmla="*/ 445 w 614"/>
                <a:gd name="T9" fmla="*/ 719 h 719"/>
                <a:gd name="T10" fmla="*/ 458 w 614"/>
                <a:gd name="T11" fmla="*/ 575 h 719"/>
                <a:gd name="T12" fmla="*/ 614 w 614"/>
                <a:gd name="T13" fmla="*/ 307 h 719"/>
                <a:gd name="T14" fmla="*/ 307 w 614"/>
                <a:gd name="T15" fmla="*/ 0 h 7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4" h="719">
                  <a:moveTo>
                    <a:pt x="307" y="0"/>
                  </a:moveTo>
                  <a:cubicBezTo>
                    <a:pt x="137" y="0"/>
                    <a:pt x="0" y="138"/>
                    <a:pt x="0" y="307"/>
                  </a:cubicBezTo>
                  <a:cubicBezTo>
                    <a:pt x="0" y="477"/>
                    <a:pt x="137" y="615"/>
                    <a:pt x="307" y="615"/>
                  </a:cubicBezTo>
                  <a:cubicBezTo>
                    <a:pt x="312" y="615"/>
                    <a:pt x="316" y="615"/>
                    <a:pt x="321" y="614"/>
                  </a:cubicBezTo>
                  <a:cubicBezTo>
                    <a:pt x="445" y="719"/>
                    <a:pt x="445" y="719"/>
                    <a:pt x="445" y="719"/>
                  </a:cubicBezTo>
                  <a:cubicBezTo>
                    <a:pt x="458" y="575"/>
                    <a:pt x="458" y="575"/>
                    <a:pt x="458" y="575"/>
                  </a:cubicBezTo>
                  <a:cubicBezTo>
                    <a:pt x="551" y="522"/>
                    <a:pt x="614" y="422"/>
                    <a:pt x="614" y="307"/>
                  </a:cubicBezTo>
                  <a:cubicBezTo>
                    <a:pt x="614" y="138"/>
                    <a:pt x="477" y="0"/>
                    <a:pt x="307" y="0"/>
                  </a:cubicBezTo>
                </a:path>
              </a:pathLst>
            </a:custGeom>
            <a:solidFill>
              <a:srgbClr val="C7C4C4">
                <a:alpha val="56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09" name="Freeform 63"/>
            <p:cNvSpPr/>
            <p:nvPr/>
          </p:nvSpPr>
          <p:spPr bwMode="auto">
            <a:xfrm>
              <a:off x="5863054" y="2068463"/>
              <a:ext cx="977566" cy="1144534"/>
            </a:xfrm>
            <a:custGeom>
              <a:avLst/>
              <a:gdLst>
                <a:gd name="T0" fmla="*/ 614 w 614"/>
                <a:gd name="T1" fmla="*/ 307 h 719"/>
                <a:gd name="T2" fmla="*/ 307 w 614"/>
                <a:gd name="T3" fmla="*/ 0 h 719"/>
                <a:gd name="T4" fmla="*/ 0 w 614"/>
                <a:gd name="T5" fmla="*/ 307 h 719"/>
                <a:gd name="T6" fmla="*/ 307 w 614"/>
                <a:gd name="T7" fmla="*/ 614 h 719"/>
                <a:gd name="T8" fmla="*/ 321 w 614"/>
                <a:gd name="T9" fmla="*/ 614 h 719"/>
                <a:gd name="T10" fmla="*/ 445 w 614"/>
                <a:gd name="T11" fmla="*/ 719 h 719"/>
                <a:gd name="T12" fmla="*/ 458 w 614"/>
                <a:gd name="T13" fmla="*/ 575 h 719"/>
                <a:gd name="T14" fmla="*/ 614 w 614"/>
                <a:gd name="T15" fmla="*/ 307 h 7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4" h="719">
                  <a:moveTo>
                    <a:pt x="614" y="307"/>
                  </a:moveTo>
                  <a:cubicBezTo>
                    <a:pt x="614" y="138"/>
                    <a:pt x="477" y="0"/>
                    <a:pt x="307" y="0"/>
                  </a:cubicBezTo>
                  <a:cubicBezTo>
                    <a:pt x="137" y="0"/>
                    <a:pt x="0" y="138"/>
                    <a:pt x="0" y="307"/>
                  </a:cubicBezTo>
                  <a:cubicBezTo>
                    <a:pt x="0" y="477"/>
                    <a:pt x="137" y="614"/>
                    <a:pt x="307" y="614"/>
                  </a:cubicBezTo>
                  <a:cubicBezTo>
                    <a:pt x="312" y="614"/>
                    <a:pt x="316" y="614"/>
                    <a:pt x="321" y="614"/>
                  </a:cubicBezTo>
                  <a:cubicBezTo>
                    <a:pt x="445" y="719"/>
                    <a:pt x="445" y="719"/>
                    <a:pt x="445" y="719"/>
                  </a:cubicBezTo>
                  <a:cubicBezTo>
                    <a:pt x="458" y="575"/>
                    <a:pt x="458" y="575"/>
                    <a:pt x="458" y="575"/>
                  </a:cubicBezTo>
                  <a:cubicBezTo>
                    <a:pt x="551" y="522"/>
                    <a:pt x="614" y="422"/>
                    <a:pt x="614" y="307"/>
                  </a:cubicBezTo>
                  <a:close/>
                </a:path>
              </a:pathLst>
            </a:custGeom>
            <a:solidFill>
              <a:schemeClr val="accent4"/>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10" name="Freeform 92"/>
            <p:cNvSpPr>
              <a:spLocks noEditPoints="1"/>
            </p:cNvSpPr>
            <p:nvPr/>
          </p:nvSpPr>
          <p:spPr bwMode="auto">
            <a:xfrm>
              <a:off x="6063684" y="2215232"/>
              <a:ext cx="486763" cy="555436"/>
            </a:xfrm>
            <a:custGeom>
              <a:avLst/>
              <a:gdLst>
                <a:gd name="T0" fmla="*/ 0 w 723"/>
                <a:gd name="T1" fmla="*/ 338 h 825"/>
                <a:gd name="T2" fmla="*/ 305 w 723"/>
                <a:gd name="T3" fmla="*/ 825 h 825"/>
                <a:gd name="T4" fmla="*/ 723 w 723"/>
                <a:gd name="T5" fmla="*/ 0 h 825"/>
                <a:gd name="T6" fmla="*/ 0 w 723"/>
                <a:gd name="T7" fmla="*/ 338 h 825"/>
                <a:gd name="T8" fmla="*/ 198 w 723"/>
                <a:gd name="T9" fmla="*/ 383 h 825"/>
                <a:gd name="T10" fmla="*/ 482 w 723"/>
                <a:gd name="T11" fmla="*/ 250 h 825"/>
                <a:gd name="T12" fmla="*/ 319 w 723"/>
                <a:gd name="T13" fmla="*/ 574 h 825"/>
                <a:gd name="T14" fmla="*/ 198 w 723"/>
                <a:gd name="T15" fmla="*/ 383 h 8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3" h="825">
                  <a:moveTo>
                    <a:pt x="0" y="338"/>
                  </a:moveTo>
                  <a:lnTo>
                    <a:pt x="305" y="825"/>
                  </a:lnTo>
                  <a:lnTo>
                    <a:pt x="723" y="0"/>
                  </a:lnTo>
                  <a:lnTo>
                    <a:pt x="0" y="338"/>
                  </a:lnTo>
                  <a:close/>
                  <a:moveTo>
                    <a:pt x="198" y="383"/>
                  </a:moveTo>
                  <a:lnTo>
                    <a:pt x="482" y="250"/>
                  </a:lnTo>
                  <a:lnTo>
                    <a:pt x="319" y="574"/>
                  </a:lnTo>
                  <a:lnTo>
                    <a:pt x="198" y="383"/>
                  </a:ln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11" name="Freeform 93"/>
            <p:cNvSpPr/>
            <p:nvPr/>
          </p:nvSpPr>
          <p:spPr bwMode="auto">
            <a:xfrm>
              <a:off x="6383480" y="2531662"/>
              <a:ext cx="200630" cy="207363"/>
            </a:xfrm>
            <a:custGeom>
              <a:avLst/>
              <a:gdLst>
                <a:gd name="T0" fmla="*/ 0 w 298"/>
                <a:gd name="T1" fmla="*/ 194 h 308"/>
                <a:gd name="T2" fmla="*/ 184 w 298"/>
                <a:gd name="T3" fmla="*/ 0 h 308"/>
                <a:gd name="T4" fmla="*/ 298 w 298"/>
                <a:gd name="T5" fmla="*/ 116 h 308"/>
                <a:gd name="T6" fmla="*/ 113 w 298"/>
                <a:gd name="T7" fmla="*/ 308 h 308"/>
                <a:gd name="T8" fmla="*/ 0 w 298"/>
                <a:gd name="T9" fmla="*/ 194 h 308"/>
              </a:gdLst>
              <a:ahLst/>
              <a:cxnLst>
                <a:cxn ang="0">
                  <a:pos x="T0" y="T1"/>
                </a:cxn>
                <a:cxn ang="0">
                  <a:pos x="T2" y="T3"/>
                </a:cxn>
                <a:cxn ang="0">
                  <a:pos x="T4" y="T5"/>
                </a:cxn>
                <a:cxn ang="0">
                  <a:pos x="T6" y="T7"/>
                </a:cxn>
                <a:cxn ang="0">
                  <a:pos x="T8" y="T9"/>
                </a:cxn>
              </a:cxnLst>
              <a:rect l="0" t="0" r="r" b="b"/>
              <a:pathLst>
                <a:path w="298" h="308">
                  <a:moveTo>
                    <a:pt x="0" y="194"/>
                  </a:moveTo>
                  <a:lnTo>
                    <a:pt x="184" y="0"/>
                  </a:lnTo>
                  <a:lnTo>
                    <a:pt x="298" y="116"/>
                  </a:lnTo>
                  <a:lnTo>
                    <a:pt x="113" y="308"/>
                  </a:lnTo>
                  <a:lnTo>
                    <a:pt x="0" y="194"/>
                  </a:ln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12" name="Freeform 94"/>
            <p:cNvSpPr/>
            <p:nvPr/>
          </p:nvSpPr>
          <p:spPr bwMode="auto">
            <a:xfrm>
              <a:off x="6351837" y="2675066"/>
              <a:ext cx="94929" cy="87523"/>
            </a:xfrm>
            <a:custGeom>
              <a:avLst/>
              <a:gdLst>
                <a:gd name="T0" fmla="*/ 16 w 60"/>
                <a:gd name="T1" fmla="*/ 0 h 55"/>
                <a:gd name="T2" fmla="*/ 60 w 60"/>
                <a:gd name="T3" fmla="*/ 45 h 55"/>
                <a:gd name="T4" fmla="*/ 0 w 60"/>
                <a:gd name="T5" fmla="*/ 55 h 55"/>
                <a:gd name="T6" fmla="*/ 16 w 60"/>
                <a:gd name="T7" fmla="*/ 0 h 55"/>
              </a:gdLst>
              <a:ahLst/>
              <a:cxnLst>
                <a:cxn ang="0">
                  <a:pos x="T0" y="T1"/>
                </a:cxn>
                <a:cxn ang="0">
                  <a:pos x="T2" y="T3"/>
                </a:cxn>
                <a:cxn ang="0">
                  <a:pos x="T4" y="T5"/>
                </a:cxn>
                <a:cxn ang="0">
                  <a:pos x="T6" y="T7"/>
                </a:cxn>
              </a:cxnLst>
              <a:rect l="0" t="0" r="r" b="b"/>
              <a:pathLst>
                <a:path w="60" h="55">
                  <a:moveTo>
                    <a:pt x="16" y="0"/>
                  </a:moveTo>
                  <a:cubicBezTo>
                    <a:pt x="17" y="1"/>
                    <a:pt x="60" y="45"/>
                    <a:pt x="60" y="45"/>
                  </a:cubicBezTo>
                  <a:cubicBezTo>
                    <a:pt x="0" y="55"/>
                    <a:pt x="0" y="55"/>
                    <a:pt x="0" y="55"/>
                  </a:cubicBezTo>
                  <a:lnTo>
                    <a:pt x="16" y="0"/>
                  </a:ln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13" name="Freeform 95"/>
            <p:cNvSpPr/>
            <p:nvPr/>
          </p:nvSpPr>
          <p:spPr bwMode="auto">
            <a:xfrm>
              <a:off x="6502646" y="2476455"/>
              <a:ext cx="135324" cy="133305"/>
            </a:xfrm>
            <a:custGeom>
              <a:avLst/>
              <a:gdLst>
                <a:gd name="T0" fmla="*/ 156 w 201"/>
                <a:gd name="T1" fmla="*/ 198 h 198"/>
                <a:gd name="T2" fmla="*/ 0 w 201"/>
                <a:gd name="T3" fmla="*/ 44 h 198"/>
                <a:gd name="T4" fmla="*/ 45 w 201"/>
                <a:gd name="T5" fmla="*/ 0 h 198"/>
                <a:gd name="T6" fmla="*/ 201 w 201"/>
                <a:gd name="T7" fmla="*/ 153 h 198"/>
                <a:gd name="T8" fmla="*/ 156 w 201"/>
                <a:gd name="T9" fmla="*/ 198 h 198"/>
              </a:gdLst>
              <a:ahLst/>
              <a:cxnLst>
                <a:cxn ang="0">
                  <a:pos x="T0" y="T1"/>
                </a:cxn>
                <a:cxn ang="0">
                  <a:pos x="T2" y="T3"/>
                </a:cxn>
                <a:cxn ang="0">
                  <a:pos x="T4" y="T5"/>
                </a:cxn>
                <a:cxn ang="0">
                  <a:pos x="T6" y="T7"/>
                </a:cxn>
                <a:cxn ang="0">
                  <a:pos x="T8" y="T9"/>
                </a:cxn>
              </a:cxnLst>
              <a:rect l="0" t="0" r="r" b="b"/>
              <a:pathLst>
                <a:path w="201" h="198">
                  <a:moveTo>
                    <a:pt x="156" y="198"/>
                  </a:moveTo>
                  <a:lnTo>
                    <a:pt x="0" y="44"/>
                  </a:lnTo>
                  <a:lnTo>
                    <a:pt x="45" y="0"/>
                  </a:lnTo>
                  <a:lnTo>
                    <a:pt x="201" y="153"/>
                  </a:lnTo>
                  <a:lnTo>
                    <a:pt x="156" y="198"/>
                  </a:ln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14" name="Rectangle 96"/>
            <p:cNvSpPr>
              <a:spLocks noChangeArrowheads="1"/>
            </p:cNvSpPr>
            <p:nvPr/>
          </p:nvSpPr>
          <p:spPr bwMode="auto">
            <a:xfrm>
              <a:off x="6200355" y="2799618"/>
              <a:ext cx="311717" cy="31643"/>
            </a:xfrm>
            <a:prstGeom prst="rect">
              <a:avLst/>
            </a:pr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grpSp>
      <p:grpSp>
        <p:nvGrpSpPr>
          <p:cNvPr id="23" name="Group 8"/>
          <p:cNvGrpSpPr/>
          <p:nvPr/>
        </p:nvGrpSpPr>
        <p:grpSpPr>
          <a:xfrm>
            <a:off x="763105" y="3053900"/>
            <a:ext cx="729640" cy="795023"/>
            <a:chOff x="4098452" y="4268661"/>
            <a:chExt cx="972853" cy="1059703"/>
          </a:xfrm>
        </p:grpSpPr>
        <p:sp>
          <p:nvSpPr>
            <p:cNvPr id="316" name="Freeform 60"/>
            <p:cNvSpPr>
              <a:spLocks noEditPoints="1"/>
            </p:cNvSpPr>
            <p:nvPr/>
          </p:nvSpPr>
          <p:spPr bwMode="auto">
            <a:xfrm>
              <a:off x="4354962" y="4408698"/>
              <a:ext cx="334608" cy="624108"/>
            </a:xfrm>
            <a:custGeom>
              <a:avLst/>
              <a:gdLst>
                <a:gd name="T0" fmla="*/ 210 w 210"/>
                <a:gd name="T1" fmla="*/ 261 h 392"/>
                <a:gd name="T2" fmla="*/ 204 w 210"/>
                <a:gd name="T3" fmla="*/ 290 h 392"/>
                <a:gd name="T4" fmla="*/ 187 w 210"/>
                <a:gd name="T5" fmla="*/ 318 h 392"/>
                <a:gd name="T6" fmla="*/ 159 w 210"/>
                <a:gd name="T7" fmla="*/ 341 h 392"/>
                <a:gd name="T8" fmla="*/ 123 w 210"/>
                <a:gd name="T9" fmla="*/ 355 h 392"/>
                <a:gd name="T10" fmla="*/ 123 w 210"/>
                <a:gd name="T11" fmla="*/ 392 h 392"/>
                <a:gd name="T12" fmla="*/ 96 w 210"/>
                <a:gd name="T13" fmla="*/ 392 h 392"/>
                <a:gd name="T14" fmla="*/ 96 w 210"/>
                <a:gd name="T15" fmla="*/ 358 h 392"/>
                <a:gd name="T16" fmla="*/ 94 w 210"/>
                <a:gd name="T17" fmla="*/ 358 h 392"/>
                <a:gd name="T18" fmla="*/ 91 w 210"/>
                <a:gd name="T19" fmla="*/ 358 h 392"/>
                <a:gd name="T20" fmla="*/ 64 w 210"/>
                <a:gd name="T21" fmla="*/ 357 h 392"/>
                <a:gd name="T22" fmla="*/ 41 w 210"/>
                <a:gd name="T23" fmla="*/ 352 h 392"/>
                <a:gd name="T24" fmla="*/ 20 w 210"/>
                <a:gd name="T25" fmla="*/ 345 h 392"/>
                <a:gd name="T26" fmla="*/ 0 w 210"/>
                <a:gd name="T27" fmla="*/ 335 h 392"/>
                <a:gd name="T28" fmla="*/ 15 w 210"/>
                <a:gd name="T29" fmla="*/ 288 h 392"/>
                <a:gd name="T30" fmla="*/ 31 w 210"/>
                <a:gd name="T31" fmla="*/ 297 h 392"/>
                <a:gd name="T32" fmla="*/ 51 w 210"/>
                <a:gd name="T33" fmla="*/ 306 h 392"/>
                <a:gd name="T34" fmla="*/ 74 w 210"/>
                <a:gd name="T35" fmla="*/ 314 h 392"/>
                <a:gd name="T36" fmla="*/ 96 w 210"/>
                <a:gd name="T37" fmla="*/ 318 h 392"/>
                <a:gd name="T38" fmla="*/ 96 w 210"/>
                <a:gd name="T39" fmla="*/ 219 h 392"/>
                <a:gd name="T40" fmla="*/ 66 w 210"/>
                <a:gd name="T41" fmla="*/ 206 h 392"/>
                <a:gd name="T42" fmla="*/ 39 w 210"/>
                <a:gd name="T43" fmla="*/ 188 h 392"/>
                <a:gd name="T44" fmla="*/ 19 w 210"/>
                <a:gd name="T45" fmla="*/ 160 h 392"/>
                <a:gd name="T46" fmla="*/ 11 w 210"/>
                <a:gd name="T47" fmla="*/ 119 h 392"/>
                <a:gd name="T48" fmla="*/ 17 w 210"/>
                <a:gd name="T49" fmla="*/ 94 h 392"/>
                <a:gd name="T50" fmla="*/ 33 w 210"/>
                <a:gd name="T51" fmla="*/ 69 h 392"/>
                <a:gd name="T52" fmla="*/ 60 w 210"/>
                <a:gd name="T53" fmla="*/ 48 h 392"/>
                <a:gd name="T54" fmla="*/ 96 w 210"/>
                <a:gd name="T55" fmla="*/ 35 h 392"/>
                <a:gd name="T56" fmla="*/ 96 w 210"/>
                <a:gd name="T57" fmla="*/ 0 h 392"/>
                <a:gd name="T58" fmla="*/ 123 w 210"/>
                <a:gd name="T59" fmla="*/ 0 h 392"/>
                <a:gd name="T60" fmla="*/ 123 w 210"/>
                <a:gd name="T61" fmla="*/ 32 h 392"/>
                <a:gd name="T62" fmla="*/ 123 w 210"/>
                <a:gd name="T63" fmla="*/ 32 h 392"/>
                <a:gd name="T64" fmla="*/ 161 w 210"/>
                <a:gd name="T65" fmla="*/ 34 h 392"/>
                <a:gd name="T66" fmla="*/ 196 w 210"/>
                <a:gd name="T67" fmla="*/ 40 h 392"/>
                <a:gd name="T68" fmla="*/ 187 w 210"/>
                <a:gd name="T69" fmla="*/ 87 h 392"/>
                <a:gd name="T70" fmla="*/ 155 w 210"/>
                <a:gd name="T71" fmla="*/ 77 h 392"/>
                <a:gd name="T72" fmla="*/ 123 w 210"/>
                <a:gd name="T73" fmla="*/ 72 h 392"/>
                <a:gd name="T74" fmla="*/ 123 w 210"/>
                <a:gd name="T75" fmla="*/ 159 h 392"/>
                <a:gd name="T76" fmla="*/ 153 w 210"/>
                <a:gd name="T77" fmla="*/ 172 h 392"/>
                <a:gd name="T78" fmla="*/ 181 w 210"/>
                <a:gd name="T79" fmla="*/ 191 h 392"/>
                <a:gd name="T80" fmla="*/ 202 w 210"/>
                <a:gd name="T81" fmla="*/ 219 h 392"/>
                <a:gd name="T82" fmla="*/ 210 w 210"/>
                <a:gd name="T83" fmla="*/ 261 h 392"/>
                <a:gd name="T84" fmla="*/ 65 w 210"/>
                <a:gd name="T85" fmla="*/ 110 h 392"/>
                <a:gd name="T86" fmla="*/ 74 w 210"/>
                <a:gd name="T87" fmla="*/ 133 h 392"/>
                <a:gd name="T88" fmla="*/ 96 w 210"/>
                <a:gd name="T89" fmla="*/ 148 h 392"/>
                <a:gd name="T90" fmla="*/ 96 w 210"/>
                <a:gd name="T91" fmla="*/ 73 h 392"/>
                <a:gd name="T92" fmla="*/ 77 w 210"/>
                <a:gd name="T93" fmla="*/ 79 h 392"/>
                <a:gd name="T94" fmla="*/ 68 w 210"/>
                <a:gd name="T95" fmla="*/ 90 h 392"/>
                <a:gd name="T96" fmla="*/ 65 w 210"/>
                <a:gd name="T97" fmla="*/ 110 h 392"/>
                <a:gd name="T98" fmla="*/ 155 w 210"/>
                <a:gd name="T99" fmla="*/ 269 h 392"/>
                <a:gd name="T100" fmla="*/ 146 w 210"/>
                <a:gd name="T101" fmla="*/ 246 h 392"/>
                <a:gd name="T102" fmla="*/ 123 w 210"/>
                <a:gd name="T103" fmla="*/ 230 h 392"/>
                <a:gd name="T104" fmla="*/ 123 w 210"/>
                <a:gd name="T105" fmla="*/ 316 h 392"/>
                <a:gd name="T106" fmla="*/ 132 w 210"/>
                <a:gd name="T107" fmla="*/ 314 h 392"/>
                <a:gd name="T108" fmla="*/ 140 w 210"/>
                <a:gd name="T109" fmla="*/ 311 h 392"/>
                <a:gd name="T110" fmla="*/ 151 w 210"/>
                <a:gd name="T111" fmla="*/ 298 h 392"/>
                <a:gd name="T112" fmla="*/ 155 w 210"/>
                <a:gd name="T113" fmla="*/ 269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0" h="392">
                  <a:moveTo>
                    <a:pt x="210" y="261"/>
                  </a:moveTo>
                  <a:cubicBezTo>
                    <a:pt x="210" y="271"/>
                    <a:pt x="208" y="281"/>
                    <a:pt x="204" y="290"/>
                  </a:cubicBezTo>
                  <a:cubicBezTo>
                    <a:pt x="200" y="300"/>
                    <a:pt x="194" y="310"/>
                    <a:pt x="187" y="318"/>
                  </a:cubicBezTo>
                  <a:cubicBezTo>
                    <a:pt x="179" y="327"/>
                    <a:pt x="170" y="334"/>
                    <a:pt x="159" y="341"/>
                  </a:cubicBezTo>
                  <a:cubicBezTo>
                    <a:pt x="148" y="347"/>
                    <a:pt x="136" y="352"/>
                    <a:pt x="123" y="355"/>
                  </a:cubicBezTo>
                  <a:cubicBezTo>
                    <a:pt x="123" y="392"/>
                    <a:pt x="123" y="392"/>
                    <a:pt x="123" y="392"/>
                  </a:cubicBezTo>
                  <a:cubicBezTo>
                    <a:pt x="96" y="392"/>
                    <a:pt x="96" y="392"/>
                    <a:pt x="96" y="392"/>
                  </a:cubicBezTo>
                  <a:cubicBezTo>
                    <a:pt x="96" y="358"/>
                    <a:pt x="96" y="358"/>
                    <a:pt x="96" y="358"/>
                  </a:cubicBezTo>
                  <a:cubicBezTo>
                    <a:pt x="95" y="358"/>
                    <a:pt x="94" y="358"/>
                    <a:pt x="94" y="358"/>
                  </a:cubicBezTo>
                  <a:cubicBezTo>
                    <a:pt x="93" y="358"/>
                    <a:pt x="92" y="358"/>
                    <a:pt x="91" y="358"/>
                  </a:cubicBezTo>
                  <a:cubicBezTo>
                    <a:pt x="82" y="358"/>
                    <a:pt x="73" y="358"/>
                    <a:pt x="64" y="357"/>
                  </a:cubicBezTo>
                  <a:cubicBezTo>
                    <a:pt x="56" y="356"/>
                    <a:pt x="48" y="354"/>
                    <a:pt x="41" y="352"/>
                  </a:cubicBezTo>
                  <a:cubicBezTo>
                    <a:pt x="34" y="350"/>
                    <a:pt x="27" y="348"/>
                    <a:pt x="20" y="345"/>
                  </a:cubicBezTo>
                  <a:cubicBezTo>
                    <a:pt x="13" y="342"/>
                    <a:pt x="7" y="339"/>
                    <a:pt x="0" y="335"/>
                  </a:cubicBezTo>
                  <a:cubicBezTo>
                    <a:pt x="15" y="288"/>
                    <a:pt x="15" y="288"/>
                    <a:pt x="15" y="288"/>
                  </a:cubicBezTo>
                  <a:cubicBezTo>
                    <a:pt x="19" y="291"/>
                    <a:pt x="25" y="294"/>
                    <a:pt x="31" y="297"/>
                  </a:cubicBezTo>
                  <a:cubicBezTo>
                    <a:pt x="37" y="301"/>
                    <a:pt x="44" y="304"/>
                    <a:pt x="51" y="306"/>
                  </a:cubicBezTo>
                  <a:cubicBezTo>
                    <a:pt x="59" y="309"/>
                    <a:pt x="66" y="312"/>
                    <a:pt x="74" y="314"/>
                  </a:cubicBezTo>
                  <a:cubicBezTo>
                    <a:pt x="82" y="316"/>
                    <a:pt x="89" y="317"/>
                    <a:pt x="96" y="318"/>
                  </a:cubicBezTo>
                  <a:cubicBezTo>
                    <a:pt x="96" y="219"/>
                    <a:pt x="96" y="219"/>
                    <a:pt x="96" y="219"/>
                  </a:cubicBezTo>
                  <a:cubicBezTo>
                    <a:pt x="86" y="215"/>
                    <a:pt x="76" y="211"/>
                    <a:pt x="66" y="206"/>
                  </a:cubicBezTo>
                  <a:cubicBezTo>
                    <a:pt x="56" y="201"/>
                    <a:pt x="47" y="195"/>
                    <a:pt x="39" y="188"/>
                  </a:cubicBezTo>
                  <a:cubicBezTo>
                    <a:pt x="30" y="180"/>
                    <a:pt x="24" y="171"/>
                    <a:pt x="19" y="160"/>
                  </a:cubicBezTo>
                  <a:cubicBezTo>
                    <a:pt x="13" y="149"/>
                    <a:pt x="11" y="136"/>
                    <a:pt x="11" y="119"/>
                  </a:cubicBezTo>
                  <a:cubicBezTo>
                    <a:pt x="11" y="111"/>
                    <a:pt x="13" y="103"/>
                    <a:pt x="17" y="94"/>
                  </a:cubicBezTo>
                  <a:cubicBezTo>
                    <a:pt x="21" y="85"/>
                    <a:pt x="26" y="77"/>
                    <a:pt x="33" y="69"/>
                  </a:cubicBezTo>
                  <a:cubicBezTo>
                    <a:pt x="41" y="61"/>
                    <a:pt x="50" y="54"/>
                    <a:pt x="60" y="48"/>
                  </a:cubicBezTo>
                  <a:cubicBezTo>
                    <a:pt x="71" y="42"/>
                    <a:pt x="83" y="37"/>
                    <a:pt x="96" y="35"/>
                  </a:cubicBezTo>
                  <a:cubicBezTo>
                    <a:pt x="96" y="0"/>
                    <a:pt x="96" y="0"/>
                    <a:pt x="96" y="0"/>
                  </a:cubicBezTo>
                  <a:cubicBezTo>
                    <a:pt x="123" y="0"/>
                    <a:pt x="123" y="0"/>
                    <a:pt x="123" y="0"/>
                  </a:cubicBezTo>
                  <a:cubicBezTo>
                    <a:pt x="123" y="32"/>
                    <a:pt x="123" y="32"/>
                    <a:pt x="123" y="32"/>
                  </a:cubicBezTo>
                  <a:cubicBezTo>
                    <a:pt x="123" y="32"/>
                    <a:pt x="123" y="32"/>
                    <a:pt x="123" y="32"/>
                  </a:cubicBezTo>
                  <a:cubicBezTo>
                    <a:pt x="137" y="32"/>
                    <a:pt x="149" y="33"/>
                    <a:pt x="161" y="34"/>
                  </a:cubicBezTo>
                  <a:cubicBezTo>
                    <a:pt x="172" y="36"/>
                    <a:pt x="184" y="38"/>
                    <a:pt x="196" y="40"/>
                  </a:cubicBezTo>
                  <a:cubicBezTo>
                    <a:pt x="187" y="87"/>
                    <a:pt x="187" y="87"/>
                    <a:pt x="187" y="87"/>
                  </a:cubicBezTo>
                  <a:cubicBezTo>
                    <a:pt x="176" y="83"/>
                    <a:pt x="166" y="80"/>
                    <a:pt x="155" y="77"/>
                  </a:cubicBezTo>
                  <a:cubicBezTo>
                    <a:pt x="143" y="74"/>
                    <a:pt x="133" y="73"/>
                    <a:pt x="123" y="72"/>
                  </a:cubicBezTo>
                  <a:cubicBezTo>
                    <a:pt x="123" y="159"/>
                    <a:pt x="123" y="159"/>
                    <a:pt x="123" y="159"/>
                  </a:cubicBezTo>
                  <a:cubicBezTo>
                    <a:pt x="132" y="163"/>
                    <a:pt x="143" y="168"/>
                    <a:pt x="153" y="172"/>
                  </a:cubicBezTo>
                  <a:cubicBezTo>
                    <a:pt x="163" y="177"/>
                    <a:pt x="173" y="183"/>
                    <a:pt x="181" y="191"/>
                  </a:cubicBezTo>
                  <a:cubicBezTo>
                    <a:pt x="190" y="198"/>
                    <a:pt x="197" y="208"/>
                    <a:pt x="202" y="219"/>
                  </a:cubicBezTo>
                  <a:cubicBezTo>
                    <a:pt x="207" y="230"/>
                    <a:pt x="210" y="244"/>
                    <a:pt x="210" y="261"/>
                  </a:cubicBezTo>
                  <a:moveTo>
                    <a:pt x="65" y="110"/>
                  </a:moveTo>
                  <a:cubicBezTo>
                    <a:pt x="65" y="119"/>
                    <a:pt x="68" y="127"/>
                    <a:pt x="74" y="133"/>
                  </a:cubicBezTo>
                  <a:cubicBezTo>
                    <a:pt x="80" y="139"/>
                    <a:pt x="87" y="144"/>
                    <a:pt x="96" y="148"/>
                  </a:cubicBezTo>
                  <a:cubicBezTo>
                    <a:pt x="96" y="73"/>
                    <a:pt x="96" y="73"/>
                    <a:pt x="96" y="73"/>
                  </a:cubicBezTo>
                  <a:cubicBezTo>
                    <a:pt x="88" y="74"/>
                    <a:pt x="82" y="76"/>
                    <a:pt x="77" y="79"/>
                  </a:cubicBezTo>
                  <a:cubicBezTo>
                    <a:pt x="73" y="81"/>
                    <a:pt x="70" y="85"/>
                    <a:pt x="68" y="90"/>
                  </a:cubicBezTo>
                  <a:cubicBezTo>
                    <a:pt x="66" y="95"/>
                    <a:pt x="65" y="102"/>
                    <a:pt x="65" y="110"/>
                  </a:cubicBezTo>
                  <a:moveTo>
                    <a:pt x="155" y="269"/>
                  </a:moveTo>
                  <a:cubicBezTo>
                    <a:pt x="155" y="260"/>
                    <a:pt x="152" y="252"/>
                    <a:pt x="146" y="246"/>
                  </a:cubicBezTo>
                  <a:cubicBezTo>
                    <a:pt x="140" y="240"/>
                    <a:pt x="132" y="235"/>
                    <a:pt x="123" y="230"/>
                  </a:cubicBezTo>
                  <a:cubicBezTo>
                    <a:pt x="123" y="316"/>
                    <a:pt x="123" y="316"/>
                    <a:pt x="123" y="316"/>
                  </a:cubicBezTo>
                  <a:cubicBezTo>
                    <a:pt x="126" y="316"/>
                    <a:pt x="129" y="315"/>
                    <a:pt x="132" y="314"/>
                  </a:cubicBezTo>
                  <a:cubicBezTo>
                    <a:pt x="134" y="313"/>
                    <a:pt x="137" y="312"/>
                    <a:pt x="140" y="311"/>
                  </a:cubicBezTo>
                  <a:cubicBezTo>
                    <a:pt x="144" y="309"/>
                    <a:pt x="148" y="305"/>
                    <a:pt x="151" y="298"/>
                  </a:cubicBezTo>
                  <a:cubicBezTo>
                    <a:pt x="154" y="290"/>
                    <a:pt x="155" y="281"/>
                    <a:pt x="155" y="269"/>
                  </a:cubicBezTo>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17" name="Freeform 64"/>
            <p:cNvSpPr>
              <a:spLocks noEditPoints="1"/>
            </p:cNvSpPr>
            <p:nvPr/>
          </p:nvSpPr>
          <p:spPr bwMode="auto">
            <a:xfrm>
              <a:off x="4183282" y="4288858"/>
              <a:ext cx="888023" cy="1039506"/>
            </a:xfrm>
            <a:custGeom>
              <a:avLst/>
              <a:gdLst>
                <a:gd name="T0" fmla="*/ 231 w 558"/>
                <a:gd name="T1" fmla="*/ 391 h 653"/>
                <a:gd name="T2" fmla="*/ 248 w 558"/>
                <a:gd name="T3" fmla="*/ 386 h 653"/>
                <a:gd name="T4" fmla="*/ 263 w 558"/>
                <a:gd name="T5" fmla="*/ 344 h 653"/>
                <a:gd name="T6" fmla="*/ 231 w 558"/>
                <a:gd name="T7" fmla="*/ 305 h 653"/>
                <a:gd name="T8" fmla="*/ 185 w 558"/>
                <a:gd name="T9" fmla="*/ 154 h 653"/>
                <a:gd name="T10" fmla="*/ 173 w 558"/>
                <a:gd name="T11" fmla="*/ 185 h 653"/>
                <a:gd name="T12" fmla="*/ 204 w 558"/>
                <a:gd name="T13" fmla="*/ 223 h 653"/>
                <a:gd name="T14" fmla="*/ 204 w 558"/>
                <a:gd name="T15" fmla="*/ 393 h 653"/>
                <a:gd name="T16" fmla="*/ 174 w 558"/>
                <a:gd name="T17" fmla="*/ 281 h 653"/>
                <a:gd name="T18" fmla="*/ 127 w 558"/>
                <a:gd name="T19" fmla="*/ 235 h 653"/>
                <a:gd name="T20" fmla="*/ 125 w 558"/>
                <a:gd name="T21" fmla="*/ 169 h 653"/>
                <a:gd name="T22" fmla="*/ 168 w 558"/>
                <a:gd name="T23" fmla="*/ 123 h 653"/>
                <a:gd name="T24" fmla="*/ 204 w 558"/>
                <a:gd name="T25" fmla="*/ 75 h 653"/>
                <a:gd name="T26" fmla="*/ 231 w 558"/>
                <a:gd name="T27" fmla="*/ 107 h 653"/>
                <a:gd name="T28" fmla="*/ 269 w 558"/>
                <a:gd name="T29" fmla="*/ 109 h 653"/>
                <a:gd name="T30" fmla="*/ 295 w 558"/>
                <a:gd name="T31" fmla="*/ 162 h 653"/>
                <a:gd name="T32" fmla="*/ 231 w 558"/>
                <a:gd name="T33" fmla="*/ 147 h 653"/>
                <a:gd name="T34" fmla="*/ 261 w 558"/>
                <a:gd name="T35" fmla="*/ 247 h 653"/>
                <a:gd name="T36" fmla="*/ 310 w 558"/>
                <a:gd name="T37" fmla="*/ 294 h 653"/>
                <a:gd name="T38" fmla="*/ 312 w 558"/>
                <a:gd name="T39" fmla="*/ 365 h 653"/>
                <a:gd name="T40" fmla="*/ 267 w 558"/>
                <a:gd name="T41" fmla="*/ 416 h 653"/>
                <a:gd name="T42" fmla="*/ 231 w 558"/>
                <a:gd name="T43" fmla="*/ 467 h 653"/>
                <a:gd name="T44" fmla="*/ 204 w 558"/>
                <a:gd name="T45" fmla="*/ 433 h 653"/>
                <a:gd name="T46" fmla="*/ 199 w 558"/>
                <a:gd name="T47" fmla="*/ 433 h 653"/>
                <a:gd name="T48" fmla="*/ 149 w 558"/>
                <a:gd name="T49" fmla="*/ 427 h 653"/>
                <a:gd name="T50" fmla="*/ 108 w 558"/>
                <a:gd name="T51" fmla="*/ 410 h 653"/>
                <a:gd name="T52" fmla="*/ 139 w 558"/>
                <a:gd name="T53" fmla="*/ 372 h 653"/>
                <a:gd name="T54" fmla="*/ 182 w 558"/>
                <a:gd name="T55" fmla="*/ 389 h 653"/>
                <a:gd name="T56" fmla="*/ 279 w 558"/>
                <a:gd name="T57" fmla="*/ 0 h 653"/>
                <a:gd name="T58" fmla="*/ 279 w 558"/>
                <a:gd name="T59" fmla="*/ 558 h 653"/>
                <a:gd name="T60" fmla="*/ 405 w 558"/>
                <a:gd name="T61" fmla="*/ 653 h 653"/>
                <a:gd name="T62" fmla="*/ 558 w 558"/>
                <a:gd name="T63" fmla="*/ 279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8" h="653">
                  <a:moveTo>
                    <a:pt x="231" y="305"/>
                  </a:moveTo>
                  <a:cubicBezTo>
                    <a:pt x="231" y="391"/>
                    <a:pt x="231" y="391"/>
                    <a:pt x="231" y="391"/>
                  </a:cubicBezTo>
                  <a:cubicBezTo>
                    <a:pt x="234" y="391"/>
                    <a:pt x="237" y="390"/>
                    <a:pt x="240" y="389"/>
                  </a:cubicBezTo>
                  <a:cubicBezTo>
                    <a:pt x="242" y="388"/>
                    <a:pt x="245" y="387"/>
                    <a:pt x="248" y="386"/>
                  </a:cubicBezTo>
                  <a:cubicBezTo>
                    <a:pt x="252" y="384"/>
                    <a:pt x="256" y="380"/>
                    <a:pt x="259" y="373"/>
                  </a:cubicBezTo>
                  <a:cubicBezTo>
                    <a:pt x="262" y="365"/>
                    <a:pt x="263" y="356"/>
                    <a:pt x="263" y="344"/>
                  </a:cubicBezTo>
                  <a:cubicBezTo>
                    <a:pt x="263" y="335"/>
                    <a:pt x="260" y="327"/>
                    <a:pt x="254" y="321"/>
                  </a:cubicBezTo>
                  <a:cubicBezTo>
                    <a:pt x="248" y="315"/>
                    <a:pt x="240" y="310"/>
                    <a:pt x="231" y="305"/>
                  </a:cubicBezTo>
                  <a:moveTo>
                    <a:pt x="204" y="148"/>
                  </a:moveTo>
                  <a:cubicBezTo>
                    <a:pt x="196" y="149"/>
                    <a:pt x="190" y="151"/>
                    <a:pt x="185" y="154"/>
                  </a:cubicBezTo>
                  <a:cubicBezTo>
                    <a:pt x="181" y="156"/>
                    <a:pt x="178" y="160"/>
                    <a:pt x="176" y="165"/>
                  </a:cubicBezTo>
                  <a:cubicBezTo>
                    <a:pt x="174" y="170"/>
                    <a:pt x="173" y="177"/>
                    <a:pt x="173" y="185"/>
                  </a:cubicBezTo>
                  <a:cubicBezTo>
                    <a:pt x="173" y="194"/>
                    <a:pt x="176" y="202"/>
                    <a:pt x="182" y="208"/>
                  </a:cubicBezTo>
                  <a:cubicBezTo>
                    <a:pt x="188" y="214"/>
                    <a:pt x="195" y="219"/>
                    <a:pt x="204" y="223"/>
                  </a:cubicBezTo>
                  <a:cubicBezTo>
                    <a:pt x="204" y="148"/>
                    <a:pt x="204" y="148"/>
                    <a:pt x="204" y="148"/>
                  </a:cubicBezTo>
                  <a:moveTo>
                    <a:pt x="204" y="393"/>
                  </a:moveTo>
                  <a:cubicBezTo>
                    <a:pt x="204" y="294"/>
                    <a:pt x="204" y="294"/>
                    <a:pt x="204" y="294"/>
                  </a:cubicBezTo>
                  <a:cubicBezTo>
                    <a:pt x="194" y="290"/>
                    <a:pt x="184" y="286"/>
                    <a:pt x="174" y="281"/>
                  </a:cubicBezTo>
                  <a:cubicBezTo>
                    <a:pt x="164" y="276"/>
                    <a:pt x="155" y="270"/>
                    <a:pt x="147" y="263"/>
                  </a:cubicBezTo>
                  <a:cubicBezTo>
                    <a:pt x="138" y="255"/>
                    <a:pt x="132" y="246"/>
                    <a:pt x="127" y="235"/>
                  </a:cubicBezTo>
                  <a:cubicBezTo>
                    <a:pt x="121" y="224"/>
                    <a:pt x="119" y="211"/>
                    <a:pt x="119" y="194"/>
                  </a:cubicBezTo>
                  <a:cubicBezTo>
                    <a:pt x="119" y="186"/>
                    <a:pt x="121" y="178"/>
                    <a:pt x="125" y="169"/>
                  </a:cubicBezTo>
                  <a:cubicBezTo>
                    <a:pt x="129" y="160"/>
                    <a:pt x="134" y="152"/>
                    <a:pt x="141" y="144"/>
                  </a:cubicBezTo>
                  <a:cubicBezTo>
                    <a:pt x="149" y="136"/>
                    <a:pt x="158" y="129"/>
                    <a:pt x="168" y="123"/>
                  </a:cubicBezTo>
                  <a:cubicBezTo>
                    <a:pt x="179" y="117"/>
                    <a:pt x="191" y="112"/>
                    <a:pt x="204" y="110"/>
                  </a:cubicBezTo>
                  <a:cubicBezTo>
                    <a:pt x="204" y="75"/>
                    <a:pt x="204" y="75"/>
                    <a:pt x="204" y="75"/>
                  </a:cubicBezTo>
                  <a:cubicBezTo>
                    <a:pt x="231" y="75"/>
                    <a:pt x="231" y="75"/>
                    <a:pt x="231" y="75"/>
                  </a:cubicBezTo>
                  <a:cubicBezTo>
                    <a:pt x="231" y="107"/>
                    <a:pt x="231" y="107"/>
                    <a:pt x="231" y="107"/>
                  </a:cubicBezTo>
                  <a:cubicBezTo>
                    <a:pt x="231" y="107"/>
                    <a:pt x="231" y="107"/>
                    <a:pt x="231" y="107"/>
                  </a:cubicBezTo>
                  <a:cubicBezTo>
                    <a:pt x="245" y="107"/>
                    <a:pt x="257" y="108"/>
                    <a:pt x="269" y="109"/>
                  </a:cubicBezTo>
                  <a:cubicBezTo>
                    <a:pt x="280" y="111"/>
                    <a:pt x="292" y="113"/>
                    <a:pt x="304" y="115"/>
                  </a:cubicBezTo>
                  <a:cubicBezTo>
                    <a:pt x="295" y="162"/>
                    <a:pt x="295" y="162"/>
                    <a:pt x="295" y="162"/>
                  </a:cubicBezTo>
                  <a:cubicBezTo>
                    <a:pt x="284" y="158"/>
                    <a:pt x="274" y="155"/>
                    <a:pt x="263" y="152"/>
                  </a:cubicBezTo>
                  <a:cubicBezTo>
                    <a:pt x="251" y="149"/>
                    <a:pt x="241" y="148"/>
                    <a:pt x="231" y="147"/>
                  </a:cubicBezTo>
                  <a:cubicBezTo>
                    <a:pt x="231" y="234"/>
                    <a:pt x="231" y="234"/>
                    <a:pt x="231" y="234"/>
                  </a:cubicBezTo>
                  <a:cubicBezTo>
                    <a:pt x="240" y="238"/>
                    <a:pt x="251" y="243"/>
                    <a:pt x="261" y="247"/>
                  </a:cubicBezTo>
                  <a:cubicBezTo>
                    <a:pt x="271" y="252"/>
                    <a:pt x="281" y="258"/>
                    <a:pt x="289" y="266"/>
                  </a:cubicBezTo>
                  <a:cubicBezTo>
                    <a:pt x="298" y="273"/>
                    <a:pt x="305" y="283"/>
                    <a:pt x="310" y="294"/>
                  </a:cubicBezTo>
                  <a:cubicBezTo>
                    <a:pt x="315" y="305"/>
                    <a:pt x="318" y="319"/>
                    <a:pt x="318" y="336"/>
                  </a:cubicBezTo>
                  <a:cubicBezTo>
                    <a:pt x="318" y="346"/>
                    <a:pt x="316" y="356"/>
                    <a:pt x="312" y="365"/>
                  </a:cubicBezTo>
                  <a:cubicBezTo>
                    <a:pt x="308" y="375"/>
                    <a:pt x="302" y="385"/>
                    <a:pt x="295" y="393"/>
                  </a:cubicBezTo>
                  <a:cubicBezTo>
                    <a:pt x="287" y="402"/>
                    <a:pt x="278" y="409"/>
                    <a:pt x="267" y="416"/>
                  </a:cubicBezTo>
                  <a:cubicBezTo>
                    <a:pt x="256" y="422"/>
                    <a:pt x="244" y="427"/>
                    <a:pt x="231" y="430"/>
                  </a:cubicBezTo>
                  <a:cubicBezTo>
                    <a:pt x="231" y="467"/>
                    <a:pt x="231" y="467"/>
                    <a:pt x="231" y="467"/>
                  </a:cubicBezTo>
                  <a:cubicBezTo>
                    <a:pt x="204" y="467"/>
                    <a:pt x="204" y="467"/>
                    <a:pt x="204" y="467"/>
                  </a:cubicBezTo>
                  <a:cubicBezTo>
                    <a:pt x="204" y="433"/>
                    <a:pt x="204" y="433"/>
                    <a:pt x="204" y="433"/>
                  </a:cubicBezTo>
                  <a:cubicBezTo>
                    <a:pt x="203" y="433"/>
                    <a:pt x="202" y="433"/>
                    <a:pt x="202" y="433"/>
                  </a:cubicBezTo>
                  <a:cubicBezTo>
                    <a:pt x="201" y="433"/>
                    <a:pt x="200" y="433"/>
                    <a:pt x="199" y="433"/>
                  </a:cubicBezTo>
                  <a:cubicBezTo>
                    <a:pt x="190" y="433"/>
                    <a:pt x="181" y="433"/>
                    <a:pt x="172" y="432"/>
                  </a:cubicBezTo>
                  <a:cubicBezTo>
                    <a:pt x="164" y="431"/>
                    <a:pt x="156" y="429"/>
                    <a:pt x="149" y="427"/>
                  </a:cubicBezTo>
                  <a:cubicBezTo>
                    <a:pt x="142" y="425"/>
                    <a:pt x="135" y="423"/>
                    <a:pt x="128" y="420"/>
                  </a:cubicBezTo>
                  <a:cubicBezTo>
                    <a:pt x="121" y="417"/>
                    <a:pt x="115" y="414"/>
                    <a:pt x="108" y="410"/>
                  </a:cubicBezTo>
                  <a:cubicBezTo>
                    <a:pt x="123" y="363"/>
                    <a:pt x="123" y="363"/>
                    <a:pt x="123" y="363"/>
                  </a:cubicBezTo>
                  <a:cubicBezTo>
                    <a:pt x="127" y="366"/>
                    <a:pt x="133" y="369"/>
                    <a:pt x="139" y="372"/>
                  </a:cubicBezTo>
                  <a:cubicBezTo>
                    <a:pt x="145" y="376"/>
                    <a:pt x="152" y="379"/>
                    <a:pt x="159" y="381"/>
                  </a:cubicBezTo>
                  <a:cubicBezTo>
                    <a:pt x="167" y="384"/>
                    <a:pt x="174" y="387"/>
                    <a:pt x="182" y="389"/>
                  </a:cubicBezTo>
                  <a:cubicBezTo>
                    <a:pt x="190" y="391"/>
                    <a:pt x="197" y="392"/>
                    <a:pt x="204" y="393"/>
                  </a:cubicBezTo>
                  <a:moveTo>
                    <a:pt x="279" y="0"/>
                  </a:moveTo>
                  <a:cubicBezTo>
                    <a:pt x="125" y="0"/>
                    <a:pt x="0" y="125"/>
                    <a:pt x="0" y="279"/>
                  </a:cubicBezTo>
                  <a:cubicBezTo>
                    <a:pt x="0" y="433"/>
                    <a:pt x="125" y="558"/>
                    <a:pt x="279" y="558"/>
                  </a:cubicBezTo>
                  <a:cubicBezTo>
                    <a:pt x="284" y="558"/>
                    <a:pt x="288" y="558"/>
                    <a:pt x="292" y="558"/>
                  </a:cubicBezTo>
                  <a:cubicBezTo>
                    <a:pt x="405" y="653"/>
                    <a:pt x="405" y="653"/>
                    <a:pt x="405" y="653"/>
                  </a:cubicBezTo>
                  <a:cubicBezTo>
                    <a:pt x="417" y="522"/>
                    <a:pt x="417" y="522"/>
                    <a:pt x="417" y="522"/>
                  </a:cubicBezTo>
                  <a:cubicBezTo>
                    <a:pt x="501" y="474"/>
                    <a:pt x="558" y="383"/>
                    <a:pt x="558" y="279"/>
                  </a:cubicBezTo>
                  <a:cubicBezTo>
                    <a:pt x="558" y="125"/>
                    <a:pt x="433" y="0"/>
                    <a:pt x="279" y="0"/>
                  </a:cubicBezTo>
                </a:path>
              </a:pathLst>
            </a:custGeom>
            <a:solidFill>
              <a:srgbClr val="C7C4C4">
                <a:alpha val="56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18" name="Freeform 65"/>
            <p:cNvSpPr>
              <a:spLocks noEditPoints="1"/>
            </p:cNvSpPr>
            <p:nvPr/>
          </p:nvSpPr>
          <p:spPr bwMode="auto">
            <a:xfrm>
              <a:off x="4354962" y="4408698"/>
              <a:ext cx="334608" cy="624108"/>
            </a:xfrm>
            <a:custGeom>
              <a:avLst/>
              <a:gdLst>
                <a:gd name="T0" fmla="*/ 123 w 210"/>
                <a:gd name="T1" fmla="*/ 316 h 392"/>
                <a:gd name="T2" fmla="*/ 123 w 210"/>
                <a:gd name="T3" fmla="*/ 230 h 392"/>
                <a:gd name="T4" fmla="*/ 146 w 210"/>
                <a:gd name="T5" fmla="*/ 246 h 392"/>
                <a:gd name="T6" fmla="*/ 155 w 210"/>
                <a:gd name="T7" fmla="*/ 269 h 392"/>
                <a:gd name="T8" fmla="*/ 151 w 210"/>
                <a:gd name="T9" fmla="*/ 298 h 392"/>
                <a:gd name="T10" fmla="*/ 140 w 210"/>
                <a:gd name="T11" fmla="*/ 311 h 392"/>
                <a:gd name="T12" fmla="*/ 132 w 210"/>
                <a:gd name="T13" fmla="*/ 314 h 392"/>
                <a:gd name="T14" fmla="*/ 123 w 210"/>
                <a:gd name="T15" fmla="*/ 316 h 392"/>
                <a:gd name="T16" fmla="*/ 96 w 210"/>
                <a:gd name="T17" fmla="*/ 148 h 392"/>
                <a:gd name="T18" fmla="*/ 74 w 210"/>
                <a:gd name="T19" fmla="*/ 133 h 392"/>
                <a:gd name="T20" fmla="*/ 65 w 210"/>
                <a:gd name="T21" fmla="*/ 110 h 392"/>
                <a:gd name="T22" fmla="*/ 68 w 210"/>
                <a:gd name="T23" fmla="*/ 90 h 392"/>
                <a:gd name="T24" fmla="*/ 77 w 210"/>
                <a:gd name="T25" fmla="*/ 79 h 392"/>
                <a:gd name="T26" fmla="*/ 96 w 210"/>
                <a:gd name="T27" fmla="*/ 73 h 392"/>
                <a:gd name="T28" fmla="*/ 96 w 210"/>
                <a:gd name="T29" fmla="*/ 148 h 392"/>
                <a:gd name="T30" fmla="*/ 123 w 210"/>
                <a:gd name="T31" fmla="*/ 0 h 392"/>
                <a:gd name="T32" fmla="*/ 96 w 210"/>
                <a:gd name="T33" fmla="*/ 0 h 392"/>
                <a:gd name="T34" fmla="*/ 96 w 210"/>
                <a:gd name="T35" fmla="*/ 35 h 392"/>
                <a:gd name="T36" fmla="*/ 60 w 210"/>
                <a:gd name="T37" fmla="*/ 48 h 392"/>
                <a:gd name="T38" fmla="*/ 33 w 210"/>
                <a:gd name="T39" fmla="*/ 69 h 392"/>
                <a:gd name="T40" fmla="*/ 17 w 210"/>
                <a:gd name="T41" fmla="*/ 94 h 392"/>
                <a:gd name="T42" fmla="*/ 11 w 210"/>
                <a:gd name="T43" fmla="*/ 119 h 392"/>
                <a:gd name="T44" fmla="*/ 19 w 210"/>
                <a:gd name="T45" fmla="*/ 160 h 392"/>
                <a:gd name="T46" fmla="*/ 39 w 210"/>
                <a:gd name="T47" fmla="*/ 188 h 392"/>
                <a:gd name="T48" fmla="*/ 66 w 210"/>
                <a:gd name="T49" fmla="*/ 206 h 392"/>
                <a:gd name="T50" fmla="*/ 96 w 210"/>
                <a:gd name="T51" fmla="*/ 219 h 392"/>
                <a:gd name="T52" fmla="*/ 96 w 210"/>
                <a:gd name="T53" fmla="*/ 318 h 392"/>
                <a:gd name="T54" fmla="*/ 74 w 210"/>
                <a:gd name="T55" fmla="*/ 314 h 392"/>
                <a:gd name="T56" fmla="*/ 51 w 210"/>
                <a:gd name="T57" fmla="*/ 306 h 392"/>
                <a:gd name="T58" fmla="*/ 31 w 210"/>
                <a:gd name="T59" fmla="*/ 297 h 392"/>
                <a:gd name="T60" fmla="*/ 15 w 210"/>
                <a:gd name="T61" fmla="*/ 288 h 392"/>
                <a:gd name="T62" fmla="*/ 0 w 210"/>
                <a:gd name="T63" fmla="*/ 335 h 392"/>
                <a:gd name="T64" fmla="*/ 20 w 210"/>
                <a:gd name="T65" fmla="*/ 345 h 392"/>
                <a:gd name="T66" fmla="*/ 41 w 210"/>
                <a:gd name="T67" fmla="*/ 352 h 392"/>
                <a:gd name="T68" fmla="*/ 64 w 210"/>
                <a:gd name="T69" fmla="*/ 357 h 392"/>
                <a:gd name="T70" fmla="*/ 91 w 210"/>
                <a:gd name="T71" fmla="*/ 358 h 392"/>
                <a:gd name="T72" fmla="*/ 94 w 210"/>
                <a:gd name="T73" fmla="*/ 358 h 392"/>
                <a:gd name="T74" fmla="*/ 96 w 210"/>
                <a:gd name="T75" fmla="*/ 358 h 392"/>
                <a:gd name="T76" fmla="*/ 96 w 210"/>
                <a:gd name="T77" fmla="*/ 392 h 392"/>
                <a:gd name="T78" fmla="*/ 123 w 210"/>
                <a:gd name="T79" fmla="*/ 392 h 392"/>
                <a:gd name="T80" fmla="*/ 123 w 210"/>
                <a:gd name="T81" fmla="*/ 355 h 392"/>
                <a:gd name="T82" fmla="*/ 159 w 210"/>
                <a:gd name="T83" fmla="*/ 341 h 392"/>
                <a:gd name="T84" fmla="*/ 187 w 210"/>
                <a:gd name="T85" fmla="*/ 318 h 392"/>
                <a:gd name="T86" fmla="*/ 204 w 210"/>
                <a:gd name="T87" fmla="*/ 290 h 392"/>
                <a:gd name="T88" fmla="*/ 210 w 210"/>
                <a:gd name="T89" fmla="*/ 261 h 392"/>
                <a:gd name="T90" fmla="*/ 202 w 210"/>
                <a:gd name="T91" fmla="*/ 219 h 392"/>
                <a:gd name="T92" fmla="*/ 181 w 210"/>
                <a:gd name="T93" fmla="*/ 191 h 392"/>
                <a:gd name="T94" fmla="*/ 153 w 210"/>
                <a:gd name="T95" fmla="*/ 172 h 392"/>
                <a:gd name="T96" fmla="*/ 123 w 210"/>
                <a:gd name="T97" fmla="*/ 159 h 392"/>
                <a:gd name="T98" fmla="*/ 123 w 210"/>
                <a:gd name="T99" fmla="*/ 72 h 392"/>
                <a:gd name="T100" fmla="*/ 155 w 210"/>
                <a:gd name="T101" fmla="*/ 77 h 392"/>
                <a:gd name="T102" fmla="*/ 187 w 210"/>
                <a:gd name="T103" fmla="*/ 87 h 392"/>
                <a:gd name="T104" fmla="*/ 196 w 210"/>
                <a:gd name="T105" fmla="*/ 40 h 392"/>
                <a:gd name="T106" fmla="*/ 161 w 210"/>
                <a:gd name="T107" fmla="*/ 34 h 392"/>
                <a:gd name="T108" fmla="*/ 123 w 210"/>
                <a:gd name="T109" fmla="*/ 32 h 392"/>
                <a:gd name="T110" fmla="*/ 123 w 210"/>
                <a:gd name="T111" fmla="*/ 32 h 392"/>
                <a:gd name="T112" fmla="*/ 123 w 210"/>
                <a:gd name="T113"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0" h="392">
                  <a:moveTo>
                    <a:pt x="123" y="316"/>
                  </a:moveTo>
                  <a:cubicBezTo>
                    <a:pt x="123" y="230"/>
                    <a:pt x="123" y="230"/>
                    <a:pt x="123" y="230"/>
                  </a:cubicBezTo>
                  <a:cubicBezTo>
                    <a:pt x="132" y="235"/>
                    <a:pt x="140" y="240"/>
                    <a:pt x="146" y="246"/>
                  </a:cubicBezTo>
                  <a:cubicBezTo>
                    <a:pt x="152" y="252"/>
                    <a:pt x="155" y="260"/>
                    <a:pt x="155" y="269"/>
                  </a:cubicBezTo>
                  <a:cubicBezTo>
                    <a:pt x="155" y="281"/>
                    <a:pt x="154" y="290"/>
                    <a:pt x="151" y="298"/>
                  </a:cubicBezTo>
                  <a:cubicBezTo>
                    <a:pt x="148" y="305"/>
                    <a:pt x="144" y="309"/>
                    <a:pt x="140" y="311"/>
                  </a:cubicBezTo>
                  <a:cubicBezTo>
                    <a:pt x="137" y="312"/>
                    <a:pt x="134" y="313"/>
                    <a:pt x="132" y="314"/>
                  </a:cubicBezTo>
                  <a:cubicBezTo>
                    <a:pt x="129" y="315"/>
                    <a:pt x="126" y="316"/>
                    <a:pt x="123" y="316"/>
                  </a:cubicBezTo>
                  <a:moveTo>
                    <a:pt x="96" y="148"/>
                  </a:moveTo>
                  <a:cubicBezTo>
                    <a:pt x="87" y="144"/>
                    <a:pt x="80" y="139"/>
                    <a:pt x="74" y="133"/>
                  </a:cubicBezTo>
                  <a:cubicBezTo>
                    <a:pt x="68" y="127"/>
                    <a:pt x="65" y="119"/>
                    <a:pt x="65" y="110"/>
                  </a:cubicBezTo>
                  <a:cubicBezTo>
                    <a:pt x="65" y="102"/>
                    <a:pt x="66" y="95"/>
                    <a:pt x="68" y="90"/>
                  </a:cubicBezTo>
                  <a:cubicBezTo>
                    <a:pt x="70" y="85"/>
                    <a:pt x="73" y="81"/>
                    <a:pt x="77" y="79"/>
                  </a:cubicBezTo>
                  <a:cubicBezTo>
                    <a:pt x="82" y="76"/>
                    <a:pt x="88" y="74"/>
                    <a:pt x="96" y="73"/>
                  </a:cubicBezTo>
                  <a:cubicBezTo>
                    <a:pt x="96" y="148"/>
                    <a:pt x="96" y="148"/>
                    <a:pt x="96" y="148"/>
                  </a:cubicBezTo>
                  <a:moveTo>
                    <a:pt x="123" y="0"/>
                  </a:moveTo>
                  <a:cubicBezTo>
                    <a:pt x="96" y="0"/>
                    <a:pt x="96" y="0"/>
                    <a:pt x="96" y="0"/>
                  </a:cubicBezTo>
                  <a:cubicBezTo>
                    <a:pt x="96" y="35"/>
                    <a:pt x="96" y="35"/>
                    <a:pt x="96" y="35"/>
                  </a:cubicBezTo>
                  <a:cubicBezTo>
                    <a:pt x="83" y="37"/>
                    <a:pt x="71" y="42"/>
                    <a:pt x="60" y="48"/>
                  </a:cubicBezTo>
                  <a:cubicBezTo>
                    <a:pt x="50" y="54"/>
                    <a:pt x="41" y="61"/>
                    <a:pt x="33" y="69"/>
                  </a:cubicBezTo>
                  <a:cubicBezTo>
                    <a:pt x="26" y="77"/>
                    <a:pt x="21" y="85"/>
                    <a:pt x="17" y="94"/>
                  </a:cubicBezTo>
                  <a:cubicBezTo>
                    <a:pt x="13" y="103"/>
                    <a:pt x="11" y="111"/>
                    <a:pt x="11" y="119"/>
                  </a:cubicBezTo>
                  <a:cubicBezTo>
                    <a:pt x="11" y="136"/>
                    <a:pt x="13" y="149"/>
                    <a:pt x="19" y="160"/>
                  </a:cubicBezTo>
                  <a:cubicBezTo>
                    <a:pt x="24" y="171"/>
                    <a:pt x="30" y="180"/>
                    <a:pt x="39" y="188"/>
                  </a:cubicBezTo>
                  <a:cubicBezTo>
                    <a:pt x="47" y="195"/>
                    <a:pt x="56" y="201"/>
                    <a:pt x="66" y="206"/>
                  </a:cubicBezTo>
                  <a:cubicBezTo>
                    <a:pt x="76" y="211"/>
                    <a:pt x="86" y="215"/>
                    <a:pt x="96" y="219"/>
                  </a:cubicBezTo>
                  <a:cubicBezTo>
                    <a:pt x="96" y="318"/>
                    <a:pt x="96" y="318"/>
                    <a:pt x="96" y="318"/>
                  </a:cubicBezTo>
                  <a:cubicBezTo>
                    <a:pt x="89" y="317"/>
                    <a:pt x="82" y="316"/>
                    <a:pt x="74" y="314"/>
                  </a:cubicBezTo>
                  <a:cubicBezTo>
                    <a:pt x="66" y="312"/>
                    <a:pt x="59" y="309"/>
                    <a:pt x="51" y="306"/>
                  </a:cubicBezTo>
                  <a:cubicBezTo>
                    <a:pt x="44" y="304"/>
                    <a:pt x="37" y="301"/>
                    <a:pt x="31" y="297"/>
                  </a:cubicBezTo>
                  <a:cubicBezTo>
                    <a:pt x="25" y="294"/>
                    <a:pt x="19" y="291"/>
                    <a:pt x="15" y="288"/>
                  </a:cubicBezTo>
                  <a:cubicBezTo>
                    <a:pt x="0" y="335"/>
                    <a:pt x="0" y="335"/>
                    <a:pt x="0" y="335"/>
                  </a:cubicBezTo>
                  <a:cubicBezTo>
                    <a:pt x="7" y="339"/>
                    <a:pt x="13" y="342"/>
                    <a:pt x="20" y="345"/>
                  </a:cubicBezTo>
                  <a:cubicBezTo>
                    <a:pt x="27" y="348"/>
                    <a:pt x="34" y="350"/>
                    <a:pt x="41" y="352"/>
                  </a:cubicBezTo>
                  <a:cubicBezTo>
                    <a:pt x="48" y="354"/>
                    <a:pt x="56" y="356"/>
                    <a:pt x="64" y="357"/>
                  </a:cubicBezTo>
                  <a:cubicBezTo>
                    <a:pt x="73" y="358"/>
                    <a:pt x="82" y="358"/>
                    <a:pt x="91" y="358"/>
                  </a:cubicBezTo>
                  <a:cubicBezTo>
                    <a:pt x="92" y="358"/>
                    <a:pt x="93" y="358"/>
                    <a:pt x="94" y="358"/>
                  </a:cubicBezTo>
                  <a:cubicBezTo>
                    <a:pt x="94" y="358"/>
                    <a:pt x="95" y="358"/>
                    <a:pt x="96" y="358"/>
                  </a:cubicBezTo>
                  <a:cubicBezTo>
                    <a:pt x="96" y="392"/>
                    <a:pt x="96" y="392"/>
                    <a:pt x="96" y="392"/>
                  </a:cubicBezTo>
                  <a:cubicBezTo>
                    <a:pt x="123" y="392"/>
                    <a:pt x="123" y="392"/>
                    <a:pt x="123" y="392"/>
                  </a:cubicBezTo>
                  <a:cubicBezTo>
                    <a:pt x="123" y="355"/>
                    <a:pt x="123" y="355"/>
                    <a:pt x="123" y="355"/>
                  </a:cubicBezTo>
                  <a:cubicBezTo>
                    <a:pt x="136" y="352"/>
                    <a:pt x="148" y="347"/>
                    <a:pt x="159" y="341"/>
                  </a:cubicBezTo>
                  <a:cubicBezTo>
                    <a:pt x="170" y="334"/>
                    <a:pt x="179" y="327"/>
                    <a:pt x="187" y="318"/>
                  </a:cubicBezTo>
                  <a:cubicBezTo>
                    <a:pt x="194" y="310"/>
                    <a:pt x="200" y="300"/>
                    <a:pt x="204" y="290"/>
                  </a:cubicBezTo>
                  <a:cubicBezTo>
                    <a:pt x="208" y="281"/>
                    <a:pt x="210" y="271"/>
                    <a:pt x="210" y="261"/>
                  </a:cubicBezTo>
                  <a:cubicBezTo>
                    <a:pt x="210" y="244"/>
                    <a:pt x="207" y="230"/>
                    <a:pt x="202" y="219"/>
                  </a:cubicBezTo>
                  <a:cubicBezTo>
                    <a:pt x="197" y="208"/>
                    <a:pt x="190" y="198"/>
                    <a:pt x="181" y="191"/>
                  </a:cubicBezTo>
                  <a:cubicBezTo>
                    <a:pt x="173" y="183"/>
                    <a:pt x="163" y="177"/>
                    <a:pt x="153" y="172"/>
                  </a:cubicBezTo>
                  <a:cubicBezTo>
                    <a:pt x="143" y="168"/>
                    <a:pt x="132" y="163"/>
                    <a:pt x="123" y="159"/>
                  </a:cubicBezTo>
                  <a:cubicBezTo>
                    <a:pt x="123" y="72"/>
                    <a:pt x="123" y="72"/>
                    <a:pt x="123" y="72"/>
                  </a:cubicBezTo>
                  <a:cubicBezTo>
                    <a:pt x="133" y="73"/>
                    <a:pt x="143" y="74"/>
                    <a:pt x="155" y="77"/>
                  </a:cubicBezTo>
                  <a:cubicBezTo>
                    <a:pt x="166" y="80"/>
                    <a:pt x="176" y="83"/>
                    <a:pt x="187" y="87"/>
                  </a:cubicBezTo>
                  <a:cubicBezTo>
                    <a:pt x="196" y="40"/>
                    <a:pt x="196" y="40"/>
                    <a:pt x="196" y="40"/>
                  </a:cubicBezTo>
                  <a:cubicBezTo>
                    <a:pt x="184" y="38"/>
                    <a:pt x="172" y="36"/>
                    <a:pt x="161" y="34"/>
                  </a:cubicBezTo>
                  <a:cubicBezTo>
                    <a:pt x="149" y="33"/>
                    <a:pt x="137" y="32"/>
                    <a:pt x="123" y="32"/>
                  </a:cubicBezTo>
                  <a:cubicBezTo>
                    <a:pt x="123" y="32"/>
                    <a:pt x="123" y="32"/>
                    <a:pt x="123" y="32"/>
                  </a:cubicBezTo>
                  <a:cubicBezTo>
                    <a:pt x="123" y="0"/>
                    <a:pt x="123" y="0"/>
                    <a:pt x="123" y="0"/>
                  </a:cubicBezTo>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19" name="Freeform 66"/>
            <p:cNvSpPr/>
            <p:nvPr/>
          </p:nvSpPr>
          <p:spPr bwMode="auto">
            <a:xfrm>
              <a:off x="4098452" y="4268661"/>
              <a:ext cx="888697" cy="1039506"/>
            </a:xfrm>
            <a:custGeom>
              <a:avLst/>
              <a:gdLst>
                <a:gd name="T0" fmla="*/ 558 w 558"/>
                <a:gd name="T1" fmla="*/ 279 h 653"/>
                <a:gd name="T2" fmla="*/ 279 w 558"/>
                <a:gd name="T3" fmla="*/ 0 h 653"/>
                <a:gd name="T4" fmla="*/ 0 w 558"/>
                <a:gd name="T5" fmla="*/ 279 h 653"/>
                <a:gd name="T6" fmla="*/ 279 w 558"/>
                <a:gd name="T7" fmla="*/ 558 h 653"/>
                <a:gd name="T8" fmla="*/ 292 w 558"/>
                <a:gd name="T9" fmla="*/ 558 h 653"/>
                <a:gd name="T10" fmla="*/ 404 w 558"/>
                <a:gd name="T11" fmla="*/ 653 h 653"/>
                <a:gd name="T12" fmla="*/ 416 w 558"/>
                <a:gd name="T13" fmla="*/ 522 h 653"/>
                <a:gd name="T14" fmla="*/ 558 w 558"/>
                <a:gd name="T15" fmla="*/ 279 h 6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8" h="653">
                  <a:moveTo>
                    <a:pt x="558" y="279"/>
                  </a:moveTo>
                  <a:cubicBezTo>
                    <a:pt x="558" y="125"/>
                    <a:pt x="433" y="0"/>
                    <a:pt x="279" y="0"/>
                  </a:cubicBezTo>
                  <a:cubicBezTo>
                    <a:pt x="125" y="0"/>
                    <a:pt x="0" y="125"/>
                    <a:pt x="0" y="279"/>
                  </a:cubicBezTo>
                  <a:cubicBezTo>
                    <a:pt x="0" y="433"/>
                    <a:pt x="125" y="558"/>
                    <a:pt x="279" y="558"/>
                  </a:cubicBezTo>
                  <a:cubicBezTo>
                    <a:pt x="283" y="558"/>
                    <a:pt x="287" y="558"/>
                    <a:pt x="292" y="558"/>
                  </a:cubicBezTo>
                  <a:cubicBezTo>
                    <a:pt x="404" y="653"/>
                    <a:pt x="404" y="653"/>
                    <a:pt x="404" y="653"/>
                  </a:cubicBezTo>
                  <a:cubicBezTo>
                    <a:pt x="416" y="522"/>
                    <a:pt x="416" y="522"/>
                    <a:pt x="416" y="522"/>
                  </a:cubicBezTo>
                  <a:cubicBezTo>
                    <a:pt x="501" y="474"/>
                    <a:pt x="558" y="383"/>
                    <a:pt x="558" y="279"/>
                  </a:cubicBezTo>
                  <a:close/>
                </a:path>
              </a:pathLst>
            </a:custGeom>
            <a:solidFill>
              <a:schemeClr val="accent1"/>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20" name="Freeform 97"/>
            <p:cNvSpPr>
              <a:spLocks noEditPoints="1"/>
            </p:cNvSpPr>
            <p:nvPr/>
          </p:nvSpPr>
          <p:spPr bwMode="auto">
            <a:xfrm>
              <a:off x="4291003" y="4558160"/>
              <a:ext cx="206016" cy="245065"/>
            </a:xfrm>
            <a:custGeom>
              <a:avLst/>
              <a:gdLst>
                <a:gd name="T0" fmla="*/ 37 w 129"/>
                <a:gd name="T1" fmla="*/ 106 h 154"/>
                <a:gd name="T2" fmla="*/ 21 w 129"/>
                <a:gd name="T3" fmla="*/ 154 h 154"/>
                <a:gd name="T4" fmla="*/ 0 w 129"/>
                <a:gd name="T5" fmla="*/ 154 h 154"/>
                <a:gd name="T6" fmla="*/ 53 w 129"/>
                <a:gd name="T7" fmla="*/ 0 h 154"/>
                <a:gd name="T8" fmla="*/ 77 w 129"/>
                <a:gd name="T9" fmla="*/ 0 h 154"/>
                <a:gd name="T10" fmla="*/ 129 w 129"/>
                <a:gd name="T11" fmla="*/ 154 h 154"/>
                <a:gd name="T12" fmla="*/ 108 w 129"/>
                <a:gd name="T13" fmla="*/ 154 h 154"/>
                <a:gd name="T14" fmla="*/ 92 w 129"/>
                <a:gd name="T15" fmla="*/ 106 h 154"/>
                <a:gd name="T16" fmla="*/ 37 w 129"/>
                <a:gd name="T17" fmla="*/ 106 h 154"/>
                <a:gd name="T18" fmla="*/ 88 w 129"/>
                <a:gd name="T19" fmla="*/ 90 h 154"/>
                <a:gd name="T20" fmla="*/ 72 w 129"/>
                <a:gd name="T21" fmla="*/ 46 h 154"/>
                <a:gd name="T22" fmla="*/ 64 w 129"/>
                <a:gd name="T23" fmla="*/ 18 h 154"/>
                <a:gd name="T24" fmla="*/ 64 w 129"/>
                <a:gd name="T25" fmla="*/ 18 h 154"/>
                <a:gd name="T26" fmla="*/ 56 w 129"/>
                <a:gd name="T27" fmla="*/ 45 h 154"/>
                <a:gd name="T28" fmla="*/ 41 w 129"/>
                <a:gd name="T29" fmla="*/ 90 h 154"/>
                <a:gd name="T30" fmla="*/ 88 w 129"/>
                <a:gd name="T31" fmla="*/ 9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54">
                  <a:moveTo>
                    <a:pt x="37" y="106"/>
                  </a:moveTo>
                  <a:cubicBezTo>
                    <a:pt x="21" y="154"/>
                    <a:pt x="21" y="154"/>
                    <a:pt x="21" y="154"/>
                  </a:cubicBezTo>
                  <a:cubicBezTo>
                    <a:pt x="0" y="154"/>
                    <a:pt x="0" y="154"/>
                    <a:pt x="0" y="154"/>
                  </a:cubicBezTo>
                  <a:cubicBezTo>
                    <a:pt x="53" y="0"/>
                    <a:pt x="53" y="0"/>
                    <a:pt x="53" y="0"/>
                  </a:cubicBezTo>
                  <a:cubicBezTo>
                    <a:pt x="77" y="0"/>
                    <a:pt x="77" y="0"/>
                    <a:pt x="77" y="0"/>
                  </a:cubicBezTo>
                  <a:cubicBezTo>
                    <a:pt x="129" y="154"/>
                    <a:pt x="129" y="154"/>
                    <a:pt x="129" y="154"/>
                  </a:cubicBezTo>
                  <a:cubicBezTo>
                    <a:pt x="108" y="154"/>
                    <a:pt x="108" y="154"/>
                    <a:pt x="108" y="154"/>
                  </a:cubicBezTo>
                  <a:cubicBezTo>
                    <a:pt x="92" y="106"/>
                    <a:pt x="92" y="106"/>
                    <a:pt x="92" y="106"/>
                  </a:cubicBezTo>
                  <a:lnTo>
                    <a:pt x="37" y="106"/>
                  </a:lnTo>
                  <a:close/>
                  <a:moveTo>
                    <a:pt x="88" y="90"/>
                  </a:moveTo>
                  <a:cubicBezTo>
                    <a:pt x="72" y="46"/>
                    <a:pt x="72" y="46"/>
                    <a:pt x="72" y="46"/>
                  </a:cubicBezTo>
                  <a:cubicBezTo>
                    <a:pt x="69" y="36"/>
                    <a:pt x="67" y="26"/>
                    <a:pt x="64" y="18"/>
                  </a:cubicBezTo>
                  <a:cubicBezTo>
                    <a:pt x="64" y="18"/>
                    <a:pt x="64" y="18"/>
                    <a:pt x="64" y="18"/>
                  </a:cubicBezTo>
                  <a:cubicBezTo>
                    <a:pt x="62" y="26"/>
                    <a:pt x="59" y="36"/>
                    <a:pt x="56" y="45"/>
                  </a:cubicBezTo>
                  <a:cubicBezTo>
                    <a:pt x="41" y="90"/>
                    <a:pt x="41" y="90"/>
                    <a:pt x="41" y="90"/>
                  </a:cubicBezTo>
                  <a:lnTo>
                    <a:pt x="88" y="90"/>
                  </a:ln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21" name="Freeform 98"/>
            <p:cNvSpPr>
              <a:spLocks noEditPoints="1"/>
            </p:cNvSpPr>
            <p:nvPr/>
          </p:nvSpPr>
          <p:spPr bwMode="auto">
            <a:xfrm>
              <a:off x="4528662" y="4427549"/>
              <a:ext cx="156195" cy="248431"/>
            </a:xfrm>
            <a:custGeom>
              <a:avLst/>
              <a:gdLst>
                <a:gd name="T0" fmla="*/ 0 w 98"/>
                <a:gd name="T1" fmla="*/ 3 h 156"/>
                <a:gd name="T2" fmla="*/ 37 w 98"/>
                <a:gd name="T3" fmla="*/ 0 h 156"/>
                <a:gd name="T4" fmla="*/ 79 w 98"/>
                <a:gd name="T5" fmla="*/ 11 h 156"/>
                <a:gd name="T6" fmla="*/ 92 w 98"/>
                <a:gd name="T7" fmla="*/ 38 h 156"/>
                <a:gd name="T8" fmla="*/ 66 w 98"/>
                <a:gd name="T9" fmla="*/ 72 h 156"/>
                <a:gd name="T10" fmla="*/ 66 w 98"/>
                <a:gd name="T11" fmla="*/ 73 h 156"/>
                <a:gd name="T12" fmla="*/ 98 w 98"/>
                <a:gd name="T13" fmla="*/ 111 h 156"/>
                <a:gd name="T14" fmla="*/ 84 w 98"/>
                <a:gd name="T15" fmla="*/ 142 h 156"/>
                <a:gd name="T16" fmla="*/ 31 w 98"/>
                <a:gd name="T17" fmla="*/ 156 h 156"/>
                <a:gd name="T18" fmla="*/ 0 w 98"/>
                <a:gd name="T19" fmla="*/ 155 h 156"/>
                <a:gd name="T20" fmla="*/ 0 w 98"/>
                <a:gd name="T21" fmla="*/ 3 h 156"/>
                <a:gd name="T22" fmla="*/ 20 w 98"/>
                <a:gd name="T23" fmla="*/ 66 h 156"/>
                <a:gd name="T24" fmla="*/ 38 w 98"/>
                <a:gd name="T25" fmla="*/ 66 h 156"/>
                <a:gd name="T26" fmla="*/ 72 w 98"/>
                <a:gd name="T27" fmla="*/ 40 h 156"/>
                <a:gd name="T28" fmla="*/ 38 w 98"/>
                <a:gd name="T29" fmla="*/ 15 h 156"/>
                <a:gd name="T30" fmla="*/ 20 w 98"/>
                <a:gd name="T31" fmla="*/ 16 h 156"/>
                <a:gd name="T32" fmla="*/ 20 w 98"/>
                <a:gd name="T33" fmla="*/ 66 h 156"/>
                <a:gd name="T34" fmla="*/ 20 w 98"/>
                <a:gd name="T35" fmla="*/ 140 h 156"/>
                <a:gd name="T36" fmla="*/ 37 w 98"/>
                <a:gd name="T37" fmla="*/ 141 h 156"/>
                <a:gd name="T38" fmla="*/ 77 w 98"/>
                <a:gd name="T39" fmla="*/ 111 h 156"/>
                <a:gd name="T40" fmla="*/ 37 w 98"/>
                <a:gd name="T41" fmla="*/ 81 h 156"/>
                <a:gd name="T42" fmla="*/ 20 w 98"/>
                <a:gd name="T43" fmla="*/ 81 h 156"/>
                <a:gd name="T44" fmla="*/ 20 w 98"/>
                <a:gd name="T45" fmla="*/ 14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8" h="156">
                  <a:moveTo>
                    <a:pt x="0" y="3"/>
                  </a:moveTo>
                  <a:cubicBezTo>
                    <a:pt x="9" y="1"/>
                    <a:pt x="23" y="0"/>
                    <a:pt x="37" y="0"/>
                  </a:cubicBezTo>
                  <a:cubicBezTo>
                    <a:pt x="57" y="0"/>
                    <a:pt x="69" y="3"/>
                    <a:pt x="79" y="11"/>
                  </a:cubicBezTo>
                  <a:cubicBezTo>
                    <a:pt x="87" y="17"/>
                    <a:pt x="92" y="26"/>
                    <a:pt x="92" y="38"/>
                  </a:cubicBezTo>
                  <a:cubicBezTo>
                    <a:pt x="92" y="53"/>
                    <a:pt x="82" y="66"/>
                    <a:pt x="66" y="72"/>
                  </a:cubicBezTo>
                  <a:cubicBezTo>
                    <a:pt x="66" y="73"/>
                    <a:pt x="66" y="73"/>
                    <a:pt x="66" y="73"/>
                  </a:cubicBezTo>
                  <a:cubicBezTo>
                    <a:pt x="80" y="76"/>
                    <a:pt x="98" y="88"/>
                    <a:pt x="98" y="111"/>
                  </a:cubicBezTo>
                  <a:cubicBezTo>
                    <a:pt x="98" y="124"/>
                    <a:pt x="92" y="134"/>
                    <a:pt x="84" y="142"/>
                  </a:cubicBezTo>
                  <a:cubicBezTo>
                    <a:pt x="74" y="152"/>
                    <a:pt x="56" y="156"/>
                    <a:pt x="31" y="156"/>
                  </a:cubicBezTo>
                  <a:cubicBezTo>
                    <a:pt x="18" y="156"/>
                    <a:pt x="7" y="156"/>
                    <a:pt x="0" y="155"/>
                  </a:cubicBezTo>
                  <a:lnTo>
                    <a:pt x="0" y="3"/>
                  </a:lnTo>
                  <a:close/>
                  <a:moveTo>
                    <a:pt x="20" y="66"/>
                  </a:moveTo>
                  <a:cubicBezTo>
                    <a:pt x="38" y="66"/>
                    <a:pt x="38" y="66"/>
                    <a:pt x="38" y="66"/>
                  </a:cubicBezTo>
                  <a:cubicBezTo>
                    <a:pt x="59" y="66"/>
                    <a:pt x="72" y="55"/>
                    <a:pt x="72" y="40"/>
                  </a:cubicBezTo>
                  <a:cubicBezTo>
                    <a:pt x="72" y="22"/>
                    <a:pt x="58" y="15"/>
                    <a:pt x="38" y="15"/>
                  </a:cubicBezTo>
                  <a:cubicBezTo>
                    <a:pt x="29" y="15"/>
                    <a:pt x="23" y="16"/>
                    <a:pt x="20" y="16"/>
                  </a:cubicBezTo>
                  <a:lnTo>
                    <a:pt x="20" y="66"/>
                  </a:lnTo>
                  <a:close/>
                  <a:moveTo>
                    <a:pt x="20" y="140"/>
                  </a:moveTo>
                  <a:cubicBezTo>
                    <a:pt x="24" y="141"/>
                    <a:pt x="30" y="141"/>
                    <a:pt x="37" y="141"/>
                  </a:cubicBezTo>
                  <a:cubicBezTo>
                    <a:pt x="58" y="141"/>
                    <a:pt x="77" y="133"/>
                    <a:pt x="77" y="111"/>
                  </a:cubicBezTo>
                  <a:cubicBezTo>
                    <a:pt x="77" y="90"/>
                    <a:pt x="58" y="81"/>
                    <a:pt x="37" y="81"/>
                  </a:cubicBezTo>
                  <a:cubicBezTo>
                    <a:pt x="20" y="81"/>
                    <a:pt x="20" y="81"/>
                    <a:pt x="20" y="81"/>
                  </a:cubicBezTo>
                  <a:lnTo>
                    <a:pt x="20" y="140"/>
                  </a:ln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22" name="Freeform 99"/>
            <p:cNvSpPr/>
            <p:nvPr/>
          </p:nvSpPr>
          <p:spPr bwMode="auto">
            <a:xfrm>
              <a:off x="4552226" y="4741286"/>
              <a:ext cx="157542" cy="213422"/>
            </a:xfrm>
            <a:custGeom>
              <a:avLst/>
              <a:gdLst>
                <a:gd name="T0" fmla="*/ 99 w 99"/>
                <a:gd name="T1" fmla="*/ 128 h 134"/>
                <a:gd name="T2" fmla="*/ 64 w 99"/>
                <a:gd name="T3" fmla="*/ 134 h 134"/>
                <a:gd name="T4" fmla="*/ 0 w 99"/>
                <a:gd name="T5" fmla="*/ 68 h 134"/>
                <a:gd name="T6" fmla="*/ 68 w 99"/>
                <a:gd name="T7" fmla="*/ 0 h 134"/>
                <a:gd name="T8" fmla="*/ 99 w 99"/>
                <a:gd name="T9" fmla="*/ 5 h 134"/>
                <a:gd name="T10" fmla="*/ 95 w 99"/>
                <a:gd name="T11" fmla="*/ 19 h 134"/>
                <a:gd name="T12" fmla="*/ 69 w 99"/>
                <a:gd name="T13" fmla="*/ 14 h 134"/>
                <a:gd name="T14" fmla="*/ 18 w 99"/>
                <a:gd name="T15" fmla="*/ 67 h 134"/>
                <a:gd name="T16" fmla="*/ 68 w 99"/>
                <a:gd name="T17" fmla="*/ 119 h 134"/>
                <a:gd name="T18" fmla="*/ 95 w 99"/>
                <a:gd name="T19" fmla="*/ 114 h 134"/>
                <a:gd name="T20" fmla="*/ 99 w 99"/>
                <a:gd name="T21" fmla="*/ 12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99" y="128"/>
                  </a:moveTo>
                  <a:cubicBezTo>
                    <a:pt x="93" y="131"/>
                    <a:pt x="80" y="134"/>
                    <a:pt x="64" y="134"/>
                  </a:cubicBezTo>
                  <a:cubicBezTo>
                    <a:pt x="28" y="134"/>
                    <a:pt x="0" y="111"/>
                    <a:pt x="0" y="68"/>
                  </a:cubicBezTo>
                  <a:cubicBezTo>
                    <a:pt x="0" y="27"/>
                    <a:pt x="28" y="0"/>
                    <a:pt x="68" y="0"/>
                  </a:cubicBezTo>
                  <a:cubicBezTo>
                    <a:pt x="84" y="0"/>
                    <a:pt x="95" y="3"/>
                    <a:pt x="99" y="5"/>
                  </a:cubicBezTo>
                  <a:cubicBezTo>
                    <a:pt x="95" y="19"/>
                    <a:pt x="95" y="19"/>
                    <a:pt x="95" y="19"/>
                  </a:cubicBezTo>
                  <a:cubicBezTo>
                    <a:pt x="89" y="16"/>
                    <a:pt x="80" y="14"/>
                    <a:pt x="69" y="14"/>
                  </a:cubicBezTo>
                  <a:cubicBezTo>
                    <a:pt x="38" y="14"/>
                    <a:pt x="18" y="33"/>
                    <a:pt x="18" y="67"/>
                  </a:cubicBezTo>
                  <a:cubicBezTo>
                    <a:pt x="18" y="99"/>
                    <a:pt x="36" y="119"/>
                    <a:pt x="68" y="119"/>
                  </a:cubicBezTo>
                  <a:cubicBezTo>
                    <a:pt x="78" y="119"/>
                    <a:pt x="89" y="117"/>
                    <a:pt x="95" y="114"/>
                  </a:cubicBezTo>
                  <a:lnTo>
                    <a:pt x="99" y="128"/>
                  </a:ln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grpSp>
      <p:grpSp>
        <p:nvGrpSpPr>
          <p:cNvPr id="24" name="Group 10"/>
          <p:cNvGrpSpPr/>
          <p:nvPr/>
        </p:nvGrpSpPr>
        <p:grpSpPr>
          <a:xfrm>
            <a:off x="628286" y="2006328"/>
            <a:ext cx="642286" cy="721279"/>
            <a:chOff x="3918693" y="2872329"/>
            <a:chExt cx="856381" cy="961409"/>
          </a:xfrm>
        </p:grpSpPr>
        <p:sp>
          <p:nvSpPr>
            <p:cNvPr id="324" name="Freeform 72"/>
            <p:cNvSpPr/>
            <p:nvPr/>
          </p:nvSpPr>
          <p:spPr bwMode="auto">
            <a:xfrm>
              <a:off x="3988712" y="2912052"/>
              <a:ext cx="786362" cy="921686"/>
            </a:xfrm>
            <a:custGeom>
              <a:avLst/>
              <a:gdLst>
                <a:gd name="T0" fmla="*/ 247 w 494"/>
                <a:gd name="T1" fmla="*/ 0 h 579"/>
                <a:gd name="T2" fmla="*/ 0 w 494"/>
                <a:gd name="T3" fmla="*/ 247 h 579"/>
                <a:gd name="T4" fmla="*/ 247 w 494"/>
                <a:gd name="T5" fmla="*/ 494 h 579"/>
                <a:gd name="T6" fmla="*/ 258 w 494"/>
                <a:gd name="T7" fmla="*/ 494 h 579"/>
                <a:gd name="T8" fmla="*/ 358 w 494"/>
                <a:gd name="T9" fmla="*/ 579 h 579"/>
                <a:gd name="T10" fmla="*/ 368 w 494"/>
                <a:gd name="T11" fmla="*/ 462 h 579"/>
                <a:gd name="T12" fmla="*/ 494 w 494"/>
                <a:gd name="T13" fmla="*/ 247 h 579"/>
                <a:gd name="T14" fmla="*/ 247 w 494"/>
                <a:gd name="T15" fmla="*/ 0 h 5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4" h="579">
                  <a:moveTo>
                    <a:pt x="247" y="0"/>
                  </a:moveTo>
                  <a:cubicBezTo>
                    <a:pt x="110" y="0"/>
                    <a:pt x="0" y="111"/>
                    <a:pt x="0" y="247"/>
                  </a:cubicBezTo>
                  <a:cubicBezTo>
                    <a:pt x="0" y="384"/>
                    <a:pt x="110" y="494"/>
                    <a:pt x="247" y="494"/>
                  </a:cubicBezTo>
                  <a:cubicBezTo>
                    <a:pt x="251" y="494"/>
                    <a:pt x="254" y="494"/>
                    <a:pt x="258" y="494"/>
                  </a:cubicBezTo>
                  <a:cubicBezTo>
                    <a:pt x="358" y="579"/>
                    <a:pt x="358" y="579"/>
                    <a:pt x="358" y="579"/>
                  </a:cubicBezTo>
                  <a:cubicBezTo>
                    <a:pt x="368" y="462"/>
                    <a:pt x="368" y="462"/>
                    <a:pt x="368" y="462"/>
                  </a:cubicBezTo>
                  <a:cubicBezTo>
                    <a:pt x="443" y="420"/>
                    <a:pt x="494" y="340"/>
                    <a:pt x="494" y="247"/>
                  </a:cubicBezTo>
                  <a:cubicBezTo>
                    <a:pt x="494" y="111"/>
                    <a:pt x="383" y="0"/>
                    <a:pt x="247" y="0"/>
                  </a:cubicBezTo>
                </a:path>
              </a:pathLst>
            </a:custGeom>
            <a:solidFill>
              <a:srgbClr val="C7C4C4">
                <a:alpha val="56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25" name="Freeform 73"/>
            <p:cNvSpPr/>
            <p:nvPr/>
          </p:nvSpPr>
          <p:spPr bwMode="auto">
            <a:xfrm>
              <a:off x="3918693" y="2872329"/>
              <a:ext cx="788382" cy="920340"/>
            </a:xfrm>
            <a:custGeom>
              <a:avLst/>
              <a:gdLst>
                <a:gd name="T0" fmla="*/ 495 w 495"/>
                <a:gd name="T1" fmla="*/ 247 h 578"/>
                <a:gd name="T2" fmla="*/ 248 w 495"/>
                <a:gd name="T3" fmla="*/ 0 h 578"/>
                <a:gd name="T4" fmla="*/ 0 w 495"/>
                <a:gd name="T5" fmla="*/ 247 h 578"/>
                <a:gd name="T6" fmla="*/ 248 w 495"/>
                <a:gd name="T7" fmla="*/ 494 h 578"/>
                <a:gd name="T8" fmla="*/ 259 w 495"/>
                <a:gd name="T9" fmla="*/ 494 h 578"/>
                <a:gd name="T10" fmla="*/ 359 w 495"/>
                <a:gd name="T11" fmla="*/ 578 h 578"/>
                <a:gd name="T12" fmla="*/ 369 w 495"/>
                <a:gd name="T13" fmla="*/ 462 h 578"/>
                <a:gd name="T14" fmla="*/ 495 w 495"/>
                <a:gd name="T15" fmla="*/ 247 h 5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5" h="578">
                  <a:moveTo>
                    <a:pt x="495" y="247"/>
                  </a:moveTo>
                  <a:cubicBezTo>
                    <a:pt x="495" y="110"/>
                    <a:pt x="384" y="0"/>
                    <a:pt x="248" y="0"/>
                  </a:cubicBezTo>
                  <a:cubicBezTo>
                    <a:pt x="111" y="0"/>
                    <a:pt x="0" y="110"/>
                    <a:pt x="0" y="247"/>
                  </a:cubicBezTo>
                  <a:cubicBezTo>
                    <a:pt x="0" y="383"/>
                    <a:pt x="111" y="494"/>
                    <a:pt x="248" y="494"/>
                  </a:cubicBezTo>
                  <a:cubicBezTo>
                    <a:pt x="251" y="494"/>
                    <a:pt x="255" y="494"/>
                    <a:pt x="259" y="494"/>
                  </a:cubicBezTo>
                  <a:cubicBezTo>
                    <a:pt x="359" y="578"/>
                    <a:pt x="359" y="578"/>
                    <a:pt x="359" y="578"/>
                  </a:cubicBezTo>
                  <a:cubicBezTo>
                    <a:pt x="369" y="462"/>
                    <a:pt x="369" y="462"/>
                    <a:pt x="369" y="462"/>
                  </a:cubicBezTo>
                  <a:cubicBezTo>
                    <a:pt x="444" y="419"/>
                    <a:pt x="495" y="339"/>
                    <a:pt x="495" y="247"/>
                  </a:cubicBezTo>
                  <a:close/>
                </a:path>
              </a:pathLst>
            </a:custGeom>
            <a:solidFill>
              <a:schemeClr val="accent1"/>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26" name="Freeform 100"/>
            <p:cNvSpPr>
              <a:spLocks noEditPoints="1"/>
            </p:cNvSpPr>
            <p:nvPr/>
          </p:nvSpPr>
          <p:spPr bwMode="auto">
            <a:xfrm>
              <a:off x="4149620" y="3238580"/>
              <a:ext cx="235639" cy="235639"/>
            </a:xfrm>
            <a:custGeom>
              <a:avLst/>
              <a:gdLst>
                <a:gd name="T0" fmla="*/ 148 w 148"/>
                <a:gd name="T1" fmla="*/ 145 h 148"/>
                <a:gd name="T2" fmla="*/ 145 w 148"/>
                <a:gd name="T3" fmla="*/ 148 h 148"/>
                <a:gd name="T4" fmla="*/ 3 w 148"/>
                <a:gd name="T5" fmla="*/ 148 h 148"/>
                <a:gd name="T6" fmla="*/ 0 w 148"/>
                <a:gd name="T7" fmla="*/ 145 h 148"/>
                <a:gd name="T8" fmla="*/ 0 w 148"/>
                <a:gd name="T9" fmla="*/ 3 h 148"/>
                <a:gd name="T10" fmla="*/ 3 w 148"/>
                <a:gd name="T11" fmla="*/ 0 h 148"/>
                <a:gd name="T12" fmla="*/ 145 w 148"/>
                <a:gd name="T13" fmla="*/ 0 h 148"/>
                <a:gd name="T14" fmla="*/ 148 w 148"/>
                <a:gd name="T15" fmla="*/ 3 h 148"/>
                <a:gd name="T16" fmla="*/ 148 w 148"/>
                <a:gd name="T17" fmla="*/ 145 h 148"/>
                <a:gd name="T18" fmla="*/ 4 w 148"/>
                <a:gd name="T19" fmla="*/ 140 h 148"/>
                <a:gd name="T20" fmla="*/ 144 w 148"/>
                <a:gd name="T21" fmla="*/ 140 h 148"/>
                <a:gd name="T22" fmla="*/ 144 w 148"/>
                <a:gd name="T23" fmla="*/ 8 h 148"/>
                <a:gd name="T24" fmla="*/ 4 w 148"/>
                <a:gd name="T25" fmla="*/ 8 h 148"/>
                <a:gd name="T26" fmla="*/ 4 w 148"/>
                <a:gd name="T27" fmla="*/ 14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 h="148">
                  <a:moveTo>
                    <a:pt x="148" y="145"/>
                  </a:moveTo>
                  <a:cubicBezTo>
                    <a:pt x="148" y="147"/>
                    <a:pt x="147" y="148"/>
                    <a:pt x="145" y="148"/>
                  </a:cubicBezTo>
                  <a:cubicBezTo>
                    <a:pt x="3" y="148"/>
                    <a:pt x="3" y="148"/>
                    <a:pt x="3" y="148"/>
                  </a:cubicBezTo>
                  <a:cubicBezTo>
                    <a:pt x="1" y="148"/>
                    <a:pt x="0" y="147"/>
                    <a:pt x="0" y="145"/>
                  </a:cubicBezTo>
                  <a:cubicBezTo>
                    <a:pt x="0" y="3"/>
                    <a:pt x="0" y="3"/>
                    <a:pt x="0" y="3"/>
                  </a:cubicBezTo>
                  <a:cubicBezTo>
                    <a:pt x="0" y="1"/>
                    <a:pt x="1" y="0"/>
                    <a:pt x="3" y="0"/>
                  </a:cubicBezTo>
                  <a:cubicBezTo>
                    <a:pt x="145" y="0"/>
                    <a:pt x="145" y="0"/>
                    <a:pt x="145" y="0"/>
                  </a:cubicBezTo>
                  <a:cubicBezTo>
                    <a:pt x="147" y="0"/>
                    <a:pt x="148" y="1"/>
                    <a:pt x="148" y="3"/>
                  </a:cubicBezTo>
                  <a:lnTo>
                    <a:pt x="148" y="145"/>
                  </a:lnTo>
                  <a:close/>
                  <a:moveTo>
                    <a:pt x="4" y="140"/>
                  </a:moveTo>
                  <a:cubicBezTo>
                    <a:pt x="144" y="140"/>
                    <a:pt x="144" y="140"/>
                    <a:pt x="144" y="140"/>
                  </a:cubicBezTo>
                  <a:cubicBezTo>
                    <a:pt x="144" y="8"/>
                    <a:pt x="144" y="8"/>
                    <a:pt x="144" y="8"/>
                  </a:cubicBezTo>
                  <a:cubicBezTo>
                    <a:pt x="4" y="8"/>
                    <a:pt x="4" y="8"/>
                    <a:pt x="4" y="8"/>
                  </a:cubicBezTo>
                  <a:lnTo>
                    <a:pt x="4" y="140"/>
                  </a:ln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27" name="Freeform 101"/>
            <p:cNvSpPr/>
            <p:nvPr/>
          </p:nvSpPr>
          <p:spPr bwMode="auto">
            <a:xfrm>
              <a:off x="4152986" y="3154423"/>
              <a:ext cx="316430" cy="93582"/>
            </a:xfrm>
            <a:custGeom>
              <a:avLst/>
              <a:gdLst>
                <a:gd name="T0" fmla="*/ 144 w 199"/>
                <a:gd name="T1" fmla="*/ 59 h 59"/>
                <a:gd name="T2" fmla="*/ 142 w 199"/>
                <a:gd name="T3" fmla="*/ 59 h 59"/>
                <a:gd name="T4" fmla="*/ 142 w 199"/>
                <a:gd name="T5" fmla="*/ 55 h 59"/>
                <a:gd name="T6" fmla="*/ 190 w 199"/>
                <a:gd name="T7" fmla="*/ 5 h 59"/>
                <a:gd name="T8" fmla="*/ 55 w 199"/>
                <a:gd name="T9" fmla="*/ 5 h 59"/>
                <a:gd name="T10" fmla="*/ 5 w 199"/>
                <a:gd name="T11" fmla="*/ 58 h 59"/>
                <a:gd name="T12" fmla="*/ 1 w 199"/>
                <a:gd name="T13" fmla="*/ 58 h 59"/>
                <a:gd name="T14" fmla="*/ 1 w 199"/>
                <a:gd name="T15" fmla="*/ 54 h 59"/>
                <a:gd name="T16" fmla="*/ 52 w 199"/>
                <a:gd name="T17" fmla="*/ 1 h 59"/>
                <a:gd name="T18" fmla="*/ 54 w 199"/>
                <a:gd name="T19" fmla="*/ 1 h 59"/>
                <a:gd name="T20" fmla="*/ 196 w 199"/>
                <a:gd name="T21" fmla="*/ 1 h 59"/>
                <a:gd name="T22" fmla="*/ 199 w 199"/>
                <a:gd name="T23" fmla="*/ 2 h 59"/>
                <a:gd name="T24" fmla="*/ 198 w 199"/>
                <a:gd name="T25" fmla="*/ 4 h 59"/>
                <a:gd name="T26" fmla="*/ 146 w 199"/>
                <a:gd name="T27" fmla="*/ 59 h 59"/>
                <a:gd name="T28" fmla="*/ 144 w 199"/>
                <a:gd name="T29"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9" h="59">
                  <a:moveTo>
                    <a:pt x="144" y="59"/>
                  </a:moveTo>
                  <a:cubicBezTo>
                    <a:pt x="144" y="59"/>
                    <a:pt x="143" y="59"/>
                    <a:pt x="142" y="59"/>
                  </a:cubicBezTo>
                  <a:cubicBezTo>
                    <a:pt x="141" y="58"/>
                    <a:pt x="141" y="56"/>
                    <a:pt x="142" y="55"/>
                  </a:cubicBezTo>
                  <a:cubicBezTo>
                    <a:pt x="190" y="5"/>
                    <a:pt x="190" y="5"/>
                    <a:pt x="190" y="5"/>
                  </a:cubicBezTo>
                  <a:cubicBezTo>
                    <a:pt x="55" y="5"/>
                    <a:pt x="55" y="5"/>
                    <a:pt x="55" y="5"/>
                  </a:cubicBezTo>
                  <a:cubicBezTo>
                    <a:pt x="5" y="58"/>
                    <a:pt x="5" y="58"/>
                    <a:pt x="5" y="58"/>
                  </a:cubicBezTo>
                  <a:cubicBezTo>
                    <a:pt x="4" y="59"/>
                    <a:pt x="2" y="59"/>
                    <a:pt x="1" y="58"/>
                  </a:cubicBezTo>
                  <a:cubicBezTo>
                    <a:pt x="0" y="57"/>
                    <a:pt x="0" y="55"/>
                    <a:pt x="1" y="54"/>
                  </a:cubicBezTo>
                  <a:cubicBezTo>
                    <a:pt x="52" y="1"/>
                    <a:pt x="52" y="1"/>
                    <a:pt x="52" y="1"/>
                  </a:cubicBezTo>
                  <a:cubicBezTo>
                    <a:pt x="52" y="0"/>
                    <a:pt x="53" y="1"/>
                    <a:pt x="54" y="1"/>
                  </a:cubicBezTo>
                  <a:cubicBezTo>
                    <a:pt x="196" y="1"/>
                    <a:pt x="196" y="1"/>
                    <a:pt x="196" y="1"/>
                  </a:cubicBezTo>
                  <a:cubicBezTo>
                    <a:pt x="197" y="1"/>
                    <a:pt x="198" y="1"/>
                    <a:pt x="199" y="2"/>
                  </a:cubicBezTo>
                  <a:cubicBezTo>
                    <a:pt x="199" y="3"/>
                    <a:pt x="199" y="3"/>
                    <a:pt x="198" y="4"/>
                  </a:cubicBezTo>
                  <a:cubicBezTo>
                    <a:pt x="146" y="59"/>
                    <a:pt x="146" y="59"/>
                    <a:pt x="146" y="59"/>
                  </a:cubicBezTo>
                  <a:cubicBezTo>
                    <a:pt x="146" y="59"/>
                    <a:pt x="145" y="59"/>
                    <a:pt x="144" y="59"/>
                  </a:cubicBez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28" name="Freeform 102"/>
            <p:cNvSpPr/>
            <p:nvPr/>
          </p:nvSpPr>
          <p:spPr bwMode="auto">
            <a:xfrm>
              <a:off x="4379199" y="3155770"/>
              <a:ext cx="93582" cy="318450"/>
            </a:xfrm>
            <a:custGeom>
              <a:avLst/>
              <a:gdLst>
                <a:gd name="T0" fmla="*/ 3 w 59"/>
                <a:gd name="T1" fmla="*/ 200 h 200"/>
                <a:gd name="T2" fmla="*/ 1 w 59"/>
                <a:gd name="T3" fmla="*/ 199 h 200"/>
                <a:gd name="T4" fmla="*/ 1 w 59"/>
                <a:gd name="T5" fmla="*/ 195 h 200"/>
                <a:gd name="T6" fmla="*/ 53 w 59"/>
                <a:gd name="T7" fmla="*/ 138 h 200"/>
                <a:gd name="T8" fmla="*/ 52 w 59"/>
                <a:gd name="T9" fmla="*/ 2 h 200"/>
                <a:gd name="T10" fmla="*/ 54 w 59"/>
                <a:gd name="T11" fmla="*/ 0 h 200"/>
                <a:gd name="T12" fmla="*/ 57 w 59"/>
                <a:gd name="T13" fmla="*/ 2 h 200"/>
                <a:gd name="T14" fmla="*/ 59 w 59"/>
                <a:gd name="T15" fmla="*/ 139 h 200"/>
                <a:gd name="T16" fmla="*/ 58 w 59"/>
                <a:gd name="T17" fmla="*/ 141 h 200"/>
                <a:gd name="T18" fmla="*/ 5 w 59"/>
                <a:gd name="T19" fmla="*/ 199 h 200"/>
                <a:gd name="T20" fmla="*/ 3 w 59"/>
                <a:gd name="T21"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200">
                  <a:moveTo>
                    <a:pt x="3" y="200"/>
                  </a:moveTo>
                  <a:cubicBezTo>
                    <a:pt x="2" y="200"/>
                    <a:pt x="2" y="199"/>
                    <a:pt x="1" y="199"/>
                  </a:cubicBezTo>
                  <a:cubicBezTo>
                    <a:pt x="0" y="198"/>
                    <a:pt x="0" y="196"/>
                    <a:pt x="1" y="195"/>
                  </a:cubicBezTo>
                  <a:cubicBezTo>
                    <a:pt x="53" y="138"/>
                    <a:pt x="53" y="138"/>
                    <a:pt x="53" y="138"/>
                  </a:cubicBezTo>
                  <a:cubicBezTo>
                    <a:pt x="52" y="2"/>
                    <a:pt x="52" y="2"/>
                    <a:pt x="52" y="2"/>
                  </a:cubicBezTo>
                  <a:cubicBezTo>
                    <a:pt x="52" y="1"/>
                    <a:pt x="53" y="0"/>
                    <a:pt x="54" y="0"/>
                  </a:cubicBezTo>
                  <a:cubicBezTo>
                    <a:pt x="56" y="0"/>
                    <a:pt x="57" y="1"/>
                    <a:pt x="57" y="2"/>
                  </a:cubicBezTo>
                  <a:cubicBezTo>
                    <a:pt x="59" y="139"/>
                    <a:pt x="59" y="139"/>
                    <a:pt x="59" y="139"/>
                  </a:cubicBezTo>
                  <a:cubicBezTo>
                    <a:pt x="59" y="140"/>
                    <a:pt x="59" y="140"/>
                    <a:pt x="58" y="141"/>
                  </a:cubicBezTo>
                  <a:cubicBezTo>
                    <a:pt x="5" y="199"/>
                    <a:pt x="5" y="199"/>
                    <a:pt x="5" y="199"/>
                  </a:cubicBezTo>
                  <a:cubicBezTo>
                    <a:pt x="4" y="199"/>
                    <a:pt x="4" y="200"/>
                    <a:pt x="3" y="200"/>
                  </a:cubicBez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29" name="Freeform 103"/>
            <p:cNvSpPr/>
            <p:nvPr/>
          </p:nvSpPr>
          <p:spPr bwMode="auto">
            <a:xfrm>
              <a:off x="4235796" y="3154423"/>
              <a:ext cx="9426" cy="20198"/>
            </a:xfrm>
            <a:custGeom>
              <a:avLst/>
              <a:gdLst>
                <a:gd name="T0" fmla="*/ 3 w 6"/>
                <a:gd name="T1" fmla="*/ 13 h 13"/>
                <a:gd name="T2" fmla="*/ 0 w 6"/>
                <a:gd name="T3" fmla="*/ 9 h 13"/>
                <a:gd name="T4" fmla="*/ 0 w 6"/>
                <a:gd name="T5" fmla="*/ 4 h 13"/>
                <a:gd name="T6" fmla="*/ 3 w 6"/>
                <a:gd name="T7" fmla="*/ 1 h 13"/>
                <a:gd name="T8" fmla="*/ 6 w 6"/>
                <a:gd name="T9" fmla="*/ 3 h 13"/>
                <a:gd name="T10" fmla="*/ 6 w 6"/>
                <a:gd name="T11" fmla="*/ 9 h 13"/>
                <a:gd name="T12" fmla="*/ 3 w 6"/>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6" h="13">
                  <a:moveTo>
                    <a:pt x="3" y="13"/>
                  </a:moveTo>
                  <a:cubicBezTo>
                    <a:pt x="1" y="13"/>
                    <a:pt x="0" y="11"/>
                    <a:pt x="0" y="9"/>
                  </a:cubicBezTo>
                  <a:cubicBezTo>
                    <a:pt x="0" y="4"/>
                    <a:pt x="0" y="4"/>
                    <a:pt x="0" y="4"/>
                  </a:cubicBezTo>
                  <a:cubicBezTo>
                    <a:pt x="0" y="2"/>
                    <a:pt x="1" y="1"/>
                    <a:pt x="3" y="1"/>
                  </a:cubicBezTo>
                  <a:cubicBezTo>
                    <a:pt x="4" y="0"/>
                    <a:pt x="6" y="2"/>
                    <a:pt x="6" y="3"/>
                  </a:cubicBezTo>
                  <a:cubicBezTo>
                    <a:pt x="6" y="9"/>
                    <a:pt x="6" y="9"/>
                    <a:pt x="6" y="9"/>
                  </a:cubicBezTo>
                  <a:cubicBezTo>
                    <a:pt x="6" y="11"/>
                    <a:pt x="4" y="13"/>
                    <a:pt x="3" y="13"/>
                  </a:cubicBez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30" name="Freeform 104"/>
            <p:cNvSpPr>
              <a:spLocks noEditPoints="1"/>
            </p:cNvSpPr>
            <p:nvPr/>
          </p:nvSpPr>
          <p:spPr bwMode="auto">
            <a:xfrm>
              <a:off x="4171837" y="3180007"/>
              <a:ext cx="74731" cy="273342"/>
            </a:xfrm>
            <a:custGeom>
              <a:avLst/>
              <a:gdLst>
                <a:gd name="T0" fmla="*/ 1 w 47"/>
                <a:gd name="T1" fmla="*/ 171 h 172"/>
                <a:gd name="T2" fmla="*/ 8 w 47"/>
                <a:gd name="T3" fmla="*/ 159 h 172"/>
                <a:gd name="T4" fmla="*/ 12 w 47"/>
                <a:gd name="T5" fmla="*/ 163 h 172"/>
                <a:gd name="T6" fmla="*/ 3 w 47"/>
                <a:gd name="T7" fmla="*/ 172 h 172"/>
                <a:gd name="T8" fmla="*/ 15 w 47"/>
                <a:gd name="T9" fmla="*/ 155 h 172"/>
                <a:gd name="T10" fmla="*/ 22 w 47"/>
                <a:gd name="T11" fmla="*/ 144 h 172"/>
                <a:gd name="T12" fmla="*/ 26 w 47"/>
                <a:gd name="T13" fmla="*/ 147 h 172"/>
                <a:gd name="T14" fmla="*/ 17 w 47"/>
                <a:gd name="T15" fmla="*/ 156 h 172"/>
                <a:gd name="T16" fmla="*/ 30 w 47"/>
                <a:gd name="T17" fmla="*/ 139 h 172"/>
                <a:gd name="T18" fmla="*/ 37 w 47"/>
                <a:gd name="T19" fmla="*/ 128 h 172"/>
                <a:gd name="T20" fmla="*/ 41 w 47"/>
                <a:gd name="T21" fmla="*/ 131 h 172"/>
                <a:gd name="T22" fmla="*/ 32 w 47"/>
                <a:gd name="T23" fmla="*/ 140 h 172"/>
                <a:gd name="T24" fmla="*/ 42 w 47"/>
                <a:gd name="T25" fmla="*/ 122 h 172"/>
                <a:gd name="T26" fmla="*/ 45 w 47"/>
                <a:gd name="T27" fmla="*/ 108 h 172"/>
                <a:gd name="T28" fmla="*/ 47 w 47"/>
                <a:gd name="T29" fmla="*/ 122 h 172"/>
                <a:gd name="T30" fmla="*/ 44 w 47"/>
                <a:gd name="T31" fmla="*/ 105 h 172"/>
                <a:gd name="T32" fmla="*/ 42 w 47"/>
                <a:gd name="T33" fmla="*/ 90 h 172"/>
                <a:gd name="T34" fmla="*/ 47 w 47"/>
                <a:gd name="T35" fmla="*/ 89 h 172"/>
                <a:gd name="T36" fmla="*/ 44 w 47"/>
                <a:gd name="T37" fmla="*/ 105 h 172"/>
                <a:gd name="T38" fmla="*/ 41 w 47"/>
                <a:gd name="T39" fmla="*/ 80 h 172"/>
                <a:gd name="T40" fmla="*/ 44 w 47"/>
                <a:gd name="T41" fmla="*/ 65 h 172"/>
                <a:gd name="T42" fmla="*/ 47 w 47"/>
                <a:gd name="T43" fmla="*/ 80 h 172"/>
                <a:gd name="T44" fmla="*/ 44 w 47"/>
                <a:gd name="T45" fmla="*/ 61 h 172"/>
                <a:gd name="T46" fmla="*/ 41 w 47"/>
                <a:gd name="T47" fmla="*/ 47 h 172"/>
                <a:gd name="T48" fmla="*/ 46 w 47"/>
                <a:gd name="T49" fmla="*/ 46 h 172"/>
                <a:gd name="T50" fmla="*/ 44 w 47"/>
                <a:gd name="T51" fmla="*/ 61 h 172"/>
                <a:gd name="T52" fmla="*/ 41 w 47"/>
                <a:gd name="T53" fmla="*/ 35 h 172"/>
                <a:gd name="T54" fmla="*/ 43 w 47"/>
                <a:gd name="T55" fmla="*/ 22 h 172"/>
                <a:gd name="T56" fmla="*/ 46 w 47"/>
                <a:gd name="T57" fmla="*/ 35 h 172"/>
                <a:gd name="T58" fmla="*/ 43 w 47"/>
                <a:gd name="T59" fmla="*/ 37 h 172"/>
                <a:gd name="T60" fmla="*/ 40 w 47"/>
                <a:gd name="T61" fmla="*/ 12 h 172"/>
                <a:gd name="T62" fmla="*/ 43 w 47"/>
                <a:gd name="T63" fmla="*/ 0 h 172"/>
                <a:gd name="T64" fmla="*/ 46 w 47"/>
                <a:gd name="T65" fmla="*/ 1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 h="172">
                  <a:moveTo>
                    <a:pt x="3" y="172"/>
                  </a:moveTo>
                  <a:cubicBezTo>
                    <a:pt x="2" y="172"/>
                    <a:pt x="1" y="172"/>
                    <a:pt x="1" y="171"/>
                  </a:cubicBezTo>
                  <a:cubicBezTo>
                    <a:pt x="0" y="170"/>
                    <a:pt x="0" y="168"/>
                    <a:pt x="1" y="167"/>
                  </a:cubicBezTo>
                  <a:cubicBezTo>
                    <a:pt x="8" y="159"/>
                    <a:pt x="8" y="159"/>
                    <a:pt x="8" y="159"/>
                  </a:cubicBezTo>
                  <a:cubicBezTo>
                    <a:pt x="9" y="158"/>
                    <a:pt x="11" y="158"/>
                    <a:pt x="12" y="159"/>
                  </a:cubicBezTo>
                  <a:cubicBezTo>
                    <a:pt x="13" y="160"/>
                    <a:pt x="13" y="162"/>
                    <a:pt x="12" y="163"/>
                  </a:cubicBezTo>
                  <a:cubicBezTo>
                    <a:pt x="5" y="171"/>
                    <a:pt x="5" y="171"/>
                    <a:pt x="5" y="171"/>
                  </a:cubicBezTo>
                  <a:cubicBezTo>
                    <a:pt x="4" y="171"/>
                    <a:pt x="3" y="172"/>
                    <a:pt x="3" y="172"/>
                  </a:cubicBezTo>
                  <a:close/>
                  <a:moveTo>
                    <a:pt x="17" y="156"/>
                  </a:moveTo>
                  <a:cubicBezTo>
                    <a:pt x="16" y="156"/>
                    <a:pt x="16" y="156"/>
                    <a:pt x="15" y="155"/>
                  </a:cubicBezTo>
                  <a:cubicBezTo>
                    <a:pt x="14" y="154"/>
                    <a:pt x="14" y="153"/>
                    <a:pt x="15" y="151"/>
                  </a:cubicBezTo>
                  <a:cubicBezTo>
                    <a:pt x="22" y="144"/>
                    <a:pt x="22" y="144"/>
                    <a:pt x="22" y="144"/>
                  </a:cubicBezTo>
                  <a:cubicBezTo>
                    <a:pt x="23" y="142"/>
                    <a:pt x="25" y="142"/>
                    <a:pt x="26" y="143"/>
                  </a:cubicBezTo>
                  <a:cubicBezTo>
                    <a:pt x="27" y="144"/>
                    <a:pt x="27" y="146"/>
                    <a:pt x="26" y="147"/>
                  </a:cubicBezTo>
                  <a:cubicBezTo>
                    <a:pt x="19" y="155"/>
                    <a:pt x="19" y="155"/>
                    <a:pt x="19" y="155"/>
                  </a:cubicBezTo>
                  <a:cubicBezTo>
                    <a:pt x="19" y="156"/>
                    <a:pt x="18" y="156"/>
                    <a:pt x="17" y="156"/>
                  </a:cubicBezTo>
                  <a:close/>
                  <a:moveTo>
                    <a:pt x="32" y="140"/>
                  </a:moveTo>
                  <a:cubicBezTo>
                    <a:pt x="31" y="140"/>
                    <a:pt x="30" y="140"/>
                    <a:pt x="30" y="139"/>
                  </a:cubicBezTo>
                  <a:cubicBezTo>
                    <a:pt x="29" y="138"/>
                    <a:pt x="29" y="137"/>
                    <a:pt x="30" y="136"/>
                  </a:cubicBezTo>
                  <a:cubicBezTo>
                    <a:pt x="37" y="128"/>
                    <a:pt x="37" y="128"/>
                    <a:pt x="37" y="128"/>
                  </a:cubicBezTo>
                  <a:cubicBezTo>
                    <a:pt x="38" y="127"/>
                    <a:pt x="40" y="127"/>
                    <a:pt x="41" y="128"/>
                  </a:cubicBezTo>
                  <a:cubicBezTo>
                    <a:pt x="42" y="129"/>
                    <a:pt x="42" y="130"/>
                    <a:pt x="41" y="131"/>
                  </a:cubicBezTo>
                  <a:cubicBezTo>
                    <a:pt x="34" y="139"/>
                    <a:pt x="34" y="139"/>
                    <a:pt x="34" y="139"/>
                  </a:cubicBezTo>
                  <a:cubicBezTo>
                    <a:pt x="33" y="140"/>
                    <a:pt x="32" y="140"/>
                    <a:pt x="32" y="140"/>
                  </a:cubicBezTo>
                  <a:close/>
                  <a:moveTo>
                    <a:pt x="45" y="125"/>
                  </a:moveTo>
                  <a:cubicBezTo>
                    <a:pt x="43" y="125"/>
                    <a:pt x="42" y="123"/>
                    <a:pt x="42" y="122"/>
                  </a:cubicBezTo>
                  <a:cubicBezTo>
                    <a:pt x="42" y="111"/>
                    <a:pt x="42" y="111"/>
                    <a:pt x="42" y="111"/>
                  </a:cubicBezTo>
                  <a:cubicBezTo>
                    <a:pt x="42" y="109"/>
                    <a:pt x="43" y="108"/>
                    <a:pt x="45" y="108"/>
                  </a:cubicBezTo>
                  <a:cubicBezTo>
                    <a:pt x="46" y="108"/>
                    <a:pt x="47" y="109"/>
                    <a:pt x="47" y="110"/>
                  </a:cubicBezTo>
                  <a:cubicBezTo>
                    <a:pt x="47" y="122"/>
                    <a:pt x="47" y="122"/>
                    <a:pt x="47" y="122"/>
                  </a:cubicBezTo>
                  <a:cubicBezTo>
                    <a:pt x="47" y="123"/>
                    <a:pt x="46" y="125"/>
                    <a:pt x="45" y="125"/>
                  </a:cubicBezTo>
                  <a:close/>
                  <a:moveTo>
                    <a:pt x="44" y="105"/>
                  </a:moveTo>
                  <a:cubicBezTo>
                    <a:pt x="43" y="105"/>
                    <a:pt x="42" y="103"/>
                    <a:pt x="42" y="101"/>
                  </a:cubicBezTo>
                  <a:cubicBezTo>
                    <a:pt x="42" y="90"/>
                    <a:pt x="42" y="90"/>
                    <a:pt x="42" y="90"/>
                  </a:cubicBezTo>
                  <a:cubicBezTo>
                    <a:pt x="42" y="88"/>
                    <a:pt x="43" y="87"/>
                    <a:pt x="44" y="87"/>
                  </a:cubicBezTo>
                  <a:cubicBezTo>
                    <a:pt x="46" y="86"/>
                    <a:pt x="47" y="88"/>
                    <a:pt x="47" y="89"/>
                  </a:cubicBezTo>
                  <a:cubicBezTo>
                    <a:pt x="47" y="101"/>
                    <a:pt x="47" y="101"/>
                    <a:pt x="47" y="101"/>
                  </a:cubicBezTo>
                  <a:cubicBezTo>
                    <a:pt x="47" y="103"/>
                    <a:pt x="46" y="105"/>
                    <a:pt x="44" y="105"/>
                  </a:cubicBezTo>
                  <a:close/>
                  <a:moveTo>
                    <a:pt x="44" y="85"/>
                  </a:moveTo>
                  <a:cubicBezTo>
                    <a:pt x="43" y="85"/>
                    <a:pt x="41" y="82"/>
                    <a:pt x="41" y="80"/>
                  </a:cubicBezTo>
                  <a:cubicBezTo>
                    <a:pt x="41" y="69"/>
                    <a:pt x="41" y="69"/>
                    <a:pt x="41" y="69"/>
                  </a:cubicBezTo>
                  <a:cubicBezTo>
                    <a:pt x="41" y="67"/>
                    <a:pt x="42" y="65"/>
                    <a:pt x="44" y="65"/>
                  </a:cubicBezTo>
                  <a:cubicBezTo>
                    <a:pt x="45" y="65"/>
                    <a:pt x="47" y="66"/>
                    <a:pt x="47" y="68"/>
                  </a:cubicBezTo>
                  <a:cubicBezTo>
                    <a:pt x="47" y="80"/>
                    <a:pt x="47" y="80"/>
                    <a:pt x="47" y="80"/>
                  </a:cubicBezTo>
                  <a:cubicBezTo>
                    <a:pt x="47" y="82"/>
                    <a:pt x="46" y="85"/>
                    <a:pt x="44" y="85"/>
                  </a:cubicBezTo>
                  <a:close/>
                  <a:moveTo>
                    <a:pt x="44" y="61"/>
                  </a:moveTo>
                  <a:cubicBezTo>
                    <a:pt x="42" y="61"/>
                    <a:pt x="41" y="59"/>
                    <a:pt x="41" y="58"/>
                  </a:cubicBezTo>
                  <a:cubicBezTo>
                    <a:pt x="41" y="47"/>
                    <a:pt x="41" y="47"/>
                    <a:pt x="41" y="47"/>
                  </a:cubicBezTo>
                  <a:cubicBezTo>
                    <a:pt x="41" y="45"/>
                    <a:pt x="42" y="44"/>
                    <a:pt x="44" y="44"/>
                  </a:cubicBezTo>
                  <a:cubicBezTo>
                    <a:pt x="45" y="43"/>
                    <a:pt x="46" y="45"/>
                    <a:pt x="46" y="46"/>
                  </a:cubicBezTo>
                  <a:cubicBezTo>
                    <a:pt x="47" y="58"/>
                    <a:pt x="47" y="58"/>
                    <a:pt x="47" y="58"/>
                  </a:cubicBezTo>
                  <a:cubicBezTo>
                    <a:pt x="47" y="59"/>
                    <a:pt x="45" y="61"/>
                    <a:pt x="44" y="61"/>
                  </a:cubicBezTo>
                  <a:close/>
                  <a:moveTo>
                    <a:pt x="43" y="37"/>
                  </a:moveTo>
                  <a:cubicBezTo>
                    <a:pt x="42" y="37"/>
                    <a:pt x="41" y="36"/>
                    <a:pt x="41" y="35"/>
                  </a:cubicBezTo>
                  <a:cubicBezTo>
                    <a:pt x="41" y="24"/>
                    <a:pt x="41" y="24"/>
                    <a:pt x="41" y="24"/>
                  </a:cubicBezTo>
                  <a:cubicBezTo>
                    <a:pt x="41" y="23"/>
                    <a:pt x="42" y="22"/>
                    <a:pt x="43" y="22"/>
                  </a:cubicBezTo>
                  <a:cubicBezTo>
                    <a:pt x="45" y="22"/>
                    <a:pt x="46" y="23"/>
                    <a:pt x="46" y="25"/>
                  </a:cubicBezTo>
                  <a:cubicBezTo>
                    <a:pt x="46" y="35"/>
                    <a:pt x="46" y="35"/>
                    <a:pt x="46" y="35"/>
                  </a:cubicBezTo>
                  <a:cubicBezTo>
                    <a:pt x="46" y="36"/>
                    <a:pt x="45" y="37"/>
                    <a:pt x="44" y="37"/>
                  </a:cubicBezTo>
                  <a:lnTo>
                    <a:pt x="43" y="37"/>
                  </a:lnTo>
                  <a:close/>
                  <a:moveTo>
                    <a:pt x="43" y="13"/>
                  </a:moveTo>
                  <a:cubicBezTo>
                    <a:pt x="42" y="13"/>
                    <a:pt x="40" y="14"/>
                    <a:pt x="40" y="12"/>
                  </a:cubicBezTo>
                  <a:cubicBezTo>
                    <a:pt x="40" y="2"/>
                    <a:pt x="40" y="2"/>
                    <a:pt x="40" y="2"/>
                  </a:cubicBezTo>
                  <a:cubicBezTo>
                    <a:pt x="40" y="1"/>
                    <a:pt x="41" y="0"/>
                    <a:pt x="43" y="0"/>
                  </a:cubicBezTo>
                  <a:cubicBezTo>
                    <a:pt x="44" y="0"/>
                    <a:pt x="46" y="1"/>
                    <a:pt x="46" y="3"/>
                  </a:cubicBezTo>
                  <a:cubicBezTo>
                    <a:pt x="46" y="12"/>
                    <a:pt x="46" y="12"/>
                    <a:pt x="46" y="12"/>
                  </a:cubicBezTo>
                  <a:cubicBezTo>
                    <a:pt x="46" y="13"/>
                    <a:pt x="45" y="13"/>
                    <a:pt x="43" y="13"/>
                  </a:cubicBez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31" name="Freeform 105"/>
            <p:cNvSpPr/>
            <p:nvPr/>
          </p:nvSpPr>
          <p:spPr bwMode="auto">
            <a:xfrm>
              <a:off x="4154332" y="3456715"/>
              <a:ext cx="14138" cy="16158"/>
            </a:xfrm>
            <a:custGeom>
              <a:avLst/>
              <a:gdLst>
                <a:gd name="T0" fmla="*/ 3 w 9"/>
                <a:gd name="T1" fmla="*/ 10 h 10"/>
                <a:gd name="T2" fmla="*/ 1 w 9"/>
                <a:gd name="T3" fmla="*/ 9 h 10"/>
                <a:gd name="T4" fmla="*/ 1 w 9"/>
                <a:gd name="T5" fmla="*/ 5 h 10"/>
                <a:gd name="T6" fmla="*/ 4 w 9"/>
                <a:gd name="T7" fmla="*/ 1 h 10"/>
                <a:gd name="T8" fmla="*/ 8 w 9"/>
                <a:gd name="T9" fmla="*/ 1 h 10"/>
                <a:gd name="T10" fmla="*/ 8 w 9"/>
                <a:gd name="T11" fmla="*/ 5 h 10"/>
                <a:gd name="T12" fmla="*/ 5 w 9"/>
                <a:gd name="T13" fmla="*/ 9 h 10"/>
                <a:gd name="T14" fmla="*/ 3 w 9"/>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10"/>
                  </a:moveTo>
                  <a:cubicBezTo>
                    <a:pt x="2" y="10"/>
                    <a:pt x="1" y="9"/>
                    <a:pt x="1" y="9"/>
                  </a:cubicBezTo>
                  <a:cubicBezTo>
                    <a:pt x="0" y="8"/>
                    <a:pt x="0" y="6"/>
                    <a:pt x="1" y="5"/>
                  </a:cubicBezTo>
                  <a:cubicBezTo>
                    <a:pt x="4" y="1"/>
                    <a:pt x="4" y="1"/>
                    <a:pt x="4" y="1"/>
                  </a:cubicBezTo>
                  <a:cubicBezTo>
                    <a:pt x="5" y="0"/>
                    <a:pt x="7" y="0"/>
                    <a:pt x="8" y="1"/>
                  </a:cubicBezTo>
                  <a:cubicBezTo>
                    <a:pt x="9" y="2"/>
                    <a:pt x="9" y="4"/>
                    <a:pt x="8" y="5"/>
                  </a:cubicBezTo>
                  <a:cubicBezTo>
                    <a:pt x="5" y="9"/>
                    <a:pt x="5" y="9"/>
                    <a:pt x="5" y="9"/>
                  </a:cubicBezTo>
                  <a:cubicBezTo>
                    <a:pt x="4" y="9"/>
                    <a:pt x="3" y="10"/>
                    <a:pt x="3" y="10"/>
                  </a:cubicBez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32" name="Freeform 106"/>
            <p:cNvSpPr/>
            <p:nvPr/>
          </p:nvSpPr>
          <p:spPr bwMode="auto">
            <a:xfrm>
              <a:off x="4238489" y="3372558"/>
              <a:ext cx="17505" cy="6059"/>
            </a:xfrm>
            <a:custGeom>
              <a:avLst/>
              <a:gdLst>
                <a:gd name="T0" fmla="*/ 8 w 11"/>
                <a:gd name="T1" fmla="*/ 4 h 4"/>
                <a:gd name="T2" fmla="*/ 8 w 11"/>
                <a:gd name="T3" fmla="*/ 4 h 4"/>
                <a:gd name="T4" fmla="*/ 3 w 11"/>
                <a:gd name="T5" fmla="*/ 4 h 4"/>
                <a:gd name="T6" fmla="*/ 0 w 11"/>
                <a:gd name="T7" fmla="*/ 2 h 4"/>
                <a:gd name="T8" fmla="*/ 3 w 11"/>
                <a:gd name="T9" fmla="*/ 0 h 4"/>
                <a:gd name="T10" fmla="*/ 3 w 11"/>
                <a:gd name="T11" fmla="*/ 0 h 4"/>
                <a:gd name="T12" fmla="*/ 8 w 11"/>
                <a:gd name="T13" fmla="*/ 0 h 4"/>
                <a:gd name="T14" fmla="*/ 11 w 11"/>
                <a:gd name="T15" fmla="*/ 2 h 4"/>
                <a:gd name="T16" fmla="*/ 8 w 11"/>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4">
                  <a:moveTo>
                    <a:pt x="8" y="4"/>
                  </a:moveTo>
                  <a:cubicBezTo>
                    <a:pt x="8" y="4"/>
                    <a:pt x="8" y="4"/>
                    <a:pt x="8" y="4"/>
                  </a:cubicBezTo>
                  <a:cubicBezTo>
                    <a:pt x="3" y="4"/>
                    <a:pt x="3" y="4"/>
                    <a:pt x="3" y="4"/>
                  </a:cubicBezTo>
                  <a:cubicBezTo>
                    <a:pt x="1" y="4"/>
                    <a:pt x="0" y="4"/>
                    <a:pt x="0" y="2"/>
                  </a:cubicBezTo>
                  <a:cubicBezTo>
                    <a:pt x="0" y="1"/>
                    <a:pt x="1" y="0"/>
                    <a:pt x="3" y="0"/>
                  </a:cubicBezTo>
                  <a:cubicBezTo>
                    <a:pt x="3" y="0"/>
                    <a:pt x="3" y="0"/>
                    <a:pt x="3" y="0"/>
                  </a:cubicBezTo>
                  <a:cubicBezTo>
                    <a:pt x="8" y="0"/>
                    <a:pt x="8" y="0"/>
                    <a:pt x="8" y="0"/>
                  </a:cubicBezTo>
                  <a:cubicBezTo>
                    <a:pt x="10" y="0"/>
                    <a:pt x="11" y="0"/>
                    <a:pt x="11" y="2"/>
                  </a:cubicBezTo>
                  <a:cubicBezTo>
                    <a:pt x="11" y="3"/>
                    <a:pt x="10" y="4"/>
                    <a:pt x="8" y="4"/>
                  </a:cubicBez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33" name="Freeform 107"/>
            <p:cNvSpPr>
              <a:spLocks noEditPoints="1"/>
            </p:cNvSpPr>
            <p:nvPr/>
          </p:nvSpPr>
          <p:spPr bwMode="auto">
            <a:xfrm>
              <a:off x="4266093" y="3365826"/>
              <a:ext cx="175046" cy="14138"/>
            </a:xfrm>
            <a:custGeom>
              <a:avLst/>
              <a:gdLst>
                <a:gd name="T0" fmla="*/ 108 w 110"/>
                <a:gd name="T1" fmla="*/ 8 h 9"/>
                <a:gd name="T2" fmla="*/ 107 w 110"/>
                <a:gd name="T3" fmla="*/ 8 h 9"/>
                <a:gd name="T4" fmla="*/ 96 w 110"/>
                <a:gd name="T5" fmla="*/ 9 h 9"/>
                <a:gd name="T6" fmla="*/ 93 w 110"/>
                <a:gd name="T7" fmla="*/ 6 h 9"/>
                <a:gd name="T8" fmla="*/ 96 w 110"/>
                <a:gd name="T9" fmla="*/ 4 h 9"/>
                <a:gd name="T10" fmla="*/ 108 w 110"/>
                <a:gd name="T11" fmla="*/ 4 h 9"/>
                <a:gd name="T12" fmla="*/ 110 w 110"/>
                <a:gd name="T13" fmla="*/ 6 h 9"/>
                <a:gd name="T14" fmla="*/ 108 w 110"/>
                <a:gd name="T15" fmla="*/ 8 h 9"/>
                <a:gd name="T16" fmla="*/ 84 w 110"/>
                <a:gd name="T17" fmla="*/ 8 h 9"/>
                <a:gd name="T18" fmla="*/ 84 w 110"/>
                <a:gd name="T19" fmla="*/ 8 h 9"/>
                <a:gd name="T20" fmla="*/ 73 w 110"/>
                <a:gd name="T21" fmla="*/ 9 h 9"/>
                <a:gd name="T22" fmla="*/ 70 w 110"/>
                <a:gd name="T23" fmla="*/ 4 h 9"/>
                <a:gd name="T24" fmla="*/ 73 w 110"/>
                <a:gd name="T25" fmla="*/ 0 h 9"/>
                <a:gd name="T26" fmla="*/ 73 w 110"/>
                <a:gd name="T27" fmla="*/ 0 h 9"/>
                <a:gd name="T28" fmla="*/ 84 w 110"/>
                <a:gd name="T29" fmla="*/ 2 h 9"/>
                <a:gd name="T30" fmla="*/ 87 w 110"/>
                <a:gd name="T31" fmla="*/ 5 h 9"/>
                <a:gd name="T32" fmla="*/ 84 w 110"/>
                <a:gd name="T33" fmla="*/ 8 h 9"/>
                <a:gd name="T34" fmla="*/ 61 w 110"/>
                <a:gd name="T35" fmla="*/ 8 h 9"/>
                <a:gd name="T36" fmla="*/ 61 w 110"/>
                <a:gd name="T37" fmla="*/ 8 h 9"/>
                <a:gd name="T38" fmla="*/ 49 w 110"/>
                <a:gd name="T39" fmla="*/ 9 h 9"/>
                <a:gd name="T40" fmla="*/ 47 w 110"/>
                <a:gd name="T41" fmla="*/ 4 h 9"/>
                <a:gd name="T42" fmla="*/ 49 w 110"/>
                <a:gd name="T43" fmla="*/ 0 h 9"/>
                <a:gd name="T44" fmla="*/ 49 w 110"/>
                <a:gd name="T45" fmla="*/ 0 h 9"/>
                <a:gd name="T46" fmla="*/ 61 w 110"/>
                <a:gd name="T47" fmla="*/ 2 h 9"/>
                <a:gd name="T48" fmla="*/ 64 w 110"/>
                <a:gd name="T49" fmla="*/ 5 h 9"/>
                <a:gd name="T50" fmla="*/ 61 w 110"/>
                <a:gd name="T51" fmla="*/ 8 h 9"/>
                <a:gd name="T52" fmla="*/ 38 w 110"/>
                <a:gd name="T53" fmla="*/ 8 h 9"/>
                <a:gd name="T54" fmla="*/ 38 w 110"/>
                <a:gd name="T55" fmla="*/ 8 h 9"/>
                <a:gd name="T56" fmla="*/ 26 w 110"/>
                <a:gd name="T57" fmla="*/ 8 h 9"/>
                <a:gd name="T58" fmla="*/ 23 w 110"/>
                <a:gd name="T59" fmla="*/ 4 h 9"/>
                <a:gd name="T60" fmla="*/ 26 w 110"/>
                <a:gd name="T61" fmla="*/ 0 h 9"/>
                <a:gd name="T62" fmla="*/ 26 w 110"/>
                <a:gd name="T63" fmla="*/ 0 h 9"/>
                <a:gd name="T64" fmla="*/ 38 w 110"/>
                <a:gd name="T65" fmla="*/ 2 h 9"/>
                <a:gd name="T66" fmla="*/ 40 w 110"/>
                <a:gd name="T67" fmla="*/ 5 h 9"/>
                <a:gd name="T68" fmla="*/ 38 w 110"/>
                <a:gd name="T69" fmla="*/ 8 h 9"/>
                <a:gd name="T70" fmla="*/ 14 w 110"/>
                <a:gd name="T71" fmla="*/ 8 h 9"/>
                <a:gd name="T72" fmla="*/ 14 w 110"/>
                <a:gd name="T73" fmla="*/ 8 h 9"/>
                <a:gd name="T74" fmla="*/ 3 w 110"/>
                <a:gd name="T75" fmla="*/ 8 h 9"/>
                <a:gd name="T76" fmla="*/ 0 w 110"/>
                <a:gd name="T77" fmla="*/ 4 h 9"/>
                <a:gd name="T78" fmla="*/ 3 w 110"/>
                <a:gd name="T79" fmla="*/ 0 h 9"/>
                <a:gd name="T80" fmla="*/ 3 w 110"/>
                <a:gd name="T81" fmla="*/ 0 h 9"/>
                <a:gd name="T82" fmla="*/ 15 w 110"/>
                <a:gd name="T83" fmla="*/ 2 h 9"/>
                <a:gd name="T84" fmla="*/ 17 w 110"/>
                <a:gd name="T85" fmla="*/ 5 h 9"/>
                <a:gd name="T86" fmla="*/ 14 w 110"/>
                <a:gd name="T8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0" h="9">
                  <a:moveTo>
                    <a:pt x="108" y="8"/>
                  </a:moveTo>
                  <a:cubicBezTo>
                    <a:pt x="107" y="8"/>
                    <a:pt x="107" y="8"/>
                    <a:pt x="107" y="8"/>
                  </a:cubicBezTo>
                  <a:cubicBezTo>
                    <a:pt x="96" y="9"/>
                    <a:pt x="96" y="9"/>
                    <a:pt x="96" y="9"/>
                  </a:cubicBezTo>
                  <a:cubicBezTo>
                    <a:pt x="94" y="9"/>
                    <a:pt x="93" y="8"/>
                    <a:pt x="93" y="6"/>
                  </a:cubicBezTo>
                  <a:cubicBezTo>
                    <a:pt x="93" y="5"/>
                    <a:pt x="94" y="4"/>
                    <a:pt x="96" y="4"/>
                  </a:cubicBezTo>
                  <a:cubicBezTo>
                    <a:pt x="108" y="4"/>
                    <a:pt x="108" y="4"/>
                    <a:pt x="108" y="4"/>
                  </a:cubicBezTo>
                  <a:cubicBezTo>
                    <a:pt x="109" y="4"/>
                    <a:pt x="110" y="4"/>
                    <a:pt x="110" y="6"/>
                  </a:cubicBezTo>
                  <a:cubicBezTo>
                    <a:pt x="110" y="8"/>
                    <a:pt x="109" y="8"/>
                    <a:pt x="108" y="8"/>
                  </a:cubicBezTo>
                  <a:close/>
                  <a:moveTo>
                    <a:pt x="84" y="8"/>
                  </a:moveTo>
                  <a:cubicBezTo>
                    <a:pt x="84" y="8"/>
                    <a:pt x="84" y="8"/>
                    <a:pt x="84" y="8"/>
                  </a:cubicBezTo>
                  <a:cubicBezTo>
                    <a:pt x="73" y="9"/>
                    <a:pt x="73" y="9"/>
                    <a:pt x="73" y="9"/>
                  </a:cubicBezTo>
                  <a:cubicBezTo>
                    <a:pt x="71" y="9"/>
                    <a:pt x="70" y="6"/>
                    <a:pt x="70" y="4"/>
                  </a:cubicBezTo>
                  <a:cubicBezTo>
                    <a:pt x="70" y="3"/>
                    <a:pt x="71" y="0"/>
                    <a:pt x="73" y="0"/>
                  </a:cubicBezTo>
                  <a:cubicBezTo>
                    <a:pt x="73" y="0"/>
                    <a:pt x="73" y="0"/>
                    <a:pt x="73" y="0"/>
                  </a:cubicBezTo>
                  <a:cubicBezTo>
                    <a:pt x="84" y="2"/>
                    <a:pt x="84" y="2"/>
                    <a:pt x="84" y="2"/>
                  </a:cubicBezTo>
                  <a:cubicBezTo>
                    <a:pt x="86" y="2"/>
                    <a:pt x="87" y="3"/>
                    <a:pt x="87" y="5"/>
                  </a:cubicBezTo>
                  <a:cubicBezTo>
                    <a:pt x="87" y="6"/>
                    <a:pt x="86" y="8"/>
                    <a:pt x="84" y="8"/>
                  </a:cubicBezTo>
                  <a:close/>
                  <a:moveTo>
                    <a:pt x="61" y="8"/>
                  </a:moveTo>
                  <a:cubicBezTo>
                    <a:pt x="61" y="8"/>
                    <a:pt x="61" y="8"/>
                    <a:pt x="61" y="8"/>
                  </a:cubicBezTo>
                  <a:cubicBezTo>
                    <a:pt x="49" y="9"/>
                    <a:pt x="49" y="9"/>
                    <a:pt x="49" y="9"/>
                  </a:cubicBezTo>
                  <a:cubicBezTo>
                    <a:pt x="48" y="9"/>
                    <a:pt x="47" y="6"/>
                    <a:pt x="47" y="4"/>
                  </a:cubicBezTo>
                  <a:cubicBezTo>
                    <a:pt x="47" y="3"/>
                    <a:pt x="48" y="0"/>
                    <a:pt x="49" y="0"/>
                  </a:cubicBezTo>
                  <a:cubicBezTo>
                    <a:pt x="49" y="0"/>
                    <a:pt x="49" y="0"/>
                    <a:pt x="49" y="0"/>
                  </a:cubicBezTo>
                  <a:cubicBezTo>
                    <a:pt x="61" y="2"/>
                    <a:pt x="61" y="2"/>
                    <a:pt x="61" y="2"/>
                  </a:cubicBezTo>
                  <a:cubicBezTo>
                    <a:pt x="63" y="2"/>
                    <a:pt x="64" y="3"/>
                    <a:pt x="64" y="5"/>
                  </a:cubicBezTo>
                  <a:cubicBezTo>
                    <a:pt x="64" y="6"/>
                    <a:pt x="63" y="8"/>
                    <a:pt x="61" y="8"/>
                  </a:cubicBezTo>
                  <a:close/>
                  <a:moveTo>
                    <a:pt x="38" y="8"/>
                  </a:moveTo>
                  <a:cubicBezTo>
                    <a:pt x="38" y="8"/>
                    <a:pt x="38" y="8"/>
                    <a:pt x="38" y="8"/>
                  </a:cubicBezTo>
                  <a:cubicBezTo>
                    <a:pt x="26" y="8"/>
                    <a:pt x="26" y="8"/>
                    <a:pt x="26" y="8"/>
                  </a:cubicBezTo>
                  <a:cubicBezTo>
                    <a:pt x="25" y="8"/>
                    <a:pt x="23" y="6"/>
                    <a:pt x="23" y="4"/>
                  </a:cubicBezTo>
                  <a:cubicBezTo>
                    <a:pt x="23" y="3"/>
                    <a:pt x="25" y="0"/>
                    <a:pt x="26" y="0"/>
                  </a:cubicBezTo>
                  <a:cubicBezTo>
                    <a:pt x="26" y="0"/>
                    <a:pt x="26" y="0"/>
                    <a:pt x="26" y="0"/>
                  </a:cubicBezTo>
                  <a:cubicBezTo>
                    <a:pt x="38" y="2"/>
                    <a:pt x="38" y="2"/>
                    <a:pt x="38" y="2"/>
                  </a:cubicBezTo>
                  <a:cubicBezTo>
                    <a:pt x="39" y="2"/>
                    <a:pt x="40" y="3"/>
                    <a:pt x="40" y="5"/>
                  </a:cubicBezTo>
                  <a:cubicBezTo>
                    <a:pt x="40" y="6"/>
                    <a:pt x="39" y="8"/>
                    <a:pt x="38" y="8"/>
                  </a:cubicBezTo>
                  <a:close/>
                  <a:moveTo>
                    <a:pt x="14" y="8"/>
                  </a:moveTo>
                  <a:cubicBezTo>
                    <a:pt x="14" y="8"/>
                    <a:pt x="14" y="8"/>
                    <a:pt x="14" y="8"/>
                  </a:cubicBezTo>
                  <a:cubicBezTo>
                    <a:pt x="3" y="8"/>
                    <a:pt x="3" y="8"/>
                    <a:pt x="3" y="8"/>
                  </a:cubicBezTo>
                  <a:cubicBezTo>
                    <a:pt x="1" y="8"/>
                    <a:pt x="0" y="6"/>
                    <a:pt x="0" y="4"/>
                  </a:cubicBezTo>
                  <a:cubicBezTo>
                    <a:pt x="0" y="3"/>
                    <a:pt x="1" y="0"/>
                    <a:pt x="3" y="0"/>
                  </a:cubicBezTo>
                  <a:cubicBezTo>
                    <a:pt x="3" y="0"/>
                    <a:pt x="3" y="0"/>
                    <a:pt x="3" y="0"/>
                  </a:cubicBezTo>
                  <a:cubicBezTo>
                    <a:pt x="15" y="2"/>
                    <a:pt x="15" y="2"/>
                    <a:pt x="15" y="2"/>
                  </a:cubicBezTo>
                  <a:cubicBezTo>
                    <a:pt x="16" y="2"/>
                    <a:pt x="17" y="3"/>
                    <a:pt x="17" y="5"/>
                  </a:cubicBezTo>
                  <a:cubicBezTo>
                    <a:pt x="17" y="6"/>
                    <a:pt x="16" y="8"/>
                    <a:pt x="14" y="8"/>
                  </a:cubicBez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34" name="Freeform 108"/>
            <p:cNvSpPr/>
            <p:nvPr/>
          </p:nvSpPr>
          <p:spPr bwMode="auto">
            <a:xfrm>
              <a:off x="4450565" y="3372558"/>
              <a:ext cx="17505" cy="7406"/>
            </a:xfrm>
            <a:custGeom>
              <a:avLst/>
              <a:gdLst>
                <a:gd name="T0" fmla="*/ 9 w 11"/>
                <a:gd name="T1" fmla="*/ 4 h 5"/>
                <a:gd name="T2" fmla="*/ 9 w 11"/>
                <a:gd name="T3" fmla="*/ 4 h 5"/>
                <a:gd name="T4" fmla="*/ 3 w 11"/>
                <a:gd name="T5" fmla="*/ 5 h 5"/>
                <a:gd name="T6" fmla="*/ 0 w 11"/>
                <a:gd name="T7" fmla="*/ 2 h 5"/>
                <a:gd name="T8" fmla="*/ 3 w 11"/>
                <a:gd name="T9" fmla="*/ 0 h 5"/>
                <a:gd name="T10" fmla="*/ 3 w 11"/>
                <a:gd name="T11" fmla="*/ 0 h 5"/>
                <a:gd name="T12" fmla="*/ 9 w 11"/>
                <a:gd name="T13" fmla="*/ 0 h 5"/>
                <a:gd name="T14" fmla="*/ 11 w 11"/>
                <a:gd name="T15" fmla="*/ 2 h 5"/>
                <a:gd name="T16" fmla="*/ 9 w 11"/>
                <a:gd name="T1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5">
                  <a:moveTo>
                    <a:pt x="9" y="4"/>
                  </a:moveTo>
                  <a:cubicBezTo>
                    <a:pt x="9" y="4"/>
                    <a:pt x="9" y="4"/>
                    <a:pt x="9" y="4"/>
                  </a:cubicBezTo>
                  <a:cubicBezTo>
                    <a:pt x="3" y="5"/>
                    <a:pt x="3" y="5"/>
                    <a:pt x="3" y="5"/>
                  </a:cubicBezTo>
                  <a:cubicBezTo>
                    <a:pt x="2" y="5"/>
                    <a:pt x="0" y="4"/>
                    <a:pt x="0" y="2"/>
                  </a:cubicBezTo>
                  <a:cubicBezTo>
                    <a:pt x="0" y="1"/>
                    <a:pt x="2" y="0"/>
                    <a:pt x="3" y="0"/>
                  </a:cubicBezTo>
                  <a:cubicBezTo>
                    <a:pt x="3" y="0"/>
                    <a:pt x="3" y="0"/>
                    <a:pt x="3" y="0"/>
                  </a:cubicBezTo>
                  <a:cubicBezTo>
                    <a:pt x="9" y="0"/>
                    <a:pt x="9" y="0"/>
                    <a:pt x="9" y="0"/>
                  </a:cubicBezTo>
                  <a:cubicBezTo>
                    <a:pt x="10" y="0"/>
                    <a:pt x="11" y="0"/>
                    <a:pt x="11" y="2"/>
                  </a:cubicBezTo>
                  <a:cubicBezTo>
                    <a:pt x="11" y="3"/>
                    <a:pt x="10" y="4"/>
                    <a:pt x="9" y="4"/>
                  </a:cubicBez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35" name="Freeform 109"/>
            <p:cNvSpPr>
              <a:spLocks noEditPoints="1"/>
            </p:cNvSpPr>
            <p:nvPr/>
          </p:nvSpPr>
          <p:spPr bwMode="auto">
            <a:xfrm>
              <a:off x="4085660" y="3155770"/>
              <a:ext cx="65306" cy="53860"/>
            </a:xfrm>
            <a:custGeom>
              <a:avLst/>
              <a:gdLst>
                <a:gd name="T0" fmla="*/ 2 w 41"/>
                <a:gd name="T1" fmla="*/ 11 h 34"/>
                <a:gd name="T2" fmla="*/ 21 w 41"/>
                <a:gd name="T3" fmla="*/ 0 h 34"/>
                <a:gd name="T4" fmla="*/ 39 w 41"/>
                <a:gd name="T5" fmla="*/ 11 h 34"/>
                <a:gd name="T6" fmla="*/ 39 w 41"/>
                <a:gd name="T7" fmla="*/ 27 h 34"/>
                <a:gd name="T8" fmla="*/ 41 w 41"/>
                <a:gd name="T9" fmla="*/ 33 h 34"/>
                <a:gd name="T10" fmla="*/ 30 w 41"/>
                <a:gd name="T11" fmla="*/ 33 h 34"/>
                <a:gd name="T12" fmla="*/ 29 w 41"/>
                <a:gd name="T13" fmla="*/ 30 h 34"/>
                <a:gd name="T14" fmla="*/ 14 w 41"/>
                <a:gd name="T15" fmla="*/ 34 h 34"/>
                <a:gd name="T16" fmla="*/ 0 w 41"/>
                <a:gd name="T17" fmla="*/ 24 h 34"/>
                <a:gd name="T18" fmla="*/ 13 w 41"/>
                <a:gd name="T19" fmla="*/ 14 h 34"/>
                <a:gd name="T20" fmla="*/ 24 w 41"/>
                <a:gd name="T21" fmla="*/ 13 h 34"/>
                <a:gd name="T22" fmla="*/ 29 w 41"/>
                <a:gd name="T23" fmla="*/ 10 h 34"/>
                <a:gd name="T24" fmla="*/ 20 w 41"/>
                <a:gd name="T25" fmla="*/ 6 h 34"/>
                <a:gd name="T26" fmla="*/ 12 w 41"/>
                <a:gd name="T27" fmla="*/ 11 h 34"/>
                <a:gd name="T28" fmla="*/ 2 w 41"/>
                <a:gd name="T29" fmla="*/ 11 h 34"/>
                <a:gd name="T30" fmla="*/ 29 w 41"/>
                <a:gd name="T31" fmla="*/ 17 h 34"/>
                <a:gd name="T32" fmla="*/ 23 w 41"/>
                <a:gd name="T33" fmla="*/ 19 h 34"/>
                <a:gd name="T34" fmla="*/ 17 w 41"/>
                <a:gd name="T35" fmla="*/ 19 h 34"/>
                <a:gd name="T36" fmla="*/ 11 w 41"/>
                <a:gd name="T37" fmla="*/ 24 h 34"/>
                <a:gd name="T38" fmla="*/ 18 w 41"/>
                <a:gd name="T39" fmla="*/ 28 h 34"/>
                <a:gd name="T40" fmla="*/ 29 w 41"/>
                <a:gd name="T41" fmla="*/ 20 h 34"/>
                <a:gd name="T42" fmla="*/ 29 w 41"/>
                <a:gd name="T43" fmla="*/ 1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 h="34">
                  <a:moveTo>
                    <a:pt x="2" y="11"/>
                  </a:moveTo>
                  <a:cubicBezTo>
                    <a:pt x="3" y="1"/>
                    <a:pt x="12" y="0"/>
                    <a:pt x="21" y="0"/>
                  </a:cubicBezTo>
                  <a:cubicBezTo>
                    <a:pt x="36" y="0"/>
                    <a:pt x="39" y="5"/>
                    <a:pt x="39" y="11"/>
                  </a:cubicBezTo>
                  <a:cubicBezTo>
                    <a:pt x="39" y="27"/>
                    <a:pt x="39" y="27"/>
                    <a:pt x="39" y="27"/>
                  </a:cubicBezTo>
                  <a:cubicBezTo>
                    <a:pt x="39" y="29"/>
                    <a:pt x="40" y="31"/>
                    <a:pt x="41" y="33"/>
                  </a:cubicBezTo>
                  <a:cubicBezTo>
                    <a:pt x="30" y="33"/>
                    <a:pt x="30" y="33"/>
                    <a:pt x="30" y="33"/>
                  </a:cubicBezTo>
                  <a:cubicBezTo>
                    <a:pt x="30" y="32"/>
                    <a:pt x="29" y="31"/>
                    <a:pt x="29" y="30"/>
                  </a:cubicBezTo>
                  <a:cubicBezTo>
                    <a:pt x="26" y="33"/>
                    <a:pt x="19" y="34"/>
                    <a:pt x="14" y="34"/>
                  </a:cubicBezTo>
                  <a:cubicBezTo>
                    <a:pt x="6" y="34"/>
                    <a:pt x="0" y="31"/>
                    <a:pt x="0" y="24"/>
                  </a:cubicBezTo>
                  <a:cubicBezTo>
                    <a:pt x="0" y="16"/>
                    <a:pt x="7" y="14"/>
                    <a:pt x="13" y="14"/>
                  </a:cubicBezTo>
                  <a:cubicBezTo>
                    <a:pt x="24" y="13"/>
                    <a:pt x="24" y="13"/>
                    <a:pt x="24" y="13"/>
                  </a:cubicBezTo>
                  <a:cubicBezTo>
                    <a:pt x="28" y="13"/>
                    <a:pt x="29" y="12"/>
                    <a:pt x="29" y="10"/>
                  </a:cubicBezTo>
                  <a:cubicBezTo>
                    <a:pt x="29" y="7"/>
                    <a:pt x="27" y="6"/>
                    <a:pt x="20" y="6"/>
                  </a:cubicBezTo>
                  <a:cubicBezTo>
                    <a:pt x="16" y="6"/>
                    <a:pt x="14" y="6"/>
                    <a:pt x="12" y="11"/>
                  </a:cubicBezTo>
                  <a:lnTo>
                    <a:pt x="2" y="11"/>
                  </a:lnTo>
                  <a:close/>
                  <a:moveTo>
                    <a:pt x="29" y="17"/>
                  </a:moveTo>
                  <a:cubicBezTo>
                    <a:pt x="27" y="18"/>
                    <a:pt x="25" y="19"/>
                    <a:pt x="23" y="19"/>
                  </a:cubicBezTo>
                  <a:cubicBezTo>
                    <a:pt x="17" y="19"/>
                    <a:pt x="17" y="19"/>
                    <a:pt x="17" y="19"/>
                  </a:cubicBezTo>
                  <a:cubicBezTo>
                    <a:pt x="13" y="20"/>
                    <a:pt x="11" y="21"/>
                    <a:pt x="11" y="24"/>
                  </a:cubicBezTo>
                  <a:cubicBezTo>
                    <a:pt x="11" y="26"/>
                    <a:pt x="14" y="28"/>
                    <a:pt x="18" y="28"/>
                  </a:cubicBezTo>
                  <a:cubicBezTo>
                    <a:pt x="23" y="28"/>
                    <a:pt x="29" y="25"/>
                    <a:pt x="29" y="20"/>
                  </a:cubicBezTo>
                  <a:lnTo>
                    <a:pt x="29" y="17"/>
                  </a:ln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36" name="Freeform 110"/>
            <p:cNvSpPr>
              <a:spLocks noEditPoints="1"/>
            </p:cNvSpPr>
            <p:nvPr/>
          </p:nvSpPr>
          <p:spPr bwMode="auto">
            <a:xfrm>
              <a:off x="4219638" y="3041317"/>
              <a:ext cx="66652" cy="71365"/>
            </a:xfrm>
            <a:custGeom>
              <a:avLst/>
              <a:gdLst>
                <a:gd name="T0" fmla="*/ 0 w 42"/>
                <a:gd name="T1" fmla="*/ 0 h 45"/>
                <a:gd name="T2" fmla="*/ 11 w 42"/>
                <a:gd name="T3" fmla="*/ 0 h 45"/>
                <a:gd name="T4" fmla="*/ 11 w 42"/>
                <a:gd name="T5" fmla="*/ 15 h 45"/>
                <a:gd name="T6" fmla="*/ 11 w 42"/>
                <a:gd name="T7" fmla="*/ 15 h 45"/>
                <a:gd name="T8" fmla="*/ 24 w 42"/>
                <a:gd name="T9" fmla="*/ 11 h 45"/>
                <a:gd name="T10" fmla="*/ 42 w 42"/>
                <a:gd name="T11" fmla="*/ 28 h 45"/>
                <a:gd name="T12" fmla="*/ 23 w 42"/>
                <a:gd name="T13" fmla="*/ 45 h 45"/>
                <a:gd name="T14" fmla="*/ 11 w 42"/>
                <a:gd name="T15" fmla="*/ 40 h 45"/>
                <a:gd name="T16" fmla="*/ 11 w 42"/>
                <a:gd name="T17" fmla="*/ 40 h 45"/>
                <a:gd name="T18" fmla="*/ 11 w 42"/>
                <a:gd name="T19" fmla="*/ 44 h 45"/>
                <a:gd name="T20" fmla="*/ 0 w 42"/>
                <a:gd name="T21" fmla="*/ 44 h 45"/>
                <a:gd name="T22" fmla="*/ 0 w 42"/>
                <a:gd name="T23" fmla="*/ 0 h 45"/>
                <a:gd name="T24" fmla="*/ 21 w 42"/>
                <a:gd name="T25" fmla="*/ 37 h 45"/>
                <a:gd name="T26" fmla="*/ 31 w 42"/>
                <a:gd name="T27" fmla="*/ 28 h 45"/>
                <a:gd name="T28" fmla="*/ 21 w 42"/>
                <a:gd name="T29" fmla="*/ 18 h 45"/>
                <a:gd name="T30" fmla="*/ 11 w 42"/>
                <a:gd name="T31" fmla="*/ 28 h 45"/>
                <a:gd name="T32" fmla="*/ 21 w 42"/>
                <a:gd name="T33"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 h="45">
                  <a:moveTo>
                    <a:pt x="0" y="0"/>
                  </a:moveTo>
                  <a:cubicBezTo>
                    <a:pt x="11" y="0"/>
                    <a:pt x="11" y="0"/>
                    <a:pt x="11" y="0"/>
                  </a:cubicBezTo>
                  <a:cubicBezTo>
                    <a:pt x="11" y="15"/>
                    <a:pt x="11" y="15"/>
                    <a:pt x="11" y="15"/>
                  </a:cubicBezTo>
                  <a:cubicBezTo>
                    <a:pt x="11" y="15"/>
                    <a:pt x="11" y="15"/>
                    <a:pt x="11" y="15"/>
                  </a:cubicBezTo>
                  <a:cubicBezTo>
                    <a:pt x="13" y="13"/>
                    <a:pt x="18" y="11"/>
                    <a:pt x="24" y="11"/>
                  </a:cubicBezTo>
                  <a:cubicBezTo>
                    <a:pt x="34" y="11"/>
                    <a:pt x="42" y="17"/>
                    <a:pt x="42" y="28"/>
                  </a:cubicBezTo>
                  <a:cubicBezTo>
                    <a:pt x="42" y="39"/>
                    <a:pt x="33" y="45"/>
                    <a:pt x="23" y="45"/>
                  </a:cubicBezTo>
                  <a:cubicBezTo>
                    <a:pt x="18" y="45"/>
                    <a:pt x="15" y="44"/>
                    <a:pt x="11" y="40"/>
                  </a:cubicBezTo>
                  <a:cubicBezTo>
                    <a:pt x="11" y="40"/>
                    <a:pt x="11" y="40"/>
                    <a:pt x="11" y="40"/>
                  </a:cubicBezTo>
                  <a:cubicBezTo>
                    <a:pt x="11" y="44"/>
                    <a:pt x="11" y="44"/>
                    <a:pt x="11" y="44"/>
                  </a:cubicBezTo>
                  <a:cubicBezTo>
                    <a:pt x="0" y="44"/>
                    <a:pt x="0" y="44"/>
                    <a:pt x="0" y="44"/>
                  </a:cubicBezTo>
                  <a:lnTo>
                    <a:pt x="0" y="0"/>
                  </a:lnTo>
                  <a:close/>
                  <a:moveTo>
                    <a:pt x="21" y="37"/>
                  </a:moveTo>
                  <a:cubicBezTo>
                    <a:pt x="26" y="37"/>
                    <a:pt x="31" y="34"/>
                    <a:pt x="31" y="28"/>
                  </a:cubicBezTo>
                  <a:cubicBezTo>
                    <a:pt x="31" y="22"/>
                    <a:pt x="26" y="18"/>
                    <a:pt x="21" y="18"/>
                  </a:cubicBezTo>
                  <a:cubicBezTo>
                    <a:pt x="15" y="18"/>
                    <a:pt x="11" y="22"/>
                    <a:pt x="11" y="28"/>
                  </a:cubicBezTo>
                  <a:cubicBezTo>
                    <a:pt x="11" y="34"/>
                    <a:pt x="15" y="37"/>
                    <a:pt x="21" y="37"/>
                  </a:cubicBez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37" name="Freeform 111"/>
            <p:cNvSpPr/>
            <p:nvPr/>
          </p:nvSpPr>
          <p:spPr bwMode="auto">
            <a:xfrm>
              <a:off x="4469416" y="3076326"/>
              <a:ext cx="65306" cy="55880"/>
            </a:xfrm>
            <a:custGeom>
              <a:avLst/>
              <a:gdLst>
                <a:gd name="T0" fmla="*/ 30 w 41"/>
                <a:gd name="T1" fmla="*/ 13 h 35"/>
                <a:gd name="T2" fmla="*/ 21 w 41"/>
                <a:gd name="T3" fmla="*/ 8 h 35"/>
                <a:gd name="T4" fmla="*/ 11 w 41"/>
                <a:gd name="T5" fmla="*/ 17 h 35"/>
                <a:gd name="T6" fmla="*/ 21 w 41"/>
                <a:gd name="T7" fmla="*/ 27 h 35"/>
                <a:gd name="T8" fmla="*/ 30 w 41"/>
                <a:gd name="T9" fmla="*/ 21 h 35"/>
                <a:gd name="T10" fmla="*/ 41 w 41"/>
                <a:gd name="T11" fmla="*/ 21 h 35"/>
                <a:gd name="T12" fmla="*/ 20 w 41"/>
                <a:gd name="T13" fmla="*/ 35 h 35"/>
                <a:gd name="T14" fmla="*/ 0 w 41"/>
                <a:gd name="T15" fmla="*/ 17 h 35"/>
                <a:gd name="T16" fmla="*/ 21 w 41"/>
                <a:gd name="T17" fmla="*/ 0 h 35"/>
                <a:gd name="T18" fmla="*/ 41 w 41"/>
                <a:gd name="T19" fmla="*/ 13 h 35"/>
                <a:gd name="T20" fmla="*/ 30 w 41"/>
                <a:gd name="T21" fmla="*/ 1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35">
                  <a:moveTo>
                    <a:pt x="30" y="13"/>
                  </a:moveTo>
                  <a:cubicBezTo>
                    <a:pt x="29" y="9"/>
                    <a:pt x="25" y="8"/>
                    <a:pt x="21" y="8"/>
                  </a:cubicBezTo>
                  <a:cubicBezTo>
                    <a:pt x="14" y="8"/>
                    <a:pt x="11" y="11"/>
                    <a:pt x="11" y="17"/>
                  </a:cubicBezTo>
                  <a:cubicBezTo>
                    <a:pt x="11" y="24"/>
                    <a:pt x="14" y="27"/>
                    <a:pt x="21" y="27"/>
                  </a:cubicBezTo>
                  <a:cubicBezTo>
                    <a:pt x="26" y="27"/>
                    <a:pt x="29" y="25"/>
                    <a:pt x="30" y="21"/>
                  </a:cubicBezTo>
                  <a:cubicBezTo>
                    <a:pt x="41" y="21"/>
                    <a:pt x="41" y="21"/>
                    <a:pt x="41" y="21"/>
                  </a:cubicBezTo>
                  <a:cubicBezTo>
                    <a:pt x="39" y="32"/>
                    <a:pt x="31" y="35"/>
                    <a:pt x="20" y="35"/>
                  </a:cubicBezTo>
                  <a:cubicBezTo>
                    <a:pt x="8" y="35"/>
                    <a:pt x="0" y="30"/>
                    <a:pt x="0" y="17"/>
                  </a:cubicBezTo>
                  <a:cubicBezTo>
                    <a:pt x="0" y="5"/>
                    <a:pt x="8" y="0"/>
                    <a:pt x="21" y="0"/>
                  </a:cubicBezTo>
                  <a:cubicBezTo>
                    <a:pt x="29" y="0"/>
                    <a:pt x="39" y="2"/>
                    <a:pt x="41" y="13"/>
                  </a:cubicBezTo>
                  <a:lnTo>
                    <a:pt x="30" y="13"/>
                  </a:ln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grpSp>
      <p:grpSp>
        <p:nvGrpSpPr>
          <p:cNvPr id="25" name="Group 11"/>
          <p:cNvGrpSpPr/>
          <p:nvPr/>
        </p:nvGrpSpPr>
        <p:grpSpPr>
          <a:xfrm>
            <a:off x="1091822" y="1322427"/>
            <a:ext cx="554931" cy="654101"/>
            <a:chOff x="4536741" y="1960742"/>
            <a:chExt cx="739908" cy="871865"/>
          </a:xfrm>
        </p:grpSpPr>
        <p:sp>
          <p:nvSpPr>
            <p:cNvPr id="339" name="Freeform 70"/>
            <p:cNvSpPr/>
            <p:nvPr/>
          </p:nvSpPr>
          <p:spPr bwMode="auto">
            <a:xfrm>
              <a:off x="4562325" y="1998444"/>
              <a:ext cx="714324" cy="834163"/>
            </a:xfrm>
            <a:custGeom>
              <a:avLst/>
              <a:gdLst>
                <a:gd name="T0" fmla="*/ 225 w 449"/>
                <a:gd name="T1" fmla="*/ 0 h 524"/>
                <a:gd name="T2" fmla="*/ 0 w 449"/>
                <a:gd name="T3" fmla="*/ 224 h 524"/>
                <a:gd name="T4" fmla="*/ 225 w 449"/>
                <a:gd name="T5" fmla="*/ 448 h 524"/>
                <a:gd name="T6" fmla="*/ 235 w 449"/>
                <a:gd name="T7" fmla="*/ 448 h 524"/>
                <a:gd name="T8" fmla="*/ 325 w 449"/>
                <a:gd name="T9" fmla="*/ 524 h 524"/>
                <a:gd name="T10" fmla="*/ 335 w 449"/>
                <a:gd name="T11" fmla="*/ 419 h 524"/>
                <a:gd name="T12" fmla="*/ 449 w 449"/>
                <a:gd name="T13" fmla="*/ 224 h 524"/>
                <a:gd name="T14" fmla="*/ 225 w 449"/>
                <a:gd name="T15" fmla="*/ 0 h 5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9" h="524">
                  <a:moveTo>
                    <a:pt x="225" y="0"/>
                  </a:moveTo>
                  <a:cubicBezTo>
                    <a:pt x="101" y="0"/>
                    <a:pt x="0" y="100"/>
                    <a:pt x="0" y="224"/>
                  </a:cubicBezTo>
                  <a:cubicBezTo>
                    <a:pt x="0" y="348"/>
                    <a:pt x="101" y="448"/>
                    <a:pt x="225" y="448"/>
                  </a:cubicBezTo>
                  <a:cubicBezTo>
                    <a:pt x="228" y="448"/>
                    <a:pt x="231" y="448"/>
                    <a:pt x="235" y="448"/>
                  </a:cubicBezTo>
                  <a:cubicBezTo>
                    <a:pt x="325" y="524"/>
                    <a:pt x="325" y="524"/>
                    <a:pt x="325" y="524"/>
                  </a:cubicBezTo>
                  <a:cubicBezTo>
                    <a:pt x="335" y="419"/>
                    <a:pt x="335" y="419"/>
                    <a:pt x="335" y="419"/>
                  </a:cubicBezTo>
                  <a:cubicBezTo>
                    <a:pt x="403" y="380"/>
                    <a:pt x="449" y="307"/>
                    <a:pt x="449" y="224"/>
                  </a:cubicBezTo>
                  <a:cubicBezTo>
                    <a:pt x="449" y="100"/>
                    <a:pt x="348" y="0"/>
                    <a:pt x="225" y="0"/>
                  </a:cubicBezTo>
                </a:path>
              </a:pathLst>
            </a:custGeom>
            <a:solidFill>
              <a:srgbClr val="C7C4C4">
                <a:alpha val="56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40" name="Freeform 71"/>
            <p:cNvSpPr/>
            <p:nvPr/>
          </p:nvSpPr>
          <p:spPr bwMode="auto">
            <a:xfrm>
              <a:off x="4536741" y="1960742"/>
              <a:ext cx="714324" cy="833490"/>
            </a:xfrm>
            <a:custGeom>
              <a:avLst/>
              <a:gdLst>
                <a:gd name="T0" fmla="*/ 449 w 449"/>
                <a:gd name="T1" fmla="*/ 224 h 524"/>
                <a:gd name="T2" fmla="*/ 225 w 449"/>
                <a:gd name="T3" fmla="*/ 0 h 524"/>
                <a:gd name="T4" fmla="*/ 0 w 449"/>
                <a:gd name="T5" fmla="*/ 224 h 524"/>
                <a:gd name="T6" fmla="*/ 225 w 449"/>
                <a:gd name="T7" fmla="*/ 448 h 524"/>
                <a:gd name="T8" fmla="*/ 235 w 449"/>
                <a:gd name="T9" fmla="*/ 448 h 524"/>
                <a:gd name="T10" fmla="*/ 325 w 449"/>
                <a:gd name="T11" fmla="*/ 524 h 524"/>
                <a:gd name="T12" fmla="*/ 335 w 449"/>
                <a:gd name="T13" fmla="*/ 419 h 524"/>
                <a:gd name="T14" fmla="*/ 449 w 449"/>
                <a:gd name="T15" fmla="*/ 224 h 5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9" h="524">
                  <a:moveTo>
                    <a:pt x="449" y="224"/>
                  </a:moveTo>
                  <a:cubicBezTo>
                    <a:pt x="449" y="100"/>
                    <a:pt x="348" y="0"/>
                    <a:pt x="225" y="0"/>
                  </a:cubicBezTo>
                  <a:cubicBezTo>
                    <a:pt x="101" y="0"/>
                    <a:pt x="0" y="100"/>
                    <a:pt x="0" y="224"/>
                  </a:cubicBezTo>
                  <a:cubicBezTo>
                    <a:pt x="0" y="348"/>
                    <a:pt x="101" y="448"/>
                    <a:pt x="225" y="448"/>
                  </a:cubicBezTo>
                  <a:cubicBezTo>
                    <a:pt x="228" y="448"/>
                    <a:pt x="231" y="448"/>
                    <a:pt x="235" y="448"/>
                  </a:cubicBezTo>
                  <a:cubicBezTo>
                    <a:pt x="325" y="524"/>
                    <a:pt x="325" y="524"/>
                    <a:pt x="325" y="524"/>
                  </a:cubicBezTo>
                  <a:cubicBezTo>
                    <a:pt x="335" y="419"/>
                    <a:pt x="335" y="419"/>
                    <a:pt x="335" y="419"/>
                  </a:cubicBezTo>
                  <a:cubicBezTo>
                    <a:pt x="403" y="380"/>
                    <a:pt x="449" y="307"/>
                    <a:pt x="449" y="224"/>
                  </a:cubicBezTo>
                  <a:close/>
                </a:path>
              </a:pathLst>
            </a:custGeom>
            <a:solidFill>
              <a:schemeClr val="accent3"/>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41" name="Freeform 112"/>
            <p:cNvSpPr>
              <a:spLocks noEditPoints="1"/>
            </p:cNvSpPr>
            <p:nvPr/>
          </p:nvSpPr>
          <p:spPr bwMode="auto">
            <a:xfrm>
              <a:off x="4649848" y="2145214"/>
              <a:ext cx="508981" cy="379043"/>
            </a:xfrm>
            <a:custGeom>
              <a:avLst/>
              <a:gdLst>
                <a:gd name="T0" fmla="*/ 318 w 320"/>
                <a:gd name="T1" fmla="*/ 85 h 238"/>
                <a:gd name="T2" fmla="*/ 50 w 320"/>
                <a:gd name="T3" fmla="*/ 237 h 238"/>
                <a:gd name="T4" fmla="*/ 44 w 320"/>
                <a:gd name="T5" fmla="*/ 235 h 238"/>
                <a:gd name="T6" fmla="*/ 1 w 320"/>
                <a:gd name="T7" fmla="*/ 158 h 238"/>
                <a:gd name="T8" fmla="*/ 2 w 320"/>
                <a:gd name="T9" fmla="*/ 153 h 238"/>
                <a:gd name="T10" fmla="*/ 270 w 320"/>
                <a:gd name="T11" fmla="*/ 1 h 238"/>
                <a:gd name="T12" fmla="*/ 276 w 320"/>
                <a:gd name="T13" fmla="*/ 3 h 238"/>
                <a:gd name="T14" fmla="*/ 319 w 320"/>
                <a:gd name="T15" fmla="*/ 80 h 238"/>
                <a:gd name="T16" fmla="*/ 318 w 320"/>
                <a:gd name="T17" fmla="*/ 85 h 238"/>
                <a:gd name="T18" fmla="*/ 49 w 320"/>
                <a:gd name="T19" fmla="*/ 228 h 238"/>
                <a:gd name="T20" fmla="*/ 310 w 320"/>
                <a:gd name="T21" fmla="*/ 80 h 238"/>
                <a:gd name="T22" fmla="*/ 271 w 320"/>
                <a:gd name="T23" fmla="*/ 10 h 238"/>
                <a:gd name="T24" fmla="*/ 10 w 320"/>
                <a:gd name="T25" fmla="*/ 158 h 238"/>
                <a:gd name="T26" fmla="*/ 49 w 320"/>
                <a:gd name="T27"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0" h="238">
                  <a:moveTo>
                    <a:pt x="318" y="85"/>
                  </a:moveTo>
                  <a:cubicBezTo>
                    <a:pt x="50" y="237"/>
                    <a:pt x="50" y="237"/>
                    <a:pt x="50" y="237"/>
                  </a:cubicBezTo>
                  <a:cubicBezTo>
                    <a:pt x="48" y="238"/>
                    <a:pt x="45" y="237"/>
                    <a:pt x="44" y="235"/>
                  </a:cubicBezTo>
                  <a:cubicBezTo>
                    <a:pt x="1" y="158"/>
                    <a:pt x="1" y="158"/>
                    <a:pt x="1" y="158"/>
                  </a:cubicBezTo>
                  <a:cubicBezTo>
                    <a:pt x="0" y="157"/>
                    <a:pt x="0" y="154"/>
                    <a:pt x="2" y="153"/>
                  </a:cubicBezTo>
                  <a:cubicBezTo>
                    <a:pt x="270" y="1"/>
                    <a:pt x="270" y="1"/>
                    <a:pt x="270" y="1"/>
                  </a:cubicBezTo>
                  <a:cubicBezTo>
                    <a:pt x="272" y="0"/>
                    <a:pt x="275" y="1"/>
                    <a:pt x="276" y="3"/>
                  </a:cubicBezTo>
                  <a:cubicBezTo>
                    <a:pt x="319" y="80"/>
                    <a:pt x="319" y="80"/>
                    <a:pt x="319" y="80"/>
                  </a:cubicBezTo>
                  <a:cubicBezTo>
                    <a:pt x="320" y="81"/>
                    <a:pt x="320" y="84"/>
                    <a:pt x="318" y="85"/>
                  </a:cubicBezTo>
                  <a:close/>
                  <a:moveTo>
                    <a:pt x="49" y="228"/>
                  </a:moveTo>
                  <a:cubicBezTo>
                    <a:pt x="310" y="80"/>
                    <a:pt x="310" y="80"/>
                    <a:pt x="310" y="80"/>
                  </a:cubicBezTo>
                  <a:cubicBezTo>
                    <a:pt x="271" y="10"/>
                    <a:pt x="271" y="10"/>
                    <a:pt x="271" y="10"/>
                  </a:cubicBezTo>
                  <a:cubicBezTo>
                    <a:pt x="10" y="158"/>
                    <a:pt x="10" y="158"/>
                    <a:pt x="10" y="158"/>
                  </a:cubicBezTo>
                  <a:lnTo>
                    <a:pt x="49" y="228"/>
                  </a:ln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42" name="Freeform 113"/>
            <p:cNvSpPr/>
            <p:nvPr/>
          </p:nvSpPr>
          <p:spPr bwMode="auto">
            <a:xfrm>
              <a:off x="4698996" y="2358636"/>
              <a:ext cx="45781" cy="70019"/>
            </a:xfrm>
            <a:custGeom>
              <a:avLst/>
              <a:gdLst>
                <a:gd name="T0" fmla="*/ 26 w 29"/>
                <a:gd name="T1" fmla="*/ 43 h 44"/>
                <a:gd name="T2" fmla="*/ 21 w 29"/>
                <a:gd name="T3" fmla="*/ 42 h 44"/>
                <a:gd name="T4" fmla="*/ 1 w 29"/>
                <a:gd name="T5" fmla="*/ 7 h 44"/>
                <a:gd name="T6" fmla="*/ 3 w 29"/>
                <a:gd name="T7" fmla="*/ 1 h 44"/>
                <a:gd name="T8" fmla="*/ 8 w 29"/>
                <a:gd name="T9" fmla="*/ 3 h 44"/>
                <a:gd name="T10" fmla="*/ 28 w 29"/>
                <a:gd name="T11" fmla="*/ 38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3"/>
                    <a:pt x="21" y="42"/>
                  </a:cubicBezTo>
                  <a:cubicBezTo>
                    <a:pt x="1" y="7"/>
                    <a:pt x="1" y="7"/>
                    <a:pt x="1" y="7"/>
                  </a:cubicBezTo>
                  <a:cubicBezTo>
                    <a:pt x="0" y="5"/>
                    <a:pt x="1" y="2"/>
                    <a:pt x="3" y="1"/>
                  </a:cubicBezTo>
                  <a:cubicBezTo>
                    <a:pt x="5" y="0"/>
                    <a:pt x="7" y="1"/>
                    <a:pt x="8" y="3"/>
                  </a:cubicBezTo>
                  <a:cubicBezTo>
                    <a:pt x="28" y="38"/>
                    <a:pt x="28" y="38"/>
                    <a:pt x="28" y="38"/>
                  </a:cubicBezTo>
                  <a:cubicBezTo>
                    <a:pt x="29" y="40"/>
                    <a:pt x="28" y="42"/>
                    <a:pt x="26" y="43"/>
                  </a:cubicBez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43" name="Freeform 114"/>
            <p:cNvSpPr/>
            <p:nvPr/>
          </p:nvSpPr>
          <p:spPr bwMode="auto">
            <a:xfrm>
              <a:off x="4765648" y="2321607"/>
              <a:ext cx="46455" cy="70019"/>
            </a:xfrm>
            <a:custGeom>
              <a:avLst/>
              <a:gdLst>
                <a:gd name="T0" fmla="*/ 26 w 29"/>
                <a:gd name="T1" fmla="*/ 42 h 44"/>
                <a:gd name="T2" fmla="*/ 21 w 29"/>
                <a:gd name="T3" fmla="*/ 41 h 44"/>
                <a:gd name="T4" fmla="*/ 1 w 29"/>
                <a:gd name="T5" fmla="*/ 6 h 44"/>
                <a:gd name="T6" fmla="*/ 2 w 29"/>
                <a:gd name="T7" fmla="*/ 1 h 44"/>
                <a:gd name="T8" fmla="*/ 8 w 29"/>
                <a:gd name="T9" fmla="*/ 2 h 44"/>
                <a:gd name="T10" fmla="*/ 28 w 29"/>
                <a:gd name="T11" fmla="*/ 37 h 44"/>
                <a:gd name="T12" fmla="*/ 26 w 29"/>
                <a:gd name="T13" fmla="*/ 42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2"/>
                  </a:moveTo>
                  <a:cubicBezTo>
                    <a:pt x="24" y="44"/>
                    <a:pt x="22" y="43"/>
                    <a:pt x="21" y="41"/>
                  </a:cubicBezTo>
                  <a:cubicBezTo>
                    <a:pt x="1" y="6"/>
                    <a:pt x="1" y="6"/>
                    <a:pt x="1" y="6"/>
                  </a:cubicBezTo>
                  <a:cubicBezTo>
                    <a:pt x="0" y="4"/>
                    <a:pt x="1" y="2"/>
                    <a:pt x="2" y="1"/>
                  </a:cubicBezTo>
                  <a:cubicBezTo>
                    <a:pt x="4" y="0"/>
                    <a:pt x="7" y="0"/>
                    <a:pt x="8" y="2"/>
                  </a:cubicBezTo>
                  <a:cubicBezTo>
                    <a:pt x="28" y="37"/>
                    <a:pt x="28" y="37"/>
                    <a:pt x="28" y="37"/>
                  </a:cubicBezTo>
                  <a:cubicBezTo>
                    <a:pt x="29" y="39"/>
                    <a:pt x="28" y="41"/>
                    <a:pt x="26" y="42"/>
                  </a:cubicBez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44" name="Freeform 115"/>
            <p:cNvSpPr/>
            <p:nvPr/>
          </p:nvSpPr>
          <p:spPr bwMode="auto">
            <a:xfrm>
              <a:off x="4840379" y="2285251"/>
              <a:ext cx="46455" cy="70019"/>
            </a:xfrm>
            <a:custGeom>
              <a:avLst/>
              <a:gdLst>
                <a:gd name="T0" fmla="*/ 26 w 29"/>
                <a:gd name="T1" fmla="*/ 43 h 44"/>
                <a:gd name="T2" fmla="*/ 21 w 29"/>
                <a:gd name="T3" fmla="*/ 42 h 44"/>
                <a:gd name="T4" fmla="*/ 1 w 29"/>
                <a:gd name="T5" fmla="*/ 7 h 44"/>
                <a:gd name="T6" fmla="*/ 3 w 29"/>
                <a:gd name="T7" fmla="*/ 2 h 44"/>
                <a:gd name="T8" fmla="*/ 8 w 29"/>
                <a:gd name="T9" fmla="*/ 3 h 44"/>
                <a:gd name="T10" fmla="*/ 28 w 29"/>
                <a:gd name="T11" fmla="*/ 38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4"/>
                    <a:pt x="21" y="42"/>
                  </a:cubicBezTo>
                  <a:cubicBezTo>
                    <a:pt x="1" y="7"/>
                    <a:pt x="1" y="7"/>
                    <a:pt x="1" y="7"/>
                  </a:cubicBezTo>
                  <a:cubicBezTo>
                    <a:pt x="0" y="5"/>
                    <a:pt x="1" y="3"/>
                    <a:pt x="3" y="2"/>
                  </a:cubicBezTo>
                  <a:cubicBezTo>
                    <a:pt x="5" y="0"/>
                    <a:pt x="7" y="1"/>
                    <a:pt x="8" y="3"/>
                  </a:cubicBezTo>
                  <a:cubicBezTo>
                    <a:pt x="28" y="38"/>
                    <a:pt x="28" y="38"/>
                    <a:pt x="28" y="38"/>
                  </a:cubicBezTo>
                  <a:cubicBezTo>
                    <a:pt x="29" y="40"/>
                    <a:pt x="28" y="42"/>
                    <a:pt x="26" y="43"/>
                  </a:cubicBez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45" name="Freeform 116"/>
            <p:cNvSpPr/>
            <p:nvPr/>
          </p:nvSpPr>
          <p:spPr bwMode="auto">
            <a:xfrm>
              <a:off x="4732658" y="2339111"/>
              <a:ext cx="55207" cy="87523"/>
            </a:xfrm>
            <a:custGeom>
              <a:avLst/>
              <a:gdLst>
                <a:gd name="T0" fmla="*/ 32 w 35"/>
                <a:gd name="T1" fmla="*/ 54 h 55"/>
                <a:gd name="T2" fmla="*/ 27 w 35"/>
                <a:gd name="T3" fmla="*/ 52 h 55"/>
                <a:gd name="T4" fmla="*/ 1 w 35"/>
                <a:gd name="T5" fmla="*/ 7 h 55"/>
                <a:gd name="T6" fmla="*/ 3 w 35"/>
                <a:gd name="T7" fmla="*/ 1 h 55"/>
                <a:gd name="T8" fmla="*/ 8 w 35"/>
                <a:gd name="T9" fmla="*/ 3 h 55"/>
                <a:gd name="T10" fmla="*/ 34 w 35"/>
                <a:gd name="T11" fmla="*/ 48 h 55"/>
                <a:gd name="T12" fmla="*/ 32 w 35"/>
                <a:gd name="T13" fmla="*/ 54 h 55"/>
              </a:gdLst>
              <a:ahLst/>
              <a:cxnLst>
                <a:cxn ang="0">
                  <a:pos x="T0" y="T1"/>
                </a:cxn>
                <a:cxn ang="0">
                  <a:pos x="T2" y="T3"/>
                </a:cxn>
                <a:cxn ang="0">
                  <a:pos x="T4" y="T5"/>
                </a:cxn>
                <a:cxn ang="0">
                  <a:pos x="T6" y="T7"/>
                </a:cxn>
                <a:cxn ang="0">
                  <a:pos x="T8" y="T9"/>
                </a:cxn>
                <a:cxn ang="0">
                  <a:pos x="T10" y="T11"/>
                </a:cxn>
                <a:cxn ang="0">
                  <a:pos x="T12" y="T13"/>
                </a:cxn>
              </a:cxnLst>
              <a:rect l="0" t="0" r="r" b="b"/>
              <a:pathLst>
                <a:path w="35" h="55">
                  <a:moveTo>
                    <a:pt x="32" y="54"/>
                  </a:moveTo>
                  <a:cubicBezTo>
                    <a:pt x="30" y="55"/>
                    <a:pt x="28" y="54"/>
                    <a:pt x="27" y="52"/>
                  </a:cubicBezTo>
                  <a:cubicBezTo>
                    <a:pt x="1" y="7"/>
                    <a:pt x="1" y="7"/>
                    <a:pt x="1" y="7"/>
                  </a:cubicBezTo>
                  <a:cubicBezTo>
                    <a:pt x="0" y="5"/>
                    <a:pt x="1" y="3"/>
                    <a:pt x="3" y="1"/>
                  </a:cubicBezTo>
                  <a:cubicBezTo>
                    <a:pt x="4" y="0"/>
                    <a:pt x="7" y="1"/>
                    <a:pt x="8" y="3"/>
                  </a:cubicBezTo>
                  <a:cubicBezTo>
                    <a:pt x="34" y="48"/>
                    <a:pt x="34" y="48"/>
                    <a:pt x="34" y="48"/>
                  </a:cubicBezTo>
                  <a:cubicBezTo>
                    <a:pt x="35" y="50"/>
                    <a:pt x="34" y="53"/>
                    <a:pt x="32" y="54"/>
                  </a:cubicBez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46" name="Freeform 117"/>
            <p:cNvSpPr/>
            <p:nvPr/>
          </p:nvSpPr>
          <p:spPr bwMode="auto">
            <a:xfrm>
              <a:off x="4802677" y="2307468"/>
              <a:ext cx="53860" cy="87523"/>
            </a:xfrm>
            <a:custGeom>
              <a:avLst/>
              <a:gdLst>
                <a:gd name="T0" fmla="*/ 32 w 34"/>
                <a:gd name="T1" fmla="*/ 54 h 55"/>
                <a:gd name="T2" fmla="*/ 26 w 34"/>
                <a:gd name="T3" fmla="*/ 52 h 55"/>
                <a:gd name="T4" fmla="*/ 1 w 34"/>
                <a:gd name="T5" fmla="*/ 7 h 55"/>
                <a:gd name="T6" fmla="*/ 2 w 34"/>
                <a:gd name="T7" fmla="*/ 1 h 55"/>
                <a:gd name="T8" fmla="*/ 8 w 34"/>
                <a:gd name="T9" fmla="*/ 3 h 55"/>
                <a:gd name="T10" fmla="*/ 33 w 34"/>
                <a:gd name="T11" fmla="*/ 48 h 55"/>
                <a:gd name="T12" fmla="*/ 32 w 34"/>
                <a:gd name="T13" fmla="*/ 54 h 55"/>
              </a:gdLst>
              <a:ahLst/>
              <a:cxnLst>
                <a:cxn ang="0">
                  <a:pos x="T0" y="T1"/>
                </a:cxn>
                <a:cxn ang="0">
                  <a:pos x="T2" y="T3"/>
                </a:cxn>
                <a:cxn ang="0">
                  <a:pos x="T4" y="T5"/>
                </a:cxn>
                <a:cxn ang="0">
                  <a:pos x="T6" y="T7"/>
                </a:cxn>
                <a:cxn ang="0">
                  <a:pos x="T8" y="T9"/>
                </a:cxn>
                <a:cxn ang="0">
                  <a:pos x="T10" y="T11"/>
                </a:cxn>
                <a:cxn ang="0">
                  <a:pos x="T12" y="T13"/>
                </a:cxn>
              </a:cxnLst>
              <a:rect l="0" t="0" r="r" b="b"/>
              <a:pathLst>
                <a:path w="34" h="55">
                  <a:moveTo>
                    <a:pt x="32" y="54"/>
                  </a:moveTo>
                  <a:cubicBezTo>
                    <a:pt x="30" y="55"/>
                    <a:pt x="27" y="54"/>
                    <a:pt x="26" y="52"/>
                  </a:cubicBezTo>
                  <a:cubicBezTo>
                    <a:pt x="1" y="7"/>
                    <a:pt x="1" y="7"/>
                    <a:pt x="1" y="7"/>
                  </a:cubicBezTo>
                  <a:cubicBezTo>
                    <a:pt x="0" y="5"/>
                    <a:pt x="0" y="2"/>
                    <a:pt x="2" y="1"/>
                  </a:cubicBezTo>
                  <a:cubicBezTo>
                    <a:pt x="4" y="0"/>
                    <a:pt x="7" y="1"/>
                    <a:pt x="8" y="3"/>
                  </a:cubicBezTo>
                  <a:cubicBezTo>
                    <a:pt x="33" y="48"/>
                    <a:pt x="33" y="48"/>
                    <a:pt x="33" y="48"/>
                  </a:cubicBezTo>
                  <a:cubicBezTo>
                    <a:pt x="34" y="50"/>
                    <a:pt x="34" y="52"/>
                    <a:pt x="32" y="54"/>
                  </a:cubicBez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47" name="Freeform 118"/>
            <p:cNvSpPr/>
            <p:nvPr/>
          </p:nvSpPr>
          <p:spPr bwMode="auto">
            <a:xfrm>
              <a:off x="4918477" y="2242163"/>
              <a:ext cx="46455" cy="70019"/>
            </a:xfrm>
            <a:custGeom>
              <a:avLst/>
              <a:gdLst>
                <a:gd name="T0" fmla="*/ 26 w 29"/>
                <a:gd name="T1" fmla="*/ 43 h 44"/>
                <a:gd name="T2" fmla="*/ 21 w 29"/>
                <a:gd name="T3" fmla="*/ 41 h 44"/>
                <a:gd name="T4" fmla="*/ 1 w 29"/>
                <a:gd name="T5" fmla="*/ 6 h 44"/>
                <a:gd name="T6" fmla="*/ 2 w 29"/>
                <a:gd name="T7" fmla="*/ 1 h 44"/>
                <a:gd name="T8" fmla="*/ 8 w 29"/>
                <a:gd name="T9" fmla="*/ 3 h 44"/>
                <a:gd name="T10" fmla="*/ 28 w 29"/>
                <a:gd name="T11" fmla="*/ 37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3"/>
                    <a:pt x="21" y="41"/>
                  </a:cubicBezTo>
                  <a:cubicBezTo>
                    <a:pt x="1" y="6"/>
                    <a:pt x="1" y="6"/>
                    <a:pt x="1" y="6"/>
                  </a:cubicBezTo>
                  <a:cubicBezTo>
                    <a:pt x="0" y="5"/>
                    <a:pt x="1" y="2"/>
                    <a:pt x="2" y="1"/>
                  </a:cubicBezTo>
                  <a:cubicBezTo>
                    <a:pt x="4" y="0"/>
                    <a:pt x="7" y="1"/>
                    <a:pt x="8" y="3"/>
                  </a:cubicBezTo>
                  <a:cubicBezTo>
                    <a:pt x="28" y="37"/>
                    <a:pt x="28" y="37"/>
                    <a:pt x="28" y="37"/>
                  </a:cubicBezTo>
                  <a:cubicBezTo>
                    <a:pt x="29" y="39"/>
                    <a:pt x="28" y="42"/>
                    <a:pt x="26" y="43"/>
                  </a:cubicBez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48" name="Freeform 119"/>
            <p:cNvSpPr/>
            <p:nvPr/>
          </p:nvSpPr>
          <p:spPr bwMode="auto">
            <a:xfrm>
              <a:off x="4878755" y="2264380"/>
              <a:ext cx="55880" cy="86177"/>
            </a:xfrm>
            <a:custGeom>
              <a:avLst/>
              <a:gdLst>
                <a:gd name="T0" fmla="*/ 33 w 35"/>
                <a:gd name="T1" fmla="*/ 53 h 54"/>
                <a:gd name="T2" fmla="*/ 27 w 35"/>
                <a:gd name="T3" fmla="*/ 51 h 54"/>
                <a:gd name="T4" fmla="*/ 2 w 35"/>
                <a:gd name="T5" fmla="*/ 6 h 54"/>
                <a:gd name="T6" fmla="*/ 3 w 35"/>
                <a:gd name="T7" fmla="*/ 1 h 54"/>
                <a:gd name="T8" fmla="*/ 9 w 35"/>
                <a:gd name="T9" fmla="*/ 2 h 54"/>
                <a:gd name="T10" fmla="*/ 34 w 35"/>
                <a:gd name="T11" fmla="*/ 48 h 54"/>
                <a:gd name="T12" fmla="*/ 33 w 35"/>
                <a:gd name="T13" fmla="*/ 53 h 54"/>
              </a:gdLst>
              <a:ahLst/>
              <a:cxnLst>
                <a:cxn ang="0">
                  <a:pos x="T0" y="T1"/>
                </a:cxn>
                <a:cxn ang="0">
                  <a:pos x="T2" y="T3"/>
                </a:cxn>
                <a:cxn ang="0">
                  <a:pos x="T4" y="T5"/>
                </a:cxn>
                <a:cxn ang="0">
                  <a:pos x="T6" y="T7"/>
                </a:cxn>
                <a:cxn ang="0">
                  <a:pos x="T8" y="T9"/>
                </a:cxn>
                <a:cxn ang="0">
                  <a:pos x="T10" y="T11"/>
                </a:cxn>
                <a:cxn ang="0">
                  <a:pos x="T12" y="T13"/>
                </a:cxn>
              </a:cxnLst>
              <a:rect l="0" t="0" r="r" b="b"/>
              <a:pathLst>
                <a:path w="35" h="54">
                  <a:moveTo>
                    <a:pt x="33" y="53"/>
                  </a:moveTo>
                  <a:cubicBezTo>
                    <a:pt x="31" y="54"/>
                    <a:pt x="28" y="53"/>
                    <a:pt x="27" y="51"/>
                  </a:cubicBezTo>
                  <a:cubicBezTo>
                    <a:pt x="2" y="6"/>
                    <a:pt x="2" y="6"/>
                    <a:pt x="2" y="6"/>
                  </a:cubicBezTo>
                  <a:cubicBezTo>
                    <a:pt x="0" y="4"/>
                    <a:pt x="1" y="2"/>
                    <a:pt x="3" y="1"/>
                  </a:cubicBezTo>
                  <a:cubicBezTo>
                    <a:pt x="5" y="0"/>
                    <a:pt x="7" y="0"/>
                    <a:pt x="9" y="2"/>
                  </a:cubicBezTo>
                  <a:cubicBezTo>
                    <a:pt x="34" y="48"/>
                    <a:pt x="34" y="48"/>
                    <a:pt x="34" y="48"/>
                  </a:cubicBezTo>
                  <a:cubicBezTo>
                    <a:pt x="35" y="49"/>
                    <a:pt x="35" y="52"/>
                    <a:pt x="33" y="53"/>
                  </a:cubicBez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49" name="Freeform 120"/>
            <p:cNvSpPr/>
            <p:nvPr/>
          </p:nvSpPr>
          <p:spPr bwMode="auto">
            <a:xfrm>
              <a:off x="4996574" y="2197728"/>
              <a:ext cx="44435" cy="70019"/>
            </a:xfrm>
            <a:custGeom>
              <a:avLst/>
              <a:gdLst>
                <a:gd name="T0" fmla="*/ 26 w 28"/>
                <a:gd name="T1" fmla="*/ 43 h 44"/>
                <a:gd name="T2" fmla="*/ 20 w 28"/>
                <a:gd name="T3" fmla="*/ 42 h 44"/>
                <a:gd name="T4" fmla="*/ 1 w 28"/>
                <a:gd name="T5" fmla="*/ 7 h 44"/>
                <a:gd name="T6" fmla="*/ 2 w 28"/>
                <a:gd name="T7" fmla="*/ 1 h 44"/>
                <a:gd name="T8" fmla="*/ 8 w 28"/>
                <a:gd name="T9" fmla="*/ 3 h 44"/>
                <a:gd name="T10" fmla="*/ 27 w 28"/>
                <a:gd name="T11" fmla="*/ 38 h 44"/>
                <a:gd name="T12" fmla="*/ 26 w 28"/>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8" h="44">
                  <a:moveTo>
                    <a:pt x="26" y="43"/>
                  </a:moveTo>
                  <a:cubicBezTo>
                    <a:pt x="24" y="44"/>
                    <a:pt x="21" y="44"/>
                    <a:pt x="20" y="42"/>
                  </a:cubicBezTo>
                  <a:cubicBezTo>
                    <a:pt x="1" y="7"/>
                    <a:pt x="1" y="7"/>
                    <a:pt x="1" y="7"/>
                  </a:cubicBezTo>
                  <a:cubicBezTo>
                    <a:pt x="0" y="5"/>
                    <a:pt x="0" y="3"/>
                    <a:pt x="2" y="1"/>
                  </a:cubicBezTo>
                  <a:cubicBezTo>
                    <a:pt x="4" y="0"/>
                    <a:pt x="7" y="1"/>
                    <a:pt x="8" y="3"/>
                  </a:cubicBezTo>
                  <a:cubicBezTo>
                    <a:pt x="27" y="38"/>
                    <a:pt x="27" y="38"/>
                    <a:pt x="27" y="38"/>
                  </a:cubicBezTo>
                  <a:cubicBezTo>
                    <a:pt x="28" y="40"/>
                    <a:pt x="28" y="42"/>
                    <a:pt x="26" y="43"/>
                  </a:cubicBez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50" name="Freeform 121"/>
            <p:cNvSpPr/>
            <p:nvPr/>
          </p:nvSpPr>
          <p:spPr bwMode="auto">
            <a:xfrm>
              <a:off x="4956852" y="2219945"/>
              <a:ext cx="55880" cy="87523"/>
            </a:xfrm>
            <a:custGeom>
              <a:avLst/>
              <a:gdLst>
                <a:gd name="T0" fmla="*/ 32 w 35"/>
                <a:gd name="T1" fmla="*/ 53 h 55"/>
                <a:gd name="T2" fmla="*/ 27 w 35"/>
                <a:gd name="T3" fmla="*/ 52 h 55"/>
                <a:gd name="T4" fmla="*/ 1 w 35"/>
                <a:gd name="T5" fmla="*/ 7 h 55"/>
                <a:gd name="T6" fmla="*/ 3 w 35"/>
                <a:gd name="T7" fmla="*/ 1 h 55"/>
                <a:gd name="T8" fmla="*/ 8 w 35"/>
                <a:gd name="T9" fmla="*/ 3 h 55"/>
                <a:gd name="T10" fmla="*/ 34 w 35"/>
                <a:gd name="T11" fmla="*/ 48 h 55"/>
                <a:gd name="T12" fmla="*/ 32 w 35"/>
                <a:gd name="T13" fmla="*/ 53 h 55"/>
              </a:gdLst>
              <a:ahLst/>
              <a:cxnLst>
                <a:cxn ang="0">
                  <a:pos x="T0" y="T1"/>
                </a:cxn>
                <a:cxn ang="0">
                  <a:pos x="T2" y="T3"/>
                </a:cxn>
                <a:cxn ang="0">
                  <a:pos x="T4" y="T5"/>
                </a:cxn>
                <a:cxn ang="0">
                  <a:pos x="T6" y="T7"/>
                </a:cxn>
                <a:cxn ang="0">
                  <a:pos x="T8" y="T9"/>
                </a:cxn>
                <a:cxn ang="0">
                  <a:pos x="T10" y="T11"/>
                </a:cxn>
                <a:cxn ang="0">
                  <a:pos x="T12" y="T13"/>
                </a:cxn>
              </a:cxnLst>
              <a:rect l="0" t="0" r="r" b="b"/>
              <a:pathLst>
                <a:path w="35" h="55">
                  <a:moveTo>
                    <a:pt x="32" y="53"/>
                  </a:moveTo>
                  <a:cubicBezTo>
                    <a:pt x="30" y="55"/>
                    <a:pt x="28" y="54"/>
                    <a:pt x="27" y="52"/>
                  </a:cubicBezTo>
                  <a:cubicBezTo>
                    <a:pt x="1" y="7"/>
                    <a:pt x="1" y="7"/>
                    <a:pt x="1" y="7"/>
                  </a:cubicBezTo>
                  <a:cubicBezTo>
                    <a:pt x="0" y="5"/>
                    <a:pt x="1" y="2"/>
                    <a:pt x="3" y="1"/>
                  </a:cubicBezTo>
                  <a:cubicBezTo>
                    <a:pt x="5" y="0"/>
                    <a:pt x="7" y="1"/>
                    <a:pt x="8" y="3"/>
                  </a:cubicBezTo>
                  <a:cubicBezTo>
                    <a:pt x="34" y="48"/>
                    <a:pt x="34" y="48"/>
                    <a:pt x="34" y="48"/>
                  </a:cubicBezTo>
                  <a:cubicBezTo>
                    <a:pt x="35" y="50"/>
                    <a:pt x="34" y="52"/>
                    <a:pt x="32" y="53"/>
                  </a:cubicBez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sp>
          <p:nvSpPr>
            <p:cNvPr id="351" name="Freeform 122"/>
            <p:cNvSpPr/>
            <p:nvPr/>
          </p:nvSpPr>
          <p:spPr bwMode="auto">
            <a:xfrm>
              <a:off x="5034950" y="2176857"/>
              <a:ext cx="55880" cy="86177"/>
            </a:xfrm>
            <a:custGeom>
              <a:avLst/>
              <a:gdLst>
                <a:gd name="T0" fmla="*/ 32 w 35"/>
                <a:gd name="T1" fmla="*/ 53 h 54"/>
                <a:gd name="T2" fmla="*/ 27 w 35"/>
                <a:gd name="T3" fmla="*/ 51 h 54"/>
                <a:gd name="T4" fmla="*/ 1 w 35"/>
                <a:gd name="T5" fmla="*/ 6 h 54"/>
                <a:gd name="T6" fmla="*/ 3 w 35"/>
                <a:gd name="T7" fmla="*/ 1 h 54"/>
                <a:gd name="T8" fmla="*/ 8 w 35"/>
                <a:gd name="T9" fmla="*/ 2 h 54"/>
                <a:gd name="T10" fmla="*/ 34 w 35"/>
                <a:gd name="T11" fmla="*/ 47 h 54"/>
                <a:gd name="T12" fmla="*/ 32 w 35"/>
                <a:gd name="T13" fmla="*/ 53 h 54"/>
              </a:gdLst>
              <a:ahLst/>
              <a:cxnLst>
                <a:cxn ang="0">
                  <a:pos x="T0" y="T1"/>
                </a:cxn>
                <a:cxn ang="0">
                  <a:pos x="T2" y="T3"/>
                </a:cxn>
                <a:cxn ang="0">
                  <a:pos x="T4" y="T5"/>
                </a:cxn>
                <a:cxn ang="0">
                  <a:pos x="T6" y="T7"/>
                </a:cxn>
                <a:cxn ang="0">
                  <a:pos x="T8" y="T9"/>
                </a:cxn>
                <a:cxn ang="0">
                  <a:pos x="T10" y="T11"/>
                </a:cxn>
                <a:cxn ang="0">
                  <a:pos x="T12" y="T13"/>
                </a:cxn>
              </a:cxnLst>
              <a:rect l="0" t="0" r="r" b="b"/>
              <a:pathLst>
                <a:path w="35" h="54">
                  <a:moveTo>
                    <a:pt x="32" y="53"/>
                  </a:moveTo>
                  <a:cubicBezTo>
                    <a:pt x="30" y="54"/>
                    <a:pt x="28" y="53"/>
                    <a:pt x="27" y="51"/>
                  </a:cubicBezTo>
                  <a:cubicBezTo>
                    <a:pt x="1" y="6"/>
                    <a:pt x="1" y="6"/>
                    <a:pt x="1" y="6"/>
                  </a:cubicBezTo>
                  <a:cubicBezTo>
                    <a:pt x="0" y="4"/>
                    <a:pt x="1" y="2"/>
                    <a:pt x="3" y="1"/>
                  </a:cubicBezTo>
                  <a:cubicBezTo>
                    <a:pt x="4" y="0"/>
                    <a:pt x="7" y="0"/>
                    <a:pt x="8" y="2"/>
                  </a:cubicBezTo>
                  <a:cubicBezTo>
                    <a:pt x="34" y="47"/>
                    <a:pt x="34" y="47"/>
                    <a:pt x="34" y="47"/>
                  </a:cubicBezTo>
                  <a:cubicBezTo>
                    <a:pt x="35" y="49"/>
                    <a:pt x="34" y="52"/>
                    <a:pt x="32" y="53"/>
                  </a:cubicBezTo>
                  <a:close/>
                </a:path>
              </a:pathLst>
            </a:custGeom>
            <a:solidFill>
              <a:srgbClr val="FCFCFC"/>
            </a:solidFill>
            <a:ln>
              <a:noFill/>
            </a:ln>
          </p:spPr>
          <p:txBody>
            <a:bodyPr vert="horz" wrap="square" lIns="91440" tIns="45720" rIns="91440" bIns="45720" numCol="1" anchor="t" anchorCtr="0" compatLnSpc="1"/>
            <a:lstStyle/>
            <a:p>
              <a:pPr defTabSz="685800">
                <a:defRPr/>
              </a:pPr>
              <a:endParaRPr lang="en-GB" sz="1400" kern="0" dirty="0">
                <a:solidFill>
                  <a:srgbClr val="5C5C5C"/>
                </a:solidFill>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
                                        <p:tgtEl>
                                          <p:spTgt spid="13"/>
                                        </p:tgtEl>
                                      </p:cBhvr>
                                    </p:animEffect>
                                    <p:anim calcmode="lin" valueType="num">
                                      <p:cBhvr>
                                        <p:cTn id="8" dur="200" fill="hold"/>
                                        <p:tgtEl>
                                          <p:spTgt spid="13"/>
                                        </p:tgtEl>
                                        <p:attrNameLst>
                                          <p:attrName>ppt_x</p:attrName>
                                        </p:attrNameLst>
                                      </p:cBhvr>
                                      <p:tavLst>
                                        <p:tav tm="0">
                                          <p:val>
                                            <p:strVal val="#ppt_x"/>
                                          </p:val>
                                        </p:tav>
                                        <p:tav tm="100000">
                                          <p:val>
                                            <p:strVal val="#ppt_x"/>
                                          </p:val>
                                        </p:tav>
                                      </p:tavLst>
                                    </p:anim>
                                    <p:anim calcmode="lin" valueType="num">
                                      <p:cBhvr>
                                        <p:cTn id="9" dur="200" fill="hold"/>
                                        <p:tgtEl>
                                          <p:spTgt spid="13"/>
                                        </p:tgtEl>
                                        <p:attrNameLst>
                                          <p:attrName>ppt_y</p:attrName>
                                        </p:attrNameLst>
                                      </p:cBhvr>
                                      <p:tavLst>
                                        <p:tav tm="0">
                                          <p:val>
                                            <p:strVal val="#ppt_y+0.31"/>
                                          </p:val>
                                        </p:tav>
                                        <p:tav tm="100000">
                                          <p:val>
                                            <p:strVal val="#ppt_y+0.31"/>
                                          </p:val>
                                        </p:tav>
                                      </p:tavLst>
                                    </p:anim>
                                    <p:anim calcmode="lin" valueType="num">
                                      <p:cBhvr>
                                        <p:cTn id="10" dur="300" decel="50000" fill="hold">
                                          <p:stCondLst>
                                            <p:cond delay="200"/>
                                          </p:stCondLst>
                                        </p:cTn>
                                        <p:tgtEl>
                                          <p:spTgt spid="1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300" decel="50000" fill="hold">
                                          <p:stCondLst>
                                            <p:cond delay="200"/>
                                          </p:stCondLst>
                                        </p:cTn>
                                        <p:tgtEl>
                                          <p:spTgt spid="1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2" presetID="53" presetClass="entr" presetSubtype="16" fill="hold" nodeType="withEffect">
                                  <p:stCondLst>
                                    <p:cond delay="200"/>
                                  </p:stCondLst>
                                  <p:childTnLst>
                                    <p:set>
                                      <p:cBhvr>
                                        <p:cTn id="13" dur="1" fill="hold">
                                          <p:stCondLst>
                                            <p:cond delay="0"/>
                                          </p:stCondLst>
                                        </p:cTn>
                                        <p:tgtEl>
                                          <p:spTgt spid="23"/>
                                        </p:tgtEl>
                                        <p:attrNameLst>
                                          <p:attrName>style.visibility</p:attrName>
                                        </p:attrNameLst>
                                      </p:cBhvr>
                                      <p:to>
                                        <p:strVal val="visible"/>
                                      </p:to>
                                    </p:set>
                                    <p:anim calcmode="lin" valueType="num">
                                      <p:cBhvr>
                                        <p:cTn id="14" dur="500" fill="hold"/>
                                        <p:tgtEl>
                                          <p:spTgt spid="23"/>
                                        </p:tgtEl>
                                        <p:attrNameLst>
                                          <p:attrName>ppt_w</p:attrName>
                                        </p:attrNameLst>
                                      </p:cBhvr>
                                      <p:tavLst>
                                        <p:tav tm="0">
                                          <p:val>
                                            <p:fltVal val="0"/>
                                          </p:val>
                                        </p:tav>
                                        <p:tav tm="100000">
                                          <p:val>
                                            <p:strVal val="#ppt_w"/>
                                          </p:val>
                                        </p:tav>
                                      </p:tavLst>
                                    </p:anim>
                                    <p:anim calcmode="lin" valueType="num">
                                      <p:cBhvr>
                                        <p:cTn id="15" dur="500" fill="hold"/>
                                        <p:tgtEl>
                                          <p:spTgt spid="23"/>
                                        </p:tgtEl>
                                        <p:attrNameLst>
                                          <p:attrName>ppt_h</p:attrName>
                                        </p:attrNameLst>
                                      </p:cBhvr>
                                      <p:tavLst>
                                        <p:tav tm="0">
                                          <p:val>
                                            <p:fltVal val="0"/>
                                          </p:val>
                                        </p:tav>
                                        <p:tav tm="100000">
                                          <p:val>
                                            <p:strVal val="#ppt_h"/>
                                          </p:val>
                                        </p:tav>
                                      </p:tavLst>
                                    </p:anim>
                                    <p:animEffect transition="in" filter="fade">
                                      <p:cBhvr>
                                        <p:cTn id="16" dur="500"/>
                                        <p:tgtEl>
                                          <p:spTgt spid="23"/>
                                        </p:tgtEl>
                                      </p:cBhvr>
                                    </p:animEffect>
                                  </p:childTnLst>
                                </p:cTn>
                              </p:par>
                              <p:par>
                                <p:cTn id="17" presetID="53" presetClass="entr" presetSubtype="16" fill="hold" nodeType="withEffect">
                                  <p:stCondLst>
                                    <p:cond delay="40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par>
                                <p:cTn id="22" presetID="43" presetClass="entr" presetSubtype="0" fill="hold" nodeType="withEffect">
                                  <p:stCondLst>
                                    <p:cond delay="20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
                                        <p:tgtEl>
                                          <p:spTgt spid="14"/>
                                        </p:tgtEl>
                                      </p:cBhvr>
                                    </p:animEffect>
                                    <p:anim calcmode="lin" valueType="num">
                                      <p:cBhvr>
                                        <p:cTn id="25" dur="200" fill="hold"/>
                                        <p:tgtEl>
                                          <p:spTgt spid="14"/>
                                        </p:tgtEl>
                                        <p:attrNameLst>
                                          <p:attrName>ppt_x</p:attrName>
                                        </p:attrNameLst>
                                      </p:cBhvr>
                                      <p:tavLst>
                                        <p:tav tm="0">
                                          <p:val>
                                            <p:strVal val="#ppt_x"/>
                                          </p:val>
                                        </p:tav>
                                        <p:tav tm="100000">
                                          <p:val>
                                            <p:strVal val="#ppt_x"/>
                                          </p:val>
                                        </p:tav>
                                      </p:tavLst>
                                    </p:anim>
                                    <p:anim calcmode="lin" valueType="num">
                                      <p:cBhvr>
                                        <p:cTn id="26" dur="200" fill="hold"/>
                                        <p:tgtEl>
                                          <p:spTgt spid="14"/>
                                        </p:tgtEl>
                                        <p:attrNameLst>
                                          <p:attrName>ppt_y</p:attrName>
                                        </p:attrNameLst>
                                      </p:cBhvr>
                                      <p:tavLst>
                                        <p:tav tm="0">
                                          <p:val>
                                            <p:strVal val="#ppt_y+0.31"/>
                                          </p:val>
                                        </p:tav>
                                        <p:tav tm="100000">
                                          <p:val>
                                            <p:strVal val="#ppt_y+0.31"/>
                                          </p:val>
                                        </p:tav>
                                      </p:tavLst>
                                    </p:anim>
                                    <p:anim calcmode="lin" valueType="num">
                                      <p:cBhvr>
                                        <p:cTn id="27" dur="300" decel="50000" fill="hold">
                                          <p:stCondLst>
                                            <p:cond delay="200"/>
                                          </p:stCondLst>
                                        </p:cTn>
                                        <p:tgtEl>
                                          <p:spTgt spid="1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8" dur="300" decel="50000" fill="hold">
                                          <p:stCondLst>
                                            <p:cond delay="200"/>
                                          </p:stCondLst>
                                        </p:cTn>
                                        <p:tgtEl>
                                          <p:spTgt spid="1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29" presetID="53" presetClass="entr" presetSubtype="16" fill="hold" nodeType="withEffect">
                                  <p:stCondLst>
                                    <p:cond delay="4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par>
                                <p:cTn id="34" presetID="42" presetClass="entr" presetSubtype="0" fill="hold" nodeType="withEffect">
                                  <p:stCondLst>
                                    <p:cond delay="40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anim calcmode="lin" valueType="num">
                                      <p:cBhvr>
                                        <p:cTn id="37" dur="500" fill="hold"/>
                                        <p:tgtEl>
                                          <p:spTgt spid="16"/>
                                        </p:tgtEl>
                                        <p:attrNameLst>
                                          <p:attrName>ppt_x</p:attrName>
                                        </p:attrNameLst>
                                      </p:cBhvr>
                                      <p:tavLst>
                                        <p:tav tm="0">
                                          <p:val>
                                            <p:strVal val="#ppt_x"/>
                                          </p:val>
                                        </p:tav>
                                        <p:tav tm="100000">
                                          <p:val>
                                            <p:strVal val="#ppt_x"/>
                                          </p:val>
                                        </p:tav>
                                      </p:tavLst>
                                    </p:anim>
                                    <p:anim calcmode="lin" valueType="num">
                                      <p:cBhvr>
                                        <p:cTn id="38" dur="500" fill="hold"/>
                                        <p:tgtEl>
                                          <p:spTgt spid="16"/>
                                        </p:tgtEl>
                                        <p:attrNameLst>
                                          <p:attrName>ppt_y</p:attrName>
                                        </p:attrNameLst>
                                      </p:cBhvr>
                                      <p:tavLst>
                                        <p:tav tm="0">
                                          <p:val>
                                            <p:strVal val="#ppt_y+.1"/>
                                          </p:val>
                                        </p:tav>
                                        <p:tav tm="100000">
                                          <p:val>
                                            <p:strVal val="#ppt_y"/>
                                          </p:val>
                                        </p:tav>
                                      </p:tavLst>
                                    </p:anim>
                                  </p:childTnLst>
                                </p:cTn>
                              </p:par>
                              <p:par>
                                <p:cTn id="39" presetID="53" presetClass="entr" presetSubtype="16" fill="hold" nodeType="withEffect">
                                  <p:stCondLst>
                                    <p:cond delay="600"/>
                                  </p:stCondLst>
                                  <p:childTnLst>
                                    <p:set>
                                      <p:cBhvr>
                                        <p:cTn id="40" dur="1" fill="hold">
                                          <p:stCondLst>
                                            <p:cond delay="0"/>
                                          </p:stCondLst>
                                        </p:cTn>
                                        <p:tgtEl>
                                          <p:spTgt spid="18"/>
                                        </p:tgtEl>
                                        <p:attrNameLst>
                                          <p:attrName>style.visibility</p:attrName>
                                        </p:attrNameLst>
                                      </p:cBhvr>
                                      <p:to>
                                        <p:strVal val="visible"/>
                                      </p:to>
                                    </p:set>
                                    <p:anim calcmode="lin" valueType="num">
                                      <p:cBhvr>
                                        <p:cTn id="41" dur="500" fill="hold"/>
                                        <p:tgtEl>
                                          <p:spTgt spid="18"/>
                                        </p:tgtEl>
                                        <p:attrNameLst>
                                          <p:attrName>ppt_w</p:attrName>
                                        </p:attrNameLst>
                                      </p:cBhvr>
                                      <p:tavLst>
                                        <p:tav tm="0">
                                          <p:val>
                                            <p:fltVal val="0"/>
                                          </p:val>
                                        </p:tav>
                                        <p:tav tm="100000">
                                          <p:val>
                                            <p:strVal val="#ppt_w"/>
                                          </p:val>
                                        </p:tav>
                                      </p:tavLst>
                                    </p:anim>
                                    <p:anim calcmode="lin" valueType="num">
                                      <p:cBhvr>
                                        <p:cTn id="42" dur="500" fill="hold"/>
                                        <p:tgtEl>
                                          <p:spTgt spid="18"/>
                                        </p:tgtEl>
                                        <p:attrNameLst>
                                          <p:attrName>ppt_h</p:attrName>
                                        </p:attrNameLst>
                                      </p:cBhvr>
                                      <p:tavLst>
                                        <p:tav tm="0">
                                          <p:val>
                                            <p:fltVal val="0"/>
                                          </p:val>
                                        </p:tav>
                                        <p:tav tm="100000">
                                          <p:val>
                                            <p:strVal val="#ppt_h"/>
                                          </p:val>
                                        </p:tav>
                                      </p:tavLst>
                                    </p:anim>
                                    <p:animEffect transition="in" filter="fade">
                                      <p:cBhvr>
                                        <p:cTn id="43" dur="500"/>
                                        <p:tgtEl>
                                          <p:spTgt spid="18"/>
                                        </p:tgtEl>
                                      </p:cBhvr>
                                    </p:animEffect>
                                  </p:childTnLst>
                                </p:cTn>
                              </p:par>
                              <p:par>
                                <p:cTn id="44" presetID="53" presetClass="entr" presetSubtype="16" fill="hold" nodeType="withEffect">
                                  <p:stCondLst>
                                    <p:cond delay="800"/>
                                  </p:stCondLst>
                                  <p:childTnLst>
                                    <p:set>
                                      <p:cBhvr>
                                        <p:cTn id="45" dur="1" fill="hold">
                                          <p:stCondLst>
                                            <p:cond delay="0"/>
                                          </p:stCondLst>
                                        </p:cTn>
                                        <p:tgtEl>
                                          <p:spTgt spid="25"/>
                                        </p:tgtEl>
                                        <p:attrNameLst>
                                          <p:attrName>style.visibility</p:attrName>
                                        </p:attrNameLst>
                                      </p:cBhvr>
                                      <p:to>
                                        <p:strVal val="visible"/>
                                      </p:to>
                                    </p:set>
                                    <p:anim calcmode="lin" valueType="num">
                                      <p:cBhvr>
                                        <p:cTn id="46" dur="500" fill="hold"/>
                                        <p:tgtEl>
                                          <p:spTgt spid="25"/>
                                        </p:tgtEl>
                                        <p:attrNameLst>
                                          <p:attrName>ppt_w</p:attrName>
                                        </p:attrNameLst>
                                      </p:cBhvr>
                                      <p:tavLst>
                                        <p:tav tm="0">
                                          <p:val>
                                            <p:fltVal val="0"/>
                                          </p:val>
                                        </p:tav>
                                        <p:tav tm="100000">
                                          <p:val>
                                            <p:strVal val="#ppt_w"/>
                                          </p:val>
                                        </p:tav>
                                      </p:tavLst>
                                    </p:anim>
                                    <p:anim calcmode="lin" valueType="num">
                                      <p:cBhvr>
                                        <p:cTn id="47" dur="500" fill="hold"/>
                                        <p:tgtEl>
                                          <p:spTgt spid="25"/>
                                        </p:tgtEl>
                                        <p:attrNameLst>
                                          <p:attrName>ppt_h</p:attrName>
                                        </p:attrNameLst>
                                      </p:cBhvr>
                                      <p:tavLst>
                                        <p:tav tm="0">
                                          <p:val>
                                            <p:fltVal val="0"/>
                                          </p:val>
                                        </p:tav>
                                        <p:tav tm="100000">
                                          <p:val>
                                            <p:strVal val="#ppt_h"/>
                                          </p:val>
                                        </p:tav>
                                      </p:tavLst>
                                    </p:anim>
                                    <p:animEffect transition="in" filter="fade">
                                      <p:cBhvr>
                                        <p:cTn id="48" dur="500"/>
                                        <p:tgtEl>
                                          <p:spTgt spid="25"/>
                                        </p:tgtEl>
                                      </p:cBhvr>
                                    </p:animEffect>
                                  </p:childTnLst>
                                </p:cTn>
                              </p:par>
                              <p:par>
                                <p:cTn id="49" presetID="12" presetClass="entr" presetSubtype="4" fill="hold" nodeType="withEffect">
                                  <p:stCondLst>
                                    <p:cond delay="700"/>
                                  </p:stCondLst>
                                  <p:childTnLst>
                                    <p:set>
                                      <p:cBhvr>
                                        <p:cTn id="50" dur="1" fill="hold">
                                          <p:stCondLst>
                                            <p:cond delay="0"/>
                                          </p:stCondLst>
                                        </p:cTn>
                                        <p:tgtEl>
                                          <p:spTgt spid="17"/>
                                        </p:tgtEl>
                                        <p:attrNameLst>
                                          <p:attrName>style.visibility</p:attrName>
                                        </p:attrNameLst>
                                      </p:cBhvr>
                                      <p:to>
                                        <p:strVal val="visible"/>
                                      </p:to>
                                    </p:set>
                                    <p:animEffect transition="in" filter="slide(fromBottom)">
                                      <p:cBhvr>
                                        <p:cTn id="51" dur="500"/>
                                        <p:tgtEl>
                                          <p:spTgt spid="17"/>
                                        </p:tgtEl>
                                      </p:cBhvr>
                                    </p:animEffect>
                                  </p:childTnLst>
                                </p:cTn>
                              </p:par>
                              <p:par>
                                <p:cTn id="52" presetID="15" presetClass="entr" presetSubtype="0" fill="hold" nodeType="withEffect">
                                  <p:stCondLst>
                                    <p:cond delay="800"/>
                                  </p:stCondLst>
                                  <p:childTnLst>
                                    <p:set>
                                      <p:cBhvr>
                                        <p:cTn id="53" dur="1" fill="hold">
                                          <p:stCondLst>
                                            <p:cond delay="0"/>
                                          </p:stCondLst>
                                        </p:cTn>
                                        <p:tgtEl>
                                          <p:spTgt spid="22"/>
                                        </p:tgtEl>
                                        <p:attrNameLst>
                                          <p:attrName>style.visibility</p:attrName>
                                        </p:attrNameLst>
                                      </p:cBhvr>
                                      <p:to>
                                        <p:strVal val="visible"/>
                                      </p:to>
                                    </p:set>
                                    <p:anim calcmode="lin" valueType="num">
                                      <p:cBhvr>
                                        <p:cTn id="54" dur="500" fill="hold"/>
                                        <p:tgtEl>
                                          <p:spTgt spid="22"/>
                                        </p:tgtEl>
                                        <p:attrNameLst>
                                          <p:attrName>ppt_w</p:attrName>
                                        </p:attrNameLst>
                                      </p:cBhvr>
                                      <p:tavLst>
                                        <p:tav tm="0">
                                          <p:val>
                                            <p:fltVal val="0"/>
                                          </p:val>
                                        </p:tav>
                                        <p:tav tm="100000">
                                          <p:val>
                                            <p:strVal val="#ppt_w"/>
                                          </p:val>
                                        </p:tav>
                                      </p:tavLst>
                                    </p:anim>
                                    <p:anim calcmode="lin" valueType="num">
                                      <p:cBhvr>
                                        <p:cTn id="55" dur="500" fill="hold"/>
                                        <p:tgtEl>
                                          <p:spTgt spid="22"/>
                                        </p:tgtEl>
                                        <p:attrNameLst>
                                          <p:attrName>ppt_h</p:attrName>
                                        </p:attrNameLst>
                                      </p:cBhvr>
                                      <p:tavLst>
                                        <p:tav tm="0">
                                          <p:val>
                                            <p:fltVal val="0"/>
                                          </p:val>
                                        </p:tav>
                                        <p:tav tm="100000">
                                          <p:val>
                                            <p:strVal val="#ppt_h"/>
                                          </p:val>
                                        </p:tav>
                                      </p:tavLst>
                                    </p:anim>
                                    <p:anim calcmode="lin" valueType="num">
                                      <p:cBhvr>
                                        <p:cTn id="56" dur="500" fill="hold"/>
                                        <p:tgtEl>
                                          <p:spTgt spid="22"/>
                                        </p:tgtEl>
                                        <p:attrNameLst>
                                          <p:attrName>ppt_x</p:attrName>
                                        </p:attrNameLst>
                                      </p:cBhvr>
                                      <p:tavLst>
                                        <p:tav tm="0" fmla="#ppt_x+(cos(-2*pi*(1-$))*-#ppt_x-sin(-2*pi*(1-$))*(1-#ppt_y))*(1-$)">
                                          <p:val>
                                            <p:fltVal val="0"/>
                                          </p:val>
                                        </p:tav>
                                        <p:tav tm="100000">
                                          <p:val>
                                            <p:fltVal val="1"/>
                                          </p:val>
                                        </p:tav>
                                      </p:tavLst>
                                    </p:anim>
                                    <p:anim calcmode="lin" valueType="num">
                                      <p:cBhvr>
                                        <p:cTn id="57" dur="500" fill="hold"/>
                                        <p:tgtEl>
                                          <p:spTgt spid="22"/>
                                        </p:tgtEl>
                                        <p:attrNameLst>
                                          <p:attrName>ppt_y</p:attrName>
                                        </p:attrNameLst>
                                      </p:cBhvr>
                                      <p:tavLst>
                                        <p:tav tm="0" fmla="#ppt_y+(sin(-2*pi*(1-$))*-#ppt_x+cos(-2*pi*(1-$))*(1-#ppt_y))*(1-$)">
                                          <p:val>
                                            <p:fltVal val="0"/>
                                          </p:val>
                                        </p:tav>
                                        <p:tav tm="100000">
                                          <p:val>
                                            <p:fltVal val="1"/>
                                          </p:val>
                                        </p:tav>
                                      </p:tavLst>
                                    </p:anim>
                                  </p:childTnLst>
                                </p:cTn>
                              </p:par>
                              <p:par>
                                <p:cTn id="58" presetID="15" presetClass="entr" presetSubtype="0" fill="hold" nodeType="withEffect">
                                  <p:stCondLst>
                                    <p:cond delay="1000"/>
                                  </p:stCondLst>
                                  <p:childTnLst>
                                    <p:set>
                                      <p:cBhvr>
                                        <p:cTn id="59" dur="1" fill="hold">
                                          <p:stCondLst>
                                            <p:cond delay="0"/>
                                          </p:stCondLst>
                                        </p:cTn>
                                        <p:tgtEl>
                                          <p:spTgt spid="20"/>
                                        </p:tgtEl>
                                        <p:attrNameLst>
                                          <p:attrName>style.visibility</p:attrName>
                                        </p:attrNameLst>
                                      </p:cBhvr>
                                      <p:to>
                                        <p:strVal val="visible"/>
                                      </p:to>
                                    </p:set>
                                    <p:anim calcmode="lin" valueType="num">
                                      <p:cBhvr>
                                        <p:cTn id="60" dur="500" fill="hold"/>
                                        <p:tgtEl>
                                          <p:spTgt spid="20"/>
                                        </p:tgtEl>
                                        <p:attrNameLst>
                                          <p:attrName>ppt_w</p:attrName>
                                        </p:attrNameLst>
                                      </p:cBhvr>
                                      <p:tavLst>
                                        <p:tav tm="0">
                                          <p:val>
                                            <p:fltVal val="0"/>
                                          </p:val>
                                        </p:tav>
                                        <p:tav tm="100000">
                                          <p:val>
                                            <p:strVal val="#ppt_w"/>
                                          </p:val>
                                        </p:tav>
                                      </p:tavLst>
                                    </p:anim>
                                    <p:anim calcmode="lin" valueType="num">
                                      <p:cBhvr>
                                        <p:cTn id="61" dur="500" fill="hold"/>
                                        <p:tgtEl>
                                          <p:spTgt spid="20"/>
                                        </p:tgtEl>
                                        <p:attrNameLst>
                                          <p:attrName>ppt_h</p:attrName>
                                        </p:attrNameLst>
                                      </p:cBhvr>
                                      <p:tavLst>
                                        <p:tav tm="0">
                                          <p:val>
                                            <p:fltVal val="0"/>
                                          </p:val>
                                        </p:tav>
                                        <p:tav tm="100000">
                                          <p:val>
                                            <p:strVal val="#ppt_h"/>
                                          </p:val>
                                        </p:tav>
                                      </p:tavLst>
                                    </p:anim>
                                    <p:anim calcmode="lin" valueType="num">
                                      <p:cBhvr>
                                        <p:cTn id="62" dur="500" fill="hold"/>
                                        <p:tgtEl>
                                          <p:spTgt spid="20"/>
                                        </p:tgtEl>
                                        <p:attrNameLst>
                                          <p:attrName>ppt_x</p:attrName>
                                        </p:attrNameLst>
                                      </p:cBhvr>
                                      <p:tavLst>
                                        <p:tav tm="0" fmla="#ppt_x+(cos(-2*pi*(1-$))*-#ppt_x-sin(-2*pi*(1-$))*(1-#ppt_y))*(1-$)">
                                          <p:val>
                                            <p:fltVal val="0"/>
                                          </p:val>
                                        </p:tav>
                                        <p:tav tm="100000">
                                          <p:val>
                                            <p:fltVal val="1"/>
                                          </p:val>
                                        </p:tav>
                                      </p:tavLst>
                                    </p:anim>
                                    <p:anim calcmode="lin" valueType="num">
                                      <p:cBhvr>
                                        <p:cTn id="63" dur="500" fill="hold"/>
                                        <p:tgtEl>
                                          <p:spTgt spid="20"/>
                                        </p:tgtEl>
                                        <p:attrNameLst>
                                          <p:attrName>ppt_y</p:attrName>
                                        </p:attrNameLst>
                                      </p:cBhvr>
                                      <p:tavLst>
                                        <p:tav tm="0" fmla="#ppt_y+(sin(-2*pi*(1-$))*-#ppt_x+cos(-2*pi*(1-$))*(1-#ppt_y))*(1-$)">
                                          <p:val>
                                            <p:fltVal val="0"/>
                                          </p:val>
                                        </p:tav>
                                        <p:tav tm="100000">
                                          <p:val>
                                            <p:fltVal val="1"/>
                                          </p:val>
                                        </p:tav>
                                      </p:tavLst>
                                    </p:anim>
                                  </p:childTnLst>
                                </p:cTn>
                              </p:par>
                              <p:par>
                                <p:cTn id="64" presetID="12" presetClass="entr" presetSubtype="4" fill="hold" nodeType="withEffect">
                                  <p:stCondLst>
                                    <p:cond delay="900"/>
                                  </p:stCondLst>
                                  <p:childTnLst>
                                    <p:set>
                                      <p:cBhvr>
                                        <p:cTn id="65" dur="1" fill="hold">
                                          <p:stCondLst>
                                            <p:cond delay="0"/>
                                          </p:stCondLst>
                                        </p:cTn>
                                        <p:tgtEl>
                                          <p:spTgt spid="15"/>
                                        </p:tgtEl>
                                        <p:attrNameLst>
                                          <p:attrName>style.visibility</p:attrName>
                                        </p:attrNameLst>
                                      </p:cBhvr>
                                      <p:to>
                                        <p:strVal val="visible"/>
                                      </p:to>
                                    </p:set>
                                    <p:animEffect transition="in" filter="slide(fromBottom)">
                                      <p:cBhvr>
                                        <p:cTn id="66" dur="500"/>
                                        <p:tgtEl>
                                          <p:spTgt spid="15"/>
                                        </p:tgtEl>
                                      </p:cBhvr>
                                    </p:animEffect>
                                  </p:childTnLst>
                                </p:cTn>
                              </p:par>
                              <p:par>
                                <p:cTn id="67" presetID="53" presetClass="entr" presetSubtype="16" fill="hold" nodeType="withEffect">
                                  <p:stCondLst>
                                    <p:cond delay="1100"/>
                                  </p:stCondLst>
                                  <p:childTnLst>
                                    <p:set>
                                      <p:cBhvr>
                                        <p:cTn id="68" dur="1" fill="hold">
                                          <p:stCondLst>
                                            <p:cond delay="0"/>
                                          </p:stCondLst>
                                        </p:cTn>
                                        <p:tgtEl>
                                          <p:spTgt spid="21"/>
                                        </p:tgtEl>
                                        <p:attrNameLst>
                                          <p:attrName>style.visibility</p:attrName>
                                        </p:attrNameLst>
                                      </p:cBhvr>
                                      <p:to>
                                        <p:strVal val="visible"/>
                                      </p:to>
                                    </p:set>
                                    <p:anim calcmode="lin" valueType="num">
                                      <p:cBhvr>
                                        <p:cTn id="69" dur="500" fill="hold"/>
                                        <p:tgtEl>
                                          <p:spTgt spid="21"/>
                                        </p:tgtEl>
                                        <p:attrNameLst>
                                          <p:attrName>ppt_w</p:attrName>
                                        </p:attrNameLst>
                                      </p:cBhvr>
                                      <p:tavLst>
                                        <p:tav tm="0">
                                          <p:val>
                                            <p:fltVal val="0"/>
                                          </p:val>
                                        </p:tav>
                                        <p:tav tm="100000">
                                          <p:val>
                                            <p:strVal val="#ppt_w"/>
                                          </p:val>
                                        </p:tav>
                                      </p:tavLst>
                                    </p:anim>
                                    <p:anim calcmode="lin" valueType="num">
                                      <p:cBhvr>
                                        <p:cTn id="70" dur="500" fill="hold"/>
                                        <p:tgtEl>
                                          <p:spTgt spid="21"/>
                                        </p:tgtEl>
                                        <p:attrNameLst>
                                          <p:attrName>ppt_h</p:attrName>
                                        </p:attrNameLst>
                                      </p:cBhvr>
                                      <p:tavLst>
                                        <p:tav tm="0">
                                          <p:val>
                                            <p:fltVal val="0"/>
                                          </p:val>
                                        </p:tav>
                                        <p:tav tm="100000">
                                          <p:val>
                                            <p:strVal val="#ppt_h"/>
                                          </p:val>
                                        </p:tav>
                                      </p:tavLst>
                                    </p:anim>
                                    <p:animEffect transition="in" filter="fade">
                                      <p:cBhvr>
                                        <p:cTn id="71" dur="500"/>
                                        <p:tgtEl>
                                          <p:spTgt spid="21"/>
                                        </p:tgtEl>
                                      </p:cBhvr>
                                    </p:animEffect>
                                  </p:childTnLst>
                                </p:cTn>
                              </p:par>
                              <p:par>
                                <p:cTn id="72" presetID="12" presetClass="entr" presetSubtype="4" fill="hold" nodeType="withEffect">
                                  <p:stCondLst>
                                    <p:cond delay="1600"/>
                                  </p:stCondLst>
                                  <p:childTnLst>
                                    <p:set>
                                      <p:cBhvr>
                                        <p:cTn id="73" dur="1" fill="hold">
                                          <p:stCondLst>
                                            <p:cond delay="0"/>
                                          </p:stCondLst>
                                        </p:cTn>
                                        <p:tgtEl>
                                          <p:spTgt spid="11"/>
                                        </p:tgtEl>
                                        <p:attrNameLst>
                                          <p:attrName>style.visibility</p:attrName>
                                        </p:attrNameLst>
                                      </p:cBhvr>
                                      <p:to>
                                        <p:strVal val="visible"/>
                                      </p:to>
                                    </p:set>
                                    <p:animEffect transition="in" filter="slide(fromBottom)">
                                      <p:cBhvr>
                                        <p:cTn id="74" dur="500"/>
                                        <p:tgtEl>
                                          <p:spTgt spid="11"/>
                                        </p:tgtEl>
                                      </p:cBhvr>
                                    </p:animEffect>
                                  </p:childTnLst>
                                </p:cTn>
                              </p:par>
                              <p:par>
                                <p:cTn id="75" presetID="22" presetClass="entr" presetSubtype="8" fill="hold" grpId="0" nodeType="withEffect">
                                  <p:stCondLst>
                                    <p:cond delay="2100"/>
                                  </p:stCondLst>
                                  <p:childTnLst>
                                    <p:set>
                                      <p:cBhvr>
                                        <p:cTn id="76" dur="1" fill="hold">
                                          <p:stCondLst>
                                            <p:cond delay="0"/>
                                          </p:stCondLst>
                                        </p:cTn>
                                        <p:tgtEl>
                                          <p:spTgt spid="45"/>
                                        </p:tgtEl>
                                        <p:attrNameLst>
                                          <p:attrName>style.visibility</p:attrName>
                                        </p:attrNameLst>
                                      </p:cBhvr>
                                      <p:to>
                                        <p:strVal val="visible"/>
                                      </p:to>
                                    </p:set>
                                    <p:animEffect transition="in" filter="wipe(left)">
                                      <p:cBhvr>
                                        <p:cTn id="77" dur="500"/>
                                        <p:tgtEl>
                                          <p:spTgt spid="45"/>
                                        </p:tgtEl>
                                      </p:cBhvr>
                                    </p:animEffect>
                                  </p:childTnLst>
                                </p:cTn>
                              </p:par>
                              <p:par>
                                <p:cTn id="78" presetID="22" presetClass="entr" presetSubtype="8" fill="hold" nodeType="withEffect">
                                  <p:stCondLst>
                                    <p:cond delay="2100"/>
                                  </p:stCondLst>
                                  <p:childTnLst>
                                    <p:set>
                                      <p:cBhvr>
                                        <p:cTn id="79" dur="1" fill="hold">
                                          <p:stCondLst>
                                            <p:cond delay="0"/>
                                          </p:stCondLst>
                                        </p:cTn>
                                        <p:tgtEl>
                                          <p:spTgt spid="2"/>
                                        </p:tgtEl>
                                        <p:attrNameLst>
                                          <p:attrName>style.visibility</p:attrName>
                                        </p:attrNameLst>
                                      </p:cBhvr>
                                      <p:to>
                                        <p:strVal val="visible"/>
                                      </p:to>
                                    </p:set>
                                    <p:animEffect transition="in" filter="wipe(left)">
                                      <p:cBhvr>
                                        <p:cTn id="80" dur="500"/>
                                        <p:tgtEl>
                                          <p:spTgt spid="2"/>
                                        </p:tgtEl>
                                      </p:cBhvr>
                                    </p:animEffect>
                                  </p:childTnLst>
                                </p:cTn>
                              </p:par>
                              <p:par>
                                <p:cTn id="81" presetID="12" presetClass="entr" presetSubtype="4" fill="hold" nodeType="withEffect">
                                  <p:stCondLst>
                                    <p:cond delay="1900"/>
                                  </p:stCondLst>
                                  <p:childTnLst>
                                    <p:set>
                                      <p:cBhvr>
                                        <p:cTn id="82" dur="1" fill="hold">
                                          <p:stCondLst>
                                            <p:cond delay="0"/>
                                          </p:stCondLst>
                                        </p:cTn>
                                        <p:tgtEl>
                                          <p:spTgt spid="9"/>
                                        </p:tgtEl>
                                        <p:attrNameLst>
                                          <p:attrName>style.visibility</p:attrName>
                                        </p:attrNameLst>
                                      </p:cBhvr>
                                      <p:to>
                                        <p:strVal val="visible"/>
                                      </p:to>
                                    </p:set>
                                    <p:animEffect transition="in" filter="slide(fromBottom)">
                                      <p:cBhvr>
                                        <p:cTn id="83" dur="500"/>
                                        <p:tgtEl>
                                          <p:spTgt spid="9"/>
                                        </p:tgtEl>
                                      </p:cBhvr>
                                    </p:animEffect>
                                  </p:childTnLst>
                                </p:cTn>
                              </p:par>
                              <p:par>
                                <p:cTn id="84" presetID="22" presetClass="entr" presetSubtype="8" fill="hold" grpId="0" nodeType="withEffect">
                                  <p:stCondLst>
                                    <p:cond delay="2400"/>
                                  </p:stCondLst>
                                  <p:childTnLst>
                                    <p:set>
                                      <p:cBhvr>
                                        <p:cTn id="85" dur="1" fill="hold">
                                          <p:stCondLst>
                                            <p:cond delay="0"/>
                                          </p:stCondLst>
                                        </p:cTn>
                                        <p:tgtEl>
                                          <p:spTgt spid="57"/>
                                        </p:tgtEl>
                                        <p:attrNameLst>
                                          <p:attrName>style.visibility</p:attrName>
                                        </p:attrNameLst>
                                      </p:cBhvr>
                                      <p:to>
                                        <p:strVal val="visible"/>
                                      </p:to>
                                    </p:set>
                                    <p:animEffect transition="in" filter="wipe(left)">
                                      <p:cBhvr>
                                        <p:cTn id="86" dur="500"/>
                                        <p:tgtEl>
                                          <p:spTgt spid="57"/>
                                        </p:tgtEl>
                                      </p:cBhvr>
                                    </p:animEffect>
                                  </p:childTnLst>
                                </p:cTn>
                              </p:par>
                              <p:par>
                                <p:cTn id="87" presetID="22" presetClass="entr" presetSubtype="8" fill="hold" nodeType="withEffect">
                                  <p:stCondLst>
                                    <p:cond delay="2400"/>
                                  </p:stCondLst>
                                  <p:childTnLst>
                                    <p:set>
                                      <p:cBhvr>
                                        <p:cTn id="88" dur="1" fill="hold">
                                          <p:stCondLst>
                                            <p:cond delay="0"/>
                                          </p:stCondLst>
                                        </p:cTn>
                                        <p:tgtEl>
                                          <p:spTgt spid="8"/>
                                        </p:tgtEl>
                                        <p:attrNameLst>
                                          <p:attrName>style.visibility</p:attrName>
                                        </p:attrNameLst>
                                      </p:cBhvr>
                                      <p:to>
                                        <p:strVal val="visible"/>
                                      </p:to>
                                    </p:set>
                                    <p:animEffect transition="in" filter="wipe(left)">
                                      <p:cBhvr>
                                        <p:cTn id="89" dur="500"/>
                                        <p:tgtEl>
                                          <p:spTgt spid="8"/>
                                        </p:tgtEl>
                                      </p:cBhvr>
                                    </p:animEffect>
                                  </p:childTnLst>
                                </p:cTn>
                              </p:par>
                              <p:par>
                                <p:cTn id="90" presetID="12" presetClass="entr" presetSubtype="4" fill="hold" nodeType="withEffect">
                                  <p:stCondLst>
                                    <p:cond delay="2200"/>
                                  </p:stCondLst>
                                  <p:childTnLst>
                                    <p:set>
                                      <p:cBhvr>
                                        <p:cTn id="91" dur="1" fill="hold">
                                          <p:stCondLst>
                                            <p:cond delay="0"/>
                                          </p:stCondLst>
                                        </p:cTn>
                                        <p:tgtEl>
                                          <p:spTgt spid="12"/>
                                        </p:tgtEl>
                                        <p:attrNameLst>
                                          <p:attrName>style.visibility</p:attrName>
                                        </p:attrNameLst>
                                      </p:cBhvr>
                                      <p:to>
                                        <p:strVal val="visible"/>
                                      </p:to>
                                    </p:set>
                                    <p:animEffect transition="in" filter="slide(fromBottom)">
                                      <p:cBhvr>
                                        <p:cTn id="92" dur="500"/>
                                        <p:tgtEl>
                                          <p:spTgt spid="12"/>
                                        </p:tgtEl>
                                      </p:cBhvr>
                                    </p:animEffect>
                                  </p:childTnLst>
                                </p:cTn>
                              </p:par>
                              <p:par>
                                <p:cTn id="93" presetID="22" presetClass="entr" presetSubtype="8" fill="hold" nodeType="withEffect">
                                  <p:stCondLst>
                                    <p:cond delay="2700"/>
                                  </p:stCondLst>
                                  <p:childTnLst>
                                    <p:set>
                                      <p:cBhvr>
                                        <p:cTn id="94" dur="1" fill="hold">
                                          <p:stCondLst>
                                            <p:cond delay="0"/>
                                          </p:stCondLst>
                                        </p:cTn>
                                        <p:tgtEl>
                                          <p:spTgt spid="4"/>
                                        </p:tgtEl>
                                        <p:attrNameLst>
                                          <p:attrName>style.visibility</p:attrName>
                                        </p:attrNameLst>
                                      </p:cBhvr>
                                      <p:to>
                                        <p:strVal val="visible"/>
                                      </p:to>
                                    </p:set>
                                    <p:animEffect transition="in" filter="wipe(left)">
                                      <p:cBhvr>
                                        <p:cTn id="95" dur="500"/>
                                        <p:tgtEl>
                                          <p:spTgt spid="4"/>
                                        </p:tgtEl>
                                      </p:cBhvr>
                                    </p:animEffect>
                                  </p:childTnLst>
                                </p:cTn>
                              </p:par>
                              <p:par>
                                <p:cTn id="96" presetID="22" presetClass="entr" presetSubtype="8" fill="hold" grpId="0" nodeType="withEffect">
                                  <p:stCondLst>
                                    <p:cond delay="2700"/>
                                  </p:stCondLst>
                                  <p:childTnLst>
                                    <p:set>
                                      <p:cBhvr>
                                        <p:cTn id="97" dur="1" fill="hold">
                                          <p:stCondLst>
                                            <p:cond delay="0"/>
                                          </p:stCondLst>
                                        </p:cTn>
                                        <p:tgtEl>
                                          <p:spTgt spid="53"/>
                                        </p:tgtEl>
                                        <p:attrNameLst>
                                          <p:attrName>style.visibility</p:attrName>
                                        </p:attrNameLst>
                                      </p:cBhvr>
                                      <p:to>
                                        <p:strVal val="visible"/>
                                      </p:to>
                                    </p:set>
                                    <p:animEffect transition="in" filter="wipe(left)">
                                      <p:cBhvr>
                                        <p:cTn id="98" dur="500"/>
                                        <p:tgtEl>
                                          <p:spTgt spid="53"/>
                                        </p:tgtEl>
                                      </p:cBhvr>
                                    </p:animEffect>
                                  </p:childTnLst>
                                </p:cTn>
                              </p:par>
                              <p:par>
                                <p:cTn id="99" presetID="12" presetClass="entr" presetSubtype="4" fill="hold" nodeType="withEffect">
                                  <p:stCondLst>
                                    <p:cond delay="2500"/>
                                  </p:stCondLst>
                                  <p:childTnLst>
                                    <p:set>
                                      <p:cBhvr>
                                        <p:cTn id="100" dur="1" fill="hold">
                                          <p:stCondLst>
                                            <p:cond delay="0"/>
                                          </p:stCondLst>
                                        </p:cTn>
                                        <p:tgtEl>
                                          <p:spTgt spid="10"/>
                                        </p:tgtEl>
                                        <p:attrNameLst>
                                          <p:attrName>style.visibility</p:attrName>
                                        </p:attrNameLst>
                                      </p:cBhvr>
                                      <p:to>
                                        <p:strVal val="visible"/>
                                      </p:to>
                                    </p:set>
                                    <p:animEffect transition="in" filter="slide(fromBottom)">
                                      <p:cBhvr>
                                        <p:cTn id="101" dur="500"/>
                                        <p:tgtEl>
                                          <p:spTgt spid="10"/>
                                        </p:tgtEl>
                                      </p:cBhvr>
                                    </p:animEffect>
                                  </p:childTnLst>
                                </p:cTn>
                              </p:par>
                              <p:par>
                                <p:cTn id="102" presetID="22" presetClass="entr" presetSubtype="8" fill="hold" nodeType="withEffect">
                                  <p:stCondLst>
                                    <p:cond delay="3000"/>
                                  </p:stCondLst>
                                  <p:childTnLst>
                                    <p:set>
                                      <p:cBhvr>
                                        <p:cTn id="103" dur="1" fill="hold">
                                          <p:stCondLst>
                                            <p:cond delay="0"/>
                                          </p:stCondLst>
                                        </p:cTn>
                                        <p:tgtEl>
                                          <p:spTgt spid="3"/>
                                        </p:tgtEl>
                                        <p:attrNameLst>
                                          <p:attrName>style.visibility</p:attrName>
                                        </p:attrNameLst>
                                      </p:cBhvr>
                                      <p:to>
                                        <p:strVal val="visible"/>
                                      </p:to>
                                    </p:set>
                                    <p:animEffect transition="in" filter="wipe(left)">
                                      <p:cBhvr>
                                        <p:cTn id="104" dur="500"/>
                                        <p:tgtEl>
                                          <p:spTgt spid="3"/>
                                        </p:tgtEl>
                                      </p:cBhvr>
                                    </p:animEffect>
                                  </p:childTnLst>
                                </p:cTn>
                              </p:par>
                              <p:par>
                                <p:cTn id="105" presetID="22" presetClass="entr" presetSubtype="8" fill="hold" grpId="0" nodeType="withEffect">
                                  <p:stCondLst>
                                    <p:cond delay="3000"/>
                                  </p:stCondLst>
                                  <p:childTnLst>
                                    <p:set>
                                      <p:cBhvr>
                                        <p:cTn id="106" dur="1" fill="hold">
                                          <p:stCondLst>
                                            <p:cond delay="0"/>
                                          </p:stCondLst>
                                        </p:cTn>
                                        <p:tgtEl>
                                          <p:spTgt spid="49"/>
                                        </p:tgtEl>
                                        <p:attrNameLst>
                                          <p:attrName>style.visibility</p:attrName>
                                        </p:attrNameLst>
                                      </p:cBhvr>
                                      <p:to>
                                        <p:strVal val="visible"/>
                                      </p:to>
                                    </p:set>
                                    <p:animEffect transition="in" filter="wipe(left)">
                                      <p:cBhvr>
                                        <p:cTn id="107" dur="500"/>
                                        <p:tgtEl>
                                          <p:spTgt spid="49"/>
                                        </p:tgtEl>
                                      </p:cBhvr>
                                    </p:animEffect>
                                  </p:childTnLst>
                                </p:cTn>
                              </p:par>
                              <p:par>
                                <p:cTn id="108" presetID="41" presetClass="entr" presetSubtype="0" fill="hold" grpId="0" nodeType="withEffect">
                                  <p:stCondLst>
                                    <p:cond delay="3500"/>
                                  </p:stCondLst>
                                  <p:iterate type="lt">
                                    <p:tmPct val="10000"/>
                                  </p:iterate>
                                  <p:childTnLst>
                                    <p:set>
                                      <p:cBhvr>
                                        <p:cTn id="109" dur="1" fill="hold">
                                          <p:stCondLst>
                                            <p:cond delay="0"/>
                                          </p:stCondLst>
                                        </p:cTn>
                                        <p:tgtEl>
                                          <p:spTgt spid="84"/>
                                        </p:tgtEl>
                                        <p:attrNameLst>
                                          <p:attrName>style.visibility</p:attrName>
                                        </p:attrNameLst>
                                      </p:cBhvr>
                                      <p:to>
                                        <p:strVal val="visible"/>
                                      </p:to>
                                    </p:set>
                                    <p:anim calcmode="lin" valueType="num">
                                      <p:cBhvr>
                                        <p:cTn id="110" dur="5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111" dur="500" fill="hold"/>
                                        <p:tgtEl>
                                          <p:spTgt spid="84"/>
                                        </p:tgtEl>
                                        <p:attrNameLst>
                                          <p:attrName>ppt_y</p:attrName>
                                        </p:attrNameLst>
                                      </p:cBhvr>
                                      <p:tavLst>
                                        <p:tav tm="0">
                                          <p:val>
                                            <p:strVal val="#ppt_y"/>
                                          </p:val>
                                        </p:tav>
                                        <p:tav tm="100000">
                                          <p:val>
                                            <p:strVal val="#ppt_y"/>
                                          </p:val>
                                        </p:tav>
                                      </p:tavLst>
                                    </p:anim>
                                    <p:anim calcmode="lin" valueType="num">
                                      <p:cBhvr>
                                        <p:cTn id="112" dur="5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113" dur="5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114" dur="500" tmFilter="0,0; .5, 1; 1, 1"/>
                                        <p:tgtEl>
                                          <p:spTgt spid="84"/>
                                        </p:tgtEl>
                                      </p:cBhvr>
                                    </p:animEffect>
                                  </p:childTnLst>
                                </p:cTn>
                              </p:par>
                              <p:par>
                                <p:cTn id="115" presetID="42" presetClass="entr" presetSubtype="0" fill="hold" grpId="0" nodeType="withEffect">
                                  <p:stCondLst>
                                    <p:cond delay="4200"/>
                                  </p:stCondLst>
                                  <p:childTnLst>
                                    <p:set>
                                      <p:cBhvr>
                                        <p:cTn id="116" dur="1" fill="hold">
                                          <p:stCondLst>
                                            <p:cond delay="0"/>
                                          </p:stCondLst>
                                        </p:cTn>
                                        <p:tgtEl>
                                          <p:spTgt spid="85"/>
                                        </p:tgtEl>
                                        <p:attrNameLst>
                                          <p:attrName>style.visibility</p:attrName>
                                        </p:attrNameLst>
                                      </p:cBhvr>
                                      <p:to>
                                        <p:strVal val="visible"/>
                                      </p:to>
                                    </p:set>
                                    <p:animEffect transition="in" filter="fade">
                                      <p:cBhvr>
                                        <p:cTn id="117" dur="500"/>
                                        <p:tgtEl>
                                          <p:spTgt spid="85"/>
                                        </p:tgtEl>
                                      </p:cBhvr>
                                    </p:animEffect>
                                    <p:anim calcmode="lin" valueType="num">
                                      <p:cBhvr>
                                        <p:cTn id="118" dur="500" fill="hold"/>
                                        <p:tgtEl>
                                          <p:spTgt spid="85"/>
                                        </p:tgtEl>
                                        <p:attrNameLst>
                                          <p:attrName>ppt_x</p:attrName>
                                        </p:attrNameLst>
                                      </p:cBhvr>
                                      <p:tavLst>
                                        <p:tav tm="0">
                                          <p:val>
                                            <p:strVal val="#ppt_x"/>
                                          </p:val>
                                        </p:tav>
                                        <p:tav tm="100000">
                                          <p:val>
                                            <p:strVal val="#ppt_x"/>
                                          </p:val>
                                        </p:tav>
                                      </p:tavLst>
                                    </p:anim>
                                    <p:anim calcmode="lin" valueType="num">
                                      <p:cBhvr>
                                        <p:cTn id="119" dur="500" fill="hold"/>
                                        <p:tgtEl>
                                          <p:spTgt spid="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9" grpId="0" animBg="1"/>
      <p:bldP spid="53" grpId="0" animBg="1"/>
      <p:bldP spid="57" grpId="0" animBg="1"/>
      <p:bldP spid="84" grpId="0"/>
      <p:bldP spid="8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18"/>
          <p:cNvSpPr/>
          <p:nvPr/>
        </p:nvSpPr>
        <p:spPr>
          <a:xfrm>
            <a:off x="443472" y="3319114"/>
            <a:ext cx="1961641" cy="15070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p>
        </p:txBody>
      </p:sp>
      <p:sp>
        <p:nvSpPr>
          <p:cNvPr id="79" name="Rectangle 20"/>
          <p:cNvSpPr/>
          <p:nvPr/>
        </p:nvSpPr>
        <p:spPr>
          <a:xfrm>
            <a:off x="2546816" y="3319114"/>
            <a:ext cx="1961641" cy="15070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p>
        </p:txBody>
      </p:sp>
      <p:sp>
        <p:nvSpPr>
          <p:cNvPr id="84" name="Rectangle 21"/>
          <p:cNvSpPr/>
          <p:nvPr/>
        </p:nvSpPr>
        <p:spPr>
          <a:xfrm>
            <a:off x="4650160" y="3319114"/>
            <a:ext cx="1961641" cy="15070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p>
        </p:txBody>
      </p:sp>
      <p:sp>
        <p:nvSpPr>
          <p:cNvPr id="89" name="Rectangle 22"/>
          <p:cNvSpPr/>
          <p:nvPr/>
        </p:nvSpPr>
        <p:spPr>
          <a:xfrm>
            <a:off x="6753504" y="3319114"/>
            <a:ext cx="1961641" cy="15070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p>
        </p:txBody>
      </p:sp>
      <p:sp>
        <p:nvSpPr>
          <p:cNvPr id="93" name="Down Arrow Callout 1"/>
          <p:cNvSpPr/>
          <p:nvPr/>
        </p:nvSpPr>
        <p:spPr>
          <a:xfrm>
            <a:off x="443473" y="948572"/>
            <a:ext cx="1961640" cy="2558422"/>
          </a:xfrm>
          <a:prstGeom prst="downArrowCallout">
            <a:avLst>
              <a:gd name="adj1" fmla="val 23554"/>
              <a:gd name="adj2" fmla="val 10346"/>
              <a:gd name="adj3" fmla="val 10003"/>
              <a:gd name="adj4" fmla="val 94434"/>
            </a:avLst>
          </a:prstGeom>
          <a:blipFill dpi="0" rotWithShape="1">
            <a:blip r:embed="rId3"/>
            <a:srcRect/>
            <a:stretch>
              <a:fillRect l="-1" r="-34200"/>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3765">
              <a:spcBef>
                <a:spcPct val="20000"/>
              </a:spcBef>
              <a:defRPr/>
            </a:pPr>
            <a:r>
              <a:rPr lang="en-US" sz="1000" dirty="0"/>
              <a:t> </a:t>
            </a:r>
            <a:endParaRPr lang="en-US" sz="1000" dirty="0">
              <a:solidFill>
                <a:schemeClr val="bg1">
                  <a:lumMod val="95000"/>
                </a:schemeClr>
              </a:solidFill>
            </a:endParaRPr>
          </a:p>
        </p:txBody>
      </p:sp>
      <p:sp>
        <p:nvSpPr>
          <p:cNvPr id="94" name="Down Arrow Callout 2"/>
          <p:cNvSpPr/>
          <p:nvPr/>
        </p:nvSpPr>
        <p:spPr>
          <a:xfrm>
            <a:off x="2546817" y="948572"/>
            <a:ext cx="2011192" cy="2558422"/>
          </a:xfrm>
          <a:prstGeom prst="downArrowCallout">
            <a:avLst>
              <a:gd name="adj1" fmla="val 23554"/>
              <a:gd name="adj2" fmla="val 10346"/>
              <a:gd name="adj3" fmla="val 10003"/>
              <a:gd name="adj4" fmla="val 94434"/>
            </a:avLst>
          </a:prstGeom>
          <a:blipFill>
            <a:blip r:embed="rId4"/>
            <a:srcRect/>
            <a:stretch>
              <a:fillRect t="-15" r="-30894" b="-15"/>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3765">
              <a:spcBef>
                <a:spcPct val="20000"/>
              </a:spcBef>
              <a:defRPr/>
            </a:pPr>
            <a:r>
              <a:rPr lang="en-US" sz="1000" dirty="0"/>
              <a:t> </a:t>
            </a:r>
            <a:endParaRPr lang="en-US" sz="1000" dirty="0">
              <a:solidFill>
                <a:schemeClr val="bg1">
                  <a:lumMod val="95000"/>
                </a:schemeClr>
              </a:solidFill>
            </a:endParaRPr>
          </a:p>
        </p:txBody>
      </p:sp>
      <p:sp>
        <p:nvSpPr>
          <p:cNvPr id="95" name="Down Arrow Callout 3"/>
          <p:cNvSpPr/>
          <p:nvPr/>
        </p:nvSpPr>
        <p:spPr>
          <a:xfrm>
            <a:off x="4650161" y="948572"/>
            <a:ext cx="1961640" cy="2558422"/>
          </a:xfrm>
          <a:prstGeom prst="downArrowCallout">
            <a:avLst>
              <a:gd name="adj1" fmla="val 23554"/>
              <a:gd name="adj2" fmla="val 10346"/>
              <a:gd name="adj3" fmla="val 10003"/>
              <a:gd name="adj4" fmla="val 94434"/>
            </a:avLst>
          </a:prstGeom>
          <a:blipFill>
            <a:blip r:embed="rId5"/>
            <a:srcRect/>
            <a:stretch>
              <a:fillRect l="-4" r="-44568"/>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3765">
              <a:spcBef>
                <a:spcPct val="20000"/>
              </a:spcBef>
              <a:defRPr/>
            </a:pPr>
            <a:r>
              <a:rPr lang="en-US" sz="1000" dirty="0"/>
              <a:t> </a:t>
            </a:r>
            <a:endParaRPr lang="en-US" sz="1000" dirty="0">
              <a:solidFill>
                <a:schemeClr val="bg1">
                  <a:lumMod val="95000"/>
                </a:schemeClr>
              </a:solidFill>
            </a:endParaRPr>
          </a:p>
        </p:txBody>
      </p:sp>
      <p:sp>
        <p:nvSpPr>
          <p:cNvPr id="96" name="Down Arrow Callout 4"/>
          <p:cNvSpPr/>
          <p:nvPr/>
        </p:nvSpPr>
        <p:spPr>
          <a:xfrm>
            <a:off x="6753504" y="948572"/>
            <a:ext cx="1961641" cy="2558422"/>
          </a:xfrm>
          <a:prstGeom prst="downArrowCallout">
            <a:avLst>
              <a:gd name="adj1" fmla="val 23554"/>
              <a:gd name="adj2" fmla="val 10346"/>
              <a:gd name="adj3" fmla="val 10003"/>
              <a:gd name="adj4" fmla="val 94434"/>
            </a:avLst>
          </a:prstGeom>
          <a:blipFill>
            <a:blip r:embed="rId6"/>
            <a:srcRect/>
            <a:stretch>
              <a:fillRect l="-1" r="-34200"/>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3765">
              <a:spcBef>
                <a:spcPct val="20000"/>
              </a:spcBef>
              <a:defRPr/>
            </a:pPr>
            <a:r>
              <a:rPr lang="en-US" sz="1000" dirty="0"/>
              <a:t> </a:t>
            </a:r>
            <a:endParaRPr lang="en-US" sz="1000" dirty="0">
              <a:solidFill>
                <a:schemeClr val="bg1">
                  <a:lumMod val="95000"/>
                </a:schemeClr>
              </a:solidFill>
            </a:endParaRPr>
          </a:p>
        </p:txBody>
      </p:sp>
      <p:sp>
        <p:nvSpPr>
          <p:cNvPr id="101" name="TextBox 7"/>
          <p:cNvSpPr txBox="1"/>
          <p:nvPr/>
        </p:nvSpPr>
        <p:spPr>
          <a:xfrm>
            <a:off x="943390" y="3706357"/>
            <a:ext cx="961802" cy="230832"/>
          </a:xfrm>
          <a:prstGeom prst="rect">
            <a:avLst/>
          </a:prstGeom>
          <a:noFill/>
        </p:spPr>
        <p:txBody>
          <a:bodyPr wrap="none" lIns="0" tIns="0" rIns="0" bIns="0" rtlCol="0" anchor="t">
            <a:spAutoFit/>
          </a:bodyPr>
          <a:lstStyle/>
          <a:p>
            <a:pPr algn="ctr"/>
            <a:r>
              <a:rPr lang="zh-CN" altLang="en-US" sz="1500" b="1" dirty="0">
                <a:solidFill>
                  <a:schemeClr val="bg1"/>
                </a:solidFill>
                <a:latin typeface="微软雅黑" panose="020B0503020204020204" pitchFamily="34" charset="-122"/>
                <a:ea typeface="微软雅黑" panose="020B0503020204020204" pitchFamily="34" charset="-122"/>
              </a:rPr>
              <a:t>北京分公司</a:t>
            </a:r>
            <a:endParaRPr lang="en-US" sz="1500" b="1" dirty="0">
              <a:solidFill>
                <a:schemeClr val="bg1"/>
              </a:solidFill>
              <a:latin typeface="微软雅黑" panose="020B0503020204020204" pitchFamily="34" charset="-122"/>
              <a:ea typeface="微软雅黑" panose="020B0503020204020204" pitchFamily="34" charset="-122"/>
            </a:endParaRPr>
          </a:p>
        </p:txBody>
      </p:sp>
      <p:sp>
        <p:nvSpPr>
          <p:cNvPr id="102" name="TextBox 8"/>
          <p:cNvSpPr txBox="1"/>
          <p:nvPr/>
        </p:nvSpPr>
        <p:spPr>
          <a:xfrm>
            <a:off x="625519" y="4042546"/>
            <a:ext cx="1597545" cy="609398"/>
          </a:xfrm>
          <a:prstGeom prst="rect">
            <a:avLst/>
          </a:prstGeom>
          <a:noFill/>
        </p:spPr>
        <p:txBody>
          <a:bodyPr wrap="square" lIns="0" tIns="0" rIns="0" bIns="0" rtlCol="0" anchor="t">
            <a:spAutoFit/>
          </a:bodyPr>
          <a:lstStyle/>
          <a:p>
            <a:pPr algn="ctr">
              <a:lnSpc>
                <a:spcPct val="120000"/>
              </a:lnSpc>
              <a:spcBef>
                <a:spcPct val="0"/>
              </a:spcBef>
              <a:buNone/>
            </a:pPr>
            <a:r>
              <a:rPr lang="zh-CN" altLang="en-US" sz="11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a:t>
            </a:r>
          </a:p>
        </p:txBody>
      </p:sp>
      <p:sp>
        <p:nvSpPr>
          <p:cNvPr id="103" name="TextBox 7"/>
          <p:cNvSpPr txBox="1"/>
          <p:nvPr/>
        </p:nvSpPr>
        <p:spPr>
          <a:xfrm>
            <a:off x="3046735" y="3706357"/>
            <a:ext cx="961802" cy="230832"/>
          </a:xfrm>
          <a:prstGeom prst="rect">
            <a:avLst/>
          </a:prstGeom>
          <a:noFill/>
        </p:spPr>
        <p:txBody>
          <a:bodyPr wrap="none" lIns="0" tIns="0" rIns="0" bIns="0" rtlCol="0" anchor="t">
            <a:spAutoFit/>
          </a:bodyPr>
          <a:lstStyle/>
          <a:p>
            <a:pPr algn="ctr"/>
            <a:r>
              <a:rPr lang="zh-CN" altLang="en-US" sz="1500" b="1" dirty="0">
                <a:solidFill>
                  <a:schemeClr val="bg1"/>
                </a:solidFill>
                <a:latin typeface="微软雅黑" panose="020B0503020204020204" pitchFamily="34" charset="-122"/>
                <a:ea typeface="微软雅黑" panose="020B0503020204020204" pitchFamily="34" charset="-122"/>
              </a:rPr>
              <a:t>上海分公司</a:t>
            </a:r>
            <a:endParaRPr lang="en-US" sz="1500" b="1" dirty="0">
              <a:solidFill>
                <a:schemeClr val="bg1"/>
              </a:solidFill>
              <a:latin typeface="微软雅黑" panose="020B0503020204020204" pitchFamily="34" charset="-122"/>
              <a:ea typeface="微软雅黑" panose="020B0503020204020204" pitchFamily="34" charset="-122"/>
            </a:endParaRPr>
          </a:p>
        </p:txBody>
      </p:sp>
      <p:sp>
        <p:nvSpPr>
          <p:cNvPr id="104" name="TextBox 8"/>
          <p:cNvSpPr txBox="1"/>
          <p:nvPr/>
        </p:nvSpPr>
        <p:spPr>
          <a:xfrm>
            <a:off x="2739568" y="4042546"/>
            <a:ext cx="1576136" cy="609398"/>
          </a:xfrm>
          <a:prstGeom prst="rect">
            <a:avLst/>
          </a:prstGeom>
          <a:noFill/>
        </p:spPr>
        <p:txBody>
          <a:bodyPr wrap="square" lIns="0" tIns="0" rIns="0" bIns="0" rtlCol="0" anchor="t">
            <a:spAutoFit/>
          </a:bodyPr>
          <a:lstStyle/>
          <a:p>
            <a:pPr algn="ctr">
              <a:lnSpc>
                <a:spcPct val="120000"/>
              </a:lnSpc>
              <a:spcBef>
                <a:spcPct val="0"/>
              </a:spcBef>
              <a:buNone/>
            </a:pPr>
            <a:r>
              <a:rPr lang="zh-CN" altLang="en-US" sz="11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a:t>
            </a:r>
          </a:p>
        </p:txBody>
      </p:sp>
      <p:sp>
        <p:nvSpPr>
          <p:cNvPr id="105" name="TextBox 7"/>
          <p:cNvSpPr txBox="1"/>
          <p:nvPr/>
        </p:nvSpPr>
        <p:spPr>
          <a:xfrm>
            <a:off x="5150079" y="3706357"/>
            <a:ext cx="961802" cy="230904"/>
          </a:xfrm>
          <a:prstGeom prst="rect">
            <a:avLst/>
          </a:prstGeom>
          <a:noFill/>
        </p:spPr>
        <p:txBody>
          <a:bodyPr wrap="none" lIns="0" tIns="0" rIns="0" bIns="0" rtlCol="0" anchor="t">
            <a:spAutoFit/>
          </a:bodyPr>
          <a:lstStyle/>
          <a:p>
            <a:pPr algn="ctr"/>
            <a:r>
              <a:rPr lang="zh-CN" altLang="en-US" sz="1500" b="1" dirty="0">
                <a:solidFill>
                  <a:schemeClr val="bg1"/>
                </a:solidFill>
                <a:latin typeface="微软雅黑" panose="020B0503020204020204" pitchFamily="34" charset="-122"/>
                <a:ea typeface="微软雅黑" panose="020B0503020204020204" pitchFamily="34" charset="-122"/>
              </a:rPr>
              <a:t>西安分公司</a:t>
            </a:r>
            <a:endParaRPr lang="en-US" sz="1500" b="1" dirty="0">
              <a:solidFill>
                <a:schemeClr val="bg1"/>
              </a:solidFill>
              <a:latin typeface="微软雅黑" panose="020B0503020204020204" pitchFamily="34" charset="-122"/>
              <a:ea typeface="微软雅黑" panose="020B0503020204020204" pitchFamily="34" charset="-122"/>
            </a:endParaRPr>
          </a:p>
        </p:txBody>
      </p:sp>
      <p:sp>
        <p:nvSpPr>
          <p:cNvPr id="106" name="TextBox 8"/>
          <p:cNvSpPr txBox="1"/>
          <p:nvPr/>
        </p:nvSpPr>
        <p:spPr>
          <a:xfrm>
            <a:off x="4838544" y="4042546"/>
            <a:ext cx="1584874" cy="609398"/>
          </a:xfrm>
          <a:prstGeom prst="rect">
            <a:avLst/>
          </a:prstGeom>
          <a:noFill/>
        </p:spPr>
        <p:txBody>
          <a:bodyPr wrap="square" lIns="0" tIns="0" rIns="0" bIns="0" rtlCol="0" anchor="t">
            <a:spAutoFit/>
          </a:bodyPr>
          <a:lstStyle/>
          <a:p>
            <a:pPr algn="ctr">
              <a:lnSpc>
                <a:spcPct val="120000"/>
              </a:lnSpc>
              <a:spcBef>
                <a:spcPct val="0"/>
              </a:spcBef>
              <a:buNone/>
            </a:pPr>
            <a:r>
              <a:rPr lang="zh-CN" altLang="en-US" sz="11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a:t>
            </a:r>
          </a:p>
        </p:txBody>
      </p:sp>
      <p:sp>
        <p:nvSpPr>
          <p:cNvPr id="107" name="TextBox 7"/>
          <p:cNvSpPr txBox="1"/>
          <p:nvPr/>
        </p:nvSpPr>
        <p:spPr>
          <a:xfrm>
            <a:off x="7253423" y="3706357"/>
            <a:ext cx="961802" cy="230904"/>
          </a:xfrm>
          <a:prstGeom prst="rect">
            <a:avLst/>
          </a:prstGeom>
          <a:noFill/>
        </p:spPr>
        <p:txBody>
          <a:bodyPr wrap="none" lIns="0" tIns="0" rIns="0" bIns="0" rtlCol="0" anchor="t">
            <a:spAutoFit/>
          </a:bodyPr>
          <a:lstStyle/>
          <a:p>
            <a:pPr algn="ctr"/>
            <a:r>
              <a:rPr lang="zh-CN" altLang="en-US" sz="1500" b="1" dirty="0">
                <a:solidFill>
                  <a:schemeClr val="bg1"/>
                </a:solidFill>
                <a:latin typeface="微软雅黑" panose="020B0503020204020204" pitchFamily="34" charset="-122"/>
                <a:ea typeface="微软雅黑" panose="020B0503020204020204" pitchFamily="34" charset="-122"/>
              </a:rPr>
              <a:t>重庆分公司</a:t>
            </a:r>
            <a:endParaRPr lang="en-US" sz="1500" b="1" dirty="0">
              <a:solidFill>
                <a:schemeClr val="bg1"/>
              </a:solidFill>
              <a:latin typeface="微软雅黑" panose="020B0503020204020204" pitchFamily="34" charset="-122"/>
              <a:ea typeface="微软雅黑" panose="020B0503020204020204" pitchFamily="34" charset="-122"/>
            </a:endParaRPr>
          </a:p>
        </p:txBody>
      </p:sp>
      <p:sp>
        <p:nvSpPr>
          <p:cNvPr id="108" name="TextBox 8"/>
          <p:cNvSpPr txBox="1"/>
          <p:nvPr/>
        </p:nvSpPr>
        <p:spPr>
          <a:xfrm>
            <a:off x="6968178" y="4042546"/>
            <a:ext cx="1532294" cy="609398"/>
          </a:xfrm>
          <a:prstGeom prst="rect">
            <a:avLst/>
          </a:prstGeom>
          <a:noFill/>
        </p:spPr>
        <p:txBody>
          <a:bodyPr wrap="square" lIns="0" tIns="0" rIns="0" bIns="0" rtlCol="0" anchor="t">
            <a:spAutoFit/>
          </a:bodyPr>
          <a:lstStyle/>
          <a:p>
            <a:pPr algn="ctr">
              <a:lnSpc>
                <a:spcPct val="120000"/>
              </a:lnSpc>
              <a:spcBef>
                <a:spcPct val="0"/>
              </a:spcBef>
              <a:buNone/>
            </a:pPr>
            <a:r>
              <a:rPr lang="zh-CN" altLang="en-US" sz="11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a:t>
            </a:r>
          </a:p>
        </p:txBody>
      </p:sp>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additive="base">
                                        <p:cTn id="7" dur="500" fill="hold"/>
                                        <p:tgtEl>
                                          <p:spTgt spid="93"/>
                                        </p:tgtEl>
                                        <p:attrNameLst>
                                          <p:attrName>ppt_x</p:attrName>
                                        </p:attrNameLst>
                                      </p:cBhvr>
                                      <p:tavLst>
                                        <p:tav tm="0">
                                          <p:val>
                                            <p:strVal val="#ppt_x"/>
                                          </p:val>
                                        </p:tav>
                                        <p:tav tm="100000">
                                          <p:val>
                                            <p:strVal val="#ppt_x"/>
                                          </p:val>
                                        </p:tav>
                                      </p:tavLst>
                                    </p:anim>
                                    <p:anim calcmode="lin" valueType="num">
                                      <p:cBhvr additive="base">
                                        <p:cTn id="8" dur="500" fill="hold"/>
                                        <p:tgtEl>
                                          <p:spTgt spid="9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grpId="0" nodeType="afterEffect">
                                  <p:stCondLst>
                                    <p:cond delay="0"/>
                                  </p:stCondLst>
                                  <p:childTnLst>
                                    <p:set>
                                      <p:cBhvr>
                                        <p:cTn id="11" dur="1" fill="hold">
                                          <p:stCondLst>
                                            <p:cond delay="0"/>
                                          </p:stCondLst>
                                        </p:cTn>
                                        <p:tgtEl>
                                          <p:spTgt spid="69"/>
                                        </p:tgtEl>
                                        <p:attrNameLst>
                                          <p:attrName>style.visibility</p:attrName>
                                        </p:attrNameLst>
                                      </p:cBhvr>
                                      <p:to>
                                        <p:strVal val="visible"/>
                                      </p:to>
                                    </p:set>
                                    <p:anim calcmode="lin" valueType="num">
                                      <p:cBhvr additive="base">
                                        <p:cTn id="12" dur="500" fill="hold"/>
                                        <p:tgtEl>
                                          <p:spTgt spid="69"/>
                                        </p:tgtEl>
                                        <p:attrNameLst>
                                          <p:attrName>ppt_x</p:attrName>
                                        </p:attrNameLst>
                                      </p:cBhvr>
                                      <p:tavLst>
                                        <p:tav tm="0">
                                          <p:val>
                                            <p:strVal val="#ppt_x"/>
                                          </p:val>
                                        </p:tav>
                                        <p:tav tm="100000">
                                          <p:val>
                                            <p:strVal val="#ppt_x"/>
                                          </p:val>
                                        </p:tav>
                                      </p:tavLst>
                                    </p:anim>
                                    <p:anim calcmode="lin" valueType="num">
                                      <p:cBhvr additive="base">
                                        <p:cTn id="13" dur="500" fill="hold"/>
                                        <p:tgtEl>
                                          <p:spTgt spid="69"/>
                                        </p:tgtEl>
                                        <p:attrNameLst>
                                          <p:attrName>ppt_y</p:attrName>
                                        </p:attrNameLst>
                                      </p:cBhvr>
                                      <p:tavLst>
                                        <p:tav tm="0">
                                          <p:val>
                                            <p:strVal val="1+#ppt_h/2"/>
                                          </p:val>
                                        </p:tav>
                                        <p:tav tm="100000">
                                          <p:val>
                                            <p:strVal val="#ppt_y"/>
                                          </p:val>
                                        </p:tav>
                                      </p:tavLst>
                                    </p:anim>
                                  </p:childTnLst>
                                </p:cTn>
                              </p:par>
                              <p:par>
                                <p:cTn id="14" presetID="2" presetClass="entr" presetSubtype="4" accel="50000" decel="50000" fill="hold" grpId="0" nodeType="withEffect">
                                  <p:stCondLst>
                                    <p:cond delay="0"/>
                                  </p:stCondLst>
                                  <p:childTnLst>
                                    <p:set>
                                      <p:cBhvr>
                                        <p:cTn id="15" dur="1" fill="hold">
                                          <p:stCondLst>
                                            <p:cond delay="0"/>
                                          </p:stCondLst>
                                        </p:cTn>
                                        <p:tgtEl>
                                          <p:spTgt spid="101"/>
                                        </p:tgtEl>
                                        <p:attrNameLst>
                                          <p:attrName>style.visibility</p:attrName>
                                        </p:attrNameLst>
                                      </p:cBhvr>
                                      <p:to>
                                        <p:strVal val="visible"/>
                                      </p:to>
                                    </p:set>
                                    <p:anim calcmode="lin" valueType="num">
                                      <p:cBhvr additive="base">
                                        <p:cTn id="16" dur="500" fill="hold"/>
                                        <p:tgtEl>
                                          <p:spTgt spid="101"/>
                                        </p:tgtEl>
                                        <p:attrNameLst>
                                          <p:attrName>ppt_x</p:attrName>
                                        </p:attrNameLst>
                                      </p:cBhvr>
                                      <p:tavLst>
                                        <p:tav tm="0">
                                          <p:val>
                                            <p:strVal val="#ppt_x"/>
                                          </p:val>
                                        </p:tav>
                                        <p:tav tm="100000">
                                          <p:val>
                                            <p:strVal val="#ppt_x"/>
                                          </p:val>
                                        </p:tav>
                                      </p:tavLst>
                                    </p:anim>
                                    <p:anim calcmode="lin" valueType="num">
                                      <p:cBhvr additive="base">
                                        <p:cTn id="17" dur="500" fill="hold"/>
                                        <p:tgtEl>
                                          <p:spTgt spid="101"/>
                                        </p:tgtEl>
                                        <p:attrNameLst>
                                          <p:attrName>ppt_y</p:attrName>
                                        </p:attrNameLst>
                                      </p:cBhvr>
                                      <p:tavLst>
                                        <p:tav tm="0">
                                          <p:val>
                                            <p:strVal val="1+#ppt_h/2"/>
                                          </p:val>
                                        </p:tav>
                                        <p:tav tm="100000">
                                          <p:val>
                                            <p:strVal val="#ppt_y"/>
                                          </p:val>
                                        </p:tav>
                                      </p:tavLst>
                                    </p:anim>
                                  </p:childTnLst>
                                </p:cTn>
                              </p:par>
                              <p:par>
                                <p:cTn id="18" presetID="2" presetClass="entr" presetSubtype="4" accel="50000" decel="50000" fill="hold" grpId="0" nodeType="withEffect">
                                  <p:stCondLst>
                                    <p:cond delay="0"/>
                                  </p:stCondLst>
                                  <p:childTnLst>
                                    <p:set>
                                      <p:cBhvr>
                                        <p:cTn id="19" dur="1" fill="hold">
                                          <p:stCondLst>
                                            <p:cond delay="0"/>
                                          </p:stCondLst>
                                        </p:cTn>
                                        <p:tgtEl>
                                          <p:spTgt spid="102"/>
                                        </p:tgtEl>
                                        <p:attrNameLst>
                                          <p:attrName>style.visibility</p:attrName>
                                        </p:attrNameLst>
                                      </p:cBhvr>
                                      <p:to>
                                        <p:strVal val="visible"/>
                                      </p:to>
                                    </p:set>
                                    <p:anim calcmode="lin" valueType="num">
                                      <p:cBhvr additive="base">
                                        <p:cTn id="20" dur="500" fill="hold"/>
                                        <p:tgtEl>
                                          <p:spTgt spid="102"/>
                                        </p:tgtEl>
                                        <p:attrNameLst>
                                          <p:attrName>ppt_x</p:attrName>
                                        </p:attrNameLst>
                                      </p:cBhvr>
                                      <p:tavLst>
                                        <p:tav tm="0">
                                          <p:val>
                                            <p:strVal val="#ppt_x"/>
                                          </p:val>
                                        </p:tav>
                                        <p:tav tm="100000">
                                          <p:val>
                                            <p:strVal val="#ppt_x"/>
                                          </p:val>
                                        </p:tav>
                                      </p:tavLst>
                                    </p:anim>
                                    <p:anim calcmode="lin" valueType="num">
                                      <p:cBhvr additive="base">
                                        <p:cTn id="21" dur="500" fill="hold"/>
                                        <p:tgtEl>
                                          <p:spTgt spid="102"/>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1" accel="50000" decel="50000" fill="hold" grpId="0" nodeType="afterEffect">
                                  <p:stCondLst>
                                    <p:cond delay="0"/>
                                  </p:stCondLst>
                                  <p:childTnLst>
                                    <p:set>
                                      <p:cBhvr>
                                        <p:cTn id="24" dur="1" fill="hold">
                                          <p:stCondLst>
                                            <p:cond delay="0"/>
                                          </p:stCondLst>
                                        </p:cTn>
                                        <p:tgtEl>
                                          <p:spTgt spid="94"/>
                                        </p:tgtEl>
                                        <p:attrNameLst>
                                          <p:attrName>style.visibility</p:attrName>
                                        </p:attrNameLst>
                                      </p:cBhvr>
                                      <p:to>
                                        <p:strVal val="visible"/>
                                      </p:to>
                                    </p:set>
                                    <p:anim calcmode="lin" valueType="num">
                                      <p:cBhvr additive="base">
                                        <p:cTn id="25" dur="500" fill="hold"/>
                                        <p:tgtEl>
                                          <p:spTgt spid="94"/>
                                        </p:tgtEl>
                                        <p:attrNameLst>
                                          <p:attrName>ppt_x</p:attrName>
                                        </p:attrNameLst>
                                      </p:cBhvr>
                                      <p:tavLst>
                                        <p:tav tm="0">
                                          <p:val>
                                            <p:strVal val="#ppt_x"/>
                                          </p:val>
                                        </p:tav>
                                        <p:tav tm="100000">
                                          <p:val>
                                            <p:strVal val="#ppt_x"/>
                                          </p:val>
                                        </p:tav>
                                      </p:tavLst>
                                    </p:anim>
                                    <p:anim calcmode="lin" valueType="num">
                                      <p:cBhvr additive="base">
                                        <p:cTn id="26" dur="500" fill="hold"/>
                                        <p:tgtEl>
                                          <p:spTgt spid="94"/>
                                        </p:tgtEl>
                                        <p:attrNameLst>
                                          <p:attrName>ppt_y</p:attrName>
                                        </p:attrNameLst>
                                      </p:cBhvr>
                                      <p:tavLst>
                                        <p:tav tm="0">
                                          <p:val>
                                            <p:strVal val="0-#ppt_h/2"/>
                                          </p:val>
                                        </p:tav>
                                        <p:tav tm="100000">
                                          <p:val>
                                            <p:strVal val="#ppt_y"/>
                                          </p:val>
                                        </p:tav>
                                      </p:tavLst>
                                    </p:anim>
                                  </p:childTnLst>
                                </p:cTn>
                              </p:par>
                            </p:childTnLst>
                          </p:cTn>
                        </p:par>
                        <p:par>
                          <p:cTn id="27" fill="hold">
                            <p:stCondLst>
                              <p:cond delay="1500"/>
                            </p:stCondLst>
                            <p:childTnLst>
                              <p:par>
                                <p:cTn id="28" presetID="2" presetClass="entr" presetSubtype="4" accel="50000" decel="50000" fill="hold" grpId="0" nodeType="afterEffect">
                                  <p:stCondLst>
                                    <p:cond delay="0"/>
                                  </p:stCondLst>
                                  <p:childTnLst>
                                    <p:set>
                                      <p:cBhvr>
                                        <p:cTn id="29" dur="1" fill="hold">
                                          <p:stCondLst>
                                            <p:cond delay="0"/>
                                          </p:stCondLst>
                                        </p:cTn>
                                        <p:tgtEl>
                                          <p:spTgt spid="79"/>
                                        </p:tgtEl>
                                        <p:attrNameLst>
                                          <p:attrName>style.visibility</p:attrName>
                                        </p:attrNameLst>
                                      </p:cBhvr>
                                      <p:to>
                                        <p:strVal val="visible"/>
                                      </p:to>
                                    </p:set>
                                    <p:anim calcmode="lin" valueType="num">
                                      <p:cBhvr additive="base">
                                        <p:cTn id="30" dur="500" fill="hold"/>
                                        <p:tgtEl>
                                          <p:spTgt spid="79"/>
                                        </p:tgtEl>
                                        <p:attrNameLst>
                                          <p:attrName>ppt_x</p:attrName>
                                        </p:attrNameLst>
                                      </p:cBhvr>
                                      <p:tavLst>
                                        <p:tav tm="0">
                                          <p:val>
                                            <p:strVal val="#ppt_x"/>
                                          </p:val>
                                        </p:tav>
                                        <p:tav tm="100000">
                                          <p:val>
                                            <p:strVal val="#ppt_x"/>
                                          </p:val>
                                        </p:tav>
                                      </p:tavLst>
                                    </p:anim>
                                    <p:anim calcmode="lin" valueType="num">
                                      <p:cBhvr additive="base">
                                        <p:cTn id="31" dur="500" fill="hold"/>
                                        <p:tgtEl>
                                          <p:spTgt spid="79"/>
                                        </p:tgtEl>
                                        <p:attrNameLst>
                                          <p:attrName>ppt_y</p:attrName>
                                        </p:attrNameLst>
                                      </p:cBhvr>
                                      <p:tavLst>
                                        <p:tav tm="0">
                                          <p:val>
                                            <p:strVal val="1+#ppt_h/2"/>
                                          </p:val>
                                        </p:tav>
                                        <p:tav tm="100000">
                                          <p:val>
                                            <p:strVal val="#ppt_y"/>
                                          </p:val>
                                        </p:tav>
                                      </p:tavLst>
                                    </p:anim>
                                  </p:childTnLst>
                                </p:cTn>
                              </p:par>
                              <p:par>
                                <p:cTn id="32" presetID="2" presetClass="entr" presetSubtype="4" accel="50000" decel="50000" fill="hold" grpId="0" nodeType="withEffect">
                                  <p:stCondLst>
                                    <p:cond delay="0"/>
                                  </p:stCondLst>
                                  <p:childTnLst>
                                    <p:set>
                                      <p:cBhvr>
                                        <p:cTn id="33" dur="1" fill="hold">
                                          <p:stCondLst>
                                            <p:cond delay="0"/>
                                          </p:stCondLst>
                                        </p:cTn>
                                        <p:tgtEl>
                                          <p:spTgt spid="103"/>
                                        </p:tgtEl>
                                        <p:attrNameLst>
                                          <p:attrName>style.visibility</p:attrName>
                                        </p:attrNameLst>
                                      </p:cBhvr>
                                      <p:to>
                                        <p:strVal val="visible"/>
                                      </p:to>
                                    </p:set>
                                    <p:anim calcmode="lin" valueType="num">
                                      <p:cBhvr additive="base">
                                        <p:cTn id="34" dur="500" fill="hold"/>
                                        <p:tgtEl>
                                          <p:spTgt spid="103"/>
                                        </p:tgtEl>
                                        <p:attrNameLst>
                                          <p:attrName>ppt_x</p:attrName>
                                        </p:attrNameLst>
                                      </p:cBhvr>
                                      <p:tavLst>
                                        <p:tav tm="0">
                                          <p:val>
                                            <p:strVal val="#ppt_x"/>
                                          </p:val>
                                        </p:tav>
                                        <p:tav tm="100000">
                                          <p:val>
                                            <p:strVal val="#ppt_x"/>
                                          </p:val>
                                        </p:tav>
                                      </p:tavLst>
                                    </p:anim>
                                    <p:anim calcmode="lin" valueType="num">
                                      <p:cBhvr additive="base">
                                        <p:cTn id="35" dur="500" fill="hold"/>
                                        <p:tgtEl>
                                          <p:spTgt spid="103"/>
                                        </p:tgtEl>
                                        <p:attrNameLst>
                                          <p:attrName>ppt_y</p:attrName>
                                        </p:attrNameLst>
                                      </p:cBhvr>
                                      <p:tavLst>
                                        <p:tav tm="0">
                                          <p:val>
                                            <p:strVal val="1+#ppt_h/2"/>
                                          </p:val>
                                        </p:tav>
                                        <p:tav tm="100000">
                                          <p:val>
                                            <p:strVal val="#ppt_y"/>
                                          </p:val>
                                        </p:tav>
                                      </p:tavLst>
                                    </p:anim>
                                  </p:childTnLst>
                                </p:cTn>
                              </p:par>
                              <p:par>
                                <p:cTn id="36" presetID="2" presetClass="entr" presetSubtype="4" accel="50000" decel="50000" fill="hold" grpId="0" nodeType="withEffect">
                                  <p:stCondLst>
                                    <p:cond delay="0"/>
                                  </p:stCondLst>
                                  <p:childTnLst>
                                    <p:set>
                                      <p:cBhvr>
                                        <p:cTn id="37" dur="1" fill="hold">
                                          <p:stCondLst>
                                            <p:cond delay="0"/>
                                          </p:stCondLst>
                                        </p:cTn>
                                        <p:tgtEl>
                                          <p:spTgt spid="104"/>
                                        </p:tgtEl>
                                        <p:attrNameLst>
                                          <p:attrName>style.visibility</p:attrName>
                                        </p:attrNameLst>
                                      </p:cBhvr>
                                      <p:to>
                                        <p:strVal val="visible"/>
                                      </p:to>
                                    </p:set>
                                    <p:anim calcmode="lin" valueType="num">
                                      <p:cBhvr additive="base">
                                        <p:cTn id="38" dur="500" fill="hold"/>
                                        <p:tgtEl>
                                          <p:spTgt spid="104"/>
                                        </p:tgtEl>
                                        <p:attrNameLst>
                                          <p:attrName>ppt_x</p:attrName>
                                        </p:attrNameLst>
                                      </p:cBhvr>
                                      <p:tavLst>
                                        <p:tav tm="0">
                                          <p:val>
                                            <p:strVal val="#ppt_x"/>
                                          </p:val>
                                        </p:tav>
                                        <p:tav tm="100000">
                                          <p:val>
                                            <p:strVal val="#ppt_x"/>
                                          </p:val>
                                        </p:tav>
                                      </p:tavLst>
                                    </p:anim>
                                    <p:anim calcmode="lin" valueType="num">
                                      <p:cBhvr additive="base">
                                        <p:cTn id="39" dur="500" fill="hold"/>
                                        <p:tgtEl>
                                          <p:spTgt spid="104"/>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2" presetClass="entr" presetSubtype="1" accel="50000" decel="50000" fill="hold" grpId="0" nodeType="afterEffect">
                                  <p:stCondLst>
                                    <p:cond delay="0"/>
                                  </p:stCondLst>
                                  <p:childTnLst>
                                    <p:set>
                                      <p:cBhvr>
                                        <p:cTn id="42" dur="1" fill="hold">
                                          <p:stCondLst>
                                            <p:cond delay="0"/>
                                          </p:stCondLst>
                                        </p:cTn>
                                        <p:tgtEl>
                                          <p:spTgt spid="95"/>
                                        </p:tgtEl>
                                        <p:attrNameLst>
                                          <p:attrName>style.visibility</p:attrName>
                                        </p:attrNameLst>
                                      </p:cBhvr>
                                      <p:to>
                                        <p:strVal val="visible"/>
                                      </p:to>
                                    </p:set>
                                    <p:anim calcmode="lin" valueType="num">
                                      <p:cBhvr additive="base">
                                        <p:cTn id="43" dur="500" fill="hold"/>
                                        <p:tgtEl>
                                          <p:spTgt spid="95"/>
                                        </p:tgtEl>
                                        <p:attrNameLst>
                                          <p:attrName>ppt_x</p:attrName>
                                        </p:attrNameLst>
                                      </p:cBhvr>
                                      <p:tavLst>
                                        <p:tav tm="0">
                                          <p:val>
                                            <p:strVal val="#ppt_x"/>
                                          </p:val>
                                        </p:tav>
                                        <p:tav tm="100000">
                                          <p:val>
                                            <p:strVal val="#ppt_x"/>
                                          </p:val>
                                        </p:tav>
                                      </p:tavLst>
                                    </p:anim>
                                    <p:anim calcmode="lin" valueType="num">
                                      <p:cBhvr additive="base">
                                        <p:cTn id="44" dur="500" fill="hold"/>
                                        <p:tgtEl>
                                          <p:spTgt spid="95"/>
                                        </p:tgtEl>
                                        <p:attrNameLst>
                                          <p:attrName>ppt_y</p:attrName>
                                        </p:attrNameLst>
                                      </p:cBhvr>
                                      <p:tavLst>
                                        <p:tav tm="0">
                                          <p:val>
                                            <p:strVal val="0-#ppt_h/2"/>
                                          </p:val>
                                        </p:tav>
                                        <p:tav tm="100000">
                                          <p:val>
                                            <p:strVal val="#ppt_y"/>
                                          </p:val>
                                        </p:tav>
                                      </p:tavLst>
                                    </p:anim>
                                  </p:childTnLst>
                                </p:cTn>
                              </p:par>
                            </p:childTnLst>
                          </p:cTn>
                        </p:par>
                        <p:par>
                          <p:cTn id="45" fill="hold">
                            <p:stCondLst>
                              <p:cond delay="2500"/>
                            </p:stCondLst>
                            <p:childTnLst>
                              <p:par>
                                <p:cTn id="46" presetID="2" presetClass="entr" presetSubtype="4" accel="50000" decel="50000" fill="hold" grpId="0" nodeType="afterEffect">
                                  <p:stCondLst>
                                    <p:cond delay="0"/>
                                  </p:stCondLst>
                                  <p:childTnLst>
                                    <p:set>
                                      <p:cBhvr>
                                        <p:cTn id="47" dur="1" fill="hold">
                                          <p:stCondLst>
                                            <p:cond delay="0"/>
                                          </p:stCondLst>
                                        </p:cTn>
                                        <p:tgtEl>
                                          <p:spTgt spid="84"/>
                                        </p:tgtEl>
                                        <p:attrNameLst>
                                          <p:attrName>style.visibility</p:attrName>
                                        </p:attrNameLst>
                                      </p:cBhvr>
                                      <p:to>
                                        <p:strVal val="visible"/>
                                      </p:to>
                                    </p:set>
                                    <p:anim calcmode="lin" valueType="num">
                                      <p:cBhvr additive="base">
                                        <p:cTn id="48" dur="500" fill="hold"/>
                                        <p:tgtEl>
                                          <p:spTgt spid="84"/>
                                        </p:tgtEl>
                                        <p:attrNameLst>
                                          <p:attrName>ppt_x</p:attrName>
                                        </p:attrNameLst>
                                      </p:cBhvr>
                                      <p:tavLst>
                                        <p:tav tm="0">
                                          <p:val>
                                            <p:strVal val="#ppt_x"/>
                                          </p:val>
                                        </p:tav>
                                        <p:tav tm="100000">
                                          <p:val>
                                            <p:strVal val="#ppt_x"/>
                                          </p:val>
                                        </p:tav>
                                      </p:tavLst>
                                    </p:anim>
                                    <p:anim calcmode="lin" valueType="num">
                                      <p:cBhvr additive="base">
                                        <p:cTn id="49" dur="500" fill="hold"/>
                                        <p:tgtEl>
                                          <p:spTgt spid="84"/>
                                        </p:tgtEl>
                                        <p:attrNameLst>
                                          <p:attrName>ppt_y</p:attrName>
                                        </p:attrNameLst>
                                      </p:cBhvr>
                                      <p:tavLst>
                                        <p:tav tm="0">
                                          <p:val>
                                            <p:strVal val="1+#ppt_h/2"/>
                                          </p:val>
                                        </p:tav>
                                        <p:tav tm="100000">
                                          <p:val>
                                            <p:strVal val="#ppt_y"/>
                                          </p:val>
                                        </p:tav>
                                      </p:tavLst>
                                    </p:anim>
                                  </p:childTnLst>
                                </p:cTn>
                              </p:par>
                              <p:par>
                                <p:cTn id="50" presetID="2" presetClass="entr" presetSubtype="4" accel="50000" decel="50000" fill="hold" grpId="0" nodeType="withEffect">
                                  <p:stCondLst>
                                    <p:cond delay="0"/>
                                  </p:stCondLst>
                                  <p:childTnLst>
                                    <p:set>
                                      <p:cBhvr>
                                        <p:cTn id="51" dur="1" fill="hold">
                                          <p:stCondLst>
                                            <p:cond delay="0"/>
                                          </p:stCondLst>
                                        </p:cTn>
                                        <p:tgtEl>
                                          <p:spTgt spid="105"/>
                                        </p:tgtEl>
                                        <p:attrNameLst>
                                          <p:attrName>style.visibility</p:attrName>
                                        </p:attrNameLst>
                                      </p:cBhvr>
                                      <p:to>
                                        <p:strVal val="visible"/>
                                      </p:to>
                                    </p:set>
                                    <p:anim calcmode="lin" valueType="num">
                                      <p:cBhvr additive="base">
                                        <p:cTn id="52" dur="500" fill="hold"/>
                                        <p:tgtEl>
                                          <p:spTgt spid="105"/>
                                        </p:tgtEl>
                                        <p:attrNameLst>
                                          <p:attrName>ppt_x</p:attrName>
                                        </p:attrNameLst>
                                      </p:cBhvr>
                                      <p:tavLst>
                                        <p:tav tm="0">
                                          <p:val>
                                            <p:strVal val="#ppt_x"/>
                                          </p:val>
                                        </p:tav>
                                        <p:tav tm="100000">
                                          <p:val>
                                            <p:strVal val="#ppt_x"/>
                                          </p:val>
                                        </p:tav>
                                      </p:tavLst>
                                    </p:anim>
                                    <p:anim calcmode="lin" valueType="num">
                                      <p:cBhvr additive="base">
                                        <p:cTn id="53" dur="500" fill="hold"/>
                                        <p:tgtEl>
                                          <p:spTgt spid="105"/>
                                        </p:tgtEl>
                                        <p:attrNameLst>
                                          <p:attrName>ppt_y</p:attrName>
                                        </p:attrNameLst>
                                      </p:cBhvr>
                                      <p:tavLst>
                                        <p:tav tm="0">
                                          <p:val>
                                            <p:strVal val="1+#ppt_h/2"/>
                                          </p:val>
                                        </p:tav>
                                        <p:tav tm="100000">
                                          <p:val>
                                            <p:strVal val="#ppt_y"/>
                                          </p:val>
                                        </p:tav>
                                      </p:tavLst>
                                    </p:anim>
                                  </p:childTnLst>
                                </p:cTn>
                              </p:par>
                              <p:par>
                                <p:cTn id="54" presetID="2" presetClass="entr" presetSubtype="4" accel="50000" decel="50000" fill="hold" grpId="0" nodeType="withEffect">
                                  <p:stCondLst>
                                    <p:cond delay="0"/>
                                  </p:stCondLst>
                                  <p:childTnLst>
                                    <p:set>
                                      <p:cBhvr>
                                        <p:cTn id="55" dur="1" fill="hold">
                                          <p:stCondLst>
                                            <p:cond delay="0"/>
                                          </p:stCondLst>
                                        </p:cTn>
                                        <p:tgtEl>
                                          <p:spTgt spid="106"/>
                                        </p:tgtEl>
                                        <p:attrNameLst>
                                          <p:attrName>style.visibility</p:attrName>
                                        </p:attrNameLst>
                                      </p:cBhvr>
                                      <p:to>
                                        <p:strVal val="visible"/>
                                      </p:to>
                                    </p:set>
                                    <p:anim calcmode="lin" valueType="num">
                                      <p:cBhvr additive="base">
                                        <p:cTn id="56" dur="500" fill="hold"/>
                                        <p:tgtEl>
                                          <p:spTgt spid="106"/>
                                        </p:tgtEl>
                                        <p:attrNameLst>
                                          <p:attrName>ppt_x</p:attrName>
                                        </p:attrNameLst>
                                      </p:cBhvr>
                                      <p:tavLst>
                                        <p:tav tm="0">
                                          <p:val>
                                            <p:strVal val="#ppt_x"/>
                                          </p:val>
                                        </p:tav>
                                        <p:tav tm="100000">
                                          <p:val>
                                            <p:strVal val="#ppt_x"/>
                                          </p:val>
                                        </p:tav>
                                      </p:tavLst>
                                    </p:anim>
                                    <p:anim calcmode="lin" valueType="num">
                                      <p:cBhvr additive="base">
                                        <p:cTn id="57" dur="500" fill="hold"/>
                                        <p:tgtEl>
                                          <p:spTgt spid="106"/>
                                        </p:tgtEl>
                                        <p:attrNameLst>
                                          <p:attrName>ppt_y</p:attrName>
                                        </p:attrNameLst>
                                      </p:cBhvr>
                                      <p:tavLst>
                                        <p:tav tm="0">
                                          <p:val>
                                            <p:strVal val="1+#ppt_h/2"/>
                                          </p:val>
                                        </p:tav>
                                        <p:tav tm="100000">
                                          <p:val>
                                            <p:strVal val="#ppt_y"/>
                                          </p:val>
                                        </p:tav>
                                      </p:tavLst>
                                    </p:anim>
                                  </p:childTnLst>
                                </p:cTn>
                              </p:par>
                            </p:childTnLst>
                          </p:cTn>
                        </p:par>
                        <p:par>
                          <p:cTn id="58" fill="hold">
                            <p:stCondLst>
                              <p:cond delay="3000"/>
                            </p:stCondLst>
                            <p:childTnLst>
                              <p:par>
                                <p:cTn id="59" presetID="2" presetClass="entr" presetSubtype="1" accel="50000" decel="50000" fill="hold" grpId="0" nodeType="afterEffect">
                                  <p:stCondLst>
                                    <p:cond delay="0"/>
                                  </p:stCondLst>
                                  <p:childTnLst>
                                    <p:set>
                                      <p:cBhvr>
                                        <p:cTn id="60" dur="1" fill="hold">
                                          <p:stCondLst>
                                            <p:cond delay="0"/>
                                          </p:stCondLst>
                                        </p:cTn>
                                        <p:tgtEl>
                                          <p:spTgt spid="96"/>
                                        </p:tgtEl>
                                        <p:attrNameLst>
                                          <p:attrName>style.visibility</p:attrName>
                                        </p:attrNameLst>
                                      </p:cBhvr>
                                      <p:to>
                                        <p:strVal val="visible"/>
                                      </p:to>
                                    </p:set>
                                    <p:anim calcmode="lin" valueType="num">
                                      <p:cBhvr additive="base">
                                        <p:cTn id="61" dur="500" fill="hold"/>
                                        <p:tgtEl>
                                          <p:spTgt spid="96"/>
                                        </p:tgtEl>
                                        <p:attrNameLst>
                                          <p:attrName>ppt_x</p:attrName>
                                        </p:attrNameLst>
                                      </p:cBhvr>
                                      <p:tavLst>
                                        <p:tav tm="0">
                                          <p:val>
                                            <p:strVal val="#ppt_x"/>
                                          </p:val>
                                        </p:tav>
                                        <p:tav tm="100000">
                                          <p:val>
                                            <p:strVal val="#ppt_x"/>
                                          </p:val>
                                        </p:tav>
                                      </p:tavLst>
                                    </p:anim>
                                    <p:anim calcmode="lin" valueType="num">
                                      <p:cBhvr additive="base">
                                        <p:cTn id="62" dur="500" fill="hold"/>
                                        <p:tgtEl>
                                          <p:spTgt spid="96"/>
                                        </p:tgtEl>
                                        <p:attrNameLst>
                                          <p:attrName>ppt_y</p:attrName>
                                        </p:attrNameLst>
                                      </p:cBhvr>
                                      <p:tavLst>
                                        <p:tav tm="0">
                                          <p:val>
                                            <p:strVal val="0-#ppt_h/2"/>
                                          </p:val>
                                        </p:tav>
                                        <p:tav tm="100000">
                                          <p:val>
                                            <p:strVal val="#ppt_y"/>
                                          </p:val>
                                        </p:tav>
                                      </p:tavLst>
                                    </p:anim>
                                  </p:childTnLst>
                                </p:cTn>
                              </p:par>
                            </p:childTnLst>
                          </p:cTn>
                        </p:par>
                        <p:par>
                          <p:cTn id="63" fill="hold">
                            <p:stCondLst>
                              <p:cond delay="3500"/>
                            </p:stCondLst>
                            <p:childTnLst>
                              <p:par>
                                <p:cTn id="64" presetID="2" presetClass="entr" presetSubtype="4" accel="50000" decel="50000" fill="hold" grpId="0" nodeType="afterEffect">
                                  <p:stCondLst>
                                    <p:cond delay="0"/>
                                  </p:stCondLst>
                                  <p:childTnLst>
                                    <p:set>
                                      <p:cBhvr>
                                        <p:cTn id="65" dur="1" fill="hold">
                                          <p:stCondLst>
                                            <p:cond delay="0"/>
                                          </p:stCondLst>
                                        </p:cTn>
                                        <p:tgtEl>
                                          <p:spTgt spid="89"/>
                                        </p:tgtEl>
                                        <p:attrNameLst>
                                          <p:attrName>style.visibility</p:attrName>
                                        </p:attrNameLst>
                                      </p:cBhvr>
                                      <p:to>
                                        <p:strVal val="visible"/>
                                      </p:to>
                                    </p:set>
                                    <p:anim calcmode="lin" valueType="num">
                                      <p:cBhvr additive="base">
                                        <p:cTn id="66" dur="500" fill="hold"/>
                                        <p:tgtEl>
                                          <p:spTgt spid="89"/>
                                        </p:tgtEl>
                                        <p:attrNameLst>
                                          <p:attrName>ppt_x</p:attrName>
                                        </p:attrNameLst>
                                      </p:cBhvr>
                                      <p:tavLst>
                                        <p:tav tm="0">
                                          <p:val>
                                            <p:strVal val="#ppt_x"/>
                                          </p:val>
                                        </p:tav>
                                        <p:tav tm="100000">
                                          <p:val>
                                            <p:strVal val="#ppt_x"/>
                                          </p:val>
                                        </p:tav>
                                      </p:tavLst>
                                    </p:anim>
                                    <p:anim calcmode="lin" valueType="num">
                                      <p:cBhvr additive="base">
                                        <p:cTn id="67" dur="500" fill="hold"/>
                                        <p:tgtEl>
                                          <p:spTgt spid="89"/>
                                        </p:tgtEl>
                                        <p:attrNameLst>
                                          <p:attrName>ppt_y</p:attrName>
                                        </p:attrNameLst>
                                      </p:cBhvr>
                                      <p:tavLst>
                                        <p:tav tm="0">
                                          <p:val>
                                            <p:strVal val="1+#ppt_h/2"/>
                                          </p:val>
                                        </p:tav>
                                        <p:tav tm="100000">
                                          <p:val>
                                            <p:strVal val="#ppt_y"/>
                                          </p:val>
                                        </p:tav>
                                      </p:tavLst>
                                    </p:anim>
                                  </p:childTnLst>
                                </p:cTn>
                              </p:par>
                              <p:par>
                                <p:cTn id="68" presetID="2" presetClass="entr" presetSubtype="4" accel="50000" decel="50000" fill="hold" grpId="0" nodeType="withEffect">
                                  <p:stCondLst>
                                    <p:cond delay="0"/>
                                  </p:stCondLst>
                                  <p:childTnLst>
                                    <p:set>
                                      <p:cBhvr>
                                        <p:cTn id="69" dur="1" fill="hold">
                                          <p:stCondLst>
                                            <p:cond delay="0"/>
                                          </p:stCondLst>
                                        </p:cTn>
                                        <p:tgtEl>
                                          <p:spTgt spid="107"/>
                                        </p:tgtEl>
                                        <p:attrNameLst>
                                          <p:attrName>style.visibility</p:attrName>
                                        </p:attrNameLst>
                                      </p:cBhvr>
                                      <p:to>
                                        <p:strVal val="visible"/>
                                      </p:to>
                                    </p:set>
                                    <p:anim calcmode="lin" valueType="num">
                                      <p:cBhvr additive="base">
                                        <p:cTn id="70" dur="500" fill="hold"/>
                                        <p:tgtEl>
                                          <p:spTgt spid="107"/>
                                        </p:tgtEl>
                                        <p:attrNameLst>
                                          <p:attrName>ppt_x</p:attrName>
                                        </p:attrNameLst>
                                      </p:cBhvr>
                                      <p:tavLst>
                                        <p:tav tm="0">
                                          <p:val>
                                            <p:strVal val="#ppt_x"/>
                                          </p:val>
                                        </p:tav>
                                        <p:tav tm="100000">
                                          <p:val>
                                            <p:strVal val="#ppt_x"/>
                                          </p:val>
                                        </p:tav>
                                      </p:tavLst>
                                    </p:anim>
                                    <p:anim calcmode="lin" valueType="num">
                                      <p:cBhvr additive="base">
                                        <p:cTn id="71" dur="500" fill="hold"/>
                                        <p:tgtEl>
                                          <p:spTgt spid="107"/>
                                        </p:tgtEl>
                                        <p:attrNameLst>
                                          <p:attrName>ppt_y</p:attrName>
                                        </p:attrNameLst>
                                      </p:cBhvr>
                                      <p:tavLst>
                                        <p:tav tm="0">
                                          <p:val>
                                            <p:strVal val="1+#ppt_h/2"/>
                                          </p:val>
                                        </p:tav>
                                        <p:tav tm="100000">
                                          <p:val>
                                            <p:strVal val="#ppt_y"/>
                                          </p:val>
                                        </p:tav>
                                      </p:tavLst>
                                    </p:anim>
                                  </p:childTnLst>
                                </p:cTn>
                              </p:par>
                              <p:par>
                                <p:cTn id="72" presetID="2" presetClass="entr" presetSubtype="4" accel="50000" decel="50000" fill="hold" grpId="0" nodeType="withEffect">
                                  <p:stCondLst>
                                    <p:cond delay="0"/>
                                  </p:stCondLst>
                                  <p:childTnLst>
                                    <p:set>
                                      <p:cBhvr>
                                        <p:cTn id="73" dur="1" fill="hold">
                                          <p:stCondLst>
                                            <p:cond delay="0"/>
                                          </p:stCondLst>
                                        </p:cTn>
                                        <p:tgtEl>
                                          <p:spTgt spid="108"/>
                                        </p:tgtEl>
                                        <p:attrNameLst>
                                          <p:attrName>style.visibility</p:attrName>
                                        </p:attrNameLst>
                                      </p:cBhvr>
                                      <p:to>
                                        <p:strVal val="visible"/>
                                      </p:to>
                                    </p:set>
                                    <p:anim calcmode="lin" valueType="num">
                                      <p:cBhvr additive="base">
                                        <p:cTn id="74" dur="500" fill="hold"/>
                                        <p:tgtEl>
                                          <p:spTgt spid="108"/>
                                        </p:tgtEl>
                                        <p:attrNameLst>
                                          <p:attrName>ppt_x</p:attrName>
                                        </p:attrNameLst>
                                      </p:cBhvr>
                                      <p:tavLst>
                                        <p:tav tm="0">
                                          <p:val>
                                            <p:strVal val="#ppt_x"/>
                                          </p:val>
                                        </p:tav>
                                        <p:tav tm="100000">
                                          <p:val>
                                            <p:strVal val="#ppt_x"/>
                                          </p:val>
                                        </p:tav>
                                      </p:tavLst>
                                    </p:anim>
                                    <p:anim calcmode="lin" valueType="num">
                                      <p:cBhvr additive="base">
                                        <p:cTn id="75" dur="500" fill="hold"/>
                                        <p:tgtEl>
                                          <p:spTgt spid="1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9" grpId="0" animBg="1"/>
      <p:bldP spid="84" grpId="0" animBg="1"/>
      <p:bldP spid="89" grpId="0" animBg="1"/>
      <p:bldP spid="93" grpId="0" animBg="1"/>
      <p:bldP spid="94" grpId="0" animBg="1"/>
      <p:bldP spid="95" grpId="0" animBg="1"/>
      <p:bldP spid="96" grpId="0" animBg="1"/>
      <p:bldP spid="101" grpId="0"/>
      <p:bldP spid="102" grpId="0"/>
      <p:bldP spid="103" grpId="0"/>
      <p:bldP spid="104" grpId="0"/>
      <p:bldP spid="105" grpId="0"/>
      <p:bldP spid="106" grpId="0"/>
      <p:bldP spid="107" grpId="0"/>
      <p:bldP spid="10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Placeholder 35"/>
          <p:cNvSpPr>
            <a:spLocks noGrp="1"/>
          </p:cNvSpPr>
          <p:nvPr>
            <p:ph type="body" sz="quarter" idx="4294967295"/>
          </p:nvPr>
        </p:nvSpPr>
        <p:spPr>
          <a:xfrm>
            <a:off x="0" y="1495425"/>
            <a:ext cx="2114550" cy="609600"/>
          </a:xfrm>
        </p:spPr>
        <p:txBody>
          <a:bodyPr>
            <a:noAutofit/>
          </a:bodyPr>
          <a:lstStyle/>
          <a:p>
            <a:r>
              <a:rPr lang="en-US" sz="1100" dirty="0" err="1">
                <a:solidFill>
                  <a:schemeClr val="tx1">
                    <a:lumMod val="50000"/>
                    <a:lumOff val="50000"/>
                  </a:schemeClr>
                </a:solidFill>
              </a:rPr>
              <a:t>Lorem</a:t>
            </a:r>
            <a:r>
              <a:rPr lang="en-US" sz="1100" dirty="0">
                <a:solidFill>
                  <a:schemeClr val="tx1">
                    <a:lumMod val="50000"/>
                    <a:lumOff val="50000"/>
                  </a:schemeClr>
                </a:solidFill>
              </a:rPr>
              <a:t> </a:t>
            </a:r>
            <a:r>
              <a:rPr lang="en-US" sz="1100" dirty="0" err="1">
                <a:solidFill>
                  <a:schemeClr val="tx1">
                    <a:lumMod val="50000"/>
                    <a:lumOff val="50000"/>
                  </a:schemeClr>
                </a:solidFill>
              </a:rPr>
              <a:t>Ipsum</a:t>
            </a:r>
            <a:r>
              <a:rPr lang="en-US" sz="1100" dirty="0">
                <a:solidFill>
                  <a:schemeClr val="tx1">
                    <a:lumMod val="50000"/>
                    <a:lumOff val="50000"/>
                  </a:schemeClr>
                </a:solidFill>
              </a:rPr>
              <a:t> passages, and more recently with desktop</a:t>
            </a:r>
          </a:p>
          <a:p>
            <a:endParaRPr lang="en-US" sz="1100" dirty="0">
              <a:solidFill>
                <a:schemeClr val="tx1">
                  <a:lumMod val="50000"/>
                  <a:lumOff val="50000"/>
                </a:schemeClr>
              </a:solidFill>
            </a:endParaRPr>
          </a:p>
        </p:txBody>
      </p:sp>
      <p:sp>
        <p:nvSpPr>
          <p:cNvPr id="38" name="Text Placeholder 37"/>
          <p:cNvSpPr>
            <a:spLocks noGrp="1"/>
          </p:cNvSpPr>
          <p:nvPr>
            <p:ph type="body" sz="quarter" idx="4294967295"/>
          </p:nvPr>
        </p:nvSpPr>
        <p:spPr>
          <a:xfrm>
            <a:off x="0" y="3200400"/>
            <a:ext cx="2114550" cy="609600"/>
          </a:xfrm>
        </p:spPr>
        <p:txBody>
          <a:bodyPr>
            <a:noAutofit/>
          </a:bodyPr>
          <a:lstStyle/>
          <a:p>
            <a:r>
              <a:rPr lang="en-US" sz="1100" dirty="0" err="1">
                <a:solidFill>
                  <a:schemeClr val="tx1">
                    <a:lumMod val="50000"/>
                    <a:lumOff val="50000"/>
                  </a:schemeClr>
                </a:solidFill>
              </a:rPr>
              <a:t>Lorem</a:t>
            </a:r>
            <a:r>
              <a:rPr lang="en-US" sz="1100" dirty="0">
                <a:solidFill>
                  <a:schemeClr val="tx1">
                    <a:lumMod val="50000"/>
                    <a:lumOff val="50000"/>
                  </a:schemeClr>
                </a:solidFill>
              </a:rPr>
              <a:t> </a:t>
            </a:r>
            <a:r>
              <a:rPr lang="en-US" sz="1100" dirty="0" err="1">
                <a:solidFill>
                  <a:schemeClr val="tx1">
                    <a:lumMod val="50000"/>
                    <a:lumOff val="50000"/>
                  </a:schemeClr>
                </a:solidFill>
              </a:rPr>
              <a:t>Ipsum</a:t>
            </a:r>
            <a:r>
              <a:rPr lang="en-US" sz="1100" dirty="0">
                <a:solidFill>
                  <a:schemeClr val="tx1">
                    <a:lumMod val="50000"/>
                    <a:lumOff val="50000"/>
                  </a:schemeClr>
                </a:solidFill>
              </a:rPr>
              <a:t> passages, and more recently with desktop</a:t>
            </a:r>
          </a:p>
          <a:p>
            <a:endParaRPr lang="en-US" sz="1100" dirty="0">
              <a:solidFill>
                <a:schemeClr val="tx1">
                  <a:lumMod val="50000"/>
                  <a:lumOff val="50000"/>
                </a:schemeClr>
              </a:solidFill>
            </a:endParaRPr>
          </a:p>
        </p:txBody>
      </p:sp>
      <p:sp>
        <p:nvSpPr>
          <p:cNvPr id="40" name="Text Placeholder 39"/>
          <p:cNvSpPr>
            <a:spLocks noGrp="1"/>
          </p:cNvSpPr>
          <p:nvPr>
            <p:ph type="body" sz="quarter" idx="4294967295"/>
          </p:nvPr>
        </p:nvSpPr>
        <p:spPr>
          <a:xfrm>
            <a:off x="7029450" y="1495425"/>
            <a:ext cx="2114550" cy="609600"/>
          </a:xfrm>
        </p:spPr>
        <p:txBody>
          <a:bodyPr>
            <a:noAutofit/>
          </a:bodyPr>
          <a:lstStyle/>
          <a:p>
            <a:r>
              <a:rPr lang="en-US" sz="1100" dirty="0" err="1">
                <a:solidFill>
                  <a:schemeClr val="tx1">
                    <a:lumMod val="50000"/>
                    <a:lumOff val="50000"/>
                  </a:schemeClr>
                </a:solidFill>
              </a:rPr>
              <a:t>Lorem</a:t>
            </a:r>
            <a:r>
              <a:rPr lang="en-US" sz="1100" dirty="0">
                <a:solidFill>
                  <a:schemeClr val="tx1">
                    <a:lumMod val="50000"/>
                    <a:lumOff val="50000"/>
                  </a:schemeClr>
                </a:solidFill>
              </a:rPr>
              <a:t> </a:t>
            </a:r>
            <a:r>
              <a:rPr lang="en-US" sz="1100" dirty="0" err="1">
                <a:solidFill>
                  <a:schemeClr val="tx1">
                    <a:lumMod val="50000"/>
                    <a:lumOff val="50000"/>
                  </a:schemeClr>
                </a:solidFill>
              </a:rPr>
              <a:t>Ipsum</a:t>
            </a:r>
            <a:r>
              <a:rPr lang="en-US" sz="1100" dirty="0">
                <a:solidFill>
                  <a:schemeClr val="tx1">
                    <a:lumMod val="50000"/>
                    <a:lumOff val="50000"/>
                  </a:schemeClr>
                </a:solidFill>
              </a:rPr>
              <a:t> passages, and more recently with desktop</a:t>
            </a:r>
          </a:p>
          <a:p>
            <a:endParaRPr lang="en-US" sz="1100" dirty="0">
              <a:solidFill>
                <a:schemeClr val="tx1">
                  <a:lumMod val="50000"/>
                  <a:lumOff val="50000"/>
                </a:schemeClr>
              </a:solidFill>
            </a:endParaRPr>
          </a:p>
        </p:txBody>
      </p:sp>
      <p:sp>
        <p:nvSpPr>
          <p:cNvPr id="42" name="Text Placeholder 41"/>
          <p:cNvSpPr>
            <a:spLocks noGrp="1"/>
          </p:cNvSpPr>
          <p:nvPr>
            <p:ph type="body" sz="quarter" idx="4294967295"/>
          </p:nvPr>
        </p:nvSpPr>
        <p:spPr>
          <a:xfrm>
            <a:off x="7029450" y="3200400"/>
            <a:ext cx="2114550" cy="609600"/>
          </a:xfrm>
        </p:spPr>
        <p:txBody>
          <a:bodyPr>
            <a:noAutofit/>
          </a:bodyPr>
          <a:lstStyle/>
          <a:p>
            <a:r>
              <a:rPr lang="en-US" sz="1100" dirty="0" err="1">
                <a:solidFill>
                  <a:schemeClr val="tx1">
                    <a:lumMod val="50000"/>
                    <a:lumOff val="50000"/>
                  </a:schemeClr>
                </a:solidFill>
              </a:rPr>
              <a:t>Lorem</a:t>
            </a:r>
            <a:r>
              <a:rPr lang="en-US" sz="1100" dirty="0">
                <a:solidFill>
                  <a:schemeClr val="tx1">
                    <a:lumMod val="50000"/>
                    <a:lumOff val="50000"/>
                  </a:schemeClr>
                </a:solidFill>
              </a:rPr>
              <a:t> </a:t>
            </a:r>
            <a:r>
              <a:rPr lang="en-US" sz="1100" dirty="0" err="1">
                <a:solidFill>
                  <a:schemeClr val="tx1">
                    <a:lumMod val="50000"/>
                    <a:lumOff val="50000"/>
                  </a:schemeClr>
                </a:solidFill>
              </a:rPr>
              <a:t>Ipsum</a:t>
            </a:r>
            <a:r>
              <a:rPr lang="en-US" sz="1100" dirty="0">
                <a:solidFill>
                  <a:schemeClr val="tx1">
                    <a:lumMod val="50000"/>
                    <a:lumOff val="50000"/>
                  </a:schemeClr>
                </a:solidFill>
              </a:rPr>
              <a:t> passages, and more recently with desktop</a:t>
            </a:r>
          </a:p>
          <a:p>
            <a:endParaRPr lang="en-US" sz="1100" dirty="0">
              <a:solidFill>
                <a:schemeClr val="tx1">
                  <a:lumMod val="50000"/>
                  <a:lumOff val="50000"/>
                </a:schemeClr>
              </a:solidFill>
            </a:endParaRPr>
          </a:p>
        </p:txBody>
      </p:sp>
      <p:sp>
        <p:nvSpPr>
          <p:cNvPr id="15" name="Freeform 5"/>
          <p:cNvSpPr/>
          <p:nvPr/>
        </p:nvSpPr>
        <p:spPr bwMode="auto">
          <a:xfrm>
            <a:off x="4248151" y="1045034"/>
            <a:ext cx="409575" cy="728888"/>
          </a:xfrm>
          <a:custGeom>
            <a:avLst/>
            <a:gdLst>
              <a:gd name="T0" fmla="*/ 79 w 160"/>
              <a:gd name="T1" fmla="*/ 0 h 285"/>
              <a:gd name="T2" fmla="*/ 160 w 160"/>
              <a:gd name="T3" fmla="*/ 137 h 285"/>
              <a:gd name="T4" fmla="*/ 82 w 160"/>
              <a:gd name="T5" fmla="*/ 285 h 285"/>
              <a:gd name="T6" fmla="*/ 0 w 160"/>
              <a:gd name="T7" fmla="*/ 142 h 285"/>
              <a:gd name="T8" fmla="*/ 79 w 160"/>
              <a:gd name="T9" fmla="*/ 0 h 285"/>
            </a:gdLst>
            <a:ahLst/>
            <a:cxnLst>
              <a:cxn ang="0">
                <a:pos x="T0" y="T1"/>
              </a:cxn>
              <a:cxn ang="0">
                <a:pos x="T2" y="T3"/>
              </a:cxn>
              <a:cxn ang="0">
                <a:pos x="T4" y="T5"/>
              </a:cxn>
              <a:cxn ang="0">
                <a:pos x="T6" y="T7"/>
              </a:cxn>
              <a:cxn ang="0">
                <a:pos x="T8" y="T9"/>
              </a:cxn>
            </a:cxnLst>
            <a:rect l="0" t="0" r="r" b="b"/>
            <a:pathLst>
              <a:path w="160" h="285">
                <a:moveTo>
                  <a:pt x="79" y="0"/>
                </a:moveTo>
                <a:cubicBezTo>
                  <a:pt x="79" y="0"/>
                  <a:pt x="160" y="48"/>
                  <a:pt x="160" y="137"/>
                </a:cubicBezTo>
                <a:cubicBezTo>
                  <a:pt x="160" y="194"/>
                  <a:pt x="128" y="258"/>
                  <a:pt x="82" y="285"/>
                </a:cubicBezTo>
                <a:cubicBezTo>
                  <a:pt x="64" y="264"/>
                  <a:pt x="0" y="230"/>
                  <a:pt x="0" y="142"/>
                </a:cubicBezTo>
                <a:cubicBezTo>
                  <a:pt x="0" y="89"/>
                  <a:pt x="25" y="31"/>
                  <a:pt x="79" y="0"/>
                </a:cubicBez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16" name="Freeform 6"/>
          <p:cNvSpPr/>
          <p:nvPr/>
        </p:nvSpPr>
        <p:spPr bwMode="auto">
          <a:xfrm>
            <a:off x="4922839" y="1564307"/>
            <a:ext cx="614363" cy="609788"/>
          </a:xfrm>
          <a:custGeom>
            <a:avLst/>
            <a:gdLst>
              <a:gd name="T0" fmla="*/ 210 w 240"/>
              <a:gd name="T1" fmla="*/ 11 h 239"/>
              <a:gd name="T2" fmla="*/ 183 w 240"/>
              <a:gd name="T3" fmla="*/ 168 h 239"/>
              <a:gd name="T4" fmla="*/ 27 w 240"/>
              <a:gd name="T5" fmla="*/ 230 h 239"/>
              <a:gd name="T6" fmla="*/ 57 w 240"/>
              <a:gd name="T7" fmla="*/ 68 h 239"/>
              <a:gd name="T8" fmla="*/ 210 w 240"/>
              <a:gd name="T9" fmla="*/ 11 h 239"/>
            </a:gdLst>
            <a:ahLst/>
            <a:cxnLst>
              <a:cxn ang="0">
                <a:pos x="T0" y="T1"/>
              </a:cxn>
              <a:cxn ang="0">
                <a:pos x="T2" y="T3"/>
              </a:cxn>
              <a:cxn ang="0">
                <a:pos x="T4" y="T5"/>
              </a:cxn>
              <a:cxn ang="0">
                <a:pos x="T6" y="T7"/>
              </a:cxn>
              <a:cxn ang="0">
                <a:pos x="T8" y="T9"/>
              </a:cxn>
            </a:cxnLst>
            <a:rect l="0" t="0" r="r" b="b"/>
            <a:pathLst>
              <a:path w="240" h="239">
                <a:moveTo>
                  <a:pt x="210" y="11"/>
                </a:moveTo>
                <a:cubicBezTo>
                  <a:pt x="210" y="11"/>
                  <a:pt x="240" y="101"/>
                  <a:pt x="183" y="168"/>
                </a:cubicBezTo>
                <a:cubicBezTo>
                  <a:pt x="145" y="212"/>
                  <a:pt x="79" y="239"/>
                  <a:pt x="27" y="230"/>
                </a:cubicBezTo>
                <a:cubicBezTo>
                  <a:pt x="27" y="202"/>
                  <a:pt x="0" y="135"/>
                  <a:pt x="57" y="68"/>
                </a:cubicBezTo>
                <a:cubicBezTo>
                  <a:pt x="92" y="28"/>
                  <a:pt x="148" y="0"/>
                  <a:pt x="210" y="11"/>
                </a:cubicBez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17" name="Freeform 7"/>
          <p:cNvSpPr/>
          <p:nvPr/>
        </p:nvSpPr>
        <p:spPr bwMode="auto">
          <a:xfrm>
            <a:off x="3732213" y="1362632"/>
            <a:ext cx="452438" cy="635196"/>
          </a:xfrm>
          <a:custGeom>
            <a:avLst/>
            <a:gdLst>
              <a:gd name="T0" fmla="*/ 45 w 177"/>
              <a:gd name="T1" fmla="*/ 0 h 249"/>
              <a:gd name="T2" fmla="*/ 160 w 177"/>
              <a:gd name="T3" fmla="*/ 95 h 249"/>
              <a:gd name="T4" fmla="*/ 133 w 177"/>
              <a:gd name="T5" fmla="*/ 249 h 249"/>
              <a:gd name="T6" fmla="*/ 16 w 177"/>
              <a:gd name="T7" fmla="*/ 149 h 249"/>
              <a:gd name="T8" fmla="*/ 45 w 177"/>
              <a:gd name="T9" fmla="*/ 0 h 249"/>
            </a:gdLst>
            <a:ahLst/>
            <a:cxnLst>
              <a:cxn ang="0">
                <a:pos x="T0" y="T1"/>
              </a:cxn>
              <a:cxn ang="0">
                <a:pos x="T2" y="T3"/>
              </a:cxn>
              <a:cxn ang="0">
                <a:pos x="T4" y="T5"/>
              </a:cxn>
              <a:cxn ang="0">
                <a:pos x="T6" y="T7"/>
              </a:cxn>
              <a:cxn ang="0">
                <a:pos x="T8" y="T9"/>
              </a:cxn>
            </a:cxnLst>
            <a:rect l="0" t="0" r="r" b="b"/>
            <a:pathLst>
              <a:path w="177" h="249">
                <a:moveTo>
                  <a:pt x="45" y="0"/>
                </a:moveTo>
                <a:cubicBezTo>
                  <a:pt x="45" y="0"/>
                  <a:pt x="134" y="16"/>
                  <a:pt x="160" y="95"/>
                </a:cubicBezTo>
                <a:cubicBezTo>
                  <a:pt x="177" y="145"/>
                  <a:pt x="167" y="211"/>
                  <a:pt x="133" y="249"/>
                </a:cubicBezTo>
                <a:cubicBezTo>
                  <a:pt x="110" y="236"/>
                  <a:pt x="42" y="226"/>
                  <a:pt x="16" y="149"/>
                </a:cubicBezTo>
                <a:cubicBezTo>
                  <a:pt x="0" y="102"/>
                  <a:pt x="5" y="44"/>
                  <a:pt x="45" y="0"/>
                </a:cubicBezTo>
                <a:close/>
              </a:path>
            </a:pathLst>
          </a:custGeom>
          <a:solidFill>
            <a:schemeClr val="accent2"/>
          </a:solidFill>
          <a:ln>
            <a:noFill/>
          </a:ln>
        </p:spPr>
        <p:txBody>
          <a:bodyPr vert="horz" wrap="square" lIns="91440" tIns="45720" rIns="91440" bIns="45720" numCol="1" anchor="t" anchorCtr="0" compatLnSpc="1"/>
          <a:lstStyle/>
          <a:p>
            <a:endParaRPr lang="en-US"/>
          </a:p>
        </p:txBody>
      </p:sp>
      <p:sp>
        <p:nvSpPr>
          <p:cNvPr id="18" name="Freeform 8"/>
          <p:cNvSpPr/>
          <p:nvPr/>
        </p:nvSpPr>
        <p:spPr bwMode="auto">
          <a:xfrm>
            <a:off x="3203575" y="2182035"/>
            <a:ext cx="649288" cy="503393"/>
          </a:xfrm>
          <a:custGeom>
            <a:avLst/>
            <a:gdLst>
              <a:gd name="T0" fmla="*/ 0 w 254"/>
              <a:gd name="T1" fmla="*/ 62 h 197"/>
              <a:gd name="T2" fmla="*/ 144 w 254"/>
              <a:gd name="T3" fmla="*/ 24 h 197"/>
              <a:gd name="T4" fmla="*/ 254 w 254"/>
              <a:gd name="T5" fmla="*/ 136 h 197"/>
              <a:gd name="T6" fmla="*/ 104 w 254"/>
              <a:gd name="T7" fmla="*/ 173 h 197"/>
              <a:gd name="T8" fmla="*/ 0 w 254"/>
              <a:gd name="T9" fmla="*/ 62 h 197"/>
            </a:gdLst>
            <a:ahLst/>
            <a:cxnLst>
              <a:cxn ang="0">
                <a:pos x="T0" y="T1"/>
              </a:cxn>
              <a:cxn ang="0">
                <a:pos x="T2" y="T3"/>
              </a:cxn>
              <a:cxn ang="0">
                <a:pos x="T4" y="T5"/>
              </a:cxn>
              <a:cxn ang="0">
                <a:pos x="T6" y="T7"/>
              </a:cxn>
              <a:cxn ang="0">
                <a:pos x="T8" y="T9"/>
              </a:cxn>
            </a:cxnLst>
            <a:rect l="0" t="0" r="r" b="b"/>
            <a:pathLst>
              <a:path w="254" h="197">
                <a:moveTo>
                  <a:pt x="0" y="62"/>
                </a:moveTo>
                <a:cubicBezTo>
                  <a:pt x="0" y="62"/>
                  <a:pt x="65" y="0"/>
                  <a:pt x="144" y="24"/>
                </a:cubicBezTo>
                <a:cubicBezTo>
                  <a:pt x="195" y="40"/>
                  <a:pt x="243" y="87"/>
                  <a:pt x="254" y="136"/>
                </a:cubicBezTo>
                <a:cubicBezTo>
                  <a:pt x="230" y="147"/>
                  <a:pt x="182" y="197"/>
                  <a:pt x="104" y="173"/>
                </a:cubicBezTo>
                <a:cubicBezTo>
                  <a:pt x="57" y="159"/>
                  <a:pt x="12" y="120"/>
                  <a:pt x="0" y="62"/>
                </a:cubicBez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19" name="Freeform 9"/>
          <p:cNvSpPr/>
          <p:nvPr/>
        </p:nvSpPr>
        <p:spPr bwMode="auto">
          <a:xfrm>
            <a:off x="3887788" y="2182035"/>
            <a:ext cx="363538" cy="403349"/>
          </a:xfrm>
          <a:custGeom>
            <a:avLst/>
            <a:gdLst>
              <a:gd name="T0" fmla="*/ 16 w 142"/>
              <a:gd name="T1" fmla="*/ 9 h 158"/>
              <a:gd name="T2" fmla="*/ 113 w 142"/>
              <a:gd name="T3" fmla="*/ 46 h 158"/>
              <a:gd name="T4" fmla="*/ 128 w 142"/>
              <a:gd name="T5" fmla="*/ 153 h 158"/>
              <a:gd name="T6" fmla="*/ 30 w 142"/>
              <a:gd name="T7" fmla="*/ 113 h 158"/>
              <a:gd name="T8" fmla="*/ 16 w 142"/>
              <a:gd name="T9" fmla="*/ 9 h 158"/>
            </a:gdLst>
            <a:ahLst/>
            <a:cxnLst>
              <a:cxn ang="0">
                <a:pos x="T0" y="T1"/>
              </a:cxn>
              <a:cxn ang="0">
                <a:pos x="T2" y="T3"/>
              </a:cxn>
              <a:cxn ang="0">
                <a:pos x="T4" y="T5"/>
              </a:cxn>
              <a:cxn ang="0">
                <a:pos x="T6" y="T7"/>
              </a:cxn>
              <a:cxn ang="0">
                <a:pos x="T8" y="T9"/>
              </a:cxn>
            </a:cxnLst>
            <a:rect l="0" t="0" r="r" b="b"/>
            <a:pathLst>
              <a:path w="142" h="158">
                <a:moveTo>
                  <a:pt x="16" y="9"/>
                </a:moveTo>
                <a:cubicBezTo>
                  <a:pt x="16" y="9"/>
                  <a:pt x="78" y="0"/>
                  <a:pt x="113" y="46"/>
                </a:cubicBezTo>
                <a:cubicBezTo>
                  <a:pt x="135" y="75"/>
                  <a:pt x="142" y="121"/>
                  <a:pt x="128" y="153"/>
                </a:cubicBezTo>
                <a:cubicBezTo>
                  <a:pt x="111" y="150"/>
                  <a:pt x="64" y="158"/>
                  <a:pt x="30" y="113"/>
                </a:cubicBezTo>
                <a:cubicBezTo>
                  <a:pt x="9" y="86"/>
                  <a:pt x="0" y="46"/>
                  <a:pt x="16" y="9"/>
                </a:cubicBezTo>
                <a:close/>
              </a:path>
            </a:pathLst>
          </a:custGeom>
          <a:solidFill>
            <a:schemeClr val="accent2"/>
          </a:solidFill>
          <a:ln>
            <a:noFill/>
          </a:ln>
        </p:spPr>
        <p:txBody>
          <a:bodyPr vert="horz" wrap="square" lIns="91440" tIns="45720" rIns="91440" bIns="45720" numCol="1" anchor="t" anchorCtr="0" compatLnSpc="1"/>
          <a:lstStyle/>
          <a:p>
            <a:endParaRPr lang="en-US"/>
          </a:p>
        </p:txBody>
      </p:sp>
      <p:sp>
        <p:nvSpPr>
          <p:cNvPr id="20" name="Freeform 10"/>
          <p:cNvSpPr/>
          <p:nvPr/>
        </p:nvSpPr>
        <p:spPr bwMode="auto">
          <a:xfrm>
            <a:off x="4575176" y="1775509"/>
            <a:ext cx="314325" cy="417642"/>
          </a:xfrm>
          <a:custGeom>
            <a:avLst/>
            <a:gdLst>
              <a:gd name="T0" fmla="*/ 83 w 123"/>
              <a:gd name="T1" fmla="*/ 0 h 163"/>
              <a:gd name="T2" fmla="*/ 109 w 123"/>
              <a:gd name="T3" fmla="*/ 91 h 163"/>
              <a:gd name="T4" fmla="*/ 39 w 123"/>
              <a:gd name="T5" fmla="*/ 163 h 163"/>
              <a:gd name="T6" fmla="*/ 13 w 123"/>
              <a:gd name="T7" fmla="*/ 68 h 163"/>
              <a:gd name="T8" fmla="*/ 83 w 123"/>
              <a:gd name="T9" fmla="*/ 0 h 163"/>
            </a:gdLst>
            <a:ahLst/>
            <a:cxnLst>
              <a:cxn ang="0">
                <a:pos x="T0" y="T1"/>
              </a:cxn>
              <a:cxn ang="0">
                <a:pos x="T2" y="T3"/>
              </a:cxn>
              <a:cxn ang="0">
                <a:pos x="T4" y="T5"/>
              </a:cxn>
              <a:cxn ang="0">
                <a:pos x="T6" y="T7"/>
              </a:cxn>
              <a:cxn ang="0">
                <a:pos x="T8" y="T9"/>
              </a:cxn>
            </a:cxnLst>
            <a:rect l="0" t="0" r="r" b="b"/>
            <a:pathLst>
              <a:path w="123" h="163">
                <a:moveTo>
                  <a:pt x="83" y="0"/>
                </a:moveTo>
                <a:cubicBezTo>
                  <a:pt x="83" y="0"/>
                  <a:pt x="123" y="40"/>
                  <a:pt x="109" y="91"/>
                </a:cubicBezTo>
                <a:cubicBezTo>
                  <a:pt x="100" y="124"/>
                  <a:pt x="71" y="155"/>
                  <a:pt x="39" y="163"/>
                </a:cubicBezTo>
                <a:cubicBezTo>
                  <a:pt x="32" y="148"/>
                  <a:pt x="0" y="119"/>
                  <a:pt x="13" y="68"/>
                </a:cubicBezTo>
                <a:cubicBezTo>
                  <a:pt x="22" y="38"/>
                  <a:pt x="46" y="9"/>
                  <a:pt x="83" y="0"/>
                </a:cubicBezTo>
                <a:close/>
              </a:path>
            </a:pathLst>
          </a:custGeom>
          <a:solidFill>
            <a:schemeClr val="accent2"/>
          </a:solidFill>
          <a:ln>
            <a:noFill/>
          </a:ln>
        </p:spPr>
        <p:txBody>
          <a:bodyPr vert="horz" wrap="square" lIns="91440" tIns="45720" rIns="91440" bIns="45720" numCol="1" anchor="t" anchorCtr="0" compatLnSpc="1"/>
          <a:lstStyle/>
          <a:p>
            <a:endParaRPr lang="en-US"/>
          </a:p>
        </p:txBody>
      </p:sp>
      <p:sp>
        <p:nvSpPr>
          <p:cNvPr id="21" name="Freeform 11"/>
          <p:cNvSpPr/>
          <p:nvPr/>
        </p:nvSpPr>
        <p:spPr bwMode="auto">
          <a:xfrm>
            <a:off x="5130801" y="2887102"/>
            <a:ext cx="441325" cy="349358"/>
          </a:xfrm>
          <a:custGeom>
            <a:avLst/>
            <a:gdLst>
              <a:gd name="T0" fmla="*/ 173 w 173"/>
              <a:gd name="T1" fmla="*/ 95 h 137"/>
              <a:gd name="T2" fmla="*/ 74 w 173"/>
              <a:gd name="T3" fmla="*/ 119 h 137"/>
              <a:gd name="T4" fmla="*/ 0 w 173"/>
              <a:gd name="T5" fmla="*/ 41 h 137"/>
              <a:gd name="T6" fmla="*/ 103 w 173"/>
              <a:gd name="T7" fmla="*/ 17 h 137"/>
              <a:gd name="T8" fmla="*/ 173 w 173"/>
              <a:gd name="T9" fmla="*/ 95 h 137"/>
            </a:gdLst>
            <a:ahLst/>
            <a:cxnLst>
              <a:cxn ang="0">
                <a:pos x="T0" y="T1"/>
              </a:cxn>
              <a:cxn ang="0">
                <a:pos x="T2" y="T3"/>
              </a:cxn>
              <a:cxn ang="0">
                <a:pos x="T4" y="T5"/>
              </a:cxn>
              <a:cxn ang="0">
                <a:pos x="T6" y="T7"/>
              </a:cxn>
              <a:cxn ang="0">
                <a:pos x="T8" y="T9"/>
              </a:cxn>
            </a:cxnLst>
            <a:rect l="0" t="0" r="r" b="b"/>
            <a:pathLst>
              <a:path w="173" h="137">
                <a:moveTo>
                  <a:pt x="173" y="95"/>
                </a:moveTo>
                <a:cubicBezTo>
                  <a:pt x="173" y="95"/>
                  <a:pt x="128" y="137"/>
                  <a:pt x="74" y="119"/>
                </a:cubicBezTo>
                <a:cubicBezTo>
                  <a:pt x="39" y="108"/>
                  <a:pt x="7" y="75"/>
                  <a:pt x="0" y="41"/>
                </a:cubicBezTo>
                <a:cubicBezTo>
                  <a:pt x="16" y="34"/>
                  <a:pt x="49" y="0"/>
                  <a:pt x="103" y="17"/>
                </a:cubicBezTo>
                <a:cubicBezTo>
                  <a:pt x="135" y="28"/>
                  <a:pt x="165" y="55"/>
                  <a:pt x="173" y="95"/>
                </a:cubicBezTo>
                <a:close/>
              </a:path>
            </a:pathLst>
          </a:custGeom>
          <a:solidFill>
            <a:schemeClr val="accent2"/>
          </a:solidFill>
          <a:ln>
            <a:noFill/>
          </a:ln>
        </p:spPr>
        <p:txBody>
          <a:bodyPr vert="horz" wrap="square" lIns="91440" tIns="45720" rIns="91440" bIns="45720" numCol="1" anchor="t" anchorCtr="0" compatLnSpc="1"/>
          <a:lstStyle/>
          <a:p>
            <a:endParaRPr lang="en-US"/>
          </a:p>
        </p:txBody>
      </p:sp>
      <p:sp>
        <p:nvSpPr>
          <p:cNvPr id="22" name="Freeform 12"/>
          <p:cNvSpPr/>
          <p:nvPr/>
        </p:nvSpPr>
        <p:spPr bwMode="auto">
          <a:xfrm>
            <a:off x="3435350" y="2782295"/>
            <a:ext cx="425450" cy="258843"/>
          </a:xfrm>
          <a:custGeom>
            <a:avLst/>
            <a:gdLst>
              <a:gd name="T0" fmla="*/ 0 w 166"/>
              <a:gd name="T1" fmla="*/ 56 h 101"/>
              <a:gd name="T2" fmla="*/ 77 w 166"/>
              <a:gd name="T3" fmla="*/ 2 h 101"/>
              <a:gd name="T4" fmla="*/ 166 w 166"/>
              <a:gd name="T5" fmla="*/ 44 h 101"/>
              <a:gd name="T6" fmla="*/ 86 w 166"/>
              <a:gd name="T7" fmla="*/ 99 h 101"/>
              <a:gd name="T8" fmla="*/ 0 w 166"/>
              <a:gd name="T9" fmla="*/ 56 h 101"/>
            </a:gdLst>
            <a:ahLst/>
            <a:cxnLst>
              <a:cxn ang="0">
                <a:pos x="T0" y="T1"/>
              </a:cxn>
              <a:cxn ang="0">
                <a:pos x="T2" y="T3"/>
              </a:cxn>
              <a:cxn ang="0">
                <a:pos x="T4" y="T5"/>
              </a:cxn>
              <a:cxn ang="0">
                <a:pos x="T6" y="T7"/>
              </a:cxn>
              <a:cxn ang="0">
                <a:pos x="T8" y="T9"/>
              </a:cxn>
            </a:cxnLst>
            <a:rect l="0" t="0" r="r" b="b"/>
            <a:pathLst>
              <a:path w="166" h="101">
                <a:moveTo>
                  <a:pt x="0" y="56"/>
                </a:moveTo>
                <a:cubicBezTo>
                  <a:pt x="0" y="56"/>
                  <a:pt x="25" y="5"/>
                  <a:pt x="77" y="2"/>
                </a:cubicBezTo>
                <a:cubicBezTo>
                  <a:pt x="111" y="0"/>
                  <a:pt x="149" y="17"/>
                  <a:pt x="166" y="44"/>
                </a:cubicBezTo>
                <a:cubicBezTo>
                  <a:pt x="155" y="56"/>
                  <a:pt x="137" y="96"/>
                  <a:pt x="86" y="99"/>
                </a:cubicBezTo>
                <a:cubicBezTo>
                  <a:pt x="55" y="101"/>
                  <a:pt x="21" y="88"/>
                  <a:pt x="0" y="56"/>
                </a:cubicBezTo>
                <a:close/>
              </a:path>
            </a:pathLst>
          </a:custGeom>
          <a:solidFill>
            <a:schemeClr val="accent2"/>
          </a:solidFill>
          <a:ln>
            <a:noFill/>
          </a:ln>
        </p:spPr>
        <p:txBody>
          <a:bodyPr vert="horz" wrap="square" lIns="91440" tIns="45720" rIns="91440" bIns="45720" numCol="1" anchor="t" anchorCtr="0" compatLnSpc="1"/>
          <a:lstStyle/>
          <a:p>
            <a:endParaRPr lang="en-US"/>
          </a:p>
        </p:txBody>
      </p:sp>
      <p:sp>
        <p:nvSpPr>
          <p:cNvPr id="23" name="Freeform 13"/>
          <p:cNvSpPr/>
          <p:nvPr/>
        </p:nvSpPr>
        <p:spPr bwMode="auto">
          <a:xfrm>
            <a:off x="3479801" y="1875554"/>
            <a:ext cx="276225" cy="276310"/>
          </a:xfrm>
          <a:custGeom>
            <a:avLst/>
            <a:gdLst>
              <a:gd name="T0" fmla="*/ 5 w 108"/>
              <a:gd name="T1" fmla="*/ 15 h 108"/>
              <a:gd name="T2" fmla="*/ 76 w 108"/>
              <a:gd name="T3" fmla="*/ 25 h 108"/>
              <a:gd name="T4" fmla="*/ 103 w 108"/>
              <a:gd name="T5" fmla="*/ 95 h 108"/>
              <a:gd name="T6" fmla="*/ 31 w 108"/>
              <a:gd name="T7" fmla="*/ 83 h 108"/>
              <a:gd name="T8" fmla="*/ 5 w 108"/>
              <a:gd name="T9" fmla="*/ 15 h 108"/>
            </a:gdLst>
            <a:ahLst/>
            <a:cxnLst>
              <a:cxn ang="0">
                <a:pos x="T0" y="T1"/>
              </a:cxn>
              <a:cxn ang="0">
                <a:pos x="T2" y="T3"/>
              </a:cxn>
              <a:cxn ang="0">
                <a:pos x="T4" y="T5"/>
              </a:cxn>
              <a:cxn ang="0">
                <a:pos x="T6" y="T7"/>
              </a:cxn>
              <a:cxn ang="0">
                <a:pos x="T8" y="T9"/>
              </a:cxn>
            </a:cxnLst>
            <a:rect l="0" t="0" r="r" b="b"/>
            <a:pathLst>
              <a:path w="108" h="108">
                <a:moveTo>
                  <a:pt x="5" y="15"/>
                </a:moveTo>
                <a:cubicBezTo>
                  <a:pt x="5" y="15"/>
                  <a:pt x="45" y="0"/>
                  <a:pt x="76" y="25"/>
                </a:cubicBezTo>
                <a:cubicBezTo>
                  <a:pt x="95" y="41"/>
                  <a:pt x="108" y="71"/>
                  <a:pt x="103" y="95"/>
                </a:cubicBezTo>
                <a:cubicBezTo>
                  <a:pt x="91" y="95"/>
                  <a:pt x="61" y="108"/>
                  <a:pt x="31" y="83"/>
                </a:cubicBezTo>
                <a:cubicBezTo>
                  <a:pt x="13" y="68"/>
                  <a:pt x="0" y="43"/>
                  <a:pt x="5" y="15"/>
                </a:cubicBezTo>
                <a:close/>
              </a:path>
            </a:pathLst>
          </a:custGeom>
          <a:solidFill>
            <a:schemeClr val="accent2"/>
          </a:solidFill>
          <a:ln>
            <a:noFill/>
          </a:ln>
        </p:spPr>
        <p:txBody>
          <a:bodyPr vert="horz" wrap="square" lIns="91440" tIns="45720" rIns="91440" bIns="45720" numCol="1" anchor="t" anchorCtr="0" compatLnSpc="1"/>
          <a:lstStyle/>
          <a:p>
            <a:endParaRPr lang="en-US"/>
          </a:p>
        </p:txBody>
      </p:sp>
      <p:sp>
        <p:nvSpPr>
          <p:cNvPr id="24" name="Freeform 14"/>
          <p:cNvSpPr/>
          <p:nvPr/>
        </p:nvSpPr>
        <p:spPr bwMode="auto">
          <a:xfrm>
            <a:off x="4992689" y="2312249"/>
            <a:ext cx="277813" cy="235023"/>
          </a:xfrm>
          <a:custGeom>
            <a:avLst/>
            <a:gdLst>
              <a:gd name="T0" fmla="*/ 108 w 109"/>
              <a:gd name="T1" fmla="*/ 14 h 92"/>
              <a:gd name="T2" fmla="*/ 75 w 109"/>
              <a:gd name="T3" fmla="*/ 77 h 92"/>
              <a:gd name="T4" fmla="*/ 0 w 109"/>
              <a:gd name="T5" fmla="*/ 80 h 92"/>
              <a:gd name="T6" fmla="*/ 35 w 109"/>
              <a:gd name="T7" fmla="*/ 16 h 92"/>
              <a:gd name="T8" fmla="*/ 108 w 109"/>
              <a:gd name="T9" fmla="*/ 14 h 92"/>
            </a:gdLst>
            <a:ahLst/>
            <a:cxnLst>
              <a:cxn ang="0">
                <a:pos x="T0" y="T1"/>
              </a:cxn>
              <a:cxn ang="0">
                <a:pos x="T2" y="T3"/>
              </a:cxn>
              <a:cxn ang="0">
                <a:pos x="T4" y="T5"/>
              </a:cxn>
              <a:cxn ang="0">
                <a:pos x="T6" y="T7"/>
              </a:cxn>
              <a:cxn ang="0">
                <a:pos x="T8" y="T9"/>
              </a:cxn>
            </a:cxnLst>
            <a:rect l="0" t="0" r="r" b="b"/>
            <a:pathLst>
              <a:path w="109" h="92">
                <a:moveTo>
                  <a:pt x="108" y="14"/>
                </a:moveTo>
                <a:cubicBezTo>
                  <a:pt x="108" y="14"/>
                  <a:pt x="109" y="57"/>
                  <a:pt x="75" y="77"/>
                </a:cubicBezTo>
                <a:cubicBezTo>
                  <a:pt x="53" y="90"/>
                  <a:pt x="21" y="92"/>
                  <a:pt x="0" y="80"/>
                </a:cubicBezTo>
                <a:cubicBezTo>
                  <a:pt x="4" y="68"/>
                  <a:pt x="2" y="36"/>
                  <a:pt x="35" y="16"/>
                </a:cubicBezTo>
                <a:cubicBezTo>
                  <a:pt x="55" y="3"/>
                  <a:pt x="83" y="0"/>
                  <a:pt x="108" y="14"/>
                </a:cubicBezTo>
                <a:close/>
              </a:path>
            </a:pathLst>
          </a:custGeom>
          <a:solidFill>
            <a:schemeClr val="accent2"/>
          </a:solidFill>
          <a:ln>
            <a:noFill/>
          </a:ln>
        </p:spPr>
        <p:txBody>
          <a:bodyPr vert="horz" wrap="square" lIns="91440" tIns="45720" rIns="91440" bIns="45720" numCol="1" anchor="t" anchorCtr="0" compatLnSpc="1"/>
          <a:lstStyle/>
          <a:p>
            <a:endParaRPr lang="en-US"/>
          </a:p>
        </p:txBody>
      </p:sp>
      <p:sp>
        <p:nvSpPr>
          <p:cNvPr id="25" name="Freeform 15"/>
          <p:cNvSpPr/>
          <p:nvPr/>
        </p:nvSpPr>
        <p:spPr bwMode="auto">
          <a:xfrm>
            <a:off x="5454650" y="1988300"/>
            <a:ext cx="279400" cy="236611"/>
          </a:xfrm>
          <a:custGeom>
            <a:avLst/>
            <a:gdLst>
              <a:gd name="T0" fmla="*/ 108 w 109"/>
              <a:gd name="T1" fmla="*/ 14 h 93"/>
              <a:gd name="T2" fmla="*/ 75 w 109"/>
              <a:gd name="T3" fmla="*/ 78 h 93"/>
              <a:gd name="T4" fmla="*/ 0 w 109"/>
              <a:gd name="T5" fmla="*/ 81 h 93"/>
              <a:gd name="T6" fmla="*/ 35 w 109"/>
              <a:gd name="T7" fmla="*/ 16 h 93"/>
              <a:gd name="T8" fmla="*/ 108 w 109"/>
              <a:gd name="T9" fmla="*/ 14 h 93"/>
            </a:gdLst>
            <a:ahLst/>
            <a:cxnLst>
              <a:cxn ang="0">
                <a:pos x="T0" y="T1"/>
              </a:cxn>
              <a:cxn ang="0">
                <a:pos x="T2" y="T3"/>
              </a:cxn>
              <a:cxn ang="0">
                <a:pos x="T4" y="T5"/>
              </a:cxn>
              <a:cxn ang="0">
                <a:pos x="T6" y="T7"/>
              </a:cxn>
              <a:cxn ang="0">
                <a:pos x="T8" y="T9"/>
              </a:cxn>
            </a:cxnLst>
            <a:rect l="0" t="0" r="r" b="b"/>
            <a:pathLst>
              <a:path w="109" h="93">
                <a:moveTo>
                  <a:pt x="108" y="14"/>
                </a:moveTo>
                <a:cubicBezTo>
                  <a:pt x="108" y="14"/>
                  <a:pt x="109" y="57"/>
                  <a:pt x="75" y="78"/>
                </a:cubicBezTo>
                <a:cubicBezTo>
                  <a:pt x="54" y="91"/>
                  <a:pt x="22" y="93"/>
                  <a:pt x="0" y="81"/>
                </a:cubicBezTo>
                <a:cubicBezTo>
                  <a:pt x="4" y="69"/>
                  <a:pt x="2" y="36"/>
                  <a:pt x="35" y="16"/>
                </a:cubicBezTo>
                <a:cubicBezTo>
                  <a:pt x="55" y="4"/>
                  <a:pt x="83" y="0"/>
                  <a:pt x="108" y="14"/>
                </a:cubicBezTo>
                <a:close/>
              </a:path>
            </a:pathLst>
          </a:custGeom>
          <a:solidFill>
            <a:schemeClr val="accent2"/>
          </a:solidFill>
          <a:ln>
            <a:noFill/>
          </a:ln>
        </p:spPr>
        <p:txBody>
          <a:bodyPr vert="horz" wrap="square" lIns="91440" tIns="45720" rIns="91440" bIns="45720" numCol="1" anchor="t" anchorCtr="0" compatLnSpc="1"/>
          <a:lstStyle/>
          <a:p>
            <a:endParaRPr lang="en-US"/>
          </a:p>
        </p:txBody>
      </p:sp>
      <p:sp>
        <p:nvSpPr>
          <p:cNvPr id="26" name="Freeform 16"/>
          <p:cNvSpPr/>
          <p:nvPr/>
        </p:nvSpPr>
        <p:spPr bwMode="auto">
          <a:xfrm>
            <a:off x="4841875" y="1351516"/>
            <a:ext cx="273050" cy="279486"/>
          </a:xfrm>
          <a:custGeom>
            <a:avLst/>
            <a:gdLst>
              <a:gd name="T0" fmla="*/ 90 w 107"/>
              <a:gd name="T1" fmla="*/ 4 h 109"/>
              <a:gd name="T2" fmla="*/ 84 w 107"/>
              <a:gd name="T3" fmla="*/ 75 h 109"/>
              <a:gd name="T4" fmla="*/ 16 w 107"/>
              <a:gd name="T5" fmla="*/ 106 h 109"/>
              <a:gd name="T6" fmla="*/ 23 w 107"/>
              <a:gd name="T7" fmla="*/ 33 h 109"/>
              <a:gd name="T8" fmla="*/ 90 w 107"/>
              <a:gd name="T9" fmla="*/ 4 h 109"/>
            </a:gdLst>
            <a:ahLst/>
            <a:cxnLst>
              <a:cxn ang="0">
                <a:pos x="T0" y="T1"/>
              </a:cxn>
              <a:cxn ang="0">
                <a:pos x="T2" y="T3"/>
              </a:cxn>
              <a:cxn ang="0">
                <a:pos x="T4" y="T5"/>
              </a:cxn>
              <a:cxn ang="0">
                <a:pos x="T6" y="T7"/>
              </a:cxn>
              <a:cxn ang="0">
                <a:pos x="T8" y="T9"/>
              </a:cxn>
            </a:cxnLst>
            <a:rect l="0" t="0" r="r" b="b"/>
            <a:pathLst>
              <a:path w="107" h="109">
                <a:moveTo>
                  <a:pt x="90" y="4"/>
                </a:moveTo>
                <a:cubicBezTo>
                  <a:pt x="90" y="4"/>
                  <a:pt x="107" y="43"/>
                  <a:pt x="84" y="75"/>
                </a:cubicBezTo>
                <a:cubicBezTo>
                  <a:pt x="68" y="95"/>
                  <a:pt x="40" y="109"/>
                  <a:pt x="16" y="106"/>
                </a:cubicBezTo>
                <a:cubicBezTo>
                  <a:pt x="15" y="93"/>
                  <a:pt x="0" y="64"/>
                  <a:pt x="23" y="33"/>
                </a:cubicBezTo>
                <a:cubicBezTo>
                  <a:pt x="37" y="14"/>
                  <a:pt x="62" y="0"/>
                  <a:pt x="90" y="4"/>
                </a:cubicBezTo>
                <a:close/>
              </a:path>
            </a:pathLst>
          </a:custGeom>
          <a:solidFill>
            <a:schemeClr val="accent2"/>
          </a:solidFill>
          <a:ln>
            <a:noFill/>
          </a:ln>
        </p:spPr>
        <p:txBody>
          <a:bodyPr vert="horz" wrap="square" lIns="91440" tIns="45720" rIns="91440" bIns="45720" numCol="1" anchor="t" anchorCtr="0" compatLnSpc="1"/>
          <a:lstStyle/>
          <a:p>
            <a:endParaRPr lang="en-US"/>
          </a:p>
        </p:txBody>
      </p:sp>
      <p:sp>
        <p:nvSpPr>
          <p:cNvPr id="27" name="Freeform 17"/>
          <p:cNvSpPr/>
          <p:nvPr/>
        </p:nvSpPr>
        <p:spPr bwMode="auto">
          <a:xfrm>
            <a:off x="3873501" y="3076074"/>
            <a:ext cx="244475" cy="238199"/>
          </a:xfrm>
          <a:custGeom>
            <a:avLst/>
            <a:gdLst>
              <a:gd name="T0" fmla="*/ 11 w 96"/>
              <a:gd name="T1" fmla="*/ 87 h 93"/>
              <a:gd name="T2" fmla="*/ 24 w 96"/>
              <a:gd name="T3" fmla="*/ 25 h 93"/>
              <a:gd name="T4" fmla="*/ 87 w 96"/>
              <a:gd name="T5" fmla="*/ 6 h 93"/>
              <a:gd name="T6" fmla="*/ 73 w 96"/>
              <a:gd name="T7" fmla="*/ 69 h 93"/>
              <a:gd name="T8" fmla="*/ 11 w 96"/>
              <a:gd name="T9" fmla="*/ 87 h 93"/>
            </a:gdLst>
            <a:ahLst/>
            <a:cxnLst>
              <a:cxn ang="0">
                <a:pos x="T0" y="T1"/>
              </a:cxn>
              <a:cxn ang="0">
                <a:pos x="T2" y="T3"/>
              </a:cxn>
              <a:cxn ang="0">
                <a:pos x="T4" y="T5"/>
              </a:cxn>
              <a:cxn ang="0">
                <a:pos x="T6" y="T7"/>
              </a:cxn>
              <a:cxn ang="0">
                <a:pos x="T8" y="T9"/>
              </a:cxn>
            </a:cxnLst>
            <a:rect l="0" t="0" r="r" b="b"/>
            <a:pathLst>
              <a:path w="96" h="93">
                <a:moveTo>
                  <a:pt x="11" y="87"/>
                </a:moveTo>
                <a:cubicBezTo>
                  <a:pt x="11" y="87"/>
                  <a:pt x="0" y="50"/>
                  <a:pt x="24" y="25"/>
                </a:cubicBezTo>
                <a:cubicBezTo>
                  <a:pt x="40" y="9"/>
                  <a:pt x="67" y="0"/>
                  <a:pt x="87" y="6"/>
                </a:cubicBezTo>
                <a:cubicBezTo>
                  <a:pt x="87" y="17"/>
                  <a:pt x="96" y="44"/>
                  <a:pt x="73" y="69"/>
                </a:cubicBezTo>
                <a:cubicBezTo>
                  <a:pt x="58" y="84"/>
                  <a:pt x="35" y="93"/>
                  <a:pt x="11" y="87"/>
                </a:cubicBezTo>
                <a:close/>
              </a:path>
            </a:pathLst>
          </a:custGeom>
          <a:solidFill>
            <a:schemeClr val="accent2"/>
          </a:solidFill>
          <a:ln>
            <a:noFill/>
          </a:ln>
        </p:spPr>
        <p:txBody>
          <a:bodyPr vert="horz" wrap="square" lIns="91440" tIns="45720" rIns="91440" bIns="45720" numCol="1" anchor="t" anchorCtr="0" compatLnSpc="1"/>
          <a:lstStyle/>
          <a:p>
            <a:endParaRPr lang="en-US"/>
          </a:p>
        </p:txBody>
      </p:sp>
      <p:sp>
        <p:nvSpPr>
          <p:cNvPr id="28" name="Freeform 18"/>
          <p:cNvSpPr/>
          <p:nvPr/>
        </p:nvSpPr>
        <p:spPr bwMode="auto">
          <a:xfrm>
            <a:off x="5283200" y="2323367"/>
            <a:ext cx="654050" cy="441461"/>
          </a:xfrm>
          <a:custGeom>
            <a:avLst/>
            <a:gdLst>
              <a:gd name="T0" fmla="*/ 256 w 256"/>
              <a:gd name="T1" fmla="*/ 55 h 173"/>
              <a:gd name="T2" fmla="*/ 151 w 256"/>
              <a:gd name="T3" fmla="*/ 160 h 173"/>
              <a:gd name="T4" fmla="*/ 0 w 256"/>
              <a:gd name="T5" fmla="*/ 119 h 173"/>
              <a:gd name="T6" fmla="*/ 110 w 256"/>
              <a:gd name="T7" fmla="*/ 12 h 173"/>
              <a:gd name="T8" fmla="*/ 256 w 256"/>
              <a:gd name="T9" fmla="*/ 55 h 173"/>
            </a:gdLst>
            <a:ahLst/>
            <a:cxnLst>
              <a:cxn ang="0">
                <a:pos x="T0" y="T1"/>
              </a:cxn>
              <a:cxn ang="0">
                <a:pos x="T2" y="T3"/>
              </a:cxn>
              <a:cxn ang="0">
                <a:pos x="T4" y="T5"/>
              </a:cxn>
              <a:cxn ang="0">
                <a:pos x="T6" y="T7"/>
              </a:cxn>
              <a:cxn ang="0">
                <a:pos x="T8" y="T9"/>
              </a:cxn>
            </a:cxnLst>
            <a:rect l="0" t="0" r="r" b="b"/>
            <a:pathLst>
              <a:path w="256" h="173">
                <a:moveTo>
                  <a:pt x="256" y="55"/>
                </a:moveTo>
                <a:cubicBezTo>
                  <a:pt x="256" y="55"/>
                  <a:pt x="231" y="141"/>
                  <a:pt x="151" y="160"/>
                </a:cubicBezTo>
                <a:cubicBezTo>
                  <a:pt x="99" y="173"/>
                  <a:pt x="34" y="156"/>
                  <a:pt x="0" y="119"/>
                </a:cubicBezTo>
                <a:cubicBezTo>
                  <a:pt x="15" y="98"/>
                  <a:pt x="31" y="30"/>
                  <a:pt x="110" y="12"/>
                </a:cubicBezTo>
                <a:cubicBezTo>
                  <a:pt x="158" y="0"/>
                  <a:pt x="216" y="11"/>
                  <a:pt x="256" y="55"/>
                </a:cubicBezTo>
                <a:close/>
              </a:path>
            </a:pathLst>
          </a:custGeom>
          <a:solidFill>
            <a:schemeClr val="accent2"/>
          </a:solidFill>
          <a:ln>
            <a:noFill/>
          </a:ln>
        </p:spPr>
        <p:txBody>
          <a:bodyPr vert="horz" wrap="square" lIns="91440" tIns="45720" rIns="91440" bIns="45720" numCol="1" anchor="t" anchorCtr="0" compatLnSpc="1"/>
          <a:lstStyle/>
          <a:p>
            <a:endParaRPr lang="en-US"/>
          </a:p>
        </p:txBody>
      </p:sp>
      <p:sp>
        <p:nvSpPr>
          <p:cNvPr id="29" name="Freeform 19"/>
          <p:cNvSpPr/>
          <p:nvPr/>
        </p:nvSpPr>
        <p:spPr bwMode="auto">
          <a:xfrm>
            <a:off x="3868738" y="2105811"/>
            <a:ext cx="1397000" cy="1965932"/>
          </a:xfrm>
          <a:custGeom>
            <a:avLst/>
            <a:gdLst>
              <a:gd name="T0" fmla="*/ 0 w 547"/>
              <a:gd name="T1" fmla="*/ 766 h 770"/>
              <a:gd name="T2" fmla="*/ 192 w 547"/>
              <a:gd name="T3" fmla="*/ 701 h 770"/>
              <a:gd name="T4" fmla="*/ 245 w 547"/>
              <a:gd name="T5" fmla="*/ 527 h 770"/>
              <a:gd name="T6" fmla="*/ 35 w 547"/>
              <a:gd name="T7" fmla="*/ 243 h 770"/>
              <a:gd name="T8" fmla="*/ 257 w 547"/>
              <a:gd name="T9" fmla="*/ 386 h 770"/>
              <a:gd name="T10" fmla="*/ 239 w 547"/>
              <a:gd name="T11" fmla="*/ 180 h 770"/>
              <a:gd name="T12" fmla="*/ 229 w 547"/>
              <a:gd name="T13" fmla="*/ 0 h 770"/>
              <a:gd name="T14" fmla="*/ 265 w 547"/>
              <a:gd name="T15" fmla="*/ 130 h 770"/>
              <a:gd name="T16" fmla="*/ 294 w 547"/>
              <a:gd name="T17" fmla="*/ 198 h 770"/>
              <a:gd name="T18" fmla="*/ 317 w 547"/>
              <a:gd name="T19" fmla="*/ 204 h 770"/>
              <a:gd name="T20" fmla="*/ 394 w 547"/>
              <a:gd name="T21" fmla="*/ 103 h 770"/>
              <a:gd name="T22" fmla="*/ 336 w 547"/>
              <a:gd name="T23" fmla="*/ 273 h 770"/>
              <a:gd name="T24" fmla="*/ 356 w 547"/>
              <a:gd name="T25" fmla="*/ 358 h 770"/>
              <a:gd name="T26" fmla="*/ 507 w 547"/>
              <a:gd name="T27" fmla="*/ 242 h 770"/>
              <a:gd name="T28" fmla="*/ 385 w 547"/>
              <a:gd name="T29" fmla="*/ 408 h 770"/>
              <a:gd name="T30" fmla="*/ 378 w 547"/>
              <a:gd name="T31" fmla="*/ 478 h 770"/>
              <a:gd name="T32" fmla="*/ 382 w 547"/>
              <a:gd name="T33" fmla="*/ 590 h 770"/>
              <a:gd name="T34" fmla="*/ 365 w 547"/>
              <a:gd name="T35" fmla="*/ 689 h 770"/>
              <a:gd name="T36" fmla="*/ 547 w 547"/>
              <a:gd name="T37" fmla="*/ 770 h 770"/>
              <a:gd name="T38" fmla="*/ 0 w 547"/>
              <a:gd name="T39" fmla="*/ 766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47" h="770">
                <a:moveTo>
                  <a:pt x="0" y="766"/>
                </a:moveTo>
                <a:cubicBezTo>
                  <a:pt x="0" y="766"/>
                  <a:pt x="84" y="704"/>
                  <a:pt x="192" y="701"/>
                </a:cubicBezTo>
                <a:cubicBezTo>
                  <a:pt x="220" y="629"/>
                  <a:pt x="247" y="587"/>
                  <a:pt x="245" y="527"/>
                </a:cubicBezTo>
                <a:cubicBezTo>
                  <a:pt x="243" y="477"/>
                  <a:pt x="171" y="349"/>
                  <a:pt x="35" y="243"/>
                </a:cubicBezTo>
                <a:cubicBezTo>
                  <a:pt x="71" y="249"/>
                  <a:pt x="208" y="338"/>
                  <a:pt x="257" y="386"/>
                </a:cubicBezTo>
                <a:cubicBezTo>
                  <a:pt x="262" y="307"/>
                  <a:pt x="256" y="265"/>
                  <a:pt x="239" y="180"/>
                </a:cubicBezTo>
                <a:cubicBezTo>
                  <a:pt x="222" y="94"/>
                  <a:pt x="216" y="31"/>
                  <a:pt x="229" y="0"/>
                </a:cubicBezTo>
                <a:cubicBezTo>
                  <a:pt x="234" y="68"/>
                  <a:pt x="243" y="85"/>
                  <a:pt x="265" y="130"/>
                </a:cubicBezTo>
                <a:cubicBezTo>
                  <a:pt x="287" y="175"/>
                  <a:pt x="292" y="187"/>
                  <a:pt x="294" y="198"/>
                </a:cubicBezTo>
                <a:cubicBezTo>
                  <a:pt x="296" y="210"/>
                  <a:pt x="309" y="217"/>
                  <a:pt x="317" y="204"/>
                </a:cubicBezTo>
                <a:cubicBezTo>
                  <a:pt x="324" y="192"/>
                  <a:pt x="364" y="125"/>
                  <a:pt x="394" y="103"/>
                </a:cubicBezTo>
                <a:cubicBezTo>
                  <a:pt x="366" y="162"/>
                  <a:pt x="335" y="238"/>
                  <a:pt x="336" y="273"/>
                </a:cubicBezTo>
                <a:cubicBezTo>
                  <a:pt x="338" y="309"/>
                  <a:pt x="339" y="350"/>
                  <a:pt x="356" y="358"/>
                </a:cubicBezTo>
                <a:cubicBezTo>
                  <a:pt x="370" y="346"/>
                  <a:pt x="458" y="255"/>
                  <a:pt x="507" y="242"/>
                </a:cubicBezTo>
                <a:cubicBezTo>
                  <a:pt x="463" y="296"/>
                  <a:pt x="394" y="390"/>
                  <a:pt x="385" y="408"/>
                </a:cubicBezTo>
                <a:cubicBezTo>
                  <a:pt x="373" y="431"/>
                  <a:pt x="377" y="446"/>
                  <a:pt x="378" y="478"/>
                </a:cubicBezTo>
                <a:cubicBezTo>
                  <a:pt x="378" y="510"/>
                  <a:pt x="384" y="565"/>
                  <a:pt x="382" y="590"/>
                </a:cubicBezTo>
                <a:cubicBezTo>
                  <a:pt x="380" y="614"/>
                  <a:pt x="370" y="684"/>
                  <a:pt x="365" y="689"/>
                </a:cubicBezTo>
                <a:cubicBezTo>
                  <a:pt x="415" y="692"/>
                  <a:pt x="519" y="730"/>
                  <a:pt x="547" y="770"/>
                </a:cubicBezTo>
                <a:cubicBezTo>
                  <a:pt x="279" y="770"/>
                  <a:pt x="0" y="766"/>
                  <a:pt x="0" y="766"/>
                </a:cubicBezTo>
                <a:close/>
              </a:path>
            </a:pathLst>
          </a:custGeom>
          <a:solidFill>
            <a:srgbClr val="2D1028"/>
          </a:solidFill>
          <a:ln>
            <a:noFill/>
          </a:ln>
        </p:spPr>
        <p:txBody>
          <a:bodyPr vert="horz" wrap="square" lIns="91440" tIns="45720" rIns="91440" bIns="45720" numCol="1" anchor="t" anchorCtr="0" compatLnSpc="1"/>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 calcmode="lin" valueType="num">
                                      <p:cBhvr>
                                        <p:cTn id="9" dur="500" fill="hold"/>
                                        <p:tgtEl>
                                          <p:spTgt spid="18"/>
                                        </p:tgtEl>
                                        <p:attrNameLst>
                                          <p:attrName>style.rotation</p:attrName>
                                        </p:attrNameLst>
                                      </p:cBhvr>
                                      <p:tavLst>
                                        <p:tav tm="0">
                                          <p:val>
                                            <p:fltVal val="90"/>
                                          </p:val>
                                        </p:tav>
                                        <p:tav tm="100000">
                                          <p:val>
                                            <p:fltVal val="0"/>
                                          </p:val>
                                        </p:tav>
                                      </p:tavLst>
                                    </p:anim>
                                    <p:animEffect transition="in" filter="fade">
                                      <p:cBhvr>
                                        <p:cTn id="10" dur="500"/>
                                        <p:tgtEl>
                                          <p:spTgt spid="18"/>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 calcmode="lin" valueType="num">
                                      <p:cBhvr>
                                        <p:cTn id="16" dur="500" fill="hold"/>
                                        <p:tgtEl>
                                          <p:spTgt spid="22"/>
                                        </p:tgtEl>
                                        <p:attrNameLst>
                                          <p:attrName>style.rotation</p:attrName>
                                        </p:attrNameLst>
                                      </p:cBhvr>
                                      <p:tavLst>
                                        <p:tav tm="0">
                                          <p:val>
                                            <p:fltVal val="90"/>
                                          </p:val>
                                        </p:tav>
                                        <p:tav tm="100000">
                                          <p:val>
                                            <p:fltVal val="0"/>
                                          </p:val>
                                        </p:tav>
                                      </p:tavLst>
                                    </p:anim>
                                    <p:animEffect transition="in" filter="fade">
                                      <p:cBhvr>
                                        <p:cTn id="17" dur="500"/>
                                        <p:tgtEl>
                                          <p:spTgt spid="22"/>
                                        </p:tgtEl>
                                      </p:cBhvr>
                                    </p:animEffect>
                                  </p:childTnLst>
                                </p:cTn>
                              </p:par>
                            </p:childTnLst>
                          </p:cTn>
                        </p:par>
                        <p:par>
                          <p:cTn id="18" fill="hold">
                            <p:stCondLst>
                              <p:cond delay="1000"/>
                            </p:stCondLst>
                            <p:childTnLst>
                              <p:par>
                                <p:cTn id="19" presetID="31" presetClass="entr" presetSubtype="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 calcmode="lin" valueType="num">
                                      <p:cBhvr>
                                        <p:cTn id="23" dur="500" fill="hold"/>
                                        <p:tgtEl>
                                          <p:spTgt spid="27"/>
                                        </p:tgtEl>
                                        <p:attrNameLst>
                                          <p:attrName>style.rotation</p:attrName>
                                        </p:attrNameLst>
                                      </p:cBhvr>
                                      <p:tavLst>
                                        <p:tav tm="0">
                                          <p:val>
                                            <p:fltVal val="90"/>
                                          </p:val>
                                        </p:tav>
                                        <p:tav tm="100000">
                                          <p:val>
                                            <p:fltVal val="0"/>
                                          </p:val>
                                        </p:tav>
                                      </p:tavLst>
                                    </p:anim>
                                    <p:animEffect transition="in" filter="fade">
                                      <p:cBhvr>
                                        <p:cTn id="24" dur="500"/>
                                        <p:tgtEl>
                                          <p:spTgt spid="27"/>
                                        </p:tgtEl>
                                      </p:cBhvr>
                                    </p:animEffect>
                                  </p:childTnLst>
                                </p:cTn>
                              </p:par>
                            </p:childTnLst>
                          </p:cTn>
                        </p:par>
                        <p:par>
                          <p:cTn id="25" fill="hold">
                            <p:stCondLst>
                              <p:cond delay="1500"/>
                            </p:stCondLst>
                            <p:childTnLst>
                              <p:par>
                                <p:cTn id="26" presetID="31" presetClass="entr" presetSubtype="0"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 calcmode="lin" valueType="num">
                                      <p:cBhvr>
                                        <p:cTn id="30" dur="500" fill="hold"/>
                                        <p:tgtEl>
                                          <p:spTgt spid="19"/>
                                        </p:tgtEl>
                                        <p:attrNameLst>
                                          <p:attrName>style.rotation</p:attrName>
                                        </p:attrNameLst>
                                      </p:cBhvr>
                                      <p:tavLst>
                                        <p:tav tm="0">
                                          <p:val>
                                            <p:fltVal val="90"/>
                                          </p:val>
                                        </p:tav>
                                        <p:tav tm="100000">
                                          <p:val>
                                            <p:fltVal val="0"/>
                                          </p:val>
                                        </p:tav>
                                      </p:tavLst>
                                    </p:anim>
                                    <p:animEffect transition="in" filter="fade">
                                      <p:cBhvr>
                                        <p:cTn id="31" dur="500"/>
                                        <p:tgtEl>
                                          <p:spTgt spid="19"/>
                                        </p:tgtEl>
                                      </p:cBhvr>
                                    </p:animEffect>
                                  </p:childTnLst>
                                </p:cTn>
                              </p:par>
                            </p:childTnLst>
                          </p:cTn>
                        </p:par>
                        <p:par>
                          <p:cTn id="32" fill="hold">
                            <p:stCondLst>
                              <p:cond delay="2000"/>
                            </p:stCondLst>
                            <p:childTnLst>
                              <p:par>
                                <p:cTn id="33" presetID="31" presetClass="entr" presetSubtype="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 calcmode="lin" valueType="num">
                                      <p:cBhvr>
                                        <p:cTn id="37" dur="500" fill="hold"/>
                                        <p:tgtEl>
                                          <p:spTgt spid="23"/>
                                        </p:tgtEl>
                                        <p:attrNameLst>
                                          <p:attrName>style.rotation</p:attrName>
                                        </p:attrNameLst>
                                      </p:cBhvr>
                                      <p:tavLst>
                                        <p:tav tm="0">
                                          <p:val>
                                            <p:fltVal val="90"/>
                                          </p:val>
                                        </p:tav>
                                        <p:tav tm="100000">
                                          <p:val>
                                            <p:fltVal val="0"/>
                                          </p:val>
                                        </p:tav>
                                      </p:tavLst>
                                    </p:anim>
                                    <p:animEffect transition="in" filter="fade">
                                      <p:cBhvr>
                                        <p:cTn id="38" dur="500"/>
                                        <p:tgtEl>
                                          <p:spTgt spid="23"/>
                                        </p:tgtEl>
                                      </p:cBhvr>
                                    </p:animEffect>
                                  </p:childTnLst>
                                </p:cTn>
                              </p:par>
                            </p:childTnLst>
                          </p:cTn>
                        </p:par>
                        <p:par>
                          <p:cTn id="39" fill="hold">
                            <p:stCondLst>
                              <p:cond delay="2500"/>
                            </p:stCondLst>
                            <p:childTnLst>
                              <p:par>
                                <p:cTn id="40" presetID="31" presetClass="entr" presetSubtype="0"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 calcmode="lin" valueType="num">
                                      <p:cBhvr>
                                        <p:cTn id="44" dur="500" fill="hold"/>
                                        <p:tgtEl>
                                          <p:spTgt spid="17"/>
                                        </p:tgtEl>
                                        <p:attrNameLst>
                                          <p:attrName>style.rotation</p:attrName>
                                        </p:attrNameLst>
                                      </p:cBhvr>
                                      <p:tavLst>
                                        <p:tav tm="0">
                                          <p:val>
                                            <p:fltVal val="90"/>
                                          </p:val>
                                        </p:tav>
                                        <p:tav tm="100000">
                                          <p:val>
                                            <p:fltVal val="0"/>
                                          </p:val>
                                        </p:tav>
                                      </p:tavLst>
                                    </p:anim>
                                    <p:animEffect transition="in" filter="fade">
                                      <p:cBhvr>
                                        <p:cTn id="45" dur="500"/>
                                        <p:tgtEl>
                                          <p:spTgt spid="17"/>
                                        </p:tgtEl>
                                      </p:cBhvr>
                                    </p:animEffect>
                                  </p:childTnLst>
                                </p:cTn>
                              </p:par>
                            </p:childTnLst>
                          </p:cTn>
                        </p:par>
                        <p:par>
                          <p:cTn id="46" fill="hold">
                            <p:stCondLst>
                              <p:cond delay="3000"/>
                            </p:stCondLst>
                            <p:childTnLst>
                              <p:par>
                                <p:cTn id="47" presetID="31"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 calcmode="lin" valueType="num">
                                      <p:cBhvr>
                                        <p:cTn id="51" dur="500" fill="hold"/>
                                        <p:tgtEl>
                                          <p:spTgt spid="15"/>
                                        </p:tgtEl>
                                        <p:attrNameLst>
                                          <p:attrName>style.rotation</p:attrName>
                                        </p:attrNameLst>
                                      </p:cBhvr>
                                      <p:tavLst>
                                        <p:tav tm="0">
                                          <p:val>
                                            <p:fltVal val="90"/>
                                          </p:val>
                                        </p:tav>
                                        <p:tav tm="100000">
                                          <p:val>
                                            <p:fltVal val="0"/>
                                          </p:val>
                                        </p:tav>
                                      </p:tavLst>
                                    </p:anim>
                                    <p:animEffect transition="in" filter="fade">
                                      <p:cBhvr>
                                        <p:cTn id="52" dur="500"/>
                                        <p:tgtEl>
                                          <p:spTgt spid="15"/>
                                        </p:tgtEl>
                                      </p:cBhvr>
                                    </p:animEffect>
                                  </p:childTnLst>
                                </p:cTn>
                              </p:par>
                            </p:childTnLst>
                          </p:cTn>
                        </p:par>
                        <p:par>
                          <p:cTn id="53" fill="hold">
                            <p:stCondLst>
                              <p:cond delay="3500"/>
                            </p:stCondLst>
                            <p:childTnLst>
                              <p:par>
                                <p:cTn id="54" presetID="31" presetClass="entr" presetSubtype="0" fill="hold" grpId="0" nodeType="after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p:cTn id="56" dur="500" fill="hold"/>
                                        <p:tgtEl>
                                          <p:spTgt spid="20"/>
                                        </p:tgtEl>
                                        <p:attrNameLst>
                                          <p:attrName>ppt_w</p:attrName>
                                        </p:attrNameLst>
                                      </p:cBhvr>
                                      <p:tavLst>
                                        <p:tav tm="0">
                                          <p:val>
                                            <p:fltVal val="0"/>
                                          </p:val>
                                        </p:tav>
                                        <p:tav tm="100000">
                                          <p:val>
                                            <p:strVal val="#ppt_w"/>
                                          </p:val>
                                        </p:tav>
                                      </p:tavLst>
                                    </p:anim>
                                    <p:anim calcmode="lin" valueType="num">
                                      <p:cBhvr>
                                        <p:cTn id="57" dur="500" fill="hold"/>
                                        <p:tgtEl>
                                          <p:spTgt spid="20"/>
                                        </p:tgtEl>
                                        <p:attrNameLst>
                                          <p:attrName>ppt_h</p:attrName>
                                        </p:attrNameLst>
                                      </p:cBhvr>
                                      <p:tavLst>
                                        <p:tav tm="0">
                                          <p:val>
                                            <p:fltVal val="0"/>
                                          </p:val>
                                        </p:tav>
                                        <p:tav tm="100000">
                                          <p:val>
                                            <p:strVal val="#ppt_h"/>
                                          </p:val>
                                        </p:tav>
                                      </p:tavLst>
                                    </p:anim>
                                    <p:anim calcmode="lin" valueType="num">
                                      <p:cBhvr>
                                        <p:cTn id="58" dur="500" fill="hold"/>
                                        <p:tgtEl>
                                          <p:spTgt spid="20"/>
                                        </p:tgtEl>
                                        <p:attrNameLst>
                                          <p:attrName>style.rotation</p:attrName>
                                        </p:attrNameLst>
                                      </p:cBhvr>
                                      <p:tavLst>
                                        <p:tav tm="0">
                                          <p:val>
                                            <p:fltVal val="90"/>
                                          </p:val>
                                        </p:tav>
                                        <p:tav tm="100000">
                                          <p:val>
                                            <p:fltVal val="0"/>
                                          </p:val>
                                        </p:tav>
                                      </p:tavLst>
                                    </p:anim>
                                    <p:animEffect transition="in" filter="fade">
                                      <p:cBhvr>
                                        <p:cTn id="59" dur="500"/>
                                        <p:tgtEl>
                                          <p:spTgt spid="20"/>
                                        </p:tgtEl>
                                      </p:cBhvr>
                                    </p:animEffect>
                                  </p:childTnLst>
                                </p:cTn>
                              </p:par>
                            </p:childTnLst>
                          </p:cTn>
                        </p:par>
                        <p:par>
                          <p:cTn id="60" fill="hold">
                            <p:stCondLst>
                              <p:cond delay="4000"/>
                            </p:stCondLst>
                            <p:childTnLst>
                              <p:par>
                                <p:cTn id="61" presetID="31" presetClass="entr" presetSubtype="0"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p:cTn id="63" dur="500" fill="hold"/>
                                        <p:tgtEl>
                                          <p:spTgt spid="26"/>
                                        </p:tgtEl>
                                        <p:attrNameLst>
                                          <p:attrName>ppt_w</p:attrName>
                                        </p:attrNameLst>
                                      </p:cBhvr>
                                      <p:tavLst>
                                        <p:tav tm="0">
                                          <p:val>
                                            <p:fltVal val="0"/>
                                          </p:val>
                                        </p:tav>
                                        <p:tav tm="100000">
                                          <p:val>
                                            <p:strVal val="#ppt_w"/>
                                          </p:val>
                                        </p:tav>
                                      </p:tavLst>
                                    </p:anim>
                                    <p:anim calcmode="lin" valueType="num">
                                      <p:cBhvr>
                                        <p:cTn id="64" dur="500" fill="hold"/>
                                        <p:tgtEl>
                                          <p:spTgt spid="26"/>
                                        </p:tgtEl>
                                        <p:attrNameLst>
                                          <p:attrName>ppt_h</p:attrName>
                                        </p:attrNameLst>
                                      </p:cBhvr>
                                      <p:tavLst>
                                        <p:tav tm="0">
                                          <p:val>
                                            <p:fltVal val="0"/>
                                          </p:val>
                                        </p:tav>
                                        <p:tav tm="100000">
                                          <p:val>
                                            <p:strVal val="#ppt_h"/>
                                          </p:val>
                                        </p:tav>
                                      </p:tavLst>
                                    </p:anim>
                                    <p:anim calcmode="lin" valueType="num">
                                      <p:cBhvr>
                                        <p:cTn id="65" dur="500" fill="hold"/>
                                        <p:tgtEl>
                                          <p:spTgt spid="26"/>
                                        </p:tgtEl>
                                        <p:attrNameLst>
                                          <p:attrName>style.rotation</p:attrName>
                                        </p:attrNameLst>
                                      </p:cBhvr>
                                      <p:tavLst>
                                        <p:tav tm="0">
                                          <p:val>
                                            <p:fltVal val="90"/>
                                          </p:val>
                                        </p:tav>
                                        <p:tav tm="100000">
                                          <p:val>
                                            <p:fltVal val="0"/>
                                          </p:val>
                                        </p:tav>
                                      </p:tavLst>
                                    </p:anim>
                                    <p:animEffect transition="in" filter="fade">
                                      <p:cBhvr>
                                        <p:cTn id="66" dur="500"/>
                                        <p:tgtEl>
                                          <p:spTgt spid="26"/>
                                        </p:tgtEl>
                                      </p:cBhvr>
                                    </p:animEffect>
                                  </p:childTnLst>
                                </p:cTn>
                              </p:par>
                            </p:childTnLst>
                          </p:cTn>
                        </p:par>
                        <p:par>
                          <p:cTn id="67" fill="hold">
                            <p:stCondLst>
                              <p:cond delay="4500"/>
                            </p:stCondLst>
                            <p:childTnLst>
                              <p:par>
                                <p:cTn id="68" presetID="31" presetClass="entr" presetSubtype="0" fill="hold" grpId="0" nodeType="afterEffect">
                                  <p:stCondLst>
                                    <p:cond delay="0"/>
                                  </p:stCondLst>
                                  <p:childTnLst>
                                    <p:set>
                                      <p:cBhvr>
                                        <p:cTn id="69" dur="1" fill="hold">
                                          <p:stCondLst>
                                            <p:cond delay="0"/>
                                          </p:stCondLst>
                                        </p:cTn>
                                        <p:tgtEl>
                                          <p:spTgt spid="16"/>
                                        </p:tgtEl>
                                        <p:attrNameLst>
                                          <p:attrName>style.visibility</p:attrName>
                                        </p:attrNameLst>
                                      </p:cBhvr>
                                      <p:to>
                                        <p:strVal val="visible"/>
                                      </p:to>
                                    </p:set>
                                    <p:anim calcmode="lin" valueType="num">
                                      <p:cBhvr>
                                        <p:cTn id="70" dur="500" fill="hold"/>
                                        <p:tgtEl>
                                          <p:spTgt spid="16"/>
                                        </p:tgtEl>
                                        <p:attrNameLst>
                                          <p:attrName>ppt_w</p:attrName>
                                        </p:attrNameLst>
                                      </p:cBhvr>
                                      <p:tavLst>
                                        <p:tav tm="0">
                                          <p:val>
                                            <p:fltVal val="0"/>
                                          </p:val>
                                        </p:tav>
                                        <p:tav tm="100000">
                                          <p:val>
                                            <p:strVal val="#ppt_w"/>
                                          </p:val>
                                        </p:tav>
                                      </p:tavLst>
                                    </p:anim>
                                    <p:anim calcmode="lin" valueType="num">
                                      <p:cBhvr>
                                        <p:cTn id="71" dur="500" fill="hold"/>
                                        <p:tgtEl>
                                          <p:spTgt spid="16"/>
                                        </p:tgtEl>
                                        <p:attrNameLst>
                                          <p:attrName>ppt_h</p:attrName>
                                        </p:attrNameLst>
                                      </p:cBhvr>
                                      <p:tavLst>
                                        <p:tav tm="0">
                                          <p:val>
                                            <p:fltVal val="0"/>
                                          </p:val>
                                        </p:tav>
                                        <p:tav tm="100000">
                                          <p:val>
                                            <p:strVal val="#ppt_h"/>
                                          </p:val>
                                        </p:tav>
                                      </p:tavLst>
                                    </p:anim>
                                    <p:anim calcmode="lin" valueType="num">
                                      <p:cBhvr>
                                        <p:cTn id="72" dur="500" fill="hold"/>
                                        <p:tgtEl>
                                          <p:spTgt spid="16"/>
                                        </p:tgtEl>
                                        <p:attrNameLst>
                                          <p:attrName>style.rotation</p:attrName>
                                        </p:attrNameLst>
                                      </p:cBhvr>
                                      <p:tavLst>
                                        <p:tav tm="0">
                                          <p:val>
                                            <p:fltVal val="90"/>
                                          </p:val>
                                        </p:tav>
                                        <p:tav tm="100000">
                                          <p:val>
                                            <p:fltVal val="0"/>
                                          </p:val>
                                        </p:tav>
                                      </p:tavLst>
                                    </p:anim>
                                    <p:animEffect transition="in" filter="fade">
                                      <p:cBhvr>
                                        <p:cTn id="73" dur="500"/>
                                        <p:tgtEl>
                                          <p:spTgt spid="16"/>
                                        </p:tgtEl>
                                      </p:cBhvr>
                                    </p:animEffect>
                                  </p:childTnLst>
                                </p:cTn>
                              </p:par>
                            </p:childTnLst>
                          </p:cTn>
                        </p:par>
                        <p:par>
                          <p:cTn id="74" fill="hold">
                            <p:stCondLst>
                              <p:cond delay="5000"/>
                            </p:stCondLst>
                            <p:childTnLst>
                              <p:par>
                                <p:cTn id="75" presetID="31" presetClass="entr" presetSubtype="0"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 calcmode="lin" valueType="num">
                                      <p:cBhvr>
                                        <p:cTn id="77" dur="500" fill="hold"/>
                                        <p:tgtEl>
                                          <p:spTgt spid="25"/>
                                        </p:tgtEl>
                                        <p:attrNameLst>
                                          <p:attrName>ppt_w</p:attrName>
                                        </p:attrNameLst>
                                      </p:cBhvr>
                                      <p:tavLst>
                                        <p:tav tm="0">
                                          <p:val>
                                            <p:fltVal val="0"/>
                                          </p:val>
                                        </p:tav>
                                        <p:tav tm="100000">
                                          <p:val>
                                            <p:strVal val="#ppt_w"/>
                                          </p:val>
                                        </p:tav>
                                      </p:tavLst>
                                    </p:anim>
                                    <p:anim calcmode="lin" valueType="num">
                                      <p:cBhvr>
                                        <p:cTn id="78" dur="500" fill="hold"/>
                                        <p:tgtEl>
                                          <p:spTgt spid="25"/>
                                        </p:tgtEl>
                                        <p:attrNameLst>
                                          <p:attrName>ppt_h</p:attrName>
                                        </p:attrNameLst>
                                      </p:cBhvr>
                                      <p:tavLst>
                                        <p:tav tm="0">
                                          <p:val>
                                            <p:fltVal val="0"/>
                                          </p:val>
                                        </p:tav>
                                        <p:tav tm="100000">
                                          <p:val>
                                            <p:strVal val="#ppt_h"/>
                                          </p:val>
                                        </p:tav>
                                      </p:tavLst>
                                    </p:anim>
                                    <p:anim calcmode="lin" valueType="num">
                                      <p:cBhvr>
                                        <p:cTn id="79" dur="500" fill="hold"/>
                                        <p:tgtEl>
                                          <p:spTgt spid="25"/>
                                        </p:tgtEl>
                                        <p:attrNameLst>
                                          <p:attrName>style.rotation</p:attrName>
                                        </p:attrNameLst>
                                      </p:cBhvr>
                                      <p:tavLst>
                                        <p:tav tm="0">
                                          <p:val>
                                            <p:fltVal val="90"/>
                                          </p:val>
                                        </p:tav>
                                        <p:tav tm="100000">
                                          <p:val>
                                            <p:fltVal val="0"/>
                                          </p:val>
                                        </p:tav>
                                      </p:tavLst>
                                    </p:anim>
                                    <p:animEffect transition="in" filter="fade">
                                      <p:cBhvr>
                                        <p:cTn id="80" dur="500"/>
                                        <p:tgtEl>
                                          <p:spTgt spid="25"/>
                                        </p:tgtEl>
                                      </p:cBhvr>
                                    </p:animEffect>
                                  </p:childTnLst>
                                </p:cTn>
                              </p:par>
                            </p:childTnLst>
                          </p:cTn>
                        </p:par>
                        <p:par>
                          <p:cTn id="81" fill="hold">
                            <p:stCondLst>
                              <p:cond delay="5500"/>
                            </p:stCondLst>
                            <p:childTnLst>
                              <p:par>
                                <p:cTn id="82" presetID="31" presetClass="entr" presetSubtype="0" fill="hold" grpId="0" nodeType="afterEffect">
                                  <p:stCondLst>
                                    <p:cond delay="0"/>
                                  </p:stCondLst>
                                  <p:childTnLst>
                                    <p:set>
                                      <p:cBhvr>
                                        <p:cTn id="83" dur="1" fill="hold">
                                          <p:stCondLst>
                                            <p:cond delay="0"/>
                                          </p:stCondLst>
                                        </p:cTn>
                                        <p:tgtEl>
                                          <p:spTgt spid="24"/>
                                        </p:tgtEl>
                                        <p:attrNameLst>
                                          <p:attrName>style.visibility</p:attrName>
                                        </p:attrNameLst>
                                      </p:cBhvr>
                                      <p:to>
                                        <p:strVal val="visible"/>
                                      </p:to>
                                    </p:set>
                                    <p:anim calcmode="lin" valueType="num">
                                      <p:cBhvr>
                                        <p:cTn id="84" dur="500" fill="hold"/>
                                        <p:tgtEl>
                                          <p:spTgt spid="24"/>
                                        </p:tgtEl>
                                        <p:attrNameLst>
                                          <p:attrName>ppt_w</p:attrName>
                                        </p:attrNameLst>
                                      </p:cBhvr>
                                      <p:tavLst>
                                        <p:tav tm="0">
                                          <p:val>
                                            <p:fltVal val="0"/>
                                          </p:val>
                                        </p:tav>
                                        <p:tav tm="100000">
                                          <p:val>
                                            <p:strVal val="#ppt_w"/>
                                          </p:val>
                                        </p:tav>
                                      </p:tavLst>
                                    </p:anim>
                                    <p:anim calcmode="lin" valueType="num">
                                      <p:cBhvr>
                                        <p:cTn id="85" dur="500" fill="hold"/>
                                        <p:tgtEl>
                                          <p:spTgt spid="24"/>
                                        </p:tgtEl>
                                        <p:attrNameLst>
                                          <p:attrName>ppt_h</p:attrName>
                                        </p:attrNameLst>
                                      </p:cBhvr>
                                      <p:tavLst>
                                        <p:tav tm="0">
                                          <p:val>
                                            <p:fltVal val="0"/>
                                          </p:val>
                                        </p:tav>
                                        <p:tav tm="100000">
                                          <p:val>
                                            <p:strVal val="#ppt_h"/>
                                          </p:val>
                                        </p:tav>
                                      </p:tavLst>
                                    </p:anim>
                                    <p:anim calcmode="lin" valueType="num">
                                      <p:cBhvr>
                                        <p:cTn id="86" dur="500" fill="hold"/>
                                        <p:tgtEl>
                                          <p:spTgt spid="24"/>
                                        </p:tgtEl>
                                        <p:attrNameLst>
                                          <p:attrName>style.rotation</p:attrName>
                                        </p:attrNameLst>
                                      </p:cBhvr>
                                      <p:tavLst>
                                        <p:tav tm="0">
                                          <p:val>
                                            <p:fltVal val="90"/>
                                          </p:val>
                                        </p:tav>
                                        <p:tav tm="100000">
                                          <p:val>
                                            <p:fltVal val="0"/>
                                          </p:val>
                                        </p:tav>
                                      </p:tavLst>
                                    </p:anim>
                                    <p:animEffect transition="in" filter="fade">
                                      <p:cBhvr>
                                        <p:cTn id="87" dur="500"/>
                                        <p:tgtEl>
                                          <p:spTgt spid="24"/>
                                        </p:tgtEl>
                                      </p:cBhvr>
                                    </p:animEffect>
                                  </p:childTnLst>
                                </p:cTn>
                              </p:par>
                            </p:childTnLst>
                          </p:cTn>
                        </p:par>
                        <p:par>
                          <p:cTn id="88" fill="hold">
                            <p:stCondLst>
                              <p:cond delay="6000"/>
                            </p:stCondLst>
                            <p:childTnLst>
                              <p:par>
                                <p:cTn id="89" presetID="31" presetClass="entr" presetSubtype="0" fill="hold" grpId="0" nodeType="afterEffect">
                                  <p:stCondLst>
                                    <p:cond delay="0"/>
                                  </p:stCondLst>
                                  <p:childTnLst>
                                    <p:set>
                                      <p:cBhvr>
                                        <p:cTn id="90" dur="1" fill="hold">
                                          <p:stCondLst>
                                            <p:cond delay="0"/>
                                          </p:stCondLst>
                                        </p:cTn>
                                        <p:tgtEl>
                                          <p:spTgt spid="28"/>
                                        </p:tgtEl>
                                        <p:attrNameLst>
                                          <p:attrName>style.visibility</p:attrName>
                                        </p:attrNameLst>
                                      </p:cBhvr>
                                      <p:to>
                                        <p:strVal val="visible"/>
                                      </p:to>
                                    </p:set>
                                    <p:anim calcmode="lin" valueType="num">
                                      <p:cBhvr>
                                        <p:cTn id="91" dur="500" fill="hold"/>
                                        <p:tgtEl>
                                          <p:spTgt spid="28"/>
                                        </p:tgtEl>
                                        <p:attrNameLst>
                                          <p:attrName>ppt_w</p:attrName>
                                        </p:attrNameLst>
                                      </p:cBhvr>
                                      <p:tavLst>
                                        <p:tav tm="0">
                                          <p:val>
                                            <p:fltVal val="0"/>
                                          </p:val>
                                        </p:tav>
                                        <p:tav tm="100000">
                                          <p:val>
                                            <p:strVal val="#ppt_w"/>
                                          </p:val>
                                        </p:tav>
                                      </p:tavLst>
                                    </p:anim>
                                    <p:anim calcmode="lin" valueType="num">
                                      <p:cBhvr>
                                        <p:cTn id="92" dur="500" fill="hold"/>
                                        <p:tgtEl>
                                          <p:spTgt spid="28"/>
                                        </p:tgtEl>
                                        <p:attrNameLst>
                                          <p:attrName>ppt_h</p:attrName>
                                        </p:attrNameLst>
                                      </p:cBhvr>
                                      <p:tavLst>
                                        <p:tav tm="0">
                                          <p:val>
                                            <p:fltVal val="0"/>
                                          </p:val>
                                        </p:tav>
                                        <p:tav tm="100000">
                                          <p:val>
                                            <p:strVal val="#ppt_h"/>
                                          </p:val>
                                        </p:tav>
                                      </p:tavLst>
                                    </p:anim>
                                    <p:anim calcmode="lin" valueType="num">
                                      <p:cBhvr>
                                        <p:cTn id="93" dur="500" fill="hold"/>
                                        <p:tgtEl>
                                          <p:spTgt spid="28"/>
                                        </p:tgtEl>
                                        <p:attrNameLst>
                                          <p:attrName>style.rotation</p:attrName>
                                        </p:attrNameLst>
                                      </p:cBhvr>
                                      <p:tavLst>
                                        <p:tav tm="0">
                                          <p:val>
                                            <p:fltVal val="90"/>
                                          </p:val>
                                        </p:tav>
                                        <p:tav tm="100000">
                                          <p:val>
                                            <p:fltVal val="0"/>
                                          </p:val>
                                        </p:tav>
                                      </p:tavLst>
                                    </p:anim>
                                    <p:animEffect transition="in" filter="fade">
                                      <p:cBhvr>
                                        <p:cTn id="94" dur="500"/>
                                        <p:tgtEl>
                                          <p:spTgt spid="28"/>
                                        </p:tgtEl>
                                      </p:cBhvr>
                                    </p:animEffect>
                                  </p:childTnLst>
                                </p:cTn>
                              </p:par>
                            </p:childTnLst>
                          </p:cTn>
                        </p:par>
                        <p:par>
                          <p:cTn id="95" fill="hold">
                            <p:stCondLst>
                              <p:cond delay="6500"/>
                            </p:stCondLst>
                            <p:childTnLst>
                              <p:par>
                                <p:cTn id="96" presetID="31" presetClass="entr" presetSubtype="0" fill="hold" grpId="0" nodeType="afterEffect">
                                  <p:stCondLst>
                                    <p:cond delay="0"/>
                                  </p:stCondLst>
                                  <p:childTnLst>
                                    <p:set>
                                      <p:cBhvr>
                                        <p:cTn id="97" dur="1" fill="hold">
                                          <p:stCondLst>
                                            <p:cond delay="0"/>
                                          </p:stCondLst>
                                        </p:cTn>
                                        <p:tgtEl>
                                          <p:spTgt spid="21"/>
                                        </p:tgtEl>
                                        <p:attrNameLst>
                                          <p:attrName>style.visibility</p:attrName>
                                        </p:attrNameLst>
                                      </p:cBhvr>
                                      <p:to>
                                        <p:strVal val="visible"/>
                                      </p:to>
                                    </p:set>
                                    <p:anim calcmode="lin" valueType="num">
                                      <p:cBhvr>
                                        <p:cTn id="98" dur="500" fill="hold"/>
                                        <p:tgtEl>
                                          <p:spTgt spid="21"/>
                                        </p:tgtEl>
                                        <p:attrNameLst>
                                          <p:attrName>ppt_w</p:attrName>
                                        </p:attrNameLst>
                                      </p:cBhvr>
                                      <p:tavLst>
                                        <p:tav tm="0">
                                          <p:val>
                                            <p:fltVal val="0"/>
                                          </p:val>
                                        </p:tav>
                                        <p:tav tm="100000">
                                          <p:val>
                                            <p:strVal val="#ppt_w"/>
                                          </p:val>
                                        </p:tav>
                                      </p:tavLst>
                                    </p:anim>
                                    <p:anim calcmode="lin" valueType="num">
                                      <p:cBhvr>
                                        <p:cTn id="99" dur="500" fill="hold"/>
                                        <p:tgtEl>
                                          <p:spTgt spid="21"/>
                                        </p:tgtEl>
                                        <p:attrNameLst>
                                          <p:attrName>ppt_h</p:attrName>
                                        </p:attrNameLst>
                                      </p:cBhvr>
                                      <p:tavLst>
                                        <p:tav tm="0">
                                          <p:val>
                                            <p:fltVal val="0"/>
                                          </p:val>
                                        </p:tav>
                                        <p:tav tm="100000">
                                          <p:val>
                                            <p:strVal val="#ppt_h"/>
                                          </p:val>
                                        </p:tav>
                                      </p:tavLst>
                                    </p:anim>
                                    <p:anim calcmode="lin" valueType="num">
                                      <p:cBhvr>
                                        <p:cTn id="100" dur="500" fill="hold"/>
                                        <p:tgtEl>
                                          <p:spTgt spid="21"/>
                                        </p:tgtEl>
                                        <p:attrNameLst>
                                          <p:attrName>style.rotation</p:attrName>
                                        </p:attrNameLst>
                                      </p:cBhvr>
                                      <p:tavLst>
                                        <p:tav tm="0">
                                          <p:val>
                                            <p:fltVal val="90"/>
                                          </p:val>
                                        </p:tav>
                                        <p:tav tm="100000">
                                          <p:val>
                                            <p:fltVal val="0"/>
                                          </p:val>
                                        </p:tav>
                                      </p:tavLst>
                                    </p:anim>
                                    <p:animEffect transition="in" filter="fade">
                                      <p:cBhvr>
                                        <p:cTn id="101" dur="500"/>
                                        <p:tgtEl>
                                          <p:spTgt spid="21"/>
                                        </p:tgtEl>
                                      </p:cBhvr>
                                    </p:animEffect>
                                  </p:childTnLst>
                                </p:cTn>
                              </p:par>
                            </p:childTnLst>
                          </p:cTn>
                        </p:par>
                        <p:par>
                          <p:cTn id="102" fill="hold">
                            <p:stCondLst>
                              <p:cond delay="7000"/>
                            </p:stCondLst>
                            <p:childTnLst>
                              <p:par>
                                <p:cTn id="103" presetID="22" presetClass="entr" presetSubtype="4" fill="hold" grpId="0" nodeType="afterEffect">
                                  <p:stCondLst>
                                    <p:cond delay="0"/>
                                  </p:stCondLst>
                                  <p:childTnLst>
                                    <p:set>
                                      <p:cBhvr>
                                        <p:cTn id="104" dur="1" fill="hold">
                                          <p:stCondLst>
                                            <p:cond delay="0"/>
                                          </p:stCondLst>
                                        </p:cTn>
                                        <p:tgtEl>
                                          <p:spTgt spid="29"/>
                                        </p:tgtEl>
                                        <p:attrNameLst>
                                          <p:attrName>style.visibility</p:attrName>
                                        </p:attrNameLst>
                                      </p:cBhvr>
                                      <p:to>
                                        <p:strVal val="visible"/>
                                      </p:to>
                                    </p:set>
                                    <p:animEffect transition="in" filter="wipe(down)">
                                      <p:cBhvr>
                                        <p:cTn id="105" dur="500"/>
                                        <p:tgtEl>
                                          <p:spTgt spid="29"/>
                                        </p:tgtEl>
                                      </p:cBhvr>
                                    </p:animEffect>
                                  </p:childTnLst>
                                </p:cTn>
                              </p:par>
                            </p:childTnLst>
                          </p:cTn>
                        </p:par>
                        <p:par>
                          <p:cTn id="106" fill="hold">
                            <p:stCondLst>
                              <p:cond delay="7500"/>
                            </p:stCondLst>
                            <p:childTnLst>
                              <p:par>
                                <p:cTn id="107" presetID="53" presetClass="entr" presetSubtype="16" fill="hold" grpId="0" nodeType="afterEffect">
                                  <p:stCondLst>
                                    <p:cond delay="0"/>
                                  </p:stCondLst>
                                  <p:childTnLst>
                                    <p:set>
                                      <p:cBhvr>
                                        <p:cTn id="108" dur="1" fill="hold">
                                          <p:stCondLst>
                                            <p:cond delay="0"/>
                                          </p:stCondLst>
                                        </p:cTn>
                                        <p:tgtEl>
                                          <p:spTgt spid="36">
                                            <p:txEl>
                                              <p:pRg st="0" end="0"/>
                                            </p:txEl>
                                          </p:spTgt>
                                        </p:tgtEl>
                                        <p:attrNameLst>
                                          <p:attrName>style.visibility</p:attrName>
                                        </p:attrNameLst>
                                      </p:cBhvr>
                                      <p:to>
                                        <p:strVal val="visible"/>
                                      </p:to>
                                    </p:set>
                                    <p:anim calcmode="lin" valueType="num">
                                      <p:cBhvr>
                                        <p:cTn id="109" dur="500" fill="hold"/>
                                        <p:tgtEl>
                                          <p:spTgt spid="36">
                                            <p:txEl>
                                              <p:pRg st="0" end="0"/>
                                            </p:txEl>
                                          </p:spTgt>
                                        </p:tgtEl>
                                        <p:attrNameLst>
                                          <p:attrName>ppt_w</p:attrName>
                                        </p:attrNameLst>
                                      </p:cBhvr>
                                      <p:tavLst>
                                        <p:tav tm="0">
                                          <p:val>
                                            <p:fltVal val="0"/>
                                          </p:val>
                                        </p:tav>
                                        <p:tav tm="100000">
                                          <p:val>
                                            <p:strVal val="#ppt_w"/>
                                          </p:val>
                                        </p:tav>
                                      </p:tavLst>
                                    </p:anim>
                                    <p:anim calcmode="lin" valueType="num">
                                      <p:cBhvr>
                                        <p:cTn id="110" dur="500" fill="hold"/>
                                        <p:tgtEl>
                                          <p:spTgt spid="36">
                                            <p:txEl>
                                              <p:pRg st="0" end="0"/>
                                            </p:txEl>
                                          </p:spTgt>
                                        </p:tgtEl>
                                        <p:attrNameLst>
                                          <p:attrName>ppt_h</p:attrName>
                                        </p:attrNameLst>
                                      </p:cBhvr>
                                      <p:tavLst>
                                        <p:tav tm="0">
                                          <p:val>
                                            <p:fltVal val="0"/>
                                          </p:val>
                                        </p:tav>
                                        <p:tav tm="100000">
                                          <p:val>
                                            <p:strVal val="#ppt_h"/>
                                          </p:val>
                                        </p:tav>
                                      </p:tavLst>
                                    </p:anim>
                                    <p:animEffect transition="in" filter="fade">
                                      <p:cBhvr>
                                        <p:cTn id="111" dur="500"/>
                                        <p:tgtEl>
                                          <p:spTgt spid="36">
                                            <p:txEl>
                                              <p:pRg st="0" end="0"/>
                                            </p:txEl>
                                          </p:spTgt>
                                        </p:tgtEl>
                                      </p:cBhvr>
                                    </p:animEffect>
                                  </p:childTnLst>
                                </p:cTn>
                              </p:par>
                            </p:childTnLst>
                          </p:cTn>
                        </p:par>
                        <p:par>
                          <p:cTn id="112" fill="hold">
                            <p:stCondLst>
                              <p:cond delay="8000"/>
                            </p:stCondLst>
                            <p:childTnLst>
                              <p:par>
                                <p:cTn id="113" presetID="53" presetClass="entr" presetSubtype="16" fill="hold" grpId="0" nodeType="afterEffect">
                                  <p:stCondLst>
                                    <p:cond delay="0"/>
                                  </p:stCondLst>
                                  <p:childTnLst>
                                    <p:set>
                                      <p:cBhvr>
                                        <p:cTn id="114" dur="1" fill="hold">
                                          <p:stCondLst>
                                            <p:cond delay="0"/>
                                          </p:stCondLst>
                                        </p:cTn>
                                        <p:tgtEl>
                                          <p:spTgt spid="40">
                                            <p:txEl>
                                              <p:pRg st="0" end="0"/>
                                            </p:txEl>
                                          </p:spTgt>
                                        </p:tgtEl>
                                        <p:attrNameLst>
                                          <p:attrName>style.visibility</p:attrName>
                                        </p:attrNameLst>
                                      </p:cBhvr>
                                      <p:to>
                                        <p:strVal val="visible"/>
                                      </p:to>
                                    </p:set>
                                    <p:anim calcmode="lin" valueType="num">
                                      <p:cBhvr>
                                        <p:cTn id="115" dur="500" fill="hold"/>
                                        <p:tgtEl>
                                          <p:spTgt spid="40">
                                            <p:txEl>
                                              <p:pRg st="0" end="0"/>
                                            </p:txEl>
                                          </p:spTgt>
                                        </p:tgtEl>
                                        <p:attrNameLst>
                                          <p:attrName>ppt_w</p:attrName>
                                        </p:attrNameLst>
                                      </p:cBhvr>
                                      <p:tavLst>
                                        <p:tav tm="0">
                                          <p:val>
                                            <p:fltVal val="0"/>
                                          </p:val>
                                        </p:tav>
                                        <p:tav tm="100000">
                                          <p:val>
                                            <p:strVal val="#ppt_w"/>
                                          </p:val>
                                        </p:tav>
                                      </p:tavLst>
                                    </p:anim>
                                    <p:anim calcmode="lin" valueType="num">
                                      <p:cBhvr>
                                        <p:cTn id="116" dur="500" fill="hold"/>
                                        <p:tgtEl>
                                          <p:spTgt spid="40">
                                            <p:txEl>
                                              <p:pRg st="0" end="0"/>
                                            </p:txEl>
                                          </p:spTgt>
                                        </p:tgtEl>
                                        <p:attrNameLst>
                                          <p:attrName>ppt_h</p:attrName>
                                        </p:attrNameLst>
                                      </p:cBhvr>
                                      <p:tavLst>
                                        <p:tav tm="0">
                                          <p:val>
                                            <p:fltVal val="0"/>
                                          </p:val>
                                        </p:tav>
                                        <p:tav tm="100000">
                                          <p:val>
                                            <p:strVal val="#ppt_h"/>
                                          </p:val>
                                        </p:tav>
                                      </p:tavLst>
                                    </p:anim>
                                    <p:animEffect transition="in" filter="fade">
                                      <p:cBhvr>
                                        <p:cTn id="117" dur="500"/>
                                        <p:tgtEl>
                                          <p:spTgt spid="40">
                                            <p:txEl>
                                              <p:pRg st="0" end="0"/>
                                            </p:txEl>
                                          </p:spTgt>
                                        </p:tgtEl>
                                      </p:cBhvr>
                                    </p:animEffect>
                                  </p:childTnLst>
                                </p:cTn>
                              </p:par>
                            </p:childTnLst>
                          </p:cTn>
                        </p:par>
                        <p:par>
                          <p:cTn id="118" fill="hold">
                            <p:stCondLst>
                              <p:cond delay="8500"/>
                            </p:stCondLst>
                            <p:childTnLst>
                              <p:par>
                                <p:cTn id="119" presetID="53" presetClass="entr" presetSubtype="16" fill="hold" grpId="0" nodeType="afterEffect">
                                  <p:stCondLst>
                                    <p:cond delay="0"/>
                                  </p:stCondLst>
                                  <p:childTnLst>
                                    <p:set>
                                      <p:cBhvr>
                                        <p:cTn id="120" dur="1" fill="hold">
                                          <p:stCondLst>
                                            <p:cond delay="0"/>
                                          </p:stCondLst>
                                        </p:cTn>
                                        <p:tgtEl>
                                          <p:spTgt spid="42">
                                            <p:txEl>
                                              <p:pRg st="0" end="0"/>
                                            </p:txEl>
                                          </p:spTgt>
                                        </p:tgtEl>
                                        <p:attrNameLst>
                                          <p:attrName>style.visibility</p:attrName>
                                        </p:attrNameLst>
                                      </p:cBhvr>
                                      <p:to>
                                        <p:strVal val="visible"/>
                                      </p:to>
                                    </p:set>
                                    <p:anim calcmode="lin" valueType="num">
                                      <p:cBhvr>
                                        <p:cTn id="121" dur="500" fill="hold"/>
                                        <p:tgtEl>
                                          <p:spTgt spid="42">
                                            <p:txEl>
                                              <p:pRg st="0" end="0"/>
                                            </p:txEl>
                                          </p:spTgt>
                                        </p:tgtEl>
                                        <p:attrNameLst>
                                          <p:attrName>ppt_w</p:attrName>
                                        </p:attrNameLst>
                                      </p:cBhvr>
                                      <p:tavLst>
                                        <p:tav tm="0">
                                          <p:val>
                                            <p:fltVal val="0"/>
                                          </p:val>
                                        </p:tav>
                                        <p:tav tm="100000">
                                          <p:val>
                                            <p:strVal val="#ppt_w"/>
                                          </p:val>
                                        </p:tav>
                                      </p:tavLst>
                                    </p:anim>
                                    <p:anim calcmode="lin" valueType="num">
                                      <p:cBhvr>
                                        <p:cTn id="122" dur="500" fill="hold"/>
                                        <p:tgtEl>
                                          <p:spTgt spid="42">
                                            <p:txEl>
                                              <p:pRg st="0" end="0"/>
                                            </p:txEl>
                                          </p:spTgt>
                                        </p:tgtEl>
                                        <p:attrNameLst>
                                          <p:attrName>ppt_h</p:attrName>
                                        </p:attrNameLst>
                                      </p:cBhvr>
                                      <p:tavLst>
                                        <p:tav tm="0">
                                          <p:val>
                                            <p:fltVal val="0"/>
                                          </p:val>
                                        </p:tav>
                                        <p:tav tm="100000">
                                          <p:val>
                                            <p:strVal val="#ppt_h"/>
                                          </p:val>
                                        </p:tav>
                                      </p:tavLst>
                                    </p:anim>
                                    <p:animEffect transition="in" filter="fade">
                                      <p:cBhvr>
                                        <p:cTn id="123" dur="500"/>
                                        <p:tgtEl>
                                          <p:spTgt spid="42">
                                            <p:txEl>
                                              <p:pRg st="0" end="0"/>
                                            </p:txEl>
                                          </p:spTgt>
                                        </p:tgtEl>
                                      </p:cBhvr>
                                    </p:animEffect>
                                  </p:childTnLst>
                                </p:cTn>
                              </p:par>
                            </p:childTnLst>
                          </p:cTn>
                        </p:par>
                        <p:par>
                          <p:cTn id="124" fill="hold">
                            <p:stCondLst>
                              <p:cond delay="9000"/>
                            </p:stCondLst>
                            <p:childTnLst>
                              <p:par>
                                <p:cTn id="125" presetID="53" presetClass="entr" presetSubtype="16" fill="hold" grpId="0" nodeType="afterEffect">
                                  <p:stCondLst>
                                    <p:cond delay="0"/>
                                  </p:stCondLst>
                                  <p:childTnLst>
                                    <p:set>
                                      <p:cBhvr>
                                        <p:cTn id="126" dur="1" fill="hold">
                                          <p:stCondLst>
                                            <p:cond delay="0"/>
                                          </p:stCondLst>
                                        </p:cTn>
                                        <p:tgtEl>
                                          <p:spTgt spid="38">
                                            <p:txEl>
                                              <p:pRg st="0" end="0"/>
                                            </p:txEl>
                                          </p:spTgt>
                                        </p:tgtEl>
                                        <p:attrNameLst>
                                          <p:attrName>style.visibility</p:attrName>
                                        </p:attrNameLst>
                                      </p:cBhvr>
                                      <p:to>
                                        <p:strVal val="visible"/>
                                      </p:to>
                                    </p:set>
                                    <p:anim calcmode="lin" valueType="num">
                                      <p:cBhvr>
                                        <p:cTn id="127" dur="500" fill="hold"/>
                                        <p:tgtEl>
                                          <p:spTgt spid="38">
                                            <p:txEl>
                                              <p:pRg st="0" end="0"/>
                                            </p:txEl>
                                          </p:spTgt>
                                        </p:tgtEl>
                                        <p:attrNameLst>
                                          <p:attrName>ppt_w</p:attrName>
                                        </p:attrNameLst>
                                      </p:cBhvr>
                                      <p:tavLst>
                                        <p:tav tm="0">
                                          <p:val>
                                            <p:fltVal val="0"/>
                                          </p:val>
                                        </p:tav>
                                        <p:tav tm="100000">
                                          <p:val>
                                            <p:strVal val="#ppt_w"/>
                                          </p:val>
                                        </p:tav>
                                      </p:tavLst>
                                    </p:anim>
                                    <p:anim calcmode="lin" valueType="num">
                                      <p:cBhvr>
                                        <p:cTn id="128" dur="500" fill="hold"/>
                                        <p:tgtEl>
                                          <p:spTgt spid="38">
                                            <p:txEl>
                                              <p:pRg st="0" end="0"/>
                                            </p:txEl>
                                          </p:spTgt>
                                        </p:tgtEl>
                                        <p:attrNameLst>
                                          <p:attrName>ppt_h</p:attrName>
                                        </p:attrNameLst>
                                      </p:cBhvr>
                                      <p:tavLst>
                                        <p:tav tm="0">
                                          <p:val>
                                            <p:fltVal val="0"/>
                                          </p:val>
                                        </p:tav>
                                        <p:tav tm="100000">
                                          <p:val>
                                            <p:strVal val="#ppt_h"/>
                                          </p:val>
                                        </p:tav>
                                      </p:tavLst>
                                    </p:anim>
                                    <p:animEffect transition="in" filter="fade">
                                      <p:cBhvr>
                                        <p:cTn id="129" dur="500"/>
                                        <p:tgtEl>
                                          <p:spTgt spid="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uild="p"/>
      <p:bldP spid="38" grpId="0" build="p"/>
      <p:bldP spid="40" grpId="0" build="p"/>
      <p:bldP spid="42" grpId="0" build="p"/>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Pentágono 4"/>
          <p:cNvSpPr/>
          <p:nvPr/>
        </p:nvSpPr>
        <p:spPr bwMode="auto">
          <a:xfrm rot="16200000">
            <a:off x="1323377" y="2400576"/>
            <a:ext cx="1431614" cy="1052931"/>
          </a:xfrm>
          <a:prstGeom prst="homePlate">
            <a:avLst>
              <a:gd name="adj" fmla="val 16385"/>
            </a:avLst>
          </a:prstGeom>
          <a:solidFill>
            <a:schemeClr val="accent1">
              <a:alpha val="75000"/>
            </a:schemeClr>
          </a:solidFill>
          <a:ln>
            <a:noFill/>
          </a:ln>
        </p:spPr>
        <p:txBody>
          <a:bodyPr vert="vert" wrap="square" lIns="40111" tIns="0" rIns="0" bIns="0" rtlCol="0" anchor="b">
            <a:noAutofit/>
          </a:bodyPr>
          <a:lstStyle/>
          <a:p>
            <a:pPr algn="ctr" defTabSz="897255">
              <a:lnSpc>
                <a:spcPct val="114000"/>
              </a:lnSpc>
            </a:pPr>
            <a:endParaRPr lang="en-US" sz="1600" dirty="0">
              <a:solidFill>
                <a:srgbClr val="FFFFFF"/>
              </a:solidFill>
              <a:effectLst>
                <a:outerShdw blurRad="38100" dist="38100" dir="2700000" algn="tl">
                  <a:srgbClr val="000000">
                    <a:alpha val="43137"/>
                  </a:srgbClr>
                </a:outerShdw>
              </a:effectLst>
              <a:latin typeface="Open Sans Condensed" panose="020B0604020202020204" charset="0"/>
              <a:ea typeface="Open Sans Condensed" panose="020B0604020202020204" charset="0"/>
              <a:cs typeface="Open Sans Condensed" panose="020B0604020202020204" charset="0"/>
            </a:endParaRPr>
          </a:p>
        </p:txBody>
      </p:sp>
      <p:sp>
        <p:nvSpPr>
          <p:cNvPr id="40" name="Pentágono 120"/>
          <p:cNvSpPr/>
          <p:nvPr/>
        </p:nvSpPr>
        <p:spPr bwMode="auto">
          <a:xfrm rot="16200000">
            <a:off x="2009431" y="1979076"/>
            <a:ext cx="2274614" cy="1052931"/>
          </a:xfrm>
          <a:prstGeom prst="homePlate">
            <a:avLst>
              <a:gd name="adj" fmla="val 16385"/>
            </a:avLst>
          </a:prstGeom>
          <a:solidFill>
            <a:schemeClr val="accent2">
              <a:alpha val="75000"/>
            </a:schemeClr>
          </a:solidFill>
          <a:ln>
            <a:noFill/>
          </a:ln>
        </p:spPr>
        <p:txBody>
          <a:bodyPr rot="0" spcFirstLastPara="0" vertOverflow="overflow" horzOverflow="overflow" vert="vert" wrap="square" lIns="40111" tIns="0" rIns="0" bIns="0" numCol="1" spcCol="0" rtlCol="0" fromWordArt="0" anchor="b" anchorCtr="0" forceAA="0" compatLnSpc="1">
            <a:noAutofit/>
          </a:bodyPr>
          <a:lstStyle/>
          <a:p>
            <a:pPr algn="ctr" defTabSz="897255">
              <a:lnSpc>
                <a:spcPct val="114000"/>
              </a:lnSpc>
            </a:pPr>
            <a:endParaRPr lang="en-US" sz="1600" dirty="0">
              <a:solidFill>
                <a:srgbClr val="FFFFFF"/>
              </a:solidFill>
              <a:effectLst>
                <a:outerShdw blurRad="38100" dist="38100" dir="2700000" algn="tl">
                  <a:srgbClr val="000000">
                    <a:alpha val="43137"/>
                  </a:srgbClr>
                </a:outerShdw>
              </a:effectLst>
              <a:latin typeface="Open Sans Condensed" panose="020B0604020202020204" charset="0"/>
              <a:ea typeface="Open Sans Condensed" panose="020B0604020202020204" charset="0"/>
              <a:cs typeface="Open Sans Condensed" panose="020B0604020202020204" charset="0"/>
            </a:endParaRPr>
          </a:p>
        </p:txBody>
      </p:sp>
      <p:sp>
        <p:nvSpPr>
          <p:cNvPr id="41" name="Pentágono 159"/>
          <p:cNvSpPr/>
          <p:nvPr/>
        </p:nvSpPr>
        <p:spPr bwMode="auto">
          <a:xfrm rot="16200000">
            <a:off x="3331263" y="2193354"/>
            <a:ext cx="1846059" cy="1052931"/>
          </a:xfrm>
          <a:prstGeom prst="homePlate">
            <a:avLst>
              <a:gd name="adj" fmla="val 16385"/>
            </a:avLst>
          </a:prstGeom>
          <a:solidFill>
            <a:schemeClr val="accent3">
              <a:alpha val="75000"/>
            </a:schemeClr>
          </a:solidFill>
          <a:ln>
            <a:noFill/>
          </a:ln>
        </p:spPr>
        <p:txBody>
          <a:bodyPr rot="0" spcFirstLastPara="0" vertOverflow="overflow" horzOverflow="overflow" vert="vert" wrap="square" lIns="40111" tIns="0" rIns="0" bIns="0" numCol="1" spcCol="0" rtlCol="0" fromWordArt="0" anchor="b" anchorCtr="0" forceAA="0" compatLnSpc="1">
            <a:noAutofit/>
          </a:bodyPr>
          <a:lstStyle/>
          <a:p>
            <a:pPr algn="ctr" defTabSz="897255">
              <a:lnSpc>
                <a:spcPct val="114000"/>
              </a:lnSpc>
            </a:pPr>
            <a:endParaRPr lang="en-US" sz="1600" dirty="0">
              <a:solidFill>
                <a:srgbClr val="FFFFFF"/>
              </a:solidFill>
              <a:effectLst>
                <a:outerShdw blurRad="38100" dist="38100" dir="2700000" algn="tl">
                  <a:srgbClr val="000000">
                    <a:alpha val="43137"/>
                  </a:srgbClr>
                </a:outerShdw>
              </a:effectLst>
              <a:latin typeface="Open Sans Condensed" panose="020B0604020202020204" charset="0"/>
              <a:ea typeface="Open Sans Condensed" panose="020B0604020202020204" charset="0"/>
              <a:cs typeface="Open Sans Condensed" panose="020B0604020202020204" charset="0"/>
            </a:endParaRPr>
          </a:p>
        </p:txBody>
      </p:sp>
      <p:sp>
        <p:nvSpPr>
          <p:cNvPr id="42" name="Pentágono 160"/>
          <p:cNvSpPr/>
          <p:nvPr/>
        </p:nvSpPr>
        <p:spPr bwMode="auto">
          <a:xfrm rot="16200000">
            <a:off x="4117791" y="1872287"/>
            <a:ext cx="2488193" cy="1052931"/>
          </a:xfrm>
          <a:prstGeom prst="homePlate">
            <a:avLst>
              <a:gd name="adj" fmla="val 16385"/>
            </a:avLst>
          </a:prstGeom>
          <a:solidFill>
            <a:schemeClr val="accent4">
              <a:alpha val="75000"/>
            </a:schemeClr>
          </a:solidFill>
          <a:ln>
            <a:noFill/>
          </a:ln>
        </p:spPr>
        <p:txBody>
          <a:bodyPr rot="0" spcFirstLastPara="0" vertOverflow="overflow" horzOverflow="overflow" vert="vert" wrap="square" lIns="40111" tIns="0" rIns="0" bIns="0" numCol="1" spcCol="0" rtlCol="0" fromWordArt="0" anchor="b" anchorCtr="0" forceAA="0" compatLnSpc="1">
            <a:noAutofit/>
          </a:bodyPr>
          <a:lstStyle/>
          <a:p>
            <a:pPr algn="ctr" defTabSz="897255">
              <a:lnSpc>
                <a:spcPct val="114000"/>
              </a:lnSpc>
            </a:pPr>
            <a:endParaRPr lang="en-US" sz="1600" dirty="0">
              <a:solidFill>
                <a:srgbClr val="FFFFFF"/>
              </a:solidFill>
              <a:effectLst>
                <a:outerShdw blurRad="38100" dist="38100" dir="2700000" algn="tl">
                  <a:srgbClr val="000000">
                    <a:alpha val="43137"/>
                  </a:srgbClr>
                </a:outerShdw>
              </a:effectLst>
              <a:latin typeface="Open Sans Condensed" panose="020B0604020202020204" charset="0"/>
              <a:ea typeface="Open Sans Condensed" panose="020B0604020202020204" charset="0"/>
              <a:cs typeface="Open Sans Condensed" panose="020B0604020202020204" charset="0"/>
            </a:endParaRPr>
          </a:p>
        </p:txBody>
      </p:sp>
      <p:sp>
        <p:nvSpPr>
          <p:cNvPr id="36" name="24 Elipse"/>
          <p:cNvSpPr/>
          <p:nvPr/>
        </p:nvSpPr>
        <p:spPr>
          <a:xfrm flipH="1">
            <a:off x="644524" y="4031248"/>
            <a:ext cx="2210727" cy="527094"/>
          </a:xfrm>
          <a:prstGeom prst="ellipse">
            <a:avLst/>
          </a:prstGeom>
          <a:gradFill flip="none" rotWithShape="1">
            <a:gsLst>
              <a:gs pos="0">
                <a:schemeClr val="tx1">
                  <a:lumMod val="85000"/>
                  <a:lumOff val="15000"/>
                  <a:alpha val="69000"/>
                </a:schemeClr>
              </a:gs>
              <a:gs pos="100000">
                <a:schemeClr val="tx1">
                  <a:lumMod val="75000"/>
                  <a:lumOff val="25000"/>
                  <a:alpha val="65000"/>
                </a:schemeClr>
              </a:gs>
            </a:gsLst>
            <a:lin ang="5400000" scaled="0"/>
            <a:tileRect/>
          </a:gradFill>
          <a:ln>
            <a:noFill/>
          </a:ln>
          <a:effectLst>
            <a:softEdge rad="444500"/>
          </a:effectLst>
        </p:spPr>
        <p:style>
          <a:lnRef idx="2">
            <a:schemeClr val="accent2">
              <a:shade val="50000"/>
            </a:schemeClr>
          </a:lnRef>
          <a:fillRef idx="1">
            <a:schemeClr val="accent2"/>
          </a:fillRef>
          <a:effectRef idx="0">
            <a:schemeClr val="accent2"/>
          </a:effectRef>
          <a:fontRef idx="minor">
            <a:schemeClr val="lt1"/>
          </a:fontRef>
        </p:style>
        <p:txBody>
          <a:bodyPr lIns="89750" tIns="44866" rIns="89750" bIns="44866" rtlCol="0" anchor="ctr"/>
          <a:lstStyle/>
          <a:p>
            <a:pPr algn="ctr" defTabSz="897255"/>
            <a:endParaRPr lang="es-MX">
              <a:solidFill>
                <a:srgbClr val="FFFFFF"/>
              </a:solidFill>
            </a:endParaRPr>
          </a:p>
        </p:txBody>
      </p:sp>
      <p:sp>
        <p:nvSpPr>
          <p:cNvPr id="37" name="24 Elipse"/>
          <p:cNvSpPr/>
          <p:nvPr/>
        </p:nvSpPr>
        <p:spPr>
          <a:xfrm flipH="1">
            <a:off x="4571226" y="4062609"/>
            <a:ext cx="2210727" cy="527094"/>
          </a:xfrm>
          <a:prstGeom prst="ellipse">
            <a:avLst/>
          </a:prstGeom>
          <a:gradFill flip="none" rotWithShape="1">
            <a:gsLst>
              <a:gs pos="0">
                <a:schemeClr val="tx1">
                  <a:lumMod val="85000"/>
                  <a:lumOff val="15000"/>
                  <a:alpha val="69000"/>
                </a:schemeClr>
              </a:gs>
              <a:gs pos="100000">
                <a:schemeClr val="tx1">
                  <a:lumMod val="75000"/>
                  <a:lumOff val="25000"/>
                  <a:alpha val="65000"/>
                </a:schemeClr>
              </a:gs>
            </a:gsLst>
            <a:lin ang="5400000" scaled="0"/>
            <a:tileRect/>
          </a:gradFill>
          <a:ln>
            <a:noFill/>
          </a:ln>
          <a:effectLst>
            <a:softEdge rad="444500"/>
          </a:effectLst>
        </p:spPr>
        <p:style>
          <a:lnRef idx="2">
            <a:schemeClr val="accent2">
              <a:shade val="50000"/>
            </a:schemeClr>
          </a:lnRef>
          <a:fillRef idx="1">
            <a:schemeClr val="accent2"/>
          </a:fillRef>
          <a:effectRef idx="0">
            <a:schemeClr val="accent2"/>
          </a:effectRef>
          <a:fontRef idx="minor">
            <a:schemeClr val="lt1"/>
          </a:fontRef>
        </p:style>
        <p:txBody>
          <a:bodyPr lIns="89750" tIns="44866" rIns="89750" bIns="44866" rtlCol="0" anchor="ctr"/>
          <a:lstStyle/>
          <a:p>
            <a:pPr algn="ctr" defTabSz="897255"/>
            <a:endParaRPr lang="es-MX">
              <a:solidFill>
                <a:srgbClr val="FFFFFF"/>
              </a:solidFill>
            </a:endParaRPr>
          </a:p>
        </p:txBody>
      </p:sp>
      <p:sp>
        <p:nvSpPr>
          <p:cNvPr id="38" name="24 Elipse"/>
          <p:cNvSpPr/>
          <p:nvPr/>
        </p:nvSpPr>
        <p:spPr>
          <a:xfrm flipH="1">
            <a:off x="6478964" y="4031248"/>
            <a:ext cx="2210727" cy="527094"/>
          </a:xfrm>
          <a:prstGeom prst="ellipse">
            <a:avLst/>
          </a:prstGeom>
          <a:gradFill flip="none" rotWithShape="1">
            <a:gsLst>
              <a:gs pos="0">
                <a:schemeClr val="tx1">
                  <a:lumMod val="85000"/>
                  <a:lumOff val="15000"/>
                  <a:alpha val="69000"/>
                </a:schemeClr>
              </a:gs>
              <a:gs pos="100000">
                <a:schemeClr val="tx1">
                  <a:lumMod val="75000"/>
                  <a:lumOff val="25000"/>
                  <a:alpha val="65000"/>
                </a:schemeClr>
              </a:gs>
            </a:gsLst>
            <a:lin ang="5400000" scaled="0"/>
            <a:tileRect/>
          </a:gradFill>
          <a:ln>
            <a:noFill/>
          </a:ln>
          <a:effectLst>
            <a:softEdge rad="444500"/>
          </a:effectLst>
        </p:spPr>
        <p:style>
          <a:lnRef idx="2">
            <a:schemeClr val="accent2">
              <a:shade val="50000"/>
            </a:schemeClr>
          </a:lnRef>
          <a:fillRef idx="1">
            <a:schemeClr val="accent2"/>
          </a:fillRef>
          <a:effectRef idx="0">
            <a:schemeClr val="accent2"/>
          </a:effectRef>
          <a:fontRef idx="minor">
            <a:schemeClr val="lt1"/>
          </a:fontRef>
        </p:style>
        <p:txBody>
          <a:bodyPr lIns="89750" tIns="44866" rIns="89750" bIns="44866" rtlCol="0" anchor="ctr"/>
          <a:lstStyle/>
          <a:p>
            <a:pPr algn="ctr" defTabSz="897255"/>
            <a:endParaRPr lang="es-MX">
              <a:solidFill>
                <a:srgbClr val="FFFFFF"/>
              </a:solidFill>
            </a:endParaRPr>
          </a:p>
        </p:txBody>
      </p:sp>
      <p:grpSp>
        <p:nvGrpSpPr>
          <p:cNvPr id="3" name="80 Grupo"/>
          <p:cNvGrpSpPr/>
          <p:nvPr/>
        </p:nvGrpSpPr>
        <p:grpSpPr>
          <a:xfrm>
            <a:off x="804885" y="2470836"/>
            <a:ext cx="7460921" cy="1894424"/>
            <a:chOff x="2146385" y="6587617"/>
            <a:chExt cx="19897084" cy="5050823"/>
          </a:xfrm>
        </p:grpSpPr>
        <p:sp>
          <p:nvSpPr>
            <p:cNvPr id="33" name="32 Rectángulo"/>
            <p:cNvSpPr/>
            <p:nvPr/>
          </p:nvSpPr>
          <p:spPr>
            <a:xfrm>
              <a:off x="17359286" y="9897485"/>
              <a:ext cx="392069" cy="430837"/>
            </a:xfrm>
            <a:prstGeom prst="rect">
              <a:avLst/>
            </a:prstGeom>
            <a:solidFill>
              <a:schemeClr val="accent2"/>
            </a:solidFill>
            <a:ln w="0">
              <a:noFill/>
              <a:prstDash val="solid"/>
              <a:round/>
            </a:ln>
          </p:spPr>
          <p:txBody>
            <a:bodyPr vert="horz" wrap="square" lIns="91440" tIns="45720" rIns="91440" bIns="45720" numCol="1" anchor="t" anchorCtr="0" compatLnSpc="1"/>
            <a:lstStyle/>
            <a:p>
              <a:pPr defTabSz="897255"/>
              <a:endParaRPr lang="es-SV">
                <a:solidFill>
                  <a:srgbClr val="000000"/>
                </a:solidFill>
              </a:endParaRPr>
            </a:p>
          </p:txBody>
        </p:sp>
        <p:sp>
          <p:nvSpPr>
            <p:cNvPr id="34" name="33 Rectángulo"/>
            <p:cNvSpPr/>
            <p:nvPr/>
          </p:nvSpPr>
          <p:spPr>
            <a:xfrm>
              <a:off x="2371411" y="9705529"/>
              <a:ext cx="14357804" cy="233956"/>
            </a:xfrm>
            <a:prstGeom prst="rect">
              <a:avLst/>
            </a:prstGeom>
            <a:solidFill>
              <a:schemeClr val="accent2"/>
            </a:solidFill>
            <a:ln w="0">
              <a:noFill/>
              <a:prstDash val="solid"/>
              <a:round/>
            </a:ln>
          </p:spPr>
          <p:txBody>
            <a:bodyPr vert="horz" wrap="square" lIns="91440" tIns="45720" rIns="91440" bIns="45720" numCol="1" anchor="t" anchorCtr="0" compatLnSpc="1"/>
            <a:lstStyle/>
            <a:p>
              <a:pPr defTabSz="897255"/>
              <a:endParaRPr lang="es-SV">
                <a:solidFill>
                  <a:srgbClr val="000000"/>
                </a:solidFill>
              </a:endParaRPr>
            </a:p>
          </p:txBody>
        </p:sp>
        <p:sp>
          <p:nvSpPr>
            <p:cNvPr id="32" name="31 Rectángulo"/>
            <p:cNvSpPr/>
            <p:nvPr/>
          </p:nvSpPr>
          <p:spPr>
            <a:xfrm>
              <a:off x="16729214" y="8970613"/>
              <a:ext cx="2279962" cy="987212"/>
            </a:xfrm>
            <a:prstGeom prst="rect">
              <a:avLst/>
            </a:prstGeom>
            <a:solidFill>
              <a:schemeClr val="accent2"/>
            </a:solidFill>
            <a:ln w="0">
              <a:noFill/>
              <a:prstDash val="solid"/>
              <a:round/>
            </a:ln>
          </p:spPr>
          <p:txBody>
            <a:bodyPr vert="horz" wrap="square" lIns="91440" tIns="45720" rIns="91440" bIns="45720" numCol="1" anchor="t" anchorCtr="0" compatLnSpc="1"/>
            <a:lstStyle/>
            <a:p>
              <a:pPr defTabSz="897255"/>
              <a:endParaRPr lang="es-SV">
                <a:solidFill>
                  <a:srgbClr val="000000"/>
                </a:solidFill>
              </a:endParaRPr>
            </a:p>
          </p:txBody>
        </p:sp>
        <p:sp>
          <p:nvSpPr>
            <p:cNvPr id="4" name="Freeform 8873"/>
            <p:cNvSpPr/>
            <p:nvPr/>
          </p:nvSpPr>
          <p:spPr bwMode="auto">
            <a:xfrm>
              <a:off x="17751355" y="6587617"/>
              <a:ext cx="4292114" cy="4053666"/>
            </a:xfrm>
            <a:custGeom>
              <a:avLst/>
              <a:gdLst/>
              <a:ahLst/>
              <a:cxnLst/>
              <a:rect l="l" t="t" r="r" b="b"/>
              <a:pathLst>
                <a:path w="5600392" h="5289263">
                  <a:moveTo>
                    <a:pt x="1244532" y="0"/>
                  </a:moveTo>
                  <a:lnTo>
                    <a:pt x="1301101" y="0"/>
                  </a:lnTo>
                  <a:lnTo>
                    <a:pt x="1461382" y="0"/>
                  </a:lnTo>
                  <a:lnTo>
                    <a:pt x="1725373" y="0"/>
                  </a:lnTo>
                  <a:lnTo>
                    <a:pt x="2036506" y="0"/>
                  </a:lnTo>
                  <a:lnTo>
                    <a:pt x="2375924" y="0"/>
                  </a:lnTo>
                  <a:lnTo>
                    <a:pt x="2743626" y="0"/>
                  </a:lnTo>
                  <a:lnTo>
                    <a:pt x="3714738" y="0"/>
                  </a:lnTo>
                  <a:lnTo>
                    <a:pt x="3950444" y="37713"/>
                  </a:lnTo>
                  <a:lnTo>
                    <a:pt x="4139010" y="169709"/>
                  </a:lnTo>
                  <a:lnTo>
                    <a:pt x="4318148" y="348846"/>
                  </a:lnTo>
                  <a:lnTo>
                    <a:pt x="4469000" y="565697"/>
                  </a:lnTo>
                  <a:lnTo>
                    <a:pt x="4610424" y="829689"/>
                  </a:lnTo>
                  <a:lnTo>
                    <a:pt x="4723564" y="1121965"/>
                  </a:lnTo>
                  <a:lnTo>
                    <a:pt x="4827274" y="1395385"/>
                  </a:lnTo>
                  <a:lnTo>
                    <a:pt x="4921556" y="1687662"/>
                  </a:lnTo>
                  <a:lnTo>
                    <a:pt x="5015840" y="1942225"/>
                  </a:lnTo>
                  <a:lnTo>
                    <a:pt x="5213832" y="2583348"/>
                  </a:lnTo>
                  <a:lnTo>
                    <a:pt x="5383542" y="3149044"/>
                  </a:lnTo>
                  <a:lnTo>
                    <a:pt x="5506110" y="3620458"/>
                  </a:lnTo>
                  <a:lnTo>
                    <a:pt x="5581536" y="4025874"/>
                  </a:lnTo>
                  <a:lnTo>
                    <a:pt x="5600392" y="4374720"/>
                  </a:lnTo>
                  <a:lnTo>
                    <a:pt x="5562680" y="4648140"/>
                  </a:lnTo>
                  <a:lnTo>
                    <a:pt x="5487252" y="4864990"/>
                  </a:lnTo>
                  <a:lnTo>
                    <a:pt x="5345828" y="5034700"/>
                  </a:lnTo>
                  <a:lnTo>
                    <a:pt x="5157264" y="5138410"/>
                  </a:lnTo>
                  <a:lnTo>
                    <a:pt x="4921556" y="5232694"/>
                  </a:lnTo>
                  <a:lnTo>
                    <a:pt x="4629280" y="5270406"/>
                  </a:lnTo>
                  <a:lnTo>
                    <a:pt x="4280434" y="5289263"/>
                  </a:lnTo>
                  <a:lnTo>
                    <a:pt x="3846734" y="5289263"/>
                  </a:lnTo>
                  <a:lnTo>
                    <a:pt x="3365892" y="5289263"/>
                  </a:lnTo>
                  <a:lnTo>
                    <a:pt x="2856766" y="5289263"/>
                  </a:lnTo>
                  <a:lnTo>
                    <a:pt x="895686" y="5289263"/>
                  </a:lnTo>
                  <a:lnTo>
                    <a:pt x="527983" y="5289263"/>
                  </a:lnTo>
                  <a:lnTo>
                    <a:pt x="235707" y="5289263"/>
                  </a:lnTo>
                  <a:lnTo>
                    <a:pt x="0" y="5289263"/>
                  </a:lnTo>
                  <a:lnTo>
                    <a:pt x="2988" y="5276563"/>
                  </a:lnTo>
                  <a:lnTo>
                    <a:pt x="963477" y="5276563"/>
                  </a:lnTo>
                  <a:cubicBezTo>
                    <a:pt x="1097871" y="5276563"/>
                    <a:pt x="1206818" y="5167616"/>
                    <a:pt x="1206818" y="5033222"/>
                  </a:cubicBezTo>
                  <a:lnTo>
                    <a:pt x="1206818" y="160285"/>
                  </a:lnTo>
                  <a:close/>
                </a:path>
              </a:pathLst>
            </a:custGeom>
            <a:solidFill>
              <a:schemeClr val="accent2"/>
            </a:solidFill>
            <a:ln w="0">
              <a:noFill/>
              <a:prstDash val="solid"/>
              <a:round/>
            </a:ln>
          </p:spPr>
          <p:txBody>
            <a:bodyPr vert="horz" wrap="square" lIns="91440" tIns="45720" rIns="91440" bIns="45720" numCol="1" anchor="t" anchorCtr="0" compatLnSpc="1"/>
            <a:lstStyle/>
            <a:p>
              <a:pPr defTabSz="897255"/>
              <a:endParaRPr lang="es-SV">
                <a:solidFill>
                  <a:srgbClr val="000000"/>
                </a:solidFill>
              </a:endParaRPr>
            </a:p>
          </p:txBody>
        </p:sp>
        <p:sp>
          <p:nvSpPr>
            <p:cNvPr id="5" name="Freeform 8874"/>
            <p:cNvSpPr/>
            <p:nvPr/>
          </p:nvSpPr>
          <p:spPr bwMode="auto">
            <a:xfrm>
              <a:off x="19080899" y="6970585"/>
              <a:ext cx="2290574" cy="1358447"/>
            </a:xfrm>
            <a:custGeom>
              <a:avLst/>
              <a:gdLst>
                <a:gd name="T0" fmla="*/ 0 w 317"/>
                <a:gd name="T1" fmla="*/ 0 h 188"/>
                <a:gd name="T2" fmla="*/ 78 w 317"/>
                <a:gd name="T3" fmla="*/ 0 h 188"/>
                <a:gd name="T4" fmla="*/ 111 w 317"/>
                <a:gd name="T5" fmla="*/ 0 h 188"/>
                <a:gd name="T6" fmla="*/ 144 w 317"/>
                <a:gd name="T7" fmla="*/ 0 h 188"/>
                <a:gd name="T8" fmla="*/ 200 w 317"/>
                <a:gd name="T9" fmla="*/ 0 h 188"/>
                <a:gd name="T10" fmla="*/ 222 w 317"/>
                <a:gd name="T11" fmla="*/ 5 h 188"/>
                <a:gd name="T12" fmla="*/ 239 w 317"/>
                <a:gd name="T13" fmla="*/ 17 h 188"/>
                <a:gd name="T14" fmla="*/ 253 w 317"/>
                <a:gd name="T15" fmla="*/ 35 h 188"/>
                <a:gd name="T16" fmla="*/ 266 w 317"/>
                <a:gd name="T17" fmla="*/ 58 h 188"/>
                <a:gd name="T18" fmla="*/ 278 w 317"/>
                <a:gd name="T19" fmla="*/ 83 h 188"/>
                <a:gd name="T20" fmla="*/ 288 w 317"/>
                <a:gd name="T21" fmla="*/ 108 h 188"/>
                <a:gd name="T22" fmla="*/ 297 w 317"/>
                <a:gd name="T23" fmla="*/ 135 h 188"/>
                <a:gd name="T24" fmla="*/ 305 w 317"/>
                <a:gd name="T25" fmla="*/ 159 h 188"/>
                <a:gd name="T26" fmla="*/ 311 w 317"/>
                <a:gd name="T27" fmla="*/ 172 h 188"/>
                <a:gd name="T28" fmla="*/ 317 w 317"/>
                <a:gd name="T29" fmla="*/ 188 h 188"/>
                <a:gd name="T30" fmla="*/ 0 w 317"/>
                <a:gd name="T31" fmla="*/ 188 h 188"/>
                <a:gd name="T32" fmla="*/ 0 w 317"/>
                <a:gd name="T33"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7" h="188">
                  <a:moveTo>
                    <a:pt x="0" y="0"/>
                  </a:moveTo>
                  <a:lnTo>
                    <a:pt x="78" y="0"/>
                  </a:lnTo>
                  <a:lnTo>
                    <a:pt x="111" y="0"/>
                  </a:lnTo>
                  <a:lnTo>
                    <a:pt x="144" y="0"/>
                  </a:lnTo>
                  <a:lnTo>
                    <a:pt x="200" y="0"/>
                  </a:lnTo>
                  <a:lnTo>
                    <a:pt x="222" y="5"/>
                  </a:lnTo>
                  <a:lnTo>
                    <a:pt x="239" y="17"/>
                  </a:lnTo>
                  <a:lnTo>
                    <a:pt x="253" y="35"/>
                  </a:lnTo>
                  <a:lnTo>
                    <a:pt x="266" y="58"/>
                  </a:lnTo>
                  <a:lnTo>
                    <a:pt x="278" y="83"/>
                  </a:lnTo>
                  <a:lnTo>
                    <a:pt x="288" y="108"/>
                  </a:lnTo>
                  <a:lnTo>
                    <a:pt x="297" y="135"/>
                  </a:lnTo>
                  <a:lnTo>
                    <a:pt x="305" y="159"/>
                  </a:lnTo>
                  <a:lnTo>
                    <a:pt x="311" y="172"/>
                  </a:lnTo>
                  <a:lnTo>
                    <a:pt x="317" y="188"/>
                  </a:lnTo>
                  <a:lnTo>
                    <a:pt x="0" y="188"/>
                  </a:lnTo>
                  <a:lnTo>
                    <a:pt x="0" y="0"/>
                  </a:lnTo>
                  <a:close/>
                </a:path>
              </a:pathLst>
            </a:custGeom>
            <a:solidFill>
              <a:srgbClr val="FFFFFF"/>
            </a:solidFill>
            <a:ln w="0">
              <a:noFill/>
              <a:prstDash val="solid"/>
              <a:round/>
            </a:ln>
          </p:spPr>
          <p:txBody>
            <a:bodyPr vert="horz" wrap="square" lIns="91440" tIns="45720" rIns="91440" bIns="45720" numCol="1" anchor="t" anchorCtr="0" compatLnSpc="1"/>
            <a:lstStyle/>
            <a:p>
              <a:pPr defTabSz="897255"/>
              <a:endParaRPr lang="es-SV">
                <a:solidFill>
                  <a:srgbClr val="000000"/>
                </a:solidFill>
              </a:endParaRPr>
            </a:p>
          </p:txBody>
        </p:sp>
        <p:sp>
          <p:nvSpPr>
            <p:cNvPr id="7" name="Freeform 8876"/>
            <p:cNvSpPr/>
            <p:nvPr/>
          </p:nvSpPr>
          <p:spPr bwMode="auto">
            <a:xfrm>
              <a:off x="2146385" y="10251090"/>
              <a:ext cx="19882633" cy="375741"/>
            </a:xfrm>
            <a:prstGeom prst="round2SameRect">
              <a:avLst>
                <a:gd name="adj1" fmla="val 16667"/>
                <a:gd name="adj2" fmla="val 50000"/>
              </a:avLst>
            </a:prstGeom>
            <a:solidFill>
              <a:schemeClr val="accent2"/>
            </a:solidFill>
            <a:ln w="0">
              <a:noFill/>
              <a:prstDash val="solid"/>
              <a:round/>
            </a:ln>
          </p:spPr>
          <p:txBody>
            <a:bodyPr vert="horz" wrap="square" lIns="91440" tIns="45720" rIns="91440" bIns="45720" numCol="1" anchor="t" anchorCtr="0" compatLnSpc="1"/>
            <a:lstStyle/>
            <a:p>
              <a:pPr defTabSz="897255"/>
              <a:endParaRPr lang="es-SV">
                <a:solidFill>
                  <a:srgbClr val="000000"/>
                </a:solidFill>
              </a:endParaRPr>
            </a:p>
          </p:txBody>
        </p:sp>
        <p:sp>
          <p:nvSpPr>
            <p:cNvPr id="8" name="Freeform 8877"/>
            <p:cNvSpPr/>
            <p:nvPr/>
          </p:nvSpPr>
          <p:spPr bwMode="auto">
            <a:xfrm>
              <a:off x="14134173" y="9615221"/>
              <a:ext cx="2008767" cy="2023219"/>
            </a:xfrm>
            <a:prstGeom prst="ellipse">
              <a:avLst/>
            </a:prstGeom>
            <a:solidFill>
              <a:schemeClr val="accent1"/>
            </a:solidFill>
            <a:ln w="0">
              <a:noFill/>
              <a:prstDash val="solid"/>
              <a:round/>
            </a:ln>
          </p:spPr>
          <p:txBody>
            <a:bodyPr vert="horz" wrap="square" lIns="91440" tIns="45720" rIns="91440" bIns="45720" numCol="1" anchor="t" anchorCtr="0" compatLnSpc="1"/>
            <a:lstStyle/>
            <a:p>
              <a:pPr defTabSz="897255"/>
              <a:endParaRPr lang="es-SV">
                <a:solidFill>
                  <a:srgbClr val="000000"/>
                </a:solidFill>
              </a:endParaRPr>
            </a:p>
          </p:txBody>
        </p:sp>
        <p:sp>
          <p:nvSpPr>
            <p:cNvPr id="9" name="Freeform 8878"/>
            <p:cNvSpPr/>
            <p:nvPr/>
          </p:nvSpPr>
          <p:spPr bwMode="auto">
            <a:xfrm>
              <a:off x="14567719" y="10048768"/>
              <a:ext cx="1141674" cy="1156125"/>
            </a:xfrm>
            <a:prstGeom prst="ellipse">
              <a:avLst/>
            </a:prstGeom>
            <a:solidFill>
              <a:srgbClr val="94A8B6"/>
            </a:solidFill>
            <a:ln w="0">
              <a:noFill/>
              <a:prstDash val="solid"/>
              <a:round/>
            </a:ln>
          </p:spPr>
          <p:txBody>
            <a:bodyPr vert="horz" wrap="square" lIns="91440" tIns="45720" rIns="91440" bIns="45720" numCol="1" anchor="t" anchorCtr="0" compatLnSpc="1"/>
            <a:lstStyle/>
            <a:p>
              <a:pPr defTabSz="897255"/>
              <a:endParaRPr lang="es-SV">
                <a:solidFill>
                  <a:srgbClr val="000000"/>
                </a:solidFill>
              </a:endParaRPr>
            </a:p>
          </p:txBody>
        </p:sp>
        <p:sp>
          <p:nvSpPr>
            <p:cNvPr id="10" name="Freeform 8879"/>
            <p:cNvSpPr/>
            <p:nvPr/>
          </p:nvSpPr>
          <p:spPr bwMode="auto">
            <a:xfrm>
              <a:off x="14741138" y="10222187"/>
              <a:ext cx="794836" cy="809287"/>
            </a:xfrm>
            <a:prstGeom prst="ellipse">
              <a:avLst/>
            </a:prstGeom>
            <a:solidFill>
              <a:srgbClr val="B9CAD1"/>
            </a:solidFill>
            <a:ln w="0">
              <a:noFill/>
              <a:prstDash val="solid"/>
              <a:round/>
            </a:ln>
          </p:spPr>
          <p:txBody>
            <a:bodyPr vert="horz" wrap="square" lIns="91440" tIns="45720" rIns="91440" bIns="45720" numCol="1" anchor="t" anchorCtr="0" compatLnSpc="1"/>
            <a:lstStyle/>
            <a:p>
              <a:pPr defTabSz="897255"/>
              <a:endParaRPr lang="es-SV">
                <a:solidFill>
                  <a:srgbClr val="000000"/>
                </a:solidFill>
              </a:endParaRPr>
            </a:p>
          </p:txBody>
        </p:sp>
        <p:sp>
          <p:nvSpPr>
            <p:cNvPr id="11" name="Freeform 8880"/>
            <p:cNvSpPr/>
            <p:nvPr/>
          </p:nvSpPr>
          <p:spPr bwMode="auto">
            <a:xfrm>
              <a:off x="19225415" y="9615221"/>
              <a:ext cx="2001544" cy="2023219"/>
            </a:xfrm>
            <a:prstGeom prst="ellipse">
              <a:avLst/>
            </a:prstGeom>
            <a:solidFill>
              <a:schemeClr val="accent1"/>
            </a:solidFill>
            <a:ln w="0">
              <a:noFill/>
              <a:prstDash val="solid"/>
              <a:round/>
            </a:ln>
          </p:spPr>
          <p:txBody>
            <a:bodyPr vert="horz" wrap="square" lIns="91440" tIns="45720" rIns="91440" bIns="45720" numCol="1" anchor="t" anchorCtr="0" compatLnSpc="1"/>
            <a:lstStyle/>
            <a:p>
              <a:pPr defTabSz="897255"/>
              <a:endParaRPr lang="es-SV">
                <a:solidFill>
                  <a:srgbClr val="000000"/>
                </a:solidFill>
              </a:endParaRPr>
            </a:p>
          </p:txBody>
        </p:sp>
        <p:sp>
          <p:nvSpPr>
            <p:cNvPr id="12" name="Freeform 8881"/>
            <p:cNvSpPr/>
            <p:nvPr/>
          </p:nvSpPr>
          <p:spPr bwMode="auto">
            <a:xfrm>
              <a:off x="19658961" y="10048768"/>
              <a:ext cx="1134450" cy="1156125"/>
            </a:xfrm>
            <a:prstGeom prst="ellipse">
              <a:avLst/>
            </a:prstGeom>
            <a:solidFill>
              <a:srgbClr val="94A8B6"/>
            </a:solidFill>
            <a:ln w="0">
              <a:noFill/>
              <a:prstDash val="solid"/>
              <a:round/>
            </a:ln>
          </p:spPr>
          <p:txBody>
            <a:bodyPr vert="horz" wrap="square" lIns="91440" tIns="45720" rIns="91440" bIns="45720" numCol="1" anchor="t" anchorCtr="0" compatLnSpc="1"/>
            <a:lstStyle/>
            <a:p>
              <a:pPr defTabSz="897255"/>
              <a:endParaRPr lang="es-SV">
                <a:solidFill>
                  <a:srgbClr val="000000"/>
                </a:solidFill>
              </a:endParaRPr>
            </a:p>
          </p:txBody>
        </p:sp>
        <p:sp>
          <p:nvSpPr>
            <p:cNvPr id="13" name="Freeform 8882"/>
            <p:cNvSpPr/>
            <p:nvPr/>
          </p:nvSpPr>
          <p:spPr bwMode="auto">
            <a:xfrm>
              <a:off x="19825152" y="10222187"/>
              <a:ext cx="802064" cy="809287"/>
            </a:xfrm>
            <a:prstGeom prst="ellipse">
              <a:avLst/>
            </a:prstGeom>
            <a:solidFill>
              <a:srgbClr val="B9CAD1"/>
            </a:solidFill>
            <a:ln w="0">
              <a:noFill/>
              <a:prstDash val="solid"/>
              <a:round/>
            </a:ln>
          </p:spPr>
          <p:txBody>
            <a:bodyPr vert="horz" wrap="square" lIns="91440" tIns="45720" rIns="91440" bIns="45720" numCol="1" anchor="t" anchorCtr="0" compatLnSpc="1"/>
            <a:lstStyle/>
            <a:p>
              <a:pPr defTabSz="897255"/>
              <a:endParaRPr lang="es-SV">
                <a:solidFill>
                  <a:srgbClr val="000000"/>
                </a:solidFill>
              </a:endParaRPr>
            </a:p>
          </p:txBody>
        </p:sp>
        <p:sp>
          <p:nvSpPr>
            <p:cNvPr id="23" name="Freeform 8877"/>
            <p:cNvSpPr/>
            <p:nvPr/>
          </p:nvSpPr>
          <p:spPr bwMode="auto">
            <a:xfrm>
              <a:off x="2551430" y="9427350"/>
              <a:ext cx="2008767" cy="2023219"/>
            </a:xfrm>
            <a:prstGeom prst="ellipse">
              <a:avLst/>
            </a:prstGeom>
            <a:solidFill>
              <a:schemeClr val="accent1"/>
            </a:solidFill>
            <a:ln w="0">
              <a:noFill/>
              <a:prstDash val="solid"/>
              <a:round/>
            </a:ln>
          </p:spPr>
          <p:txBody>
            <a:bodyPr vert="horz" wrap="square" lIns="91440" tIns="45720" rIns="91440" bIns="45720" numCol="1" anchor="t" anchorCtr="0" compatLnSpc="1"/>
            <a:lstStyle/>
            <a:p>
              <a:pPr defTabSz="897255"/>
              <a:endParaRPr lang="es-SV">
                <a:solidFill>
                  <a:srgbClr val="000000"/>
                </a:solidFill>
              </a:endParaRPr>
            </a:p>
          </p:txBody>
        </p:sp>
        <p:sp>
          <p:nvSpPr>
            <p:cNvPr id="24" name="Freeform 8878"/>
            <p:cNvSpPr/>
            <p:nvPr/>
          </p:nvSpPr>
          <p:spPr bwMode="auto">
            <a:xfrm>
              <a:off x="2984976" y="9860897"/>
              <a:ext cx="1141674" cy="1156125"/>
            </a:xfrm>
            <a:prstGeom prst="ellipse">
              <a:avLst/>
            </a:prstGeom>
            <a:solidFill>
              <a:srgbClr val="94A8B6"/>
            </a:solidFill>
            <a:ln w="0">
              <a:noFill/>
              <a:prstDash val="solid"/>
              <a:round/>
            </a:ln>
          </p:spPr>
          <p:txBody>
            <a:bodyPr vert="horz" wrap="square" lIns="91440" tIns="45720" rIns="91440" bIns="45720" numCol="1" anchor="t" anchorCtr="0" compatLnSpc="1"/>
            <a:lstStyle/>
            <a:p>
              <a:pPr defTabSz="897255"/>
              <a:endParaRPr lang="es-SV">
                <a:solidFill>
                  <a:srgbClr val="000000"/>
                </a:solidFill>
              </a:endParaRPr>
            </a:p>
          </p:txBody>
        </p:sp>
        <p:sp>
          <p:nvSpPr>
            <p:cNvPr id="25" name="Freeform 8879"/>
            <p:cNvSpPr/>
            <p:nvPr/>
          </p:nvSpPr>
          <p:spPr bwMode="auto">
            <a:xfrm>
              <a:off x="3158395" y="10034316"/>
              <a:ext cx="794836" cy="809287"/>
            </a:xfrm>
            <a:prstGeom prst="ellipse">
              <a:avLst/>
            </a:prstGeom>
            <a:solidFill>
              <a:srgbClr val="B9CAD1"/>
            </a:solidFill>
            <a:ln w="0">
              <a:noFill/>
              <a:prstDash val="solid"/>
              <a:round/>
            </a:ln>
          </p:spPr>
          <p:txBody>
            <a:bodyPr vert="horz" wrap="square" lIns="91440" tIns="45720" rIns="91440" bIns="45720" numCol="1" anchor="t" anchorCtr="0" compatLnSpc="1"/>
            <a:lstStyle/>
            <a:p>
              <a:pPr defTabSz="897255"/>
              <a:endParaRPr lang="es-SV">
                <a:solidFill>
                  <a:srgbClr val="000000"/>
                </a:solidFill>
              </a:endParaRPr>
            </a:p>
          </p:txBody>
        </p:sp>
        <p:sp>
          <p:nvSpPr>
            <p:cNvPr id="27" name="Freeform 8877"/>
            <p:cNvSpPr/>
            <p:nvPr/>
          </p:nvSpPr>
          <p:spPr bwMode="auto">
            <a:xfrm>
              <a:off x="4666665" y="9505938"/>
              <a:ext cx="2008767" cy="2023219"/>
            </a:xfrm>
            <a:prstGeom prst="ellipse">
              <a:avLst/>
            </a:prstGeom>
            <a:solidFill>
              <a:schemeClr val="accent1"/>
            </a:solidFill>
            <a:ln w="0">
              <a:noFill/>
              <a:prstDash val="solid"/>
              <a:round/>
            </a:ln>
          </p:spPr>
          <p:txBody>
            <a:bodyPr vert="horz" wrap="square" lIns="91440" tIns="45720" rIns="91440" bIns="45720" numCol="1" anchor="t" anchorCtr="0" compatLnSpc="1"/>
            <a:lstStyle/>
            <a:p>
              <a:pPr defTabSz="897255"/>
              <a:endParaRPr lang="es-SV">
                <a:solidFill>
                  <a:srgbClr val="000000"/>
                </a:solidFill>
              </a:endParaRPr>
            </a:p>
          </p:txBody>
        </p:sp>
        <p:sp>
          <p:nvSpPr>
            <p:cNvPr id="28" name="Freeform 8878"/>
            <p:cNvSpPr/>
            <p:nvPr/>
          </p:nvSpPr>
          <p:spPr bwMode="auto">
            <a:xfrm>
              <a:off x="5100211" y="9939485"/>
              <a:ext cx="1141674" cy="1156125"/>
            </a:xfrm>
            <a:prstGeom prst="ellipse">
              <a:avLst/>
            </a:prstGeom>
            <a:solidFill>
              <a:srgbClr val="94A8B6"/>
            </a:solidFill>
            <a:ln w="0">
              <a:noFill/>
              <a:prstDash val="solid"/>
              <a:round/>
            </a:ln>
          </p:spPr>
          <p:txBody>
            <a:bodyPr vert="horz" wrap="square" lIns="91440" tIns="45720" rIns="91440" bIns="45720" numCol="1" anchor="t" anchorCtr="0" compatLnSpc="1"/>
            <a:lstStyle/>
            <a:p>
              <a:pPr defTabSz="897255"/>
              <a:endParaRPr lang="es-SV">
                <a:solidFill>
                  <a:srgbClr val="000000"/>
                </a:solidFill>
              </a:endParaRPr>
            </a:p>
          </p:txBody>
        </p:sp>
        <p:sp>
          <p:nvSpPr>
            <p:cNvPr id="29" name="Freeform 8879"/>
            <p:cNvSpPr/>
            <p:nvPr/>
          </p:nvSpPr>
          <p:spPr bwMode="auto">
            <a:xfrm>
              <a:off x="5273630" y="10112904"/>
              <a:ext cx="794836" cy="809287"/>
            </a:xfrm>
            <a:prstGeom prst="ellipse">
              <a:avLst/>
            </a:prstGeom>
            <a:solidFill>
              <a:srgbClr val="B9CAD1"/>
            </a:solidFill>
            <a:ln w="0">
              <a:noFill/>
              <a:prstDash val="solid"/>
              <a:round/>
            </a:ln>
          </p:spPr>
          <p:txBody>
            <a:bodyPr vert="horz" wrap="square" lIns="91440" tIns="45720" rIns="91440" bIns="45720" numCol="1" anchor="t" anchorCtr="0" compatLnSpc="1"/>
            <a:lstStyle/>
            <a:p>
              <a:pPr defTabSz="897255"/>
              <a:endParaRPr lang="es-SV">
                <a:solidFill>
                  <a:srgbClr val="000000"/>
                </a:solidFill>
              </a:endParaRPr>
            </a:p>
          </p:txBody>
        </p:sp>
        <p:sp>
          <p:nvSpPr>
            <p:cNvPr id="30" name="29 Rectángulo"/>
            <p:cNvSpPr/>
            <p:nvPr/>
          </p:nvSpPr>
          <p:spPr>
            <a:xfrm>
              <a:off x="6694861" y="9939485"/>
              <a:ext cx="1260140" cy="430837"/>
            </a:xfrm>
            <a:prstGeom prst="rect">
              <a:avLst/>
            </a:prstGeom>
            <a:solidFill>
              <a:schemeClr val="accent2"/>
            </a:solidFill>
            <a:ln w="0">
              <a:noFill/>
              <a:prstDash val="solid"/>
              <a:round/>
            </a:ln>
          </p:spPr>
          <p:txBody>
            <a:bodyPr vert="horz" wrap="square" lIns="91440" tIns="45720" rIns="91440" bIns="45720" numCol="1" anchor="t" anchorCtr="0" compatLnSpc="1"/>
            <a:lstStyle/>
            <a:p>
              <a:pPr defTabSz="897255"/>
              <a:endParaRPr lang="es-SV">
                <a:solidFill>
                  <a:srgbClr val="000000"/>
                </a:solidFill>
              </a:endParaRPr>
            </a:p>
          </p:txBody>
        </p:sp>
        <p:sp>
          <p:nvSpPr>
            <p:cNvPr id="31" name="30 Rectángulo"/>
            <p:cNvSpPr/>
            <p:nvPr/>
          </p:nvSpPr>
          <p:spPr>
            <a:xfrm>
              <a:off x="12497535" y="9939485"/>
              <a:ext cx="1260140" cy="430837"/>
            </a:xfrm>
            <a:prstGeom prst="rect">
              <a:avLst/>
            </a:prstGeom>
            <a:solidFill>
              <a:schemeClr val="accent2"/>
            </a:solidFill>
            <a:ln w="0">
              <a:noFill/>
              <a:prstDash val="solid"/>
              <a:round/>
            </a:ln>
          </p:spPr>
          <p:txBody>
            <a:bodyPr vert="horz" wrap="square" lIns="91440" tIns="45720" rIns="91440" bIns="45720" numCol="1" anchor="t" anchorCtr="0" compatLnSpc="1"/>
            <a:lstStyle/>
            <a:p>
              <a:pPr defTabSz="897255"/>
              <a:endParaRPr lang="es-SV">
                <a:solidFill>
                  <a:srgbClr val="000000"/>
                </a:solidFill>
              </a:endParaRPr>
            </a:p>
          </p:txBody>
        </p:sp>
      </p:grpSp>
      <p:sp>
        <p:nvSpPr>
          <p:cNvPr id="86" name="Textbox 1"/>
          <p:cNvSpPr/>
          <p:nvPr/>
        </p:nvSpPr>
        <p:spPr>
          <a:xfrm>
            <a:off x="1547664" y="2473466"/>
            <a:ext cx="1008112" cy="1198652"/>
          </a:xfrm>
          <a:prstGeom prst="rect">
            <a:avLst/>
          </a:prstGeom>
        </p:spPr>
        <p:txBody>
          <a:bodyPr wrap="square" lIns="89798" tIns="44890" rIns="89798" bIns="44890">
            <a:spAutoFit/>
          </a:bodyPr>
          <a:lstStyle/>
          <a:p>
            <a:pPr lvl="0">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sym typeface="Gill Sans" charset="0"/>
              </a:rPr>
              <a:t>此处添加详细文本描述此处添加详细文本描述</a:t>
            </a:r>
            <a:endParaRPr lang="en-US" altLang="zh-CN" sz="900" dirty="0">
              <a:solidFill>
                <a:schemeClr val="bg1"/>
              </a:solidFill>
              <a:latin typeface="微软雅黑" panose="020B0503020204020204" pitchFamily="34" charset="-122"/>
              <a:ea typeface="微软雅黑" panose="020B0503020204020204" pitchFamily="34" charset="-122"/>
              <a:sym typeface="Gill Sans" charset="0"/>
            </a:endParaRPr>
          </a:p>
          <a:p>
            <a:pPr>
              <a:lnSpc>
                <a:spcPct val="150000"/>
              </a:lnSpc>
            </a:pPr>
            <a:endParaRPr lang="en-US" altLang="zh-CN" sz="900" dirty="0">
              <a:solidFill>
                <a:schemeClr val="bg1"/>
              </a:solidFill>
              <a:latin typeface="微软雅黑" panose="020B0503020204020204" pitchFamily="34" charset="-122"/>
              <a:ea typeface="微软雅黑" panose="020B0503020204020204" pitchFamily="34" charset="-122"/>
              <a:sym typeface="Gill Sans" charset="0"/>
            </a:endParaRPr>
          </a:p>
        </p:txBody>
      </p:sp>
      <p:sp>
        <p:nvSpPr>
          <p:cNvPr id="87" name="Textbox 1"/>
          <p:cNvSpPr/>
          <p:nvPr/>
        </p:nvSpPr>
        <p:spPr>
          <a:xfrm>
            <a:off x="2699792" y="2122571"/>
            <a:ext cx="936104" cy="1314069"/>
          </a:xfrm>
          <a:prstGeom prst="rect">
            <a:avLst/>
          </a:prstGeom>
        </p:spPr>
        <p:txBody>
          <a:bodyPr wrap="square" lIns="89798" tIns="44890" rIns="89798" bIns="44890">
            <a:spAutoFit/>
          </a:bodyPr>
          <a:lstStyle/>
          <a:p>
            <a:pPr lvl="0" algn="ctr" defTabSz="890905"/>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bg1"/>
              </a:solidFill>
              <a:latin typeface="微软雅黑" panose="020B0503020204020204" pitchFamily="34" charset="-122"/>
              <a:ea typeface="微软雅黑" panose="020B0503020204020204" pitchFamily="34" charset="-122"/>
              <a:sym typeface="Gill Sans" charset="0"/>
            </a:endParaRPr>
          </a:p>
        </p:txBody>
      </p:sp>
      <p:sp>
        <p:nvSpPr>
          <p:cNvPr id="88" name="Textbox 1"/>
          <p:cNvSpPr/>
          <p:nvPr/>
        </p:nvSpPr>
        <p:spPr>
          <a:xfrm>
            <a:off x="3815916" y="2122571"/>
            <a:ext cx="936104" cy="1314069"/>
          </a:xfrm>
          <a:prstGeom prst="rect">
            <a:avLst/>
          </a:prstGeom>
        </p:spPr>
        <p:txBody>
          <a:bodyPr wrap="square" lIns="89798" tIns="44890" rIns="89798" bIns="44890">
            <a:spAutoFit/>
          </a:bodyPr>
          <a:lstStyle/>
          <a:p>
            <a:pPr lvl="0" algn="ctr" defTabSz="890905"/>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bg1"/>
              </a:solidFill>
              <a:latin typeface="微软雅黑" panose="020B0503020204020204" pitchFamily="34" charset="-122"/>
              <a:ea typeface="微软雅黑" panose="020B0503020204020204" pitchFamily="34" charset="-122"/>
              <a:sym typeface="Gill Sans" charset="0"/>
            </a:endParaRPr>
          </a:p>
        </p:txBody>
      </p:sp>
      <p:sp>
        <p:nvSpPr>
          <p:cNvPr id="89" name="Textbox 1"/>
          <p:cNvSpPr/>
          <p:nvPr/>
        </p:nvSpPr>
        <p:spPr>
          <a:xfrm>
            <a:off x="4896036" y="2155340"/>
            <a:ext cx="900100" cy="1314069"/>
          </a:xfrm>
          <a:prstGeom prst="rect">
            <a:avLst/>
          </a:prstGeom>
        </p:spPr>
        <p:txBody>
          <a:bodyPr wrap="square" lIns="89798" tIns="44890" rIns="89798" bIns="44890">
            <a:spAutoFit/>
          </a:bodyPr>
          <a:lstStyle/>
          <a:p>
            <a:pPr lvl="0" defTabSz="890905"/>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bg1"/>
              </a:solidFill>
              <a:latin typeface="微软雅黑" panose="020B0503020204020204" pitchFamily="34" charset="-122"/>
              <a:ea typeface="微软雅黑" panose="020B0503020204020204" pitchFamily="34" charset="-122"/>
              <a:sym typeface="Gill Sans" charset="0"/>
            </a:endParaRPr>
          </a:p>
        </p:txBody>
      </p:sp>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1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250" fill="hold"/>
                                        <p:tgtEl>
                                          <p:spTgt spid="3"/>
                                        </p:tgtEl>
                                        <p:attrNameLst>
                                          <p:attrName>ppt_x</p:attrName>
                                        </p:attrNameLst>
                                      </p:cBhvr>
                                      <p:tavLst>
                                        <p:tav tm="0">
                                          <p:val>
                                            <p:strVal val="0-#ppt_w/2"/>
                                          </p:val>
                                        </p:tav>
                                        <p:tav tm="100000">
                                          <p:val>
                                            <p:strVal val="#ppt_x"/>
                                          </p:val>
                                        </p:tav>
                                      </p:tavLst>
                                    </p:anim>
                                    <p:anim calcmode="lin" valueType="num">
                                      <p:cBhvr additive="base">
                                        <p:cTn id="8" dur="1250" fill="hold"/>
                                        <p:tgtEl>
                                          <p:spTgt spid="3"/>
                                        </p:tgtEl>
                                        <p:attrNameLst>
                                          <p:attrName>ppt_y</p:attrName>
                                        </p:attrNameLst>
                                      </p:cBhvr>
                                      <p:tavLst>
                                        <p:tav tm="0">
                                          <p:val>
                                            <p:strVal val="#ppt_y"/>
                                          </p:val>
                                        </p:tav>
                                        <p:tav tm="100000">
                                          <p:val>
                                            <p:strVal val="#ppt_y"/>
                                          </p:val>
                                        </p:tav>
                                      </p:tavLst>
                                    </p:anim>
                                  </p:childTnLst>
                                </p:cTn>
                              </p:par>
                              <p:par>
                                <p:cTn id="9" presetID="32" presetClass="emph" presetSubtype="0" fill="hold" nodeType="withEffect">
                                  <p:stCondLst>
                                    <p:cond delay="500"/>
                                  </p:stCondLst>
                                  <p:childTnLst>
                                    <p:animRot by="120000">
                                      <p:cBhvr>
                                        <p:cTn id="10" dur="100" fill="hold">
                                          <p:stCondLst>
                                            <p:cond delay="0"/>
                                          </p:stCondLst>
                                        </p:cTn>
                                        <p:tgtEl>
                                          <p:spTgt spid="3"/>
                                        </p:tgtEl>
                                        <p:attrNameLst>
                                          <p:attrName>r</p:attrName>
                                        </p:attrNameLst>
                                      </p:cBhvr>
                                    </p:animRot>
                                    <p:animRot by="-240000">
                                      <p:cBhvr>
                                        <p:cTn id="11" dur="200" fill="hold">
                                          <p:stCondLst>
                                            <p:cond delay="200"/>
                                          </p:stCondLst>
                                        </p:cTn>
                                        <p:tgtEl>
                                          <p:spTgt spid="3"/>
                                        </p:tgtEl>
                                        <p:attrNameLst>
                                          <p:attrName>r</p:attrName>
                                        </p:attrNameLst>
                                      </p:cBhvr>
                                    </p:animRot>
                                    <p:animRot by="240000">
                                      <p:cBhvr>
                                        <p:cTn id="12" dur="200" fill="hold">
                                          <p:stCondLst>
                                            <p:cond delay="400"/>
                                          </p:stCondLst>
                                        </p:cTn>
                                        <p:tgtEl>
                                          <p:spTgt spid="3"/>
                                        </p:tgtEl>
                                        <p:attrNameLst>
                                          <p:attrName>r</p:attrName>
                                        </p:attrNameLst>
                                      </p:cBhvr>
                                    </p:animRot>
                                    <p:animRot by="-240000">
                                      <p:cBhvr>
                                        <p:cTn id="13" dur="200" fill="hold">
                                          <p:stCondLst>
                                            <p:cond delay="600"/>
                                          </p:stCondLst>
                                        </p:cTn>
                                        <p:tgtEl>
                                          <p:spTgt spid="3"/>
                                        </p:tgtEl>
                                        <p:attrNameLst>
                                          <p:attrName>r</p:attrName>
                                        </p:attrNameLst>
                                      </p:cBhvr>
                                    </p:animRot>
                                    <p:animRot by="120000">
                                      <p:cBhvr>
                                        <p:cTn id="14" dur="200" fill="hold">
                                          <p:stCondLst>
                                            <p:cond delay="800"/>
                                          </p:stCondLst>
                                        </p:cTn>
                                        <p:tgtEl>
                                          <p:spTgt spid="3"/>
                                        </p:tgtEl>
                                        <p:attrNameLst>
                                          <p:attrName>r</p:attrName>
                                        </p:attrNameLst>
                                      </p:cBhvr>
                                    </p:animRot>
                                  </p:childTnLst>
                                </p:cTn>
                              </p:par>
                              <p:par>
                                <p:cTn id="15" presetID="10" presetClass="entr" presetSubtype="0" fill="hold" grpId="0" nodeType="withEffect">
                                  <p:stCondLst>
                                    <p:cond delay="50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childTnLst>
                          </p:cTn>
                        </p:par>
                        <p:par>
                          <p:cTn id="24" fill="hold">
                            <p:stCondLst>
                              <p:cond delay="1500"/>
                            </p:stCondLst>
                            <p:childTnLst>
                              <p:par>
                                <p:cTn id="25" presetID="50" presetClass="entr" presetSubtype="0" decel="100000"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1000" fill="hold"/>
                                        <p:tgtEl>
                                          <p:spTgt spid="39"/>
                                        </p:tgtEl>
                                        <p:attrNameLst>
                                          <p:attrName>ppt_w</p:attrName>
                                        </p:attrNameLst>
                                      </p:cBhvr>
                                      <p:tavLst>
                                        <p:tav tm="0">
                                          <p:val>
                                            <p:strVal val="#ppt_w+.3"/>
                                          </p:val>
                                        </p:tav>
                                        <p:tav tm="100000">
                                          <p:val>
                                            <p:strVal val="#ppt_w"/>
                                          </p:val>
                                        </p:tav>
                                      </p:tavLst>
                                    </p:anim>
                                    <p:anim calcmode="lin" valueType="num">
                                      <p:cBhvr>
                                        <p:cTn id="28" dur="1000" fill="hold"/>
                                        <p:tgtEl>
                                          <p:spTgt spid="39"/>
                                        </p:tgtEl>
                                        <p:attrNameLst>
                                          <p:attrName>ppt_h</p:attrName>
                                        </p:attrNameLst>
                                      </p:cBhvr>
                                      <p:tavLst>
                                        <p:tav tm="0">
                                          <p:val>
                                            <p:strVal val="#ppt_h"/>
                                          </p:val>
                                        </p:tav>
                                        <p:tav tm="100000">
                                          <p:val>
                                            <p:strVal val="#ppt_h"/>
                                          </p:val>
                                        </p:tav>
                                      </p:tavLst>
                                    </p:anim>
                                    <p:animEffect transition="in" filter="fade">
                                      <p:cBhvr>
                                        <p:cTn id="29" dur="1000"/>
                                        <p:tgtEl>
                                          <p:spTgt spid="39"/>
                                        </p:tgtEl>
                                      </p:cBhvr>
                                    </p:animEffect>
                                  </p:childTnLst>
                                </p:cTn>
                              </p:par>
                              <p:par>
                                <p:cTn id="30" presetID="50" presetClass="entr" presetSubtype="0" decel="100000"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p:cTn id="32" dur="1000" fill="hold"/>
                                        <p:tgtEl>
                                          <p:spTgt spid="40"/>
                                        </p:tgtEl>
                                        <p:attrNameLst>
                                          <p:attrName>ppt_w</p:attrName>
                                        </p:attrNameLst>
                                      </p:cBhvr>
                                      <p:tavLst>
                                        <p:tav tm="0">
                                          <p:val>
                                            <p:strVal val="#ppt_w+.3"/>
                                          </p:val>
                                        </p:tav>
                                        <p:tav tm="100000">
                                          <p:val>
                                            <p:strVal val="#ppt_w"/>
                                          </p:val>
                                        </p:tav>
                                      </p:tavLst>
                                    </p:anim>
                                    <p:anim calcmode="lin" valueType="num">
                                      <p:cBhvr>
                                        <p:cTn id="33" dur="1000" fill="hold"/>
                                        <p:tgtEl>
                                          <p:spTgt spid="40"/>
                                        </p:tgtEl>
                                        <p:attrNameLst>
                                          <p:attrName>ppt_h</p:attrName>
                                        </p:attrNameLst>
                                      </p:cBhvr>
                                      <p:tavLst>
                                        <p:tav tm="0">
                                          <p:val>
                                            <p:strVal val="#ppt_h"/>
                                          </p:val>
                                        </p:tav>
                                        <p:tav tm="100000">
                                          <p:val>
                                            <p:strVal val="#ppt_h"/>
                                          </p:val>
                                        </p:tav>
                                      </p:tavLst>
                                    </p:anim>
                                    <p:animEffect transition="in" filter="fade">
                                      <p:cBhvr>
                                        <p:cTn id="34" dur="1000"/>
                                        <p:tgtEl>
                                          <p:spTgt spid="40"/>
                                        </p:tgtEl>
                                      </p:cBhvr>
                                    </p:animEffect>
                                  </p:childTnLst>
                                </p:cTn>
                              </p:par>
                              <p:par>
                                <p:cTn id="35" presetID="50" presetClass="entr" presetSubtype="0" decel="10000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1000" fill="hold"/>
                                        <p:tgtEl>
                                          <p:spTgt spid="41"/>
                                        </p:tgtEl>
                                        <p:attrNameLst>
                                          <p:attrName>ppt_w</p:attrName>
                                        </p:attrNameLst>
                                      </p:cBhvr>
                                      <p:tavLst>
                                        <p:tav tm="0">
                                          <p:val>
                                            <p:strVal val="#ppt_w+.3"/>
                                          </p:val>
                                        </p:tav>
                                        <p:tav tm="100000">
                                          <p:val>
                                            <p:strVal val="#ppt_w"/>
                                          </p:val>
                                        </p:tav>
                                      </p:tavLst>
                                    </p:anim>
                                    <p:anim calcmode="lin" valueType="num">
                                      <p:cBhvr>
                                        <p:cTn id="38" dur="1000" fill="hold"/>
                                        <p:tgtEl>
                                          <p:spTgt spid="41"/>
                                        </p:tgtEl>
                                        <p:attrNameLst>
                                          <p:attrName>ppt_h</p:attrName>
                                        </p:attrNameLst>
                                      </p:cBhvr>
                                      <p:tavLst>
                                        <p:tav tm="0">
                                          <p:val>
                                            <p:strVal val="#ppt_h"/>
                                          </p:val>
                                        </p:tav>
                                        <p:tav tm="100000">
                                          <p:val>
                                            <p:strVal val="#ppt_h"/>
                                          </p:val>
                                        </p:tav>
                                      </p:tavLst>
                                    </p:anim>
                                    <p:animEffect transition="in" filter="fade">
                                      <p:cBhvr>
                                        <p:cTn id="39" dur="1000"/>
                                        <p:tgtEl>
                                          <p:spTgt spid="41"/>
                                        </p:tgtEl>
                                      </p:cBhvr>
                                    </p:animEffect>
                                  </p:childTnLst>
                                </p:cTn>
                              </p:par>
                              <p:par>
                                <p:cTn id="40" presetID="50" presetClass="entr" presetSubtype="0" decel="100000"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1000" fill="hold"/>
                                        <p:tgtEl>
                                          <p:spTgt spid="42"/>
                                        </p:tgtEl>
                                        <p:attrNameLst>
                                          <p:attrName>ppt_w</p:attrName>
                                        </p:attrNameLst>
                                      </p:cBhvr>
                                      <p:tavLst>
                                        <p:tav tm="0">
                                          <p:val>
                                            <p:strVal val="#ppt_w+.3"/>
                                          </p:val>
                                        </p:tav>
                                        <p:tav tm="100000">
                                          <p:val>
                                            <p:strVal val="#ppt_w"/>
                                          </p:val>
                                        </p:tav>
                                      </p:tavLst>
                                    </p:anim>
                                    <p:anim calcmode="lin" valueType="num">
                                      <p:cBhvr>
                                        <p:cTn id="43" dur="1000" fill="hold"/>
                                        <p:tgtEl>
                                          <p:spTgt spid="42"/>
                                        </p:tgtEl>
                                        <p:attrNameLst>
                                          <p:attrName>ppt_h</p:attrName>
                                        </p:attrNameLst>
                                      </p:cBhvr>
                                      <p:tavLst>
                                        <p:tav tm="0">
                                          <p:val>
                                            <p:strVal val="#ppt_h"/>
                                          </p:val>
                                        </p:tav>
                                        <p:tav tm="100000">
                                          <p:val>
                                            <p:strVal val="#ppt_h"/>
                                          </p:val>
                                        </p:tav>
                                      </p:tavLst>
                                    </p:anim>
                                    <p:animEffect transition="in" filter="fade">
                                      <p:cBhvr>
                                        <p:cTn id="44" dur="1000"/>
                                        <p:tgtEl>
                                          <p:spTgt spid="42"/>
                                        </p:tgtEl>
                                      </p:cBhvr>
                                    </p:animEffec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86"/>
                                        </p:tgtEl>
                                        <p:attrNameLst>
                                          <p:attrName>style.visibility</p:attrName>
                                        </p:attrNameLst>
                                      </p:cBhvr>
                                      <p:to>
                                        <p:strVal val="visible"/>
                                      </p:to>
                                    </p:set>
                                    <p:animEffect transition="in" filter="fade">
                                      <p:cBhvr>
                                        <p:cTn id="48" dur="500"/>
                                        <p:tgtEl>
                                          <p:spTgt spid="8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7"/>
                                        </p:tgtEl>
                                        <p:attrNameLst>
                                          <p:attrName>style.visibility</p:attrName>
                                        </p:attrNameLst>
                                      </p:cBhvr>
                                      <p:to>
                                        <p:strVal val="visible"/>
                                      </p:to>
                                    </p:set>
                                    <p:animEffect transition="in" filter="fade">
                                      <p:cBhvr>
                                        <p:cTn id="51" dur="500"/>
                                        <p:tgtEl>
                                          <p:spTgt spid="8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8"/>
                                        </p:tgtEl>
                                        <p:attrNameLst>
                                          <p:attrName>style.visibility</p:attrName>
                                        </p:attrNameLst>
                                      </p:cBhvr>
                                      <p:to>
                                        <p:strVal val="visible"/>
                                      </p:to>
                                    </p:set>
                                    <p:animEffect transition="in" filter="fade">
                                      <p:cBhvr>
                                        <p:cTn id="54" dur="500"/>
                                        <p:tgtEl>
                                          <p:spTgt spid="8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fade">
                                      <p:cBhvr>
                                        <p:cTn id="57"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36" grpId="0" animBg="1"/>
      <p:bldP spid="37" grpId="0" animBg="1"/>
      <p:bldP spid="38" grpId="0" animBg="1"/>
      <p:bldP spid="86" grpId="0"/>
      <p:bldP spid="87" grpId="0"/>
      <p:bldP spid="88" grpId="0"/>
      <p:bldP spid="8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3"/>
          <a:srcRect t="17939" r="17942"/>
          <a:stretch>
            <a:fillRect/>
          </a:stretch>
        </p:blipFill>
        <p:spPr>
          <a:xfrm>
            <a:off x="1696" y="2261"/>
            <a:ext cx="9142304" cy="5142685"/>
          </a:xfrm>
          <a:prstGeom prst="rect">
            <a:avLst/>
          </a:prstGeom>
        </p:spPr>
      </p:pic>
      <p:grpSp>
        <p:nvGrpSpPr>
          <p:cNvPr id="3" name="组合 74"/>
          <p:cNvGrpSpPr/>
          <p:nvPr/>
        </p:nvGrpSpPr>
        <p:grpSpPr bwMode="auto">
          <a:xfrm>
            <a:off x="1906977" y="1403743"/>
            <a:ext cx="935543" cy="937023"/>
            <a:chOff x="0" y="0"/>
            <a:chExt cx="1248318" cy="1248318"/>
          </a:xfrm>
        </p:grpSpPr>
        <p:sp>
          <p:nvSpPr>
            <p:cNvPr id="24" name="椭圆 57"/>
            <p:cNvSpPr>
              <a:spLocks noChangeArrowheads="1"/>
            </p:cNvSpPr>
            <p:nvPr/>
          </p:nvSpPr>
          <p:spPr bwMode="auto">
            <a:xfrm>
              <a:off x="0" y="0"/>
              <a:ext cx="1248318" cy="1248318"/>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800"/>
            </a:p>
          </p:txBody>
        </p:sp>
        <p:sp>
          <p:nvSpPr>
            <p:cNvPr id="25" name="文本框 61"/>
            <p:cNvSpPr txBox="1">
              <a:spLocks noChangeArrowheads="1"/>
            </p:cNvSpPr>
            <p:nvPr/>
          </p:nvSpPr>
          <p:spPr bwMode="auto">
            <a:xfrm>
              <a:off x="169699" y="207807"/>
              <a:ext cx="924400" cy="860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altLang="zh-CN" sz="3600" dirty="0">
                  <a:solidFill>
                    <a:schemeClr val="bg1">
                      <a:lumMod val="95000"/>
                    </a:schemeClr>
                  </a:solidFill>
                  <a:latin typeface="华文细黑" pitchFamily="2" charset="-122"/>
                  <a:ea typeface="华文细黑" pitchFamily="2" charset="-122"/>
                </a:rPr>
                <a:t>04</a:t>
              </a:r>
              <a:endParaRPr lang="zh-CN" altLang="en-US" sz="3600" dirty="0">
                <a:solidFill>
                  <a:schemeClr val="bg1">
                    <a:lumMod val="95000"/>
                  </a:schemeClr>
                </a:solidFill>
                <a:latin typeface="华文细黑" pitchFamily="2" charset="-122"/>
                <a:ea typeface="华文细黑" pitchFamily="2" charset="-122"/>
              </a:endParaRPr>
            </a:p>
          </p:txBody>
        </p:sp>
      </p:grpSp>
      <p:grpSp>
        <p:nvGrpSpPr>
          <p:cNvPr id="4" name="组合 25"/>
          <p:cNvGrpSpPr/>
          <p:nvPr/>
        </p:nvGrpSpPr>
        <p:grpSpPr bwMode="auto">
          <a:xfrm>
            <a:off x="1500159" y="2394346"/>
            <a:ext cx="1703306" cy="655176"/>
            <a:chOff x="3891" y="0"/>
            <a:chExt cx="2272957" cy="873867"/>
          </a:xfrm>
        </p:grpSpPr>
        <p:sp>
          <p:nvSpPr>
            <p:cNvPr id="27" name="文本框 66"/>
            <p:cNvSpPr txBox="1">
              <a:spLocks noChangeArrowheads="1"/>
            </p:cNvSpPr>
            <p:nvPr/>
          </p:nvSpPr>
          <p:spPr bwMode="auto">
            <a:xfrm>
              <a:off x="15071" y="0"/>
              <a:ext cx="2261777" cy="49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685800">
                <a:defRPr/>
              </a:pPr>
              <a:r>
                <a:rPr lang="zh-CN" altLang="en-US" sz="1800" b="1" dirty="0">
                  <a:solidFill>
                    <a:schemeClr val="accent1"/>
                  </a:solidFill>
                  <a:latin typeface="微软雅黑" panose="020B0503020204020204" pitchFamily="34" charset="-122"/>
                  <a:ea typeface="微软雅黑" panose="020B0503020204020204" pitchFamily="34" charset="-122"/>
                </a:rPr>
                <a:t>投资回报</a:t>
              </a:r>
              <a:endParaRPr lang="zh-CN" altLang="en-US" sz="1800" kern="0" dirty="0">
                <a:solidFill>
                  <a:schemeClr val="accent1"/>
                </a:solidFill>
                <a:latin typeface="微软雅黑" panose="020B0503020204020204" pitchFamily="34" charset="-122"/>
                <a:ea typeface="微软雅黑" panose="020B0503020204020204" pitchFamily="34" charset="-122"/>
              </a:endParaRPr>
            </a:p>
          </p:txBody>
        </p:sp>
        <p:sp>
          <p:nvSpPr>
            <p:cNvPr id="28" name="矩形 70"/>
            <p:cNvSpPr>
              <a:spLocks noChangeArrowheads="1"/>
            </p:cNvSpPr>
            <p:nvPr/>
          </p:nvSpPr>
          <p:spPr bwMode="auto">
            <a:xfrm>
              <a:off x="3891" y="504579"/>
              <a:ext cx="2268604" cy="36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9" name="矩形 26"/>
          <p:cNvSpPr>
            <a:spLocks noChangeArrowheads="1"/>
          </p:cNvSpPr>
          <p:nvPr/>
        </p:nvSpPr>
        <p:spPr bwMode="auto">
          <a:xfrm>
            <a:off x="1256588" y="2874243"/>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6"/>
          <p:cNvSpPr>
            <a:spLocks noChangeArrowheads="1"/>
          </p:cNvSpPr>
          <p:nvPr/>
        </p:nvSpPr>
        <p:spPr bwMode="auto">
          <a:xfrm>
            <a:off x="1256588" y="3126194"/>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26"/>
          <p:cNvSpPr>
            <a:spLocks noChangeArrowheads="1"/>
          </p:cNvSpPr>
          <p:nvPr/>
        </p:nvSpPr>
        <p:spPr bwMode="auto">
          <a:xfrm>
            <a:off x="2408360" y="2874243"/>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a:spLocks noChangeArrowheads="1"/>
          </p:cNvSpPr>
          <p:nvPr/>
        </p:nvSpPr>
        <p:spPr bwMode="auto">
          <a:xfrm>
            <a:off x="2408360" y="3126194"/>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strVal val="#ppt_w+.3"/>
                                          </p:val>
                                        </p:tav>
                                        <p:tav tm="100000">
                                          <p:val>
                                            <p:strVal val="#ppt_w"/>
                                          </p:val>
                                        </p:tav>
                                      </p:tavLst>
                                    </p:anim>
                                    <p:anim calcmode="lin" valueType="num">
                                      <p:cBhvr>
                                        <p:cTn id="8" dur="1000" fill="hold"/>
                                        <p:tgtEl>
                                          <p:spTgt spid="18"/>
                                        </p:tgtEl>
                                        <p:attrNameLst>
                                          <p:attrName>ppt_h</p:attrName>
                                        </p:attrNameLst>
                                      </p:cBhvr>
                                      <p:tavLst>
                                        <p:tav tm="0">
                                          <p:val>
                                            <p:strVal val="#ppt_h"/>
                                          </p:val>
                                        </p:tav>
                                        <p:tav tm="100000">
                                          <p:val>
                                            <p:strVal val="#ppt_h"/>
                                          </p:val>
                                        </p:tav>
                                      </p:tavLst>
                                    </p:anim>
                                    <p:animEffect transition="in" filter="fade">
                                      <p:cBhvr>
                                        <p:cTn id="9" dur="1000"/>
                                        <p:tgtEl>
                                          <p:spTgt spid="18"/>
                                        </p:tgtEl>
                                      </p:cBhvr>
                                    </p:animEffect>
                                  </p:childTnLst>
                                </p:cTn>
                              </p:par>
                            </p:childTnLst>
                          </p:cTn>
                        </p:par>
                        <p:par>
                          <p:cTn id="10" fill="hold">
                            <p:stCondLst>
                              <p:cond delay="1000"/>
                            </p:stCondLst>
                            <p:childTnLst>
                              <p:par>
                                <p:cTn id="11" presetID="2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childTnLst>
                                </p:cTn>
                              </p:par>
                            </p:childTnLst>
                          </p:cTn>
                        </p:par>
                        <p:par>
                          <p:cTn id="15" fill="hold">
                            <p:stCondLst>
                              <p:cond delay="1500"/>
                            </p:stCondLst>
                            <p:childTnLst>
                              <p:par>
                                <p:cTn id="16" presetID="12" presetClass="entr" presetSubtype="1"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p:tgtEl>
                                          <p:spTgt spid="4"/>
                                        </p:tgtEl>
                                        <p:attrNameLst>
                                          <p:attrName>ppt_y</p:attrName>
                                        </p:attrNameLst>
                                      </p:cBhvr>
                                      <p:tavLst>
                                        <p:tav tm="0">
                                          <p:val>
                                            <p:strVal val="#ppt_y-#ppt_h*1.125000"/>
                                          </p:val>
                                        </p:tav>
                                        <p:tav tm="100000">
                                          <p:val>
                                            <p:strVal val="#ppt_y"/>
                                          </p:val>
                                        </p:tav>
                                      </p:tavLst>
                                    </p:anim>
                                    <p:animEffect transition="in" filter="wipe(down)">
                                      <p:cBhvr>
                                        <p:cTn id="19" dur="500"/>
                                        <p:tgtEl>
                                          <p:spTgt spid="4"/>
                                        </p:tgtEl>
                                      </p:cBhvr>
                                    </p:animEffect>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600" fill="hold"/>
                                        <p:tgtEl>
                                          <p:spTgt spid="29"/>
                                        </p:tgtEl>
                                        <p:attrNameLst>
                                          <p:attrName>ppt_x</p:attrName>
                                        </p:attrNameLst>
                                      </p:cBhvr>
                                      <p:tavLst>
                                        <p:tav tm="0">
                                          <p:val>
                                            <p:strVal val="0-#ppt_w/2"/>
                                          </p:val>
                                        </p:tav>
                                        <p:tav tm="100000">
                                          <p:val>
                                            <p:strVal val="#ppt_x"/>
                                          </p:val>
                                        </p:tav>
                                      </p:tavLst>
                                    </p:anim>
                                    <p:anim calcmode="lin" valueType="num">
                                      <p:cBhvr additive="base">
                                        <p:cTn id="24" dur="600" fill="hold"/>
                                        <p:tgtEl>
                                          <p:spTgt spid="2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600" fill="hold"/>
                                        <p:tgtEl>
                                          <p:spTgt spid="30"/>
                                        </p:tgtEl>
                                        <p:attrNameLst>
                                          <p:attrName>ppt_x</p:attrName>
                                        </p:attrNameLst>
                                      </p:cBhvr>
                                      <p:tavLst>
                                        <p:tav tm="0">
                                          <p:val>
                                            <p:strVal val="0-#ppt_w/2"/>
                                          </p:val>
                                        </p:tav>
                                        <p:tav tm="100000">
                                          <p:val>
                                            <p:strVal val="#ppt_x"/>
                                          </p:val>
                                        </p:tav>
                                      </p:tavLst>
                                    </p:anim>
                                    <p:anim calcmode="lin" valueType="num">
                                      <p:cBhvr additive="base">
                                        <p:cTn id="28" dur="600" fill="hold"/>
                                        <p:tgtEl>
                                          <p:spTgt spid="3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600" fill="hold"/>
                                        <p:tgtEl>
                                          <p:spTgt spid="31"/>
                                        </p:tgtEl>
                                        <p:attrNameLst>
                                          <p:attrName>ppt_x</p:attrName>
                                        </p:attrNameLst>
                                      </p:cBhvr>
                                      <p:tavLst>
                                        <p:tav tm="0">
                                          <p:val>
                                            <p:strVal val="0-#ppt_w/2"/>
                                          </p:val>
                                        </p:tav>
                                        <p:tav tm="100000">
                                          <p:val>
                                            <p:strVal val="#ppt_x"/>
                                          </p:val>
                                        </p:tav>
                                      </p:tavLst>
                                    </p:anim>
                                    <p:anim calcmode="lin" valueType="num">
                                      <p:cBhvr additive="base">
                                        <p:cTn id="32" dur="6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600" fill="hold"/>
                                        <p:tgtEl>
                                          <p:spTgt spid="32"/>
                                        </p:tgtEl>
                                        <p:attrNameLst>
                                          <p:attrName>ppt_x</p:attrName>
                                        </p:attrNameLst>
                                      </p:cBhvr>
                                      <p:tavLst>
                                        <p:tav tm="0">
                                          <p:val>
                                            <p:strVal val="0-#ppt_w/2"/>
                                          </p:val>
                                        </p:tav>
                                        <p:tav tm="100000">
                                          <p:val>
                                            <p:strVal val="#ppt_x"/>
                                          </p:val>
                                        </p:tav>
                                      </p:tavLst>
                                    </p:anim>
                                    <p:anim calcmode="lin" valueType="num">
                                      <p:cBhvr additive="base">
                                        <p:cTn id="36" dur="6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48"/>
          <p:cNvSpPr/>
          <p:nvPr/>
        </p:nvSpPr>
        <p:spPr bwMode="auto">
          <a:xfrm>
            <a:off x="7377845" y="2826694"/>
            <a:ext cx="573645" cy="573972"/>
          </a:xfrm>
          <a:prstGeom prst="ellipse">
            <a:avLst/>
          </a:prstGeom>
          <a:solidFill>
            <a:schemeClr val="accent4"/>
          </a:solidFill>
          <a:ln>
            <a:noFill/>
          </a:ln>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vert="horz" wrap="square" lIns="82283" tIns="41141" rIns="82283" bIns="41141" numCol="1" anchor="t" anchorCtr="0" compatLnSpc="1"/>
          <a:lstStyle/>
          <a:p>
            <a:endParaRPr lang="en-US" sz="700" dirty="0">
              <a:latin typeface="微软雅黑" panose="020B0503020204020204" pitchFamily="34" charset="-122"/>
            </a:endParaRPr>
          </a:p>
        </p:txBody>
      </p:sp>
      <p:sp>
        <p:nvSpPr>
          <p:cNvPr id="5" name="Oval 42"/>
          <p:cNvSpPr/>
          <p:nvPr/>
        </p:nvSpPr>
        <p:spPr bwMode="auto">
          <a:xfrm>
            <a:off x="1273558" y="2818228"/>
            <a:ext cx="573645" cy="573972"/>
          </a:xfrm>
          <a:prstGeom prst="ellipse">
            <a:avLst/>
          </a:prstGeom>
          <a:solidFill>
            <a:schemeClr val="accent1"/>
          </a:solidFill>
          <a:ln>
            <a:noFill/>
          </a:ln>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82283" tIns="41141" rIns="82283" bIns="41141" numCol="1" anchor="t" anchorCtr="0" compatLnSpc="1"/>
          <a:lstStyle/>
          <a:p>
            <a:endParaRPr lang="en-US" sz="700" dirty="0">
              <a:latin typeface="微软雅黑" panose="020B0503020204020204" pitchFamily="34" charset="-122"/>
            </a:endParaRPr>
          </a:p>
        </p:txBody>
      </p:sp>
      <p:sp>
        <p:nvSpPr>
          <p:cNvPr id="6" name="Oval 44"/>
          <p:cNvSpPr/>
          <p:nvPr/>
        </p:nvSpPr>
        <p:spPr bwMode="auto">
          <a:xfrm>
            <a:off x="3308320" y="2818228"/>
            <a:ext cx="573645" cy="573972"/>
          </a:xfrm>
          <a:prstGeom prst="ellipse">
            <a:avLst/>
          </a:prstGeom>
          <a:solidFill>
            <a:schemeClr val="accent2"/>
          </a:solidFill>
          <a:ln>
            <a:noFill/>
          </a:ln>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vert="horz" wrap="square" lIns="82283" tIns="41141" rIns="82283" bIns="41141" numCol="1" anchor="t" anchorCtr="0" compatLnSpc="1"/>
          <a:lstStyle/>
          <a:p>
            <a:endParaRPr lang="en-US" sz="700" dirty="0">
              <a:latin typeface="微软雅黑" panose="020B0503020204020204" pitchFamily="34" charset="-122"/>
            </a:endParaRPr>
          </a:p>
        </p:txBody>
      </p:sp>
      <p:sp>
        <p:nvSpPr>
          <p:cNvPr id="7" name="Oval 46"/>
          <p:cNvSpPr/>
          <p:nvPr/>
        </p:nvSpPr>
        <p:spPr bwMode="auto">
          <a:xfrm>
            <a:off x="5343082" y="2818228"/>
            <a:ext cx="573645" cy="573972"/>
          </a:xfrm>
          <a:prstGeom prst="ellipse">
            <a:avLst/>
          </a:prstGeom>
          <a:solidFill>
            <a:schemeClr val="accent3"/>
          </a:solidFill>
          <a:ln>
            <a:noFill/>
          </a:ln>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82283" tIns="41141" rIns="82283" bIns="41141" numCol="1" anchor="t" anchorCtr="0" compatLnSpc="1"/>
          <a:lstStyle/>
          <a:p>
            <a:endParaRPr lang="en-US" sz="700" dirty="0">
              <a:latin typeface="微软雅黑" panose="020B0503020204020204" pitchFamily="34" charset="-122"/>
            </a:endParaRPr>
          </a:p>
        </p:txBody>
      </p:sp>
      <p:sp>
        <p:nvSpPr>
          <p:cNvPr id="8" name="Freeform 13"/>
          <p:cNvSpPr>
            <a:spLocks noChangeArrowheads="1"/>
          </p:cNvSpPr>
          <p:nvPr/>
        </p:nvSpPr>
        <p:spPr bwMode="auto">
          <a:xfrm>
            <a:off x="3777642" y="1003875"/>
            <a:ext cx="1599711" cy="1600128"/>
          </a:xfrm>
          <a:custGeom>
            <a:avLst/>
            <a:gdLst>
              <a:gd name="G0" fmla="+- 1 0 0"/>
              <a:gd name="G1" fmla="+- 1 0 0"/>
              <a:gd name="G2" fmla="+- 1 0 0"/>
              <a:gd name="G3" fmla="+- 1 0 0"/>
              <a:gd name="G4" fmla="+- 1 0 0"/>
              <a:gd name="G5" fmla="+- 1 0 0"/>
              <a:gd name="G6" fmla="+- 3523 0 0"/>
              <a:gd name="G7" fmla="+- 2269 0 0"/>
              <a:gd name="G8" fmla="+- 1016 0 0"/>
              <a:gd name="G9" fmla="+- 1 0 0"/>
              <a:gd name="G10" fmla="+- 1 0 0"/>
              <a:gd name="G11" fmla="+- 1 0 0"/>
              <a:gd name="G12" fmla="+- 1 0 0"/>
              <a:gd name="G13" fmla="+- 1 0 0"/>
              <a:gd name="T0" fmla="*/ 1634765 w 4540"/>
              <a:gd name="T1" fmla="*/ 817202 h 4540"/>
              <a:gd name="T2" fmla="*/ 1634765 w 4540"/>
              <a:gd name="T3" fmla="*/ 817202 h 4540"/>
              <a:gd name="T4" fmla="*/ 817563 w 4540"/>
              <a:gd name="T5" fmla="*/ 1634765 h 4540"/>
              <a:gd name="T6" fmla="*/ 0 w 4540"/>
              <a:gd name="T7" fmla="*/ 817202 h 4540"/>
              <a:gd name="T8" fmla="*/ 817563 w 4540"/>
              <a:gd name="T9" fmla="*/ 0 h 4540"/>
              <a:gd name="T10" fmla="*/ 1634765 w 4540"/>
              <a:gd name="T11" fmla="*/ 817202 h 4540"/>
            </a:gdLst>
            <a:ahLst/>
            <a:cxnLst>
              <a:cxn ang="0">
                <a:pos x="T0" y="T1"/>
              </a:cxn>
              <a:cxn ang="0">
                <a:pos x="T2" y="T3"/>
              </a:cxn>
              <a:cxn ang="0">
                <a:pos x="T4" y="T5"/>
              </a:cxn>
              <a:cxn ang="0">
                <a:pos x="T6" y="T7"/>
              </a:cxn>
              <a:cxn ang="0">
                <a:pos x="T8" y="T9"/>
              </a:cxn>
              <a:cxn ang="0">
                <a:pos x="T10" y="T11"/>
              </a:cxn>
            </a:cxnLst>
            <a:rect l="0" t="0" r="r" b="b"/>
            <a:pathLst>
              <a:path w="4540" h="4540">
                <a:moveTo>
                  <a:pt x="4539" y="2269"/>
                </a:moveTo>
                <a:lnTo>
                  <a:pt x="4539" y="2269"/>
                </a:lnTo>
                <a:cubicBezTo>
                  <a:pt x="4539" y="3523"/>
                  <a:pt x="3523" y="4539"/>
                  <a:pt x="2270" y="4539"/>
                </a:cubicBezTo>
                <a:cubicBezTo>
                  <a:pt x="1016" y="4539"/>
                  <a:pt x="0" y="3523"/>
                  <a:pt x="0" y="2269"/>
                </a:cubicBezTo>
                <a:cubicBezTo>
                  <a:pt x="0" y="1016"/>
                  <a:pt x="1016" y="0"/>
                  <a:pt x="2270" y="0"/>
                </a:cubicBezTo>
                <a:cubicBezTo>
                  <a:pt x="3523" y="0"/>
                  <a:pt x="4539" y="1016"/>
                  <a:pt x="4539" y="2269"/>
                </a:cubicBezTo>
              </a:path>
            </a:pathLst>
          </a:custGeom>
          <a:solidFill>
            <a:schemeClr val="accent1"/>
          </a:solidFill>
          <a:ln>
            <a:noFill/>
          </a:ln>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82283" tIns="41141" rIns="82283" bIns="41141" numCol="1" anchor="t" anchorCtr="0" compatLnSpc="1"/>
          <a:lstStyle/>
          <a:p>
            <a:endParaRPr lang="en-US" sz="700" dirty="0">
              <a:latin typeface="微软雅黑" panose="020B0503020204020204" pitchFamily="34" charset="-122"/>
            </a:endParaRPr>
          </a:p>
        </p:txBody>
      </p:sp>
      <p:sp>
        <p:nvSpPr>
          <p:cNvPr id="9" name="Freeform 14"/>
          <p:cNvSpPr>
            <a:spLocks noChangeArrowheads="1"/>
          </p:cNvSpPr>
          <p:nvPr/>
        </p:nvSpPr>
        <p:spPr bwMode="auto">
          <a:xfrm>
            <a:off x="3954698" y="1179422"/>
            <a:ext cx="1245600" cy="1245925"/>
          </a:xfrm>
          <a:custGeom>
            <a:avLst/>
            <a:gdLst>
              <a:gd name="G0" fmla="+- 1 0 0"/>
              <a:gd name="G1" fmla="+- 1 0 0"/>
              <a:gd name="G2" fmla="+- 1 0 0"/>
              <a:gd name="G3" fmla="+- 1 0 0"/>
              <a:gd name="G4" fmla="+- 1 0 0"/>
              <a:gd name="G5" fmla="+- 1 0 0"/>
              <a:gd name="G6" fmla="+- 2745 0 0"/>
              <a:gd name="G7" fmla="+- 1768 0 0"/>
              <a:gd name="G8" fmla="+- 792 0 0"/>
              <a:gd name="G9" fmla="+- 1 0 0"/>
              <a:gd name="G10" fmla="+- 1 0 0"/>
              <a:gd name="G11" fmla="+- 1 0 0"/>
              <a:gd name="G12" fmla="+- 1 0 0"/>
              <a:gd name="G13" fmla="+- 1 0 0"/>
              <a:gd name="T0" fmla="*/ 1272815 w 3538"/>
              <a:gd name="T1" fmla="*/ 636228 h 3538"/>
              <a:gd name="T2" fmla="*/ 1272815 w 3538"/>
              <a:gd name="T3" fmla="*/ 636228 h 3538"/>
              <a:gd name="T4" fmla="*/ 636588 w 3538"/>
              <a:gd name="T5" fmla="*/ 1272815 h 3538"/>
              <a:gd name="T6" fmla="*/ 0 w 3538"/>
              <a:gd name="T7" fmla="*/ 636228 h 3538"/>
              <a:gd name="T8" fmla="*/ 636588 w 3538"/>
              <a:gd name="T9" fmla="*/ 0 h 3538"/>
              <a:gd name="T10" fmla="*/ 1272815 w 3538"/>
              <a:gd name="T11" fmla="*/ 636228 h 3538"/>
            </a:gdLst>
            <a:ahLst/>
            <a:cxnLst>
              <a:cxn ang="0">
                <a:pos x="T0" y="T1"/>
              </a:cxn>
              <a:cxn ang="0">
                <a:pos x="T2" y="T3"/>
              </a:cxn>
              <a:cxn ang="0">
                <a:pos x="T4" y="T5"/>
              </a:cxn>
              <a:cxn ang="0">
                <a:pos x="T6" y="T7"/>
              </a:cxn>
              <a:cxn ang="0">
                <a:pos x="T8" y="T9"/>
              </a:cxn>
              <a:cxn ang="0">
                <a:pos x="T10" y="T11"/>
              </a:cxn>
            </a:cxnLst>
            <a:rect l="0" t="0" r="r" b="b"/>
            <a:pathLst>
              <a:path w="3538" h="3538">
                <a:moveTo>
                  <a:pt x="3537" y="1768"/>
                </a:moveTo>
                <a:lnTo>
                  <a:pt x="3537" y="1768"/>
                </a:lnTo>
                <a:cubicBezTo>
                  <a:pt x="3537" y="2745"/>
                  <a:pt x="2745" y="3537"/>
                  <a:pt x="1769" y="3537"/>
                </a:cubicBezTo>
                <a:cubicBezTo>
                  <a:pt x="792" y="3537"/>
                  <a:pt x="0" y="2745"/>
                  <a:pt x="0" y="1768"/>
                </a:cubicBezTo>
                <a:cubicBezTo>
                  <a:pt x="0" y="792"/>
                  <a:pt x="792" y="0"/>
                  <a:pt x="1769" y="0"/>
                </a:cubicBezTo>
                <a:cubicBezTo>
                  <a:pt x="2745" y="0"/>
                  <a:pt x="3537" y="792"/>
                  <a:pt x="3537" y="1768"/>
                </a:cubicBezTo>
              </a:path>
            </a:pathLst>
          </a:custGeom>
          <a:solidFill>
            <a:schemeClr val="accent2"/>
          </a:solidFill>
          <a:ln>
            <a:noFill/>
          </a:ln>
          <a:effectLst/>
        </p:spPr>
        <p:txBody>
          <a:bodyPr wrap="none" lIns="91409" tIns="45704" rIns="91409" bIns="45704" anchor="ctr"/>
          <a:lstStyle/>
          <a:p>
            <a:endParaRPr lang="en-US" sz="700" dirty="0">
              <a:latin typeface="微软雅黑" panose="020B0503020204020204" pitchFamily="34" charset="-122"/>
            </a:endParaRPr>
          </a:p>
        </p:txBody>
      </p:sp>
      <p:sp>
        <p:nvSpPr>
          <p:cNvPr id="10" name="Freeform 15"/>
          <p:cNvSpPr>
            <a:spLocks noChangeArrowheads="1"/>
          </p:cNvSpPr>
          <p:nvPr/>
        </p:nvSpPr>
        <p:spPr bwMode="auto">
          <a:xfrm>
            <a:off x="4130200" y="1356524"/>
            <a:ext cx="893042" cy="893276"/>
          </a:xfrm>
          <a:custGeom>
            <a:avLst/>
            <a:gdLst>
              <a:gd name="G0" fmla="+- 1 0 0"/>
              <a:gd name="G1" fmla="+- 1 0 0"/>
              <a:gd name="G2" fmla="+- 1 0 0"/>
              <a:gd name="G3" fmla="+- 1 0 0"/>
              <a:gd name="G4" fmla="+- 1 0 0"/>
              <a:gd name="G5" fmla="+- 1 0 0"/>
              <a:gd name="G6" fmla="+- 1966 0 0"/>
              <a:gd name="G7" fmla="+- 1267 0 0"/>
              <a:gd name="G8" fmla="+- 566 0 0"/>
              <a:gd name="G9" fmla="+- 1 0 0"/>
              <a:gd name="G10" fmla="+- 1 0 0"/>
              <a:gd name="G11" fmla="+- 1 0 0"/>
              <a:gd name="G12" fmla="+- 1 0 0"/>
              <a:gd name="G13" fmla="+- 1 0 0"/>
              <a:gd name="T0" fmla="*/ 912452 w 2536"/>
              <a:gd name="T1" fmla="*/ 456047 h 2536"/>
              <a:gd name="T2" fmla="*/ 912452 w 2536"/>
              <a:gd name="T3" fmla="*/ 456047 h 2536"/>
              <a:gd name="T4" fmla="*/ 456406 w 2536"/>
              <a:gd name="T5" fmla="*/ 912453 h 2536"/>
              <a:gd name="T6" fmla="*/ 0 w 2536"/>
              <a:gd name="T7" fmla="*/ 456047 h 2536"/>
              <a:gd name="T8" fmla="*/ 456406 w 2536"/>
              <a:gd name="T9" fmla="*/ 0 h 2536"/>
              <a:gd name="T10" fmla="*/ 912452 w 2536"/>
              <a:gd name="T11" fmla="*/ 456047 h 2536"/>
            </a:gdLst>
            <a:ahLst/>
            <a:cxnLst>
              <a:cxn ang="0">
                <a:pos x="T0" y="T1"/>
              </a:cxn>
              <a:cxn ang="0">
                <a:pos x="T2" y="T3"/>
              </a:cxn>
              <a:cxn ang="0">
                <a:pos x="T4" y="T5"/>
              </a:cxn>
              <a:cxn ang="0">
                <a:pos x="T6" y="T7"/>
              </a:cxn>
              <a:cxn ang="0">
                <a:pos x="T8" y="T9"/>
              </a:cxn>
              <a:cxn ang="0">
                <a:pos x="T10" y="T11"/>
              </a:cxn>
            </a:cxnLst>
            <a:rect l="0" t="0" r="r" b="b"/>
            <a:pathLst>
              <a:path w="2536" h="2536">
                <a:moveTo>
                  <a:pt x="2535" y="1267"/>
                </a:moveTo>
                <a:lnTo>
                  <a:pt x="2535" y="1267"/>
                </a:lnTo>
                <a:cubicBezTo>
                  <a:pt x="2535" y="1966"/>
                  <a:pt x="1969" y="2535"/>
                  <a:pt x="1268" y="2535"/>
                </a:cubicBezTo>
                <a:cubicBezTo>
                  <a:pt x="569" y="2535"/>
                  <a:pt x="0" y="1966"/>
                  <a:pt x="0" y="1267"/>
                </a:cubicBezTo>
                <a:cubicBezTo>
                  <a:pt x="0" y="566"/>
                  <a:pt x="569" y="0"/>
                  <a:pt x="1268" y="0"/>
                </a:cubicBezTo>
                <a:cubicBezTo>
                  <a:pt x="1969" y="0"/>
                  <a:pt x="2535" y="566"/>
                  <a:pt x="2535" y="1267"/>
                </a:cubicBezTo>
              </a:path>
            </a:pathLst>
          </a:custGeom>
          <a:solidFill>
            <a:schemeClr val="accent1"/>
          </a:solidFill>
          <a:ln>
            <a:noFill/>
          </a:ln>
          <a:effectLst/>
        </p:spPr>
        <p:txBody>
          <a:bodyPr wrap="none" lIns="91409" tIns="45704" rIns="91409" bIns="45704" anchor="ctr"/>
          <a:lstStyle/>
          <a:p>
            <a:endParaRPr lang="en-US" sz="700" dirty="0">
              <a:latin typeface="微软雅黑" panose="020B0503020204020204" pitchFamily="34" charset="-122"/>
            </a:endParaRPr>
          </a:p>
        </p:txBody>
      </p:sp>
      <p:sp>
        <p:nvSpPr>
          <p:cNvPr id="11" name="Freeform 16"/>
          <p:cNvSpPr>
            <a:spLocks noChangeArrowheads="1"/>
          </p:cNvSpPr>
          <p:nvPr/>
        </p:nvSpPr>
        <p:spPr bwMode="auto">
          <a:xfrm>
            <a:off x="4307256" y="1532072"/>
            <a:ext cx="540485" cy="542179"/>
          </a:xfrm>
          <a:custGeom>
            <a:avLst/>
            <a:gdLst>
              <a:gd name="G0" fmla="+- 1 0 0"/>
              <a:gd name="G1" fmla="+- 1 0 0"/>
              <a:gd name="G2" fmla="+- 1 0 0"/>
              <a:gd name="G3" fmla="+- 1 0 0"/>
              <a:gd name="G4" fmla="+- 1 0 0"/>
              <a:gd name="G5" fmla="+- 1 0 0"/>
              <a:gd name="G6" fmla="+- 1193 0 0"/>
              <a:gd name="G7" fmla="+- 769 0 0"/>
              <a:gd name="G8" fmla="+- 345 0 0"/>
              <a:gd name="G9" fmla="+- 1 0 0"/>
              <a:gd name="G10" fmla="+- 1 0 0"/>
              <a:gd name="G11" fmla="+- 1 0 0"/>
              <a:gd name="G12" fmla="+- 1 0 0"/>
              <a:gd name="G13" fmla="+- 1 0 0"/>
              <a:gd name="T0" fmla="*/ 552090 w 1534"/>
              <a:gd name="T1" fmla="*/ 277199 h 1537"/>
              <a:gd name="T2" fmla="*/ 552090 w 1534"/>
              <a:gd name="T3" fmla="*/ 277199 h 1537"/>
              <a:gd name="T4" fmla="*/ 276225 w 1534"/>
              <a:gd name="T5" fmla="*/ 553677 h 1537"/>
              <a:gd name="T6" fmla="*/ 0 w 1534"/>
              <a:gd name="T7" fmla="*/ 277199 h 1537"/>
              <a:gd name="T8" fmla="*/ 276225 w 1534"/>
              <a:gd name="T9" fmla="*/ 0 h 1537"/>
              <a:gd name="T10" fmla="*/ 552090 w 1534"/>
              <a:gd name="T11" fmla="*/ 277199 h 1537"/>
            </a:gdLst>
            <a:ahLst/>
            <a:cxnLst>
              <a:cxn ang="0">
                <a:pos x="T0" y="T1"/>
              </a:cxn>
              <a:cxn ang="0">
                <a:pos x="T2" y="T3"/>
              </a:cxn>
              <a:cxn ang="0">
                <a:pos x="T4" y="T5"/>
              </a:cxn>
              <a:cxn ang="0">
                <a:pos x="T6" y="T7"/>
              </a:cxn>
              <a:cxn ang="0">
                <a:pos x="T8" y="T9"/>
              </a:cxn>
              <a:cxn ang="0">
                <a:pos x="T10" y="T11"/>
              </a:cxn>
            </a:cxnLst>
            <a:rect l="0" t="0" r="r" b="b"/>
            <a:pathLst>
              <a:path w="1534" h="1537">
                <a:moveTo>
                  <a:pt x="1533" y="769"/>
                </a:moveTo>
                <a:lnTo>
                  <a:pt x="1533" y="769"/>
                </a:lnTo>
                <a:cubicBezTo>
                  <a:pt x="1533" y="1193"/>
                  <a:pt x="1191" y="1536"/>
                  <a:pt x="767" y="1536"/>
                </a:cubicBezTo>
                <a:cubicBezTo>
                  <a:pt x="342" y="1536"/>
                  <a:pt x="0" y="1193"/>
                  <a:pt x="0" y="769"/>
                </a:cubicBezTo>
                <a:cubicBezTo>
                  <a:pt x="0" y="345"/>
                  <a:pt x="342" y="0"/>
                  <a:pt x="767" y="0"/>
                </a:cubicBezTo>
                <a:cubicBezTo>
                  <a:pt x="1191" y="0"/>
                  <a:pt x="1533" y="345"/>
                  <a:pt x="1533" y="769"/>
                </a:cubicBezTo>
              </a:path>
            </a:pathLst>
          </a:custGeom>
          <a:solidFill>
            <a:schemeClr val="accent2"/>
          </a:solidFill>
          <a:ln>
            <a:noFill/>
          </a:ln>
          <a:effectLst/>
        </p:spPr>
        <p:txBody>
          <a:bodyPr wrap="none" lIns="91409" tIns="45704" rIns="91409" bIns="45704" anchor="ctr"/>
          <a:lstStyle/>
          <a:p>
            <a:endParaRPr lang="en-US" sz="700" dirty="0">
              <a:latin typeface="微软雅黑" panose="020B0503020204020204" pitchFamily="34" charset="-122"/>
            </a:endParaRPr>
          </a:p>
        </p:txBody>
      </p:sp>
      <p:sp>
        <p:nvSpPr>
          <p:cNvPr id="12" name="Freeform 17"/>
          <p:cNvSpPr>
            <a:spLocks noChangeArrowheads="1"/>
          </p:cNvSpPr>
          <p:nvPr/>
        </p:nvSpPr>
        <p:spPr bwMode="auto">
          <a:xfrm>
            <a:off x="4482757" y="1707619"/>
            <a:ext cx="187928" cy="187977"/>
          </a:xfrm>
          <a:custGeom>
            <a:avLst/>
            <a:gdLst>
              <a:gd name="G0" fmla="+- 1 0 0"/>
              <a:gd name="G1" fmla="+- 1 0 0"/>
              <a:gd name="G2" fmla="+- 1 0 0"/>
              <a:gd name="G3" fmla="+- 1 0 0"/>
              <a:gd name="G4" fmla="*/ 1 0 0"/>
              <a:gd name="T0" fmla="*/ 534 256 1"/>
              <a:gd name="T1" fmla="*/ 0 256 1"/>
              <a:gd name="G5" fmla="+- 0 T0 T1"/>
              <a:gd name="G6" fmla="cos G4 G5"/>
              <a:gd name="G7" fmla="+- 1 0 0"/>
              <a:gd name="G8" fmla="+- 415 0 0"/>
              <a:gd name="G9" fmla="+- 268 0 0"/>
              <a:gd name="G10" fmla="+- 121 0 0"/>
              <a:gd name="G11" fmla="+- 1 0 0"/>
              <a:gd name="G12" fmla="*/ 1 0 0"/>
              <a:gd name="G13" fmla="*/ 1 0 0"/>
              <a:gd name="G14" fmla="cos G12 G13"/>
              <a:gd name="G15" fmla="+- 1 0 0"/>
              <a:gd name="G16" fmla="+- 1 0 0"/>
              <a:gd name="G17" fmla="+- 1 0 0"/>
              <a:gd name="T2" fmla="*/ 191729 w 535"/>
              <a:gd name="T3" fmla="*/ 96224 h 535"/>
              <a:gd name="T4" fmla="*/ 191729 w 535"/>
              <a:gd name="T5" fmla="*/ 96224 h 535"/>
              <a:gd name="T6" fmla="*/ 95505 w 535"/>
              <a:gd name="T7" fmla="*/ 191729 h 535"/>
              <a:gd name="T8" fmla="*/ 0 w 535"/>
              <a:gd name="T9" fmla="*/ 96224 h 535"/>
              <a:gd name="T10" fmla="*/ 95505 w 535"/>
              <a:gd name="T11" fmla="*/ 0 h 535"/>
              <a:gd name="T12" fmla="*/ 191729 w 535"/>
              <a:gd name="T13" fmla="*/ 96224 h 535"/>
            </a:gdLst>
            <a:ahLst/>
            <a:cxnLst>
              <a:cxn ang="0">
                <a:pos x="T2" y="T3"/>
              </a:cxn>
              <a:cxn ang="0">
                <a:pos x="T4" y="T5"/>
              </a:cxn>
              <a:cxn ang="0">
                <a:pos x="T6" y="T7"/>
              </a:cxn>
              <a:cxn ang="0">
                <a:pos x="T8" y="T9"/>
              </a:cxn>
              <a:cxn ang="0">
                <a:pos x="T10" y="T11"/>
              </a:cxn>
              <a:cxn ang="0">
                <a:pos x="T12" y="T13"/>
              </a:cxn>
            </a:cxnLst>
            <a:rect l="0" t="0" r="r" b="b"/>
            <a:pathLst>
              <a:path w="535" h="535">
                <a:moveTo>
                  <a:pt x="534" y="268"/>
                </a:moveTo>
                <a:lnTo>
                  <a:pt x="534" y="268"/>
                </a:lnTo>
                <a:cubicBezTo>
                  <a:pt x="534" y="415"/>
                  <a:pt x="412" y="534"/>
                  <a:pt x="266" y="534"/>
                </a:cubicBezTo>
                <a:cubicBezTo>
                  <a:pt x="119" y="534"/>
                  <a:pt x="0" y="415"/>
                  <a:pt x="0" y="268"/>
                </a:cubicBezTo>
                <a:cubicBezTo>
                  <a:pt x="0" y="121"/>
                  <a:pt x="119" y="0"/>
                  <a:pt x="266" y="0"/>
                </a:cubicBezTo>
                <a:cubicBezTo>
                  <a:pt x="412" y="0"/>
                  <a:pt x="534" y="121"/>
                  <a:pt x="534" y="268"/>
                </a:cubicBezTo>
              </a:path>
            </a:pathLst>
          </a:custGeom>
          <a:solidFill>
            <a:schemeClr val="accent1"/>
          </a:solidFill>
          <a:ln>
            <a:noFill/>
          </a:ln>
          <a:effectLst/>
        </p:spPr>
        <p:txBody>
          <a:bodyPr wrap="none" lIns="91409" tIns="45704" rIns="91409" bIns="45704" anchor="ctr"/>
          <a:lstStyle/>
          <a:p>
            <a:endParaRPr lang="en-US" sz="700" dirty="0">
              <a:latin typeface="微软雅黑" panose="020B0503020204020204" pitchFamily="34" charset="-122"/>
            </a:endParaRPr>
          </a:p>
        </p:txBody>
      </p:sp>
      <p:grpSp>
        <p:nvGrpSpPr>
          <p:cNvPr id="2" name="Group 405"/>
          <p:cNvGrpSpPr/>
          <p:nvPr/>
        </p:nvGrpSpPr>
        <p:grpSpPr>
          <a:xfrm>
            <a:off x="4547987" y="1171655"/>
            <a:ext cx="1304619" cy="633837"/>
            <a:chOff x="12124791" y="3770786"/>
            <a:chExt cx="3478984" cy="1689710"/>
          </a:xfrm>
        </p:grpSpPr>
        <p:sp>
          <p:nvSpPr>
            <p:cNvPr id="14" name="Freeform 18"/>
            <p:cNvSpPr>
              <a:spLocks noChangeArrowheads="1"/>
            </p:cNvSpPr>
            <p:nvPr/>
          </p:nvSpPr>
          <p:spPr bwMode="auto">
            <a:xfrm>
              <a:off x="12124793" y="4118666"/>
              <a:ext cx="2841169" cy="1341829"/>
            </a:xfrm>
            <a:custGeom>
              <a:avLst/>
              <a:gdLst>
                <a:gd name="G0" fmla="+- 1 0 0"/>
                <a:gd name="G1" fmla="+- 1 0 0"/>
                <a:gd name="G2" fmla="+- 1 0 0"/>
                <a:gd name="G3" fmla="+- 1429 0 0"/>
                <a:gd name="G4" fmla="+- 1 0 0"/>
                <a:gd name="T0" fmla="*/ 106633 w 3023"/>
                <a:gd name="T1" fmla="*/ 407523 h 1430"/>
                <a:gd name="T2" fmla="*/ 1067050 w 3023"/>
                <a:gd name="T3" fmla="*/ 0 h 1430"/>
                <a:gd name="T4" fmla="*/ 1088665 w 3023"/>
                <a:gd name="T5" fmla="*/ 52154 h 1430"/>
                <a:gd name="T6" fmla="*/ 0 w 3023"/>
                <a:gd name="T7" fmla="*/ 513990 h 1430"/>
                <a:gd name="T8" fmla="*/ 106633 w 3023"/>
                <a:gd name="T9" fmla="*/ 407523 h 1430"/>
              </a:gdLst>
              <a:ahLst/>
              <a:cxnLst>
                <a:cxn ang="0">
                  <a:pos x="T0" y="T1"/>
                </a:cxn>
                <a:cxn ang="0">
                  <a:pos x="T2" y="T3"/>
                </a:cxn>
                <a:cxn ang="0">
                  <a:pos x="T4" y="T5"/>
                </a:cxn>
                <a:cxn ang="0">
                  <a:pos x="T6" y="T7"/>
                </a:cxn>
                <a:cxn ang="0">
                  <a:pos x="T8" y="T9"/>
                </a:cxn>
              </a:cxnLst>
              <a:rect l="0" t="0" r="r" b="b"/>
              <a:pathLst>
                <a:path w="3023" h="1430">
                  <a:moveTo>
                    <a:pt x="296" y="1133"/>
                  </a:moveTo>
                  <a:lnTo>
                    <a:pt x="2962" y="0"/>
                  </a:lnTo>
                  <a:lnTo>
                    <a:pt x="3022" y="145"/>
                  </a:lnTo>
                  <a:lnTo>
                    <a:pt x="0" y="1429"/>
                  </a:lnTo>
                  <a:lnTo>
                    <a:pt x="296" y="1133"/>
                  </a:lnTo>
                </a:path>
              </a:pathLst>
            </a:custGeom>
            <a:solidFill>
              <a:srgbClr val="515D5D"/>
            </a:solidFill>
            <a:ln>
              <a:noFill/>
            </a:ln>
            <a:effectLst/>
          </p:spPr>
          <p:txBody>
            <a:bodyPr wrap="none" lIns="121878" tIns="60939" rIns="121878" bIns="60939" anchor="ctr"/>
            <a:lstStyle/>
            <a:p>
              <a:endParaRPr lang="en-US" sz="700" dirty="0">
                <a:latin typeface="微软雅黑" panose="020B0503020204020204" pitchFamily="34" charset="-122"/>
              </a:endParaRPr>
            </a:p>
          </p:txBody>
        </p:sp>
        <p:sp>
          <p:nvSpPr>
            <p:cNvPr id="15" name="Freeform 19"/>
            <p:cNvSpPr>
              <a:spLocks noChangeArrowheads="1"/>
            </p:cNvSpPr>
            <p:nvPr/>
          </p:nvSpPr>
          <p:spPr bwMode="auto">
            <a:xfrm>
              <a:off x="12124791" y="4255333"/>
              <a:ext cx="2899153" cy="1205163"/>
            </a:xfrm>
            <a:custGeom>
              <a:avLst/>
              <a:gdLst>
                <a:gd name="G0" fmla="+- 1 0 0"/>
                <a:gd name="G1" fmla="*/ 1 0 0"/>
                <a:gd name="G2" fmla="+- 1 0 0"/>
                <a:gd name="G3" fmla="+- 1284 0 0"/>
                <a:gd name="G4" fmla="+- 1 0 0"/>
                <a:gd name="T0" fmla="*/ 150879 w 3086"/>
                <a:gd name="T1" fmla="*/ 459087 h 1285"/>
                <a:gd name="T2" fmla="*/ 1110890 w 3086"/>
                <a:gd name="T3" fmla="*/ 51769 h 1285"/>
                <a:gd name="T4" fmla="*/ 1088204 w 3086"/>
                <a:gd name="T5" fmla="*/ 0 h 1285"/>
                <a:gd name="T6" fmla="*/ 0 w 3086"/>
                <a:gd name="T7" fmla="*/ 461603 h 1285"/>
                <a:gd name="T8" fmla="*/ 150879 w 3086"/>
                <a:gd name="T9" fmla="*/ 459087 h 1285"/>
              </a:gdLst>
              <a:ahLst/>
              <a:cxnLst>
                <a:cxn ang="0">
                  <a:pos x="T0" y="T1"/>
                </a:cxn>
                <a:cxn ang="0">
                  <a:pos x="T2" y="T3"/>
                </a:cxn>
                <a:cxn ang="0">
                  <a:pos x="T4" y="T5"/>
                </a:cxn>
                <a:cxn ang="0">
                  <a:pos x="T6" y="T7"/>
                </a:cxn>
                <a:cxn ang="0">
                  <a:pos x="T8" y="T9"/>
                </a:cxn>
              </a:cxnLst>
              <a:rect l="0" t="0" r="r" b="b"/>
              <a:pathLst>
                <a:path w="3086" h="1285">
                  <a:moveTo>
                    <a:pt x="419" y="1277"/>
                  </a:moveTo>
                  <a:lnTo>
                    <a:pt x="3085" y="144"/>
                  </a:lnTo>
                  <a:lnTo>
                    <a:pt x="3022" y="0"/>
                  </a:lnTo>
                  <a:lnTo>
                    <a:pt x="0" y="1284"/>
                  </a:lnTo>
                  <a:lnTo>
                    <a:pt x="419" y="1277"/>
                  </a:lnTo>
                </a:path>
              </a:pathLst>
            </a:custGeom>
            <a:solidFill>
              <a:srgbClr val="828286"/>
            </a:solidFill>
            <a:ln>
              <a:noFill/>
            </a:ln>
            <a:effectLst/>
          </p:spPr>
          <p:txBody>
            <a:bodyPr wrap="none" lIns="121878" tIns="60939" rIns="121878" bIns="60939" anchor="ctr"/>
            <a:lstStyle/>
            <a:p>
              <a:endParaRPr lang="en-US" sz="700" dirty="0">
                <a:latin typeface="微软雅黑" panose="020B0503020204020204" pitchFamily="34" charset="-122"/>
              </a:endParaRPr>
            </a:p>
          </p:txBody>
        </p:sp>
        <p:sp>
          <p:nvSpPr>
            <p:cNvPr id="17" name="Freeform 20"/>
            <p:cNvSpPr>
              <a:spLocks noChangeArrowheads="1"/>
            </p:cNvSpPr>
            <p:nvPr/>
          </p:nvSpPr>
          <p:spPr bwMode="auto">
            <a:xfrm>
              <a:off x="12157926" y="4097957"/>
              <a:ext cx="2841169" cy="1341829"/>
            </a:xfrm>
            <a:custGeom>
              <a:avLst/>
              <a:gdLst>
                <a:gd name="G0" fmla="+- 1 0 0"/>
                <a:gd name="G1" fmla="+- 1 0 0"/>
                <a:gd name="G2" fmla="+- 1 0 0"/>
                <a:gd name="G3" fmla="+- 1429 0 0"/>
                <a:gd name="G4" fmla="+- 1 0 0"/>
                <a:gd name="T0" fmla="*/ 106527 w 3026"/>
                <a:gd name="T1" fmla="*/ 407523 h 1430"/>
                <a:gd name="T2" fmla="*/ 1066712 w 3026"/>
                <a:gd name="T3" fmla="*/ 0 h 1430"/>
                <a:gd name="T4" fmla="*/ 1088665 w 3026"/>
                <a:gd name="T5" fmla="*/ 51795 h 1430"/>
                <a:gd name="T6" fmla="*/ 0 w 3026"/>
                <a:gd name="T7" fmla="*/ 513990 h 1430"/>
                <a:gd name="T8" fmla="*/ 106527 w 3026"/>
                <a:gd name="T9" fmla="*/ 407523 h 1430"/>
              </a:gdLst>
              <a:ahLst/>
              <a:cxnLst>
                <a:cxn ang="0">
                  <a:pos x="T0" y="T1"/>
                </a:cxn>
                <a:cxn ang="0">
                  <a:pos x="T2" y="T3"/>
                </a:cxn>
                <a:cxn ang="0">
                  <a:pos x="T4" y="T5"/>
                </a:cxn>
                <a:cxn ang="0">
                  <a:pos x="T6" y="T7"/>
                </a:cxn>
                <a:cxn ang="0">
                  <a:pos x="T8" y="T9"/>
                </a:cxn>
              </a:cxnLst>
              <a:rect l="0" t="0" r="r" b="b"/>
              <a:pathLst>
                <a:path w="3026" h="1430">
                  <a:moveTo>
                    <a:pt x="296" y="1133"/>
                  </a:moveTo>
                  <a:lnTo>
                    <a:pt x="2964" y="0"/>
                  </a:lnTo>
                  <a:lnTo>
                    <a:pt x="3025" y="144"/>
                  </a:lnTo>
                  <a:lnTo>
                    <a:pt x="0" y="1429"/>
                  </a:lnTo>
                  <a:lnTo>
                    <a:pt x="296" y="1133"/>
                  </a:lnTo>
                </a:path>
              </a:pathLst>
            </a:custGeom>
            <a:solidFill>
              <a:schemeClr val="bg1">
                <a:lumMod val="65000"/>
              </a:schemeClr>
            </a:solidFill>
            <a:ln>
              <a:noFill/>
            </a:ln>
            <a:effectLst/>
          </p:spPr>
          <p:txBody>
            <a:bodyPr wrap="none" lIns="121878" tIns="60939" rIns="121878" bIns="60939" anchor="ctr"/>
            <a:lstStyle/>
            <a:p>
              <a:endParaRPr lang="en-US" sz="700" dirty="0">
                <a:latin typeface="微软雅黑" panose="020B0503020204020204" pitchFamily="34" charset="-122"/>
              </a:endParaRPr>
            </a:p>
          </p:txBody>
        </p:sp>
        <p:sp>
          <p:nvSpPr>
            <p:cNvPr id="18" name="Freeform 21"/>
            <p:cNvSpPr>
              <a:spLocks noChangeArrowheads="1"/>
            </p:cNvSpPr>
            <p:nvPr/>
          </p:nvSpPr>
          <p:spPr bwMode="auto">
            <a:xfrm>
              <a:off x="12157924" y="4234626"/>
              <a:ext cx="2899153" cy="1209302"/>
            </a:xfrm>
            <a:custGeom>
              <a:avLst/>
              <a:gdLst>
                <a:gd name="G0" fmla="+- 1 0 0"/>
                <a:gd name="G1" fmla="*/ 1 0 0"/>
                <a:gd name="G2" fmla="+- 1 0 0"/>
                <a:gd name="G3" fmla="+- 1285 0 0"/>
                <a:gd name="G4" fmla="+- 1 0 0"/>
                <a:gd name="T0" fmla="*/ 151093 w 3089"/>
                <a:gd name="T1" fmla="*/ 460666 h 1286"/>
                <a:gd name="T2" fmla="*/ 1110890 w 3089"/>
                <a:gd name="T3" fmla="*/ 52267 h 1286"/>
                <a:gd name="T4" fmla="*/ 1088226 w 3089"/>
                <a:gd name="T5" fmla="*/ 0 h 1286"/>
                <a:gd name="T6" fmla="*/ 0 w 3089"/>
                <a:gd name="T7" fmla="*/ 463190 h 1286"/>
                <a:gd name="T8" fmla="*/ 151093 w 3089"/>
                <a:gd name="T9" fmla="*/ 460666 h 1286"/>
              </a:gdLst>
              <a:ahLst/>
              <a:cxnLst>
                <a:cxn ang="0">
                  <a:pos x="T0" y="T1"/>
                </a:cxn>
                <a:cxn ang="0">
                  <a:pos x="T2" y="T3"/>
                </a:cxn>
                <a:cxn ang="0">
                  <a:pos x="T4" y="T5"/>
                </a:cxn>
                <a:cxn ang="0">
                  <a:pos x="T6" y="T7"/>
                </a:cxn>
                <a:cxn ang="0">
                  <a:pos x="T8" y="T9"/>
                </a:cxn>
              </a:cxnLst>
              <a:rect l="0" t="0" r="r" b="b"/>
              <a:pathLst>
                <a:path w="3089" h="1286">
                  <a:moveTo>
                    <a:pt x="420" y="1278"/>
                  </a:moveTo>
                  <a:lnTo>
                    <a:pt x="3088" y="145"/>
                  </a:lnTo>
                  <a:lnTo>
                    <a:pt x="3025" y="0"/>
                  </a:lnTo>
                  <a:lnTo>
                    <a:pt x="0" y="1285"/>
                  </a:lnTo>
                  <a:lnTo>
                    <a:pt x="420" y="1278"/>
                  </a:lnTo>
                </a:path>
              </a:pathLst>
            </a:custGeom>
            <a:solidFill>
              <a:schemeClr val="bg1">
                <a:lumMod val="50000"/>
              </a:schemeClr>
            </a:solidFill>
            <a:ln>
              <a:noFill/>
            </a:ln>
            <a:effectLst/>
          </p:spPr>
          <p:txBody>
            <a:bodyPr wrap="none" lIns="121878" tIns="60939" rIns="121878" bIns="60939" anchor="ctr"/>
            <a:lstStyle/>
            <a:p>
              <a:endParaRPr lang="en-US" sz="700" dirty="0">
                <a:latin typeface="微软雅黑" panose="020B0503020204020204" pitchFamily="34" charset="-122"/>
              </a:endParaRPr>
            </a:p>
          </p:txBody>
        </p:sp>
        <p:sp>
          <p:nvSpPr>
            <p:cNvPr id="19" name="Freeform 22"/>
            <p:cNvSpPr>
              <a:spLocks noChangeArrowheads="1"/>
            </p:cNvSpPr>
            <p:nvPr/>
          </p:nvSpPr>
          <p:spPr bwMode="auto">
            <a:xfrm>
              <a:off x="14560081" y="3770786"/>
              <a:ext cx="820046" cy="604652"/>
            </a:xfrm>
            <a:custGeom>
              <a:avLst/>
              <a:gdLst>
                <a:gd name="G0" fmla="+- 643 0 0"/>
                <a:gd name="G1" fmla="+- 643 0 0"/>
                <a:gd name="G2" fmla="+- 643 0 0"/>
                <a:gd name="G3" fmla="+- 1 0 0"/>
                <a:gd name="G4" fmla="+- 1 0 0"/>
                <a:gd name="G5" fmla="+- 1 0 0"/>
                <a:gd name="G6" fmla="+- 1 0 0"/>
                <a:gd name="G7" fmla="+- 1 0 0"/>
                <a:gd name="G8" fmla="+- 1 0 0"/>
                <a:gd name="G9" fmla="+- 1 0 0"/>
                <a:gd name="G10" fmla="+- 1 0 0"/>
                <a:gd name="G11" fmla="+- 643 0 0"/>
                <a:gd name="T0" fmla="*/ 0 w 875"/>
                <a:gd name="T1" fmla="*/ 231415 h 644"/>
                <a:gd name="T2" fmla="*/ 0 w 875"/>
                <a:gd name="T3" fmla="*/ 231415 h 644"/>
                <a:gd name="T4" fmla="*/ 116390 w 875"/>
                <a:gd name="T5" fmla="*/ 84936 h 644"/>
                <a:gd name="T6" fmla="*/ 313966 w 875"/>
                <a:gd name="T7" fmla="*/ 0 h 644"/>
                <a:gd name="T8" fmla="*/ 221644 w 875"/>
                <a:gd name="T9" fmla="*/ 137841 h 644"/>
                <a:gd name="T10" fmla="*/ 0 w 875"/>
                <a:gd name="T11" fmla="*/ 231415 h 644"/>
              </a:gdLst>
              <a:ahLst/>
              <a:cxnLst>
                <a:cxn ang="0">
                  <a:pos x="T0" y="T1"/>
                </a:cxn>
                <a:cxn ang="0">
                  <a:pos x="T2" y="T3"/>
                </a:cxn>
                <a:cxn ang="0">
                  <a:pos x="T4" y="T5"/>
                </a:cxn>
                <a:cxn ang="0">
                  <a:pos x="T6" y="T7"/>
                </a:cxn>
                <a:cxn ang="0">
                  <a:pos x="T8" y="T9"/>
                </a:cxn>
                <a:cxn ang="0">
                  <a:pos x="T10" y="T11"/>
                </a:cxn>
              </a:cxnLst>
              <a:rect l="0" t="0" r="r" b="b"/>
              <a:pathLst>
                <a:path w="875" h="644">
                  <a:moveTo>
                    <a:pt x="0" y="643"/>
                  </a:moveTo>
                  <a:lnTo>
                    <a:pt x="0" y="643"/>
                  </a:lnTo>
                  <a:cubicBezTo>
                    <a:pt x="0" y="643"/>
                    <a:pt x="58" y="347"/>
                    <a:pt x="324" y="236"/>
                  </a:cubicBezTo>
                  <a:cubicBezTo>
                    <a:pt x="589" y="122"/>
                    <a:pt x="874" y="0"/>
                    <a:pt x="874" y="0"/>
                  </a:cubicBezTo>
                  <a:cubicBezTo>
                    <a:pt x="617" y="383"/>
                    <a:pt x="617" y="383"/>
                    <a:pt x="617" y="383"/>
                  </a:cubicBezTo>
                  <a:lnTo>
                    <a:pt x="0" y="643"/>
                  </a:lnTo>
                </a:path>
              </a:pathLst>
            </a:custGeom>
            <a:solidFill>
              <a:schemeClr val="accent1">
                <a:lumMod val="75000"/>
              </a:schemeClr>
            </a:solidFill>
            <a:ln>
              <a:noFill/>
            </a:ln>
            <a:effectLst/>
          </p:spPr>
          <p:txBody>
            <a:bodyPr wrap="none" lIns="121878" tIns="60939" rIns="121878" bIns="60939" anchor="ctr"/>
            <a:lstStyle/>
            <a:p>
              <a:endParaRPr lang="en-US" sz="700" dirty="0">
                <a:latin typeface="微软雅黑" panose="020B0503020204020204" pitchFamily="34" charset="-122"/>
              </a:endParaRPr>
            </a:p>
          </p:txBody>
        </p:sp>
        <p:sp>
          <p:nvSpPr>
            <p:cNvPr id="20" name="Freeform 23"/>
            <p:cNvSpPr>
              <a:spLocks noChangeArrowheads="1"/>
            </p:cNvSpPr>
            <p:nvPr/>
          </p:nvSpPr>
          <p:spPr bwMode="auto">
            <a:xfrm>
              <a:off x="14597357" y="4218063"/>
              <a:ext cx="1006418" cy="401719"/>
            </a:xfrm>
            <a:custGeom>
              <a:avLst/>
              <a:gdLst>
                <a:gd name="G0" fmla="+- 263 0 0"/>
                <a:gd name="G1" fmla="+- 263 0 0"/>
                <a:gd name="G2" fmla="+- 263 0 0"/>
                <a:gd name="G3" fmla="+- 1 0 0"/>
                <a:gd name="G4" fmla="*/ 1 35987 45568"/>
                <a:gd name="G5" fmla="*/ 1 35987 55552"/>
                <a:gd name="G6" fmla="*/ G5 1 180"/>
                <a:gd name="G7" fmla="*/ G4 1 G6"/>
                <a:gd name="G8" fmla="+- 1 0 0"/>
                <a:gd name="G9" fmla="+- 1 0 0"/>
                <a:gd name="G10" fmla="+- 1 0 0"/>
                <a:gd name="G11" fmla="+- 1 0 0"/>
                <a:gd name="G12" fmla="+- 1 0 0"/>
                <a:gd name="G13" fmla="+- 1 0 0"/>
                <a:gd name="G14" fmla="+- 263 0 0"/>
                <a:gd name="T0" fmla="*/ 0 w 1071"/>
                <a:gd name="T1" fmla="*/ 94844 h 427"/>
                <a:gd name="T2" fmla="*/ 0 w 1071"/>
                <a:gd name="T3" fmla="*/ 94844 h 427"/>
                <a:gd name="T4" fmla="*/ 187298 w 1071"/>
                <a:gd name="T5" fmla="*/ 113236 h 427"/>
                <a:gd name="T6" fmla="*/ 385402 w 1071"/>
                <a:gd name="T7" fmla="*/ 28489 h 427"/>
                <a:gd name="T8" fmla="*/ 223317 w 1071"/>
                <a:gd name="T9" fmla="*/ 0 h 427"/>
                <a:gd name="T10" fmla="*/ 0 w 1071"/>
                <a:gd name="T11" fmla="*/ 94844 h 427"/>
              </a:gdLst>
              <a:ahLst/>
              <a:cxnLst>
                <a:cxn ang="0">
                  <a:pos x="T0" y="T1"/>
                </a:cxn>
                <a:cxn ang="0">
                  <a:pos x="T2" y="T3"/>
                </a:cxn>
                <a:cxn ang="0">
                  <a:pos x="T4" y="T5"/>
                </a:cxn>
                <a:cxn ang="0">
                  <a:pos x="T6" y="T7"/>
                </a:cxn>
                <a:cxn ang="0">
                  <a:pos x="T8" y="T9"/>
                </a:cxn>
                <a:cxn ang="0">
                  <a:pos x="T10" y="T11"/>
                </a:cxn>
              </a:cxnLst>
              <a:rect l="0" t="0" r="r" b="b"/>
              <a:pathLst>
                <a:path w="1071" h="427">
                  <a:moveTo>
                    <a:pt x="0" y="263"/>
                  </a:moveTo>
                  <a:lnTo>
                    <a:pt x="0" y="263"/>
                  </a:lnTo>
                  <a:cubicBezTo>
                    <a:pt x="0" y="263"/>
                    <a:pt x="254" y="426"/>
                    <a:pt x="520" y="314"/>
                  </a:cubicBezTo>
                  <a:cubicBezTo>
                    <a:pt x="786" y="200"/>
                    <a:pt x="1070" y="79"/>
                    <a:pt x="1070" y="79"/>
                  </a:cubicBezTo>
                  <a:cubicBezTo>
                    <a:pt x="620" y="0"/>
                    <a:pt x="620" y="0"/>
                    <a:pt x="620" y="0"/>
                  </a:cubicBezTo>
                  <a:lnTo>
                    <a:pt x="0" y="263"/>
                  </a:lnTo>
                </a:path>
              </a:pathLst>
            </a:custGeom>
            <a:solidFill>
              <a:schemeClr val="accent1"/>
            </a:solidFill>
            <a:ln>
              <a:noFill/>
            </a:ln>
            <a:effectLst/>
          </p:spPr>
          <p:txBody>
            <a:bodyPr wrap="none" lIns="121878" tIns="60939" rIns="121878" bIns="60939" anchor="ctr"/>
            <a:lstStyle/>
            <a:p>
              <a:endParaRPr lang="en-US" sz="700" dirty="0">
                <a:latin typeface="微软雅黑" panose="020B0503020204020204" pitchFamily="34" charset="-122"/>
              </a:endParaRPr>
            </a:p>
          </p:txBody>
        </p:sp>
      </p:grpSp>
      <p:sp>
        <p:nvSpPr>
          <p:cNvPr id="22" name="文本框 21"/>
          <p:cNvSpPr txBox="1"/>
          <p:nvPr/>
        </p:nvSpPr>
        <p:spPr>
          <a:xfrm>
            <a:off x="614043" y="3799952"/>
            <a:ext cx="1892675" cy="623248"/>
          </a:xfrm>
          <a:prstGeom prst="rect">
            <a:avLst/>
          </a:prstGeom>
          <a:noFill/>
        </p:spPr>
        <p:txBody>
          <a:bodyPr wrap="square" lIns="68580" tIns="34290" rIns="68580" bIns="34290" rtlCol="0">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在这里输入您的文字内容，或者将您的文字复制在这里，在这里输入您的文字内容，或者将您的文字复制在这里</a:t>
            </a:r>
            <a:endParaRPr lang="zh-CN" altLang="en-US" sz="900" dirty="0">
              <a:solidFill>
                <a:schemeClr val="tx1">
                  <a:lumMod val="50000"/>
                  <a:lumOff val="50000"/>
                </a:schemeClr>
              </a:solidFill>
            </a:endParaRPr>
          </a:p>
        </p:txBody>
      </p:sp>
      <p:sp>
        <p:nvSpPr>
          <p:cNvPr id="23" name="文本框 22"/>
          <p:cNvSpPr txBox="1"/>
          <p:nvPr/>
        </p:nvSpPr>
        <p:spPr>
          <a:xfrm>
            <a:off x="845050" y="3491028"/>
            <a:ext cx="1485000"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haroni" panose="02010803020104030203" pitchFamily="2" charset="-79"/>
              </a:rPr>
              <a:t>添加您的标题</a:t>
            </a:r>
          </a:p>
        </p:txBody>
      </p:sp>
      <p:sp>
        <p:nvSpPr>
          <p:cNvPr id="24" name="文本框 23"/>
          <p:cNvSpPr txBox="1"/>
          <p:nvPr/>
        </p:nvSpPr>
        <p:spPr>
          <a:xfrm>
            <a:off x="2648805" y="3799952"/>
            <a:ext cx="1892675" cy="623248"/>
          </a:xfrm>
          <a:prstGeom prst="rect">
            <a:avLst/>
          </a:prstGeom>
          <a:noFill/>
        </p:spPr>
        <p:txBody>
          <a:bodyPr wrap="square" lIns="68580" tIns="34290" rIns="68580" bIns="34290" rtlCol="0">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在这里输入您的文字内容，或者将您的文字复制在这里，在这里输入您的文字内容，或者将您的文字复制在这里</a:t>
            </a:r>
            <a:endParaRPr lang="zh-CN" altLang="en-US" sz="900" dirty="0">
              <a:solidFill>
                <a:schemeClr val="tx1">
                  <a:lumMod val="50000"/>
                  <a:lumOff val="50000"/>
                </a:schemeClr>
              </a:solidFill>
            </a:endParaRPr>
          </a:p>
        </p:txBody>
      </p:sp>
      <p:sp>
        <p:nvSpPr>
          <p:cNvPr id="25" name="文本框 24"/>
          <p:cNvSpPr txBox="1"/>
          <p:nvPr/>
        </p:nvSpPr>
        <p:spPr>
          <a:xfrm>
            <a:off x="2879812" y="3491028"/>
            <a:ext cx="1485000"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haroni" panose="02010803020104030203" pitchFamily="2" charset="-79"/>
              </a:rPr>
              <a:t>添加您的标题</a:t>
            </a:r>
          </a:p>
        </p:txBody>
      </p:sp>
      <p:sp>
        <p:nvSpPr>
          <p:cNvPr id="26" name="文本框 25"/>
          <p:cNvSpPr txBox="1"/>
          <p:nvPr/>
        </p:nvSpPr>
        <p:spPr>
          <a:xfrm>
            <a:off x="4683567" y="3799952"/>
            <a:ext cx="1892675" cy="623248"/>
          </a:xfrm>
          <a:prstGeom prst="rect">
            <a:avLst/>
          </a:prstGeom>
          <a:noFill/>
        </p:spPr>
        <p:txBody>
          <a:bodyPr wrap="square" lIns="68580" tIns="34290" rIns="68580" bIns="34290" rtlCol="0">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在这里输入您的文字内容，或者将您的文字复制在这里，在这里输入您的文字内容，或者将您的文字复制在这里</a:t>
            </a:r>
            <a:endParaRPr lang="zh-CN" altLang="en-US" sz="900" dirty="0">
              <a:solidFill>
                <a:schemeClr val="tx1">
                  <a:lumMod val="50000"/>
                  <a:lumOff val="50000"/>
                </a:schemeClr>
              </a:solidFill>
            </a:endParaRPr>
          </a:p>
        </p:txBody>
      </p:sp>
      <p:sp>
        <p:nvSpPr>
          <p:cNvPr id="27" name="文本框 26"/>
          <p:cNvSpPr txBox="1"/>
          <p:nvPr/>
        </p:nvSpPr>
        <p:spPr>
          <a:xfrm>
            <a:off x="4887404" y="3491028"/>
            <a:ext cx="1485000"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haroni" panose="02010803020104030203" pitchFamily="2" charset="-79"/>
              </a:rPr>
              <a:t>添加您的标题</a:t>
            </a:r>
          </a:p>
        </p:txBody>
      </p:sp>
      <p:sp>
        <p:nvSpPr>
          <p:cNvPr id="28" name="文本框 27"/>
          <p:cNvSpPr txBox="1"/>
          <p:nvPr/>
        </p:nvSpPr>
        <p:spPr>
          <a:xfrm>
            <a:off x="6718330" y="3799952"/>
            <a:ext cx="1892675" cy="623248"/>
          </a:xfrm>
          <a:prstGeom prst="rect">
            <a:avLst/>
          </a:prstGeom>
          <a:noFill/>
        </p:spPr>
        <p:txBody>
          <a:bodyPr wrap="square" lIns="68580" tIns="34290" rIns="68580" bIns="34290" rtlCol="0">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在这里输入您的文字内容，或者将您的文字复制在这里，在这里输入您的文字内容，或者将您的文字复制在这里</a:t>
            </a:r>
            <a:endParaRPr lang="zh-CN" altLang="en-US" sz="900" dirty="0">
              <a:solidFill>
                <a:schemeClr val="tx1">
                  <a:lumMod val="50000"/>
                  <a:lumOff val="50000"/>
                </a:schemeClr>
              </a:solidFill>
            </a:endParaRPr>
          </a:p>
        </p:txBody>
      </p:sp>
      <p:sp>
        <p:nvSpPr>
          <p:cNvPr id="29" name="文本框 28"/>
          <p:cNvSpPr txBox="1"/>
          <p:nvPr/>
        </p:nvSpPr>
        <p:spPr>
          <a:xfrm>
            <a:off x="6922167" y="3491028"/>
            <a:ext cx="1485000"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haroni" panose="02010803020104030203" pitchFamily="2" charset="-79"/>
              </a:rPr>
              <a:t>添加您的标题</a:t>
            </a:r>
          </a:p>
        </p:txBody>
      </p:sp>
      <p:grpSp>
        <p:nvGrpSpPr>
          <p:cNvPr id="3" name="Group 20"/>
          <p:cNvGrpSpPr>
            <a:grpSpLocks noChangeAspect="1"/>
          </p:cNvGrpSpPr>
          <p:nvPr/>
        </p:nvGrpSpPr>
        <p:grpSpPr>
          <a:xfrm>
            <a:off x="3433142" y="2992972"/>
            <a:ext cx="324000" cy="224485"/>
            <a:chOff x="7416800" y="1122363"/>
            <a:chExt cx="366713" cy="254000"/>
          </a:xfrm>
          <a:solidFill>
            <a:schemeClr val="bg1"/>
          </a:solidFill>
        </p:grpSpPr>
        <p:sp>
          <p:nvSpPr>
            <p:cNvPr id="31"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32"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grpSp>
      <p:sp>
        <p:nvSpPr>
          <p:cNvPr id="33" name="Freeform 35"/>
          <p:cNvSpPr>
            <a:spLocks noChangeAspect="1"/>
          </p:cNvSpPr>
          <p:nvPr/>
        </p:nvSpPr>
        <p:spPr bwMode="auto">
          <a:xfrm>
            <a:off x="1425380" y="2971236"/>
            <a:ext cx="270000" cy="267956"/>
          </a:xfrm>
          <a:custGeom>
            <a:avLst/>
            <a:gdLst>
              <a:gd name="T0" fmla="*/ 597 w 1245"/>
              <a:gd name="T1" fmla="*/ 1 h 1242"/>
              <a:gd name="T2" fmla="*/ 876 w 1245"/>
              <a:gd name="T3" fmla="*/ 315 h 1242"/>
              <a:gd name="T4" fmla="*/ 1006 w 1245"/>
              <a:gd name="T5" fmla="*/ 323 h 1242"/>
              <a:gd name="T6" fmla="*/ 1219 w 1245"/>
              <a:gd name="T7" fmla="*/ 438 h 1242"/>
              <a:gd name="T8" fmla="*/ 991 w 1245"/>
              <a:gd name="T9" fmla="*/ 755 h 1242"/>
              <a:gd name="T10" fmla="*/ 965 w 1245"/>
              <a:gd name="T11" fmla="*/ 1153 h 1242"/>
              <a:gd name="T12" fmla="*/ 630 w 1245"/>
              <a:gd name="T13" fmla="*/ 1026 h 1242"/>
              <a:gd name="T14" fmla="*/ 254 w 1245"/>
              <a:gd name="T15" fmla="*/ 1141 h 1242"/>
              <a:gd name="T16" fmla="*/ 254 w 1245"/>
              <a:gd name="T17" fmla="*/ 744 h 1242"/>
              <a:gd name="T18" fmla="*/ 24 w 1245"/>
              <a:gd name="T19" fmla="*/ 485 h 1242"/>
              <a:gd name="T20" fmla="*/ 229 w 1245"/>
              <a:gd name="T21" fmla="*/ 323 h 1242"/>
              <a:gd name="T22" fmla="*/ 394 w 1245"/>
              <a:gd name="T23" fmla="*/ 303 h 1242"/>
              <a:gd name="T24" fmla="*/ 548 w 1245"/>
              <a:gd name="T25" fmla="*/ 21 h 1242"/>
              <a:gd name="T26" fmla="*/ 597 w 1245"/>
              <a:gd name="T27" fmla="*/ 1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5" h="1242">
                <a:moveTo>
                  <a:pt x="597" y="1"/>
                </a:moveTo>
                <a:cubicBezTo>
                  <a:pt x="814" y="0"/>
                  <a:pt x="729" y="256"/>
                  <a:pt x="876" y="315"/>
                </a:cubicBezTo>
                <a:cubicBezTo>
                  <a:pt x="912" y="329"/>
                  <a:pt x="962" y="316"/>
                  <a:pt x="1006" y="323"/>
                </a:cubicBezTo>
                <a:cubicBezTo>
                  <a:pt x="1102" y="338"/>
                  <a:pt x="1204" y="343"/>
                  <a:pt x="1219" y="438"/>
                </a:cubicBezTo>
                <a:cubicBezTo>
                  <a:pt x="1245" y="597"/>
                  <a:pt x="1018" y="652"/>
                  <a:pt x="991" y="755"/>
                </a:cubicBezTo>
                <a:cubicBezTo>
                  <a:pt x="963" y="867"/>
                  <a:pt x="1142" y="1099"/>
                  <a:pt x="965" y="1153"/>
                </a:cubicBezTo>
                <a:cubicBezTo>
                  <a:pt x="814" y="1199"/>
                  <a:pt x="740" y="1044"/>
                  <a:pt x="630" y="1026"/>
                </a:cubicBezTo>
                <a:cubicBezTo>
                  <a:pt x="505" y="1005"/>
                  <a:pt x="422" y="1242"/>
                  <a:pt x="254" y="1141"/>
                </a:cubicBezTo>
                <a:cubicBezTo>
                  <a:pt x="119" y="1059"/>
                  <a:pt x="293" y="869"/>
                  <a:pt x="254" y="744"/>
                </a:cubicBezTo>
                <a:cubicBezTo>
                  <a:pt x="223" y="645"/>
                  <a:pt x="48" y="620"/>
                  <a:pt x="24" y="485"/>
                </a:cubicBezTo>
                <a:cubicBezTo>
                  <a:pt x="0" y="352"/>
                  <a:pt x="132" y="339"/>
                  <a:pt x="229" y="323"/>
                </a:cubicBezTo>
                <a:cubicBezTo>
                  <a:pt x="290" y="314"/>
                  <a:pt x="356" y="333"/>
                  <a:pt x="394" y="303"/>
                </a:cubicBezTo>
                <a:cubicBezTo>
                  <a:pt x="473" y="239"/>
                  <a:pt x="465" y="83"/>
                  <a:pt x="548" y="21"/>
                </a:cubicBezTo>
                <a:cubicBezTo>
                  <a:pt x="564" y="14"/>
                  <a:pt x="581" y="8"/>
                  <a:pt x="597" y="1"/>
                </a:cubicBezTo>
                <a:close/>
              </a:path>
            </a:pathLst>
          </a:custGeom>
          <a:solidFill>
            <a:schemeClr val="bg1"/>
          </a:solidFill>
          <a:ln>
            <a:noFill/>
          </a:ln>
        </p:spPr>
        <p:txBody>
          <a:bodyPr vert="horz" wrap="square" lIns="68580" tIns="34290" rIns="68580" bIns="34290" numCol="1" anchor="t" anchorCtr="0" compatLnSpc="1"/>
          <a:lstStyle/>
          <a:p>
            <a:endParaRPr lang="zh-CN" altLang="en-US"/>
          </a:p>
        </p:txBody>
      </p:sp>
      <p:sp>
        <p:nvSpPr>
          <p:cNvPr id="34" name="Freeform 175"/>
          <p:cNvSpPr>
            <a:spLocks noChangeAspect="1" noEditPoints="1"/>
          </p:cNvSpPr>
          <p:nvPr/>
        </p:nvSpPr>
        <p:spPr bwMode="auto">
          <a:xfrm>
            <a:off x="7570152" y="2959609"/>
            <a:ext cx="189031" cy="308143"/>
          </a:xfrm>
          <a:custGeom>
            <a:avLst/>
            <a:gdLst>
              <a:gd name="T0" fmla="*/ 183 w 800"/>
              <a:gd name="T1" fmla="*/ 187 h 1294"/>
              <a:gd name="T2" fmla="*/ 131 w 800"/>
              <a:gd name="T3" fmla="*/ 209 h 1294"/>
              <a:gd name="T4" fmla="*/ 109 w 800"/>
              <a:gd name="T5" fmla="*/ 1111 h 1294"/>
              <a:gd name="T6" fmla="*/ 183 w 800"/>
              <a:gd name="T7" fmla="*/ 1186 h 1294"/>
              <a:gd name="T8" fmla="*/ 670 w 800"/>
              <a:gd name="T9" fmla="*/ 1164 h 1294"/>
              <a:gd name="T10" fmla="*/ 692 w 800"/>
              <a:gd name="T11" fmla="*/ 261 h 1294"/>
              <a:gd name="T12" fmla="*/ 618 w 800"/>
              <a:gd name="T13" fmla="*/ 187 h 1294"/>
              <a:gd name="T14" fmla="*/ 178 w 800"/>
              <a:gd name="T15" fmla="*/ 1100 h 1294"/>
              <a:gd name="T16" fmla="*/ 613 w 800"/>
              <a:gd name="T17" fmla="*/ 1011 h 1294"/>
              <a:gd name="T18" fmla="*/ 178 w 800"/>
              <a:gd name="T19" fmla="*/ 887 h 1294"/>
              <a:gd name="T20" fmla="*/ 613 w 800"/>
              <a:gd name="T21" fmla="*/ 977 h 1294"/>
              <a:gd name="T22" fmla="*/ 178 w 800"/>
              <a:gd name="T23" fmla="*/ 887 h 1294"/>
              <a:gd name="T24" fmla="*/ 178 w 800"/>
              <a:gd name="T25" fmla="*/ 847 h 1294"/>
              <a:gd name="T26" fmla="*/ 613 w 800"/>
              <a:gd name="T27" fmla="*/ 758 h 1294"/>
              <a:gd name="T28" fmla="*/ 178 w 800"/>
              <a:gd name="T29" fmla="*/ 634 h 1294"/>
              <a:gd name="T30" fmla="*/ 613 w 800"/>
              <a:gd name="T31" fmla="*/ 724 h 1294"/>
              <a:gd name="T32" fmla="*/ 178 w 800"/>
              <a:gd name="T33" fmla="*/ 634 h 1294"/>
              <a:gd name="T34" fmla="*/ 178 w 800"/>
              <a:gd name="T35" fmla="*/ 604 h 1294"/>
              <a:gd name="T36" fmla="*/ 613 w 800"/>
              <a:gd name="T37" fmla="*/ 514 h 1294"/>
              <a:gd name="T38" fmla="*/ 255 w 800"/>
              <a:gd name="T39" fmla="*/ 319 h 1294"/>
              <a:gd name="T40" fmla="*/ 363 w 800"/>
              <a:gd name="T41" fmla="*/ 381 h 1294"/>
              <a:gd name="T42" fmla="*/ 425 w 800"/>
              <a:gd name="T43" fmla="*/ 489 h 1294"/>
              <a:gd name="T44" fmla="*/ 534 w 800"/>
              <a:gd name="T45" fmla="*/ 381 h 1294"/>
              <a:gd name="T46" fmla="*/ 425 w 800"/>
              <a:gd name="T47" fmla="*/ 319 h 1294"/>
              <a:gd name="T48" fmla="*/ 363 w 800"/>
              <a:gd name="T49" fmla="*/ 210 h 1294"/>
              <a:gd name="T50" fmla="*/ 255 w 800"/>
              <a:gd name="T51" fmla="*/ 319 h 1294"/>
              <a:gd name="T52" fmla="*/ 251 w 800"/>
              <a:gd name="T53" fmla="*/ 78 h 1294"/>
              <a:gd name="T54" fmla="*/ 543 w 800"/>
              <a:gd name="T55" fmla="*/ 0 h 1294"/>
              <a:gd name="T56" fmla="*/ 618 w 800"/>
              <a:gd name="T57" fmla="*/ 78 h 1294"/>
              <a:gd name="T58" fmla="*/ 800 w 800"/>
              <a:gd name="T59" fmla="*/ 261 h 1294"/>
              <a:gd name="T60" fmla="*/ 747 w 800"/>
              <a:gd name="T61" fmla="*/ 1240 h 1294"/>
              <a:gd name="T62" fmla="*/ 618 w 800"/>
              <a:gd name="T63" fmla="*/ 1294 h 1294"/>
              <a:gd name="T64" fmla="*/ 54 w 800"/>
              <a:gd name="T65" fmla="*/ 1240 h 1294"/>
              <a:gd name="T66" fmla="*/ 0 w 800"/>
              <a:gd name="T67" fmla="*/ 261 h 1294"/>
              <a:gd name="T68" fmla="*/ 54 w 800"/>
              <a:gd name="T69" fmla="*/ 132 h 1294"/>
              <a:gd name="T70" fmla="*/ 183 w 800"/>
              <a:gd name="T71" fmla="*/ 78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00" h="1294">
                <a:moveTo>
                  <a:pt x="618" y="187"/>
                </a:moveTo>
                <a:lnTo>
                  <a:pt x="183" y="187"/>
                </a:lnTo>
                <a:cubicBezTo>
                  <a:pt x="163" y="187"/>
                  <a:pt x="144" y="195"/>
                  <a:pt x="131" y="208"/>
                </a:cubicBezTo>
                <a:lnTo>
                  <a:pt x="131" y="209"/>
                </a:lnTo>
                <a:cubicBezTo>
                  <a:pt x="117" y="222"/>
                  <a:pt x="109" y="241"/>
                  <a:pt x="109" y="261"/>
                </a:cubicBezTo>
                <a:lnTo>
                  <a:pt x="109" y="1111"/>
                </a:lnTo>
                <a:cubicBezTo>
                  <a:pt x="109" y="1132"/>
                  <a:pt x="117" y="1150"/>
                  <a:pt x="131" y="1164"/>
                </a:cubicBezTo>
                <a:cubicBezTo>
                  <a:pt x="144" y="1177"/>
                  <a:pt x="163" y="1186"/>
                  <a:pt x="183" y="1186"/>
                </a:cubicBezTo>
                <a:lnTo>
                  <a:pt x="618" y="1186"/>
                </a:lnTo>
                <a:cubicBezTo>
                  <a:pt x="638" y="1186"/>
                  <a:pt x="657" y="1177"/>
                  <a:pt x="670" y="1164"/>
                </a:cubicBezTo>
                <a:cubicBezTo>
                  <a:pt x="684" y="1150"/>
                  <a:pt x="692" y="1132"/>
                  <a:pt x="692" y="1111"/>
                </a:cubicBezTo>
                <a:lnTo>
                  <a:pt x="692" y="261"/>
                </a:lnTo>
                <a:cubicBezTo>
                  <a:pt x="692" y="241"/>
                  <a:pt x="684" y="222"/>
                  <a:pt x="670" y="209"/>
                </a:cubicBezTo>
                <a:cubicBezTo>
                  <a:pt x="657" y="195"/>
                  <a:pt x="638" y="187"/>
                  <a:pt x="618" y="187"/>
                </a:cubicBezTo>
                <a:close/>
                <a:moveTo>
                  <a:pt x="178" y="1011"/>
                </a:moveTo>
                <a:lnTo>
                  <a:pt x="178" y="1100"/>
                </a:lnTo>
                <a:lnTo>
                  <a:pt x="613" y="1100"/>
                </a:lnTo>
                <a:lnTo>
                  <a:pt x="613" y="1011"/>
                </a:lnTo>
                <a:lnTo>
                  <a:pt x="178" y="1011"/>
                </a:lnTo>
                <a:close/>
                <a:moveTo>
                  <a:pt x="178" y="887"/>
                </a:moveTo>
                <a:lnTo>
                  <a:pt x="178" y="977"/>
                </a:lnTo>
                <a:lnTo>
                  <a:pt x="613" y="977"/>
                </a:lnTo>
                <a:lnTo>
                  <a:pt x="613" y="887"/>
                </a:lnTo>
                <a:lnTo>
                  <a:pt x="178" y="887"/>
                </a:lnTo>
                <a:close/>
                <a:moveTo>
                  <a:pt x="178" y="758"/>
                </a:moveTo>
                <a:lnTo>
                  <a:pt x="178" y="847"/>
                </a:lnTo>
                <a:lnTo>
                  <a:pt x="613" y="847"/>
                </a:lnTo>
                <a:lnTo>
                  <a:pt x="613" y="758"/>
                </a:lnTo>
                <a:lnTo>
                  <a:pt x="178" y="758"/>
                </a:lnTo>
                <a:close/>
                <a:moveTo>
                  <a:pt x="178" y="634"/>
                </a:moveTo>
                <a:lnTo>
                  <a:pt x="178" y="724"/>
                </a:lnTo>
                <a:lnTo>
                  <a:pt x="613" y="724"/>
                </a:lnTo>
                <a:lnTo>
                  <a:pt x="613" y="634"/>
                </a:lnTo>
                <a:lnTo>
                  <a:pt x="178" y="634"/>
                </a:lnTo>
                <a:close/>
                <a:moveTo>
                  <a:pt x="178" y="514"/>
                </a:moveTo>
                <a:lnTo>
                  <a:pt x="178" y="604"/>
                </a:lnTo>
                <a:lnTo>
                  <a:pt x="613" y="604"/>
                </a:lnTo>
                <a:lnTo>
                  <a:pt x="613" y="514"/>
                </a:lnTo>
                <a:lnTo>
                  <a:pt x="178" y="514"/>
                </a:lnTo>
                <a:close/>
                <a:moveTo>
                  <a:pt x="255" y="319"/>
                </a:moveTo>
                <a:lnTo>
                  <a:pt x="255" y="381"/>
                </a:lnTo>
                <a:lnTo>
                  <a:pt x="363" y="381"/>
                </a:lnTo>
                <a:lnTo>
                  <a:pt x="363" y="489"/>
                </a:lnTo>
                <a:lnTo>
                  <a:pt x="425" y="489"/>
                </a:lnTo>
                <a:lnTo>
                  <a:pt x="425" y="381"/>
                </a:lnTo>
                <a:lnTo>
                  <a:pt x="534" y="381"/>
                </a:lnTo>
                <a:lnTo>
                  <a:pt x="534" y="319"/>
                </a:lnTo>
                <a:lnTo>
                  <a:pt x="425" y="319"/>
                </a:lnTo>
                <a:lnTo>
                  <a:pt x="425" y="210"/>
                </a:lnTo>
                <a:lnTo>
                  <a:pt x="363" y="210"/>
                </a:lnTo>
                <a:lnTo>
                  <a:pt x="363" y="319"/>
                </a:lnTo>
                <a:lnTo>
                  <a:pt x="255" y="319"/>
                </a:lnTo>
                <a:close/>
                <a:moveTo>
                  <a:pt x="183" y="78"/>
                </a:moveTo>
                <a:lnTo>
                  <a:pt x="251" y="78"/>
                </a:lnTo>
                <a:lnTo>
                  <a:pt x="251" y="0"/>
                </a:lnTo>
                <a:lnTo>
                  <a:pt x="543" y="0"/>
                </a:lnTo>
                <a:lnTo>
                  <a:pt x="543" y="78"/>
                </a:lnTo>
                <a:lnTo>
                  <a:pt x="618" y="78"/>
                </a:lnTo>
                <a:cubicBezTo>
                  <a:pt x="668" y="78"/>
                  <a:pt x="714" y="99"/>
                  <a:pt x="747" y="132"/>
                </a:cubicBezTo>
                <a:cubicBezTo>
                  <a:pt x="780" y="165"/>
                  <a:pt x="800" y="211"/>
                  <a:pt x="800" y="261"/>
                </a:cubicBezTo>
                <a:lnTo>
                  <a:pt x="800" y="1111"/>
                </a:lnTo>
                <a:cubicBezTo>
                  <a:pt x="800" y="1161"/>
                  <a:pt x="780" y="1207"/>
                  <a:pt x="747" y="1240"/>
                </a:cubicBezTo>
                <a:lnTo>
                  <a:pt x="746" y="1240"/>
                </a:lnTo>
                <a:cubicBezTo>
                  <a:pt x="713" y="1273"/>
                  <a:pt x="668" y="1294"/>
                  <a:pt x="618" y="1294"/>
                </a:cubicBezTo>
                <a:lnTo>
                  <a:pt x="183" y="1294"/>
                </a:lnTo>
                <a:cubicBezTo>
                  <a:pt x="133" y="1294"/>
                  <a:pt x="87" y="1273"/>
                  <a:pt x="54" y="1240"/>
                </a:cubicBezTo>
                <a:cubicBezTo>
                  <a:pt x="21" y="1207"/>
                  <a:pt x="0" y="1161"/>
                  <a:pt x="0" y="1111"/>
                </a:cubicBezTo>
                <a:lnTo>
                  <a:pt x="0" y="261"/>
                </a:lnTo>
                <a:cubicBezTo>
                  <a:pt x="0" y="211"/>
                  <a:pt x="21" y="165"/>
                  <a:pt x="54" y="132"/>
                </a:cubicBezTo>
                <a:lnTo>
                  <a:pt x="54" y="132"/>
                </a:lnTo>
                <a:lnTo>
                  <a:pt x="54" y="132"/>
                </a:lnTo>
                <a:cubicBezTo>
                  <a:pt x="88" y="99"/>
                  <a:pt x="133" y="78"/>
                  <a:pt x="183" y="78"/>
                </a:cubicBezTo>
                <a:close/>
              </a:path>
            </a:pathLst>
          </a:custGeom>
          <a:solidFill>
            <a:schemeClr val="bg1"/>
          </a:solidFill>
          <a:ln>
            <a:noFill/>
          </a:ln>
        </p:spPr>
        <p:txBody>
          <a:bodyPr vert="horz" wrap="square" lIns="68580" tIns="34290" rIns="68580" bIns="34290" numCol="1" anchor="t" anchorCtr="0" compatLnSpc="1"/>
          <a:lstStyle/>
          <a:p>
            <a:endParaRPr lang="zh-CN" altLang="en-US"/>
          </a:p>
        </p:txBody>
      </p:sp>
      <p:sp>
        <p:nvSpPr>
          <p:cNvPr id="35" name="Freeform 97"/>
          <p:cNvSpPr>
            <a:spLocks noChangeAspect="1" noEditPoints="1"/>
          </p:cNvSpPr>
          <p:nvPr/>
        </p:nvSpPr>
        <p:spPr bwMode="auto">
          <a:xfrm>
            <a:off x="5494904" y="2969066"/>
            <a:ext cx="270000" cy="272297"/>
          </a:xfrm>
          <a:custGeom>
            <a:avLst/>
            <a:gdLst>
              <a:gd name="T0" fmla="*/ 931 w 1200"/>
              <a:gd name="T1" fmla="*/ 1047 h 1200"/>
              <a:gd name="T2" fmla="*/ 681 w 1200"/>
              <a:gd name="T3" fmla="*/ 615 h 1200"/>
              <a:gd name="T4" fmla="*/ 1068 w 1200"/>
              <a:gd name="T5" fmla="*/ 299 h 1200"/>
              <a:gd name="T6" fmla="*/ 1156 w 1200"/>
              <a:gd name="T7" fmla="*/ 600 h 1200"/>
              <a:gd name="T8" fmla="*/ 931 w 1200"/>
              <a:gd name="T9" fmla="*/ 1047 h 1200"/>
              <a:gd name="T10" fmla="*/ 1029 w 1200"/>
              <a:gd name="T11" fmla="*/ 181 h 1200"/>
              <a:gd name="T12" fmla="*/ 618 w 1200"/>
              <a:gd name="T13" fmla="*/ 513 h 1200"/>
              <a:gd name="T14" fmla="*/ 618 w 1200"/>
              <a:gd name="T15" fmla="*/ 555 h 1200"/>
              <a:gd name="T16" fmla="*/ 1049 w 1200"/>
              <a:gd name="T17" fmla="*/ 203 h 1200"/>
              <a:gd name="T18" fmla="*/ 1029 w 1200"/>
              <a:gd name="T19" fmla="*/ 181 h 1200"/>
              <a:gd name="T20" fmla="*/ 985 w 1200"/>
              <a:gd name="T21" fmla="*/ 139 h 1200"/>
              <a:gd name="T22" fmla="*/ 618 w 1200"/>
              <a:gd name="T23" fmla="*/ 436 h 1200"/>
              <a:gd name="T24" fmla="*/ 618 w 1200"/>
              <a:gd name="T25" fmla="*/ 480 h 1200"/>
              <a:gd name="T26" fmla="*/ 1011 w 1200"/>
              <a:gd name="T27" fmla="*/ 163 h 1200"/>
              <a:gd name="T28" fmla="*/ 985 w 1200"/>
              <a:gd name="T29" fmla="*/ 139 h 1200"/>
              <a:gd name="T30" fmla="*/ 935 w 1200"/>
              <a:gd name="T31" fmla="*/ 102 h 1200"/>
              <a:gd name="T32" fmla="*/ 618 w 1200"/>
              <a:gd name="T33" fmla="*/ 358 h 1200"/>
              <a:gd name="T34" fmla="*/ 618 w 1200"/>
              <a:gd name="T35" fmla="*/ 402 h 1200"/>
              <a:gd name="T36" fmla="*/ 964 w 1200"/>
              <a:gd name="T37" fmla="*/ 123 h 1200"/>
              <a:gd name="T38" fmla="*/ 935 w 1200"/>
              <a:gd name="T39" fmla="*/ 102 h 1200"/>
              <a:gd name="T40" fmla="*/ 880 w 1200"/>
              <a:gd name="T41" fmla="*/ 69 h 1200"/>
              <a:gd name="T42" fmla="*/ 618 w 1200"/>
              <a:gd name="T43" fmla="*/ 281 h 1200"/>
              <a:gd name="T44" fmla="*/ 618 w 1200"/>
              <a:gd name="T45" fmla="*/ 325 h 1200"/>
              <a:gd name="T46" fmla="*/ 912 w 1200"/>
              <a:gd name="T47" fmla="*/ 87 h 1200"/>
              <a:gd name="T48" fmla="*/ 880 w 1200"/>
              <a:gd name="T49" fmla="*/ 69 h 1200"/>
              <a:gd name="T50" fmla="*/ 819 w 1200"/>
              <a:gd name="T51" fmla="*/ 41 h 1200"/>
              <a:gd name="T52" fmla="*/ 618 w 1200"/>
              <a:gd name="T53" fmla="*/ 203 h 1200"/>
              <a:gd name="T54" fmla="*/ 618 w 1200"/>
              <a:gd name="T55" fmla="*/ 247 h 1200"/>
              <a:gd name="T56" fmla="*/ 854 w 1200"/>
              <a:gd name="T57" fmla="*/ 56 h 1200"/>
              <a:gd name="T58" fmla="*/ 819 w 1200"/>
              <a:gd name="T59" fmla="*/ 41 h 1200"/>
              <a:gd name="T60" fmla="*/ 750 w 1200"/>
              <a:gd name="T61" fmla="*/ 19 h 1200"/>
              <a:gd name="T62" fmla="*/ 618 w 1200"/>
              <a:gd name="T63" fmla="*/ 126 h 1200"/>
              <a:gd name="T64" fmla="*/ 618 w 1200"/>
              <a:gd name="T65" fmla="*/ 170 h 1200"/>
              <a:gd name="T66" fmla="*/ 790 w 1200"/>
              <a:gd name="T67" fmla="*/ 31 h 1200"/>
              <a:gd name="T68" fmla="*/ 750 w 1200"/>
              <a:gd name="T69" fmla="*/ 19 h 1200"/>
              <a:gd name="T70" fmla="*/ 672 w 1200"/>
              <a:gd name="T71" fmla="*/ 4 h 1200"/>
              <a:gd name="T72" fmla="*/ 618 w 1200"/>
              <a:gd name="T73" fmla="*/ 48 h 1200"/>
              <a:gd name="T74" fmla="*/ 618 w 1200"/>
              <a:gd name="T75" fmla="*/ 92 h 1200"/>
              <a:gd name="T76" fmla="*/ 718 w 1200"/>
              <a:gd name="T77" fmla="*/ 12 h 1200"/>
              <a:gd name="T78" fmla="*/ 672 w 1200"/>
              <a:gd name="T79" fmla="*/ 4 h 1200"/>
              <a:gd name="T80" fmla="*/ 618 w 1200"/>
              <a:gd name="T81" fmla="*/ 0 h 1200"/>
              <a:gd name="T82" fmla="*/ 618 w 1200"/>
              <a:gd name="T83" fmla="*/ 15 h 1200"/>
              <a:gd name="T84" fmla="*/ 635 w 1200"/>
              <a:gd name="T85" fmla="*/ 1 h 1200"/>
              <a:gd name="T86" fmla="*/ 618 w 1200"/>
              <a:gd name="T87" fmla="*/ 0 h 1200"/>
              <a:gd name="T88" fmla="*/ 577 w 1200"/>
              <a:gd name="T89" fmla="*/ 608 h 1200"/>
              <a:gd name="T90" fmla="*/ 576 w 1200"/>
              <a:gd name="T91" fmla="*/ 605 h 1200"/>
              <a:gd name="T92" fmla="*/ 575 w 1200"/>
              <a:gd name="T93" fmla="*/ 600 h 1200"/>
              <a:gd name="T94" fmla="*/ 575 w 1200"/>
              <a:gd name="T95" fmla="*/ 0 h 1200"/>
              <a:gd name="T96" fmla="*/ 0 w 1200"/>
              <a:gd name="T97" fmla="*/ 600 h 1200"/>
              <a:gd name="T98" fmla="*/ 600 w 1200"/>
              <a:gd name="T99" fmla="*/ 1200 h 1200"/>
              <a:gd name="T100" fmla="*/ 879 w 1200"/>
              <a:gd name="T101" fmla="*/ 1131 h 1200"/>
              <a:gd name="T102" fmla="*/ 578 w 1200"/>
              <a:gd name="T103" fmla="*/ 610 h 1200"/>
              <a:gd name="T104" fmla="*/ 577 w 1200"/>
              <a:gd name="T105" fmla="*/ 608 h 1200"/>
              <a:gd name="T106" fmla="*/ 1077 w 1200"/>
              <a:gd name="T107" fmla="*/ 236 h 1200"/>
              <a:gd name="T108" fmla="*/ 624 w 1200"/>
              <a:gd name="T109" fmla="*/ 605 h 1200"/>
              <a:gd name="T110" fmla="*/ 916 w 1200"/>
              <a:gd name="T111" fmla="*/ 1109 h 1200"/>
              <a:gd name="T112" fmla="*/ 1200 w 1200"/>
              <a:gd name="T113" fmla="*/ 600 h 1200"/>
              <a:gd name="T114" fmla="*/ 1077 w 1200"/>
              <a:gd name="T115" fmla="*/ 236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00" h="1200">
                <a:moveTo>
                  <a:pt x="931" y="1047"/>
                </a:moveTo>
                <a:lnTo>
                  <a:pt x="681" y="615"/>
                </a:lnTo>
                <a:lnTo>
                  <a:pt x="1068" y="299"/>
                </a:lnTo>
                <a:cubicBezTo>
                  <a:pt x="1126" y="389"/>
                  <a:pt x="1156" y="492"/>
                  <a:pt x="1156" y="600"/>
                </a:cubicBezTo>
                <a:cubicBezTo>
                  <a:pt x="1156" y="778"/>
                  <a:pt x="1072" y="942"/>
                  <a:pt x="931" y="1047"/>
                </a:cubicBezTo>
                <a:close/>
                <a:moveTo>
                  <a:pt x="1029" y="181"/>
                </a:moveTo>
                <a:lnTo>
                  <a:pt x="618" y="513"/>
                </a:lnTo>
                <a:lnTo>
                  <a:pt x="618" y="555"/>
                </a:lnTo>
                <a:lnTo>
                  <a:pt x="1049" y="203"/>
                </a:lnTo>
                <a:lnTo>
                  <a:pt x="1029" y="181"/>
                </a:lnTo>
                <a:close/>
                <a:moveTo>
                  <a:pt x="985" y="139"/>
                </a:moveTo>
                <a:lnTo>
                  <a:pt x="618" y="436"/>
                </a:lnTo>
                <a:lnTo>
                  <a:pt x="618" y="480"/>
                </a:lnTo>
                <a:lnTo>
                  <a:pt x="1011" y="163"/>
                </a:lnTo>
                <a:lnTo>
                  <a:pt x="985" y="139"/>
                </a:lnTo>
                <a:close/>
                <a:moveTo>
                  <a:pt x="935" y="102"/>
                </a:moveTo>
                <a:lnTo>
                  <a:pt x="618" y="358"/>
                </a:lnTo>
                <a:lnTo>
                  <a:pt x="618" y="402"/>
                </a:lnTo>
                <a:lnTo>
                  <a:pt x="964" y="123"/>
                </a:lnTo>
                <a:lnTo>
                  <a:pt x="935" y="102"/>
                </a:lnTo>
                <a:close/>
                <a:moveTo>
                  <a:pt x="880" y="69"/>
                </a:moveTo>
                <a:lnTo>
                  <a:pt x="618" y="281"/>
                </a:lnTo>
                <a:lnTo>
                  <a:pt x="618" y="325"/>
                </a:lnTo>
                <a:lnTo>
                  <a:pt x="912" y="87"/>
                </a:lnTo>
                <a:cubicBezTo>
                  <a:pt x="901" y="81"/>
                  <a:pt x="891" y="75"/>
                  <a:pt x="880" y="69"/>
                </a:cubicBezTo>
                <a:close/>
                <a:moveTo>
                  <a:pt x="819" y="41"/>
                </a:moveTo>
                <a:lnTo>
                  <a:pt x="618" y="203"/>
                </a:lnTo>
                <a:lnTo>
                  <a:pt x="618" y="247"/>
                </a:lnTo>
                <a:lnTo>
                  <a:pt x="854" y="56"/>
                </a:lnTo>
                <a:cubicBezTo>
                  <a:pt x="843" y="51"/>
                  <a:pt x="831" y="46"/>
                  <a:pt x="819" y="41"/>
                </a:cubicBezTo>
                <a:close/>
                <a:moveTo>
                  <a:pt x="750" y="19"/>
                </a:moveTo>
                <a:lnTo>
                  <a:pt x="618" y="126"/>
                </a:lnTo>
                <a:lnTo>
                  <a:pt x="618" y="170"/>
                </a:lnTo>
                <a:lnTo>
                  <a:pt x="790" y="31"/>
                </a:lnTo>
                <a:cubicBezTo>
                  <a:pt x="777" y="26"/>
                  <a:pt x="764" y="22"/>
                  <a:pt x="750" y="19"/>
                </a:cubicBezTo>
                <a:close/>
                <a:moveTo>
                  <a:pt x="672" y="4"/>
                </a:moveTo>
                <a:lnTo>
                  <a:pt x="618" y="48"/>
                </a:lnTo>
                <a:lnTo>
                  <a:pt x="618" y="92"/>
                </a:lnTo>
                <a:lnTo>
                  <a:pt x="718" y="12"/>
                </a:lnTo>
                <a:cubicBezTo>
                  <a:pt x="703" y="9"/>
                  <a:pt x="688" y="6"/>
                  <a:pt x="672" y="4"/>
                </a:cubicBezTo>
                <a:close/>
                <a:moveTo>
                  <a:pt x="618" y="0"/>
                </a:moveTo>
                <a:lnTo>
                  <a:pt x="618" y="15"/>
                </a:lnTo>
                <a:lnTo>
                  <a:pt x="635" y="1"/>
                </a:lnTo>
                <a:lnTo>
                  <a:pt x="618" y="0"/>
                </a:lnTo>
                <a:close/>
                <a:moveTo>
                  <a:pt x="577" y="608"/>
                </a:moveTo>
                <a:lnTo>
                  <a:pt x="576" y="605"/>
                </a:lnTo>
                <a:lnTo>
                  <a:pt x="575" y="600"/>
                </a:lnTo>
                <a:lnTo>
                  <a:pt x="575" y="0"/>
                </a:lnTo>
                <a:cubicBezTo>
                  <a:pt x="255" y="13"/>
                  <a:pt x="0" y="277"/>
                  <a:pt x="0" y="600"/>
                </a:cubicBezTo>
                <a:cubicBezTo>
                  <a:pt x="0" y="931"/>
                  <a:pt x="268" y="1200"/>
                  <a:pt x="600" y="1200"/>
                </a:cubicBezTo>
                <a:cubicBezTo>
                  <a:pt x="701" y="1200"/>
                  <a:pt x="796" y="1175"/>
                  <a:pt x="879" y="1131"/>
                </a:cubicBezTo>
                <a:lnTo>
                  <a:pt x="578" y="610"/>
                </a:lnTo>
                <a:lnTo>
                  <a:pt x="577" y="608"/>
                </a:lnTo>
                <a:close/>
                <a:moveTo>
                  <a:pt x="1077" y="236"/>
                </a:moveTo>
                <a:lnTo>
                  <a:pt x="624" y="605"/>
                </a:lnTo>
                <a:lnTo>
                  <a:pt x="916" y="1109"/>
                </a:lnTo>
                <a:cubicBezTo>
                  <a:pt x="1086" y="1003"/>
                  <a:pt x="1200" y="815"/>
                  <a:pt x="1200" y="600"/>
                </a:cubicBezTo>
                <a:cubicBezTo>
                  <a:pt x="1200" y="463"/>
                  <a:pt x="1154" y="337"/>
                  <a:pt x="1077" y="236"/>
                </a:cubicBezTo>
                <a:close/>
              </a:path>
            </a:pathLst>
          </a:custGeom>
          <a:solidFill>
            <a:schemeClr val="bg1"/>
          </a:solidFill>
          <a:ln>
            <a:noFill/>
          </a:ln>
        </p:spPr>
        <p:txBody>
          <a:bodyPr vert="horz" wrap="square" lIns="68580" tIns="34290" rIns="68580" bIns="34290" numCol="1" anchor="t" anchorCtr="0" compatLnSpc="1"/>
          <a:lstStyle/>
          <a:p>
            <a:endParaRPr lang="zh-CN" altLang="en-US"/>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50" fill="hold"/>
                                        <p:tgtEl>
                                          <p:spTgt spid="8"/>
                                        </p:tgtEl>
                                        <p:attrNameLst>
                                          <p:attrName>ppt_w</p:attrName>
                                        </p:attrNameLst>
                                      </p:cBhvr>
                                      <p:tavLst>
                                        <p:tav tm="0">
                                          <p:val>
                                            <p:fltVal val="0"/>
                                          </p:val>
                                        </p:tav>
                                        <p:tav tm="100000">
                                          <p:val>
                                            <p:strVal val="#ppt_w"/>
                                          </p:val>
                                        </p:tav>
                                      </p:tavLst>
                                    </p:anim>
                                    <p:anim calcmode="lin" valueType="num">
                                      <p:cBhvr>
                                        <p:cTn id="8" dur="250" fill="hold"/>
                                        <p:tgtEl>
                                          <p:spTgt spid="8"/>
                                        </p:tgtEl>
                                        <p:attrNameLst>
                                          <p:attrName>ppt_h</p:attrName>
                                        </p:attrNameLst>
                                      </p:cBhvr>
                                      <p:tavLst>
                                        <p:tav tm="0">
                                          <p:val>
                                            <p:fltVal val="0"/>
                                          </p:val>
                                        </p:tav>
                                        <p:tav tm="100000">
                                          <p:val>
                                            <p:strVal val="#ppt_h"/>
                                          </p:val>
                                        </p:tav>
                                      </p:tavLst>
                                    </p:anim>
                                    <p:animEffect transition="in" filter="fade">
                                      <p:cBhvr>
                                        <p:cTn id="9" dur="250"/>
                                        <p:tgtEl>
                                          <p:spTgt spid="8"/>
                                        </p:tgtEl>
                                      </p:cBhvr>
                                    </p:animEffect>
                                  </p:childTnLst>
                                </p:cTn>
                              </p:par>
                              <p:par>
                                <p:cTn id="10" presetID="6" presetClass="emph" presetSubtype="0" decel="100000" fill="hold" grpId="1" nodeType="withEffect">
                                  <p:stCondLst>
                                    <p:cond delay="200"/>
                                  </p:stCondLst>
                                  <p:childTnLst>
                                    <p:animScale>
                                      <p:cBhvr>
                                        <p:cTn id="11" dur="250" fill="hold"/>
                                        <p:tgtEl>
                                          <p:spTgt spid="8"/>
                                        </p:tgtEl>
                                      </p:cBhvr>
                                      <p:by x="120000" y="120000"/>
                                    </p:animScale>
                                  </p:childTnLst>
                                </p:cTn>
                              </p:par>
                              <p:par>
                                <p:cTn id="12" presetID="6" presetClass="emph" presetSubtype="0" decel="100000" fill="hold" grpId="2" nodeType="withEffect">
                                  <p:stCondLst>
                                    <p:cond delay="400"/>
                                  </p:stCondLst>
                                  <p:childTnLst>
                                    <p:animScale>
                                      <p:cBhvr>
                                        <p:cTn id="13" dur="250" fill="hold"/>
                                        <p:tgtEl>
                                          <p:spTgt spid="8"/>
                                        </p:tgtEl>
                                      </p:cBhvr>
                                      <p:by x="83000" y="83000"/>
                                    </p:animScale>
                                  </p:childTnLst>
                                </p:cTn>
                              </p:par>
                              <p:par>
                                <p:cTn id="14" presetID="53" presetClass="entr" presetSubtype="16" fill="hold" grpId="0" nodeType="withEffect">
                                  <p:stCondLst>
                                    <p:cond delay="400"/>
                                  </p:stCondLst>
                                  <p:childTnLst>
                                    <p:set>
                                      <p:cBhvr>
                                        <p:cTn id="15" dur="1" fill="hold">
                                          <p:stCondLst>
                                            <p:cond delay="0"/>
                                          </p:stCondLst>
                                        </p:cTn>
                                        <p:tgtEl>
                                          <p:spTgt spid="9"/>
                                        </p:tgtEl>
                                        <p:attrNameLst>
                                          <p:attrName>style.visibility</p:attrName>
                                        </p:attrNameLst>
                                      </p:cBhvr>
                                      <p:to>
                                        <p:strVal val="visible"/>
                                      </p:to>
                                    </p:set>
                                    <p:anim calcmode="lin" valueType="num">
                                      <p:cBhvr>
                                        <p:cTn id="16" dur="250" fill="hold"/>
                                        <p:tgtEl>
                                          <p:spTgt spid="9"/>
                                        </p:tgtEl>
                                        <p:attrNameLst>
                                          <p:attrName>ppt_w</p:attrName>
                                        </p:attrNameLst>
                                      </p:cBhvr>
                                      <p:tavLst>
                                        <p:tav tm="0">
                                          <p:val>
                                            <p:fltVal val="0"/>
                                          </p:val>
                                        </p:tav>
                                        <p:tav tm="100000">
                                          <p:val>
                                            <p:strVal val="#ppt_w"/>
                                          </p:val>
                                        </p:tav>
                                      </p:tavLst>
                                    </p:anim>
                                    <p:anim calcmode="lin" valueType="num">
                                      <p:cBhvr>
                                        <p:cTn id="17" dur="250" fill="hold"/>
                                        <p:tgtEl>
                                          <p:spTgt spid="9"/>
                                        </p:tgtEl>
                                        <p:attrNameLst>
                                          <p:attrName>ppt_h</p:attrName>
                                        </p:attrNameLst>
                                      </p:cBhvr>
                                      <p:tavLst>
                                        <p:tav tm="0">
                                          <p:val>
                                            <p:fltVal val="0"/>
                                          </p:val>
                                        </p:tav>
                                        <p:tav tm="100000">
                                          <p:val>
                                            <p:strVal val="#ppt_h"/>
                                          </p:val>
                                        </p:tav>
                                      </p:tavLst>
                                    </p:anim>
                                    <p:animEffect transition="in" filter="fade">
                                      <p:cBhvr>
                                        <p:cTn id="18" dur="250"/>
                                        <p:tgtEl>
                                          <p:spTgt spid="9"/>
                                        </p:tgtEl>
                                      </p:cBhvr>
                                    </p:animEffect>
                                  </p:childTnLst>
                                </p:cTn>
                              </p:par>
                              <p:par>
                                <p:cTn id="19" presetID="6" presetClass="emph" presetSubtype="0" decel="100000" fill="hold" grpId="1" nodeType="withEffect">
                                  <p:stCondLst>
                                    <p:cond delay="600"/>
                                  </p:stCondLst>
                                  <p:childTnLst>
                                    <p:animScale>
                                      <p:cBhvr>
                                        <p:cTn id="20" dur="250" fill="hold"/>
                                        <p:tgtEl>
                                          <p:spTgt spid="9"/>
                                        </p:tgtEl>
                                      </p:cBhvr>
                                      <p:by x="120000" y="120000"/>
                                    </p:animScale>
                                  </p:childTnLst>
                                </p:cTn>
                              </p:par>
                              <p:par>
                                <p:cTn id="21" presetID="6" presetClass="emph" presetSubtype="0" decel="100000" fill="hold" grpId="2" nodeType="withEffect">
                                  <p:stCondLst>
                                    <p:cond delay="800"/>
                                  </p:stCondLst>
                                  <p:childTnLst>
                                    <p:animScale>
                                      <p:cBhvr>
                                        <p:cTn id="22" dur="250" fill="hold"/>
                                        <p:tgtEl>
                                          <p:spTgt spid="9"/>
                                        </p:tgtEl>
                                      </p:cBhvr>
                                      <p:by x="83000" y="83000"/>
                                    </p:animScale>
                                  </p:childTnLst>
                                </p:cTn>
                              </p:par>
                              <p:par>
                                <p:cTn id="23" presetID="53" presetClass="entr" presetSubtype="16" fill="hold" grpId="0" nodeType="withEffect">
                                  <p:stCondLst>
                                    <p:cond delay="600"/>
                                  </p:stCondLst>
                                  <p:childTnLst>
                                    <p:set>
                                      <p:cBhvr>
                                        <p:cTn id="24" dur="1" fill="hold">
                                          <p:stCondLst>
                                            <p:cond delay="0"/>
                                          </p:stCondLst>
                                        </p:cTn>
                                        <p:tgtEl>
                                          <p:spTgt spid="10"/>
                                        </p:tgtEl>
                                        <p:attrNameLst>
                                          <p:attrName>style.visibility</p:attrName>
                                        </p:attrNameLst>
                                      </p:cBhvr>
                                      <p:to>
                                        <p:strVal val="visible"/>
                                      </p:to>
                                    </p:set>
                                    <p:anim calcmode="lin" valueType="num">
                                      <p:cBhvr>
                                        <p:cTn id="25" dur="250" fill="hold"/>
                                        <p:tgtEl>
                                          <p:spTgt spid="10"/>
                                        </p:tgtEl>
                                        <p:attrNameLst>
                                          <p:attrName>ppt_w</p:attrName>
                                        </p:attrNameLst>
                                      </p:cBhvr>
                                      <p:tavLst>
                                        <p:tav tm="0">
                                          <p:val>
                                            <p:fltVal val="0"/>
                                          </p:val>
                                        </p:tav>
                                        <p:tav tm="100000">
                                          <p:val>
                                            <p:strVal val="#ppt_w"/>
                                          </p:val>
                                        </p:tav>
                                      </p:tavLst>
                                    </p:anim>
                                    <p:anim calcmode="lin" valueType="num">
                                      <p:cBhvr>
                                        <p:cTn id="26" dur="250" fill="hold"/>
                                        <p:tgtEl>
                                          <p:spTgt spid="10"/>
                                        </p:tgtEl>
                                        <p:attrNameLst>
                                          <p:attrName>ppt_h</p:attrName>
                                        </p:attrNameLst>
                                      </p:cBhvr>
                                      <p:tavLst>
                                        <p:tav tm="0">
                                          <p:val>
                                            <p:fltVal val="0"/>
                                          </p:val>
                                        </p:tav>
                                        <p:tav tm="100000">
                                          <p:val>
                                            <p:strVal val="#ppt_h"/>
                                          </p:val>
                                        </p:tav>
                                      </p:tavLst>
                                    </p:anim>
                                    <p:animEffect transition="in" filter="fade">
                                      <p:cBhvr>
                                        <p:cTn id="27" dur="250"/>
                                        <p:tgtEl>
                                          <p:spTgt spid="10"/>
                                        </p:tgtEl>
                                      </p:cBhvr>
                                    </p:animEffect>
                                  </p:childTnLst>
                                </p:cTn>
                              </p:par>
                              <p:par>
                                <p:cTn id="28" presetID="6" presetClass="emph" presetSubtype="0" decel="100000" fill="hold" grpId="1" nodeType="withEffect">
                                  <p:stCondLst>
                                    <p:cond delay="800"/>
                                  </p:stCondLst>
                                  <p:childTnLst>
                                    <p:animScale>
                                      <p:cBhvr>
                                        <p:cTn id="29" dur="250" fill="hold"/>
                                        <p:tgtEl>
                                          <p:spTgt spid="10"/>
                                        </p:tgtEl>
                                      </p:cBhvr>
                                      <p:by x="120000" y="120000"/>
                                    </p:animScale>
                                  </p:childTnLst>
                                </p:cTn>
                              </p:par>
                              <p:par>
                                <p:cTn id="30" presetID="6" presetClass="emph" presetSubtype="0" decel="100000" fill="hold" grpId="2" nodeType="withEffect">
                                  <p:stCondLst>
                                    <p:cond delay="1000"/>
                                  </p:stCondLst>
                                  <p:childTnLst>
                                    <p:animScale>
                                      <p:cBhvr>
                                        <p:cTn id="31" dur="250" fill="hold"/>
                                        <p:tgtEl>
                                          <p:spTgt spid="10"/>
                                        </p:tgtEl>
                                      </p:cBhvr>
                                      <p:by x="83000" y="83000"/>
                                    </p:animScale>
                                  </p:childTnLst>
                                </p:cTn>
                              </p:par>
                              <p:par>
                                <p:cTn id="32" presetID="53" presetClass="entr" presetSubtype="16" fill="hold" grpId="0" nodeType="withEffect">
                                  <p:stCondLst>
                                    <p:cond delay="800"/>
                                  </p:stCondLst>
                                  <p:childTnLst>
                                    <p:set>
                                      <p:cBhvr>
                                        <p:cTn id="33" dur="1" fill="hold">
                                          <p:stCondLst>
                                            <p:cond delay="0"/>
                                          </p:stCondLst>
                                        </p:cTn>
                                        <p:tgtEl>
                                          <p:spTgt spid="11"/>
                                        </p:tgtEl>
                                        <p:attrNameLst>
                                          <p:attrName>style.visibility</p:attrName>
                                        </p:attrNameLst>
                                      </p:cBhvr>
                                      <p:to>
                                        <p:strVal val="visible"/>
                                      </p:to>
                                    </p:set>
                                    <p:anim calcmode="lin" valueType="num">
                                      <p:cBhvr>
                                        <p:cTn id="34" dur="250" fill="hold"/>
                                        <p:tgtEl>
                                          <p:spTgt spid="11"/>
                                        </p:tgtEl>
                                        <p:attrNameLst>
                                          <p:attrName>ppt_w</p:attrName>
                                        </p:attrNameLst>
                                      </p:cBhvr>
                                      <p:tavLst>
                                        <p:tav tm="0">
                                          <p:val>
                                            <p:fltVal val="0"/>
                                          </p:val>
                                        </p:tav>
                                        <p:tav tm="100000">
                                          <p:val>
                                            <p:strVal val="#ppt_w"/>
                                          </p:val>
                                        </p:tav>
                                      </p:tavLst>
                                    </p:anim>
                                    <p:anim calcmode="lin" valueType="num">
                                      <p:cBhvr>
                                        <p:cTn id="35" dur="250" fill="hold"/>
                                        <p:tgtEl>
                                          <p:spTgt spid="11"/>
                                        </p:tgtEl>
                                        <p:attrNameLst>
                                          <p:attrName>ppt_h</p:attrName>
                                        </p:attrNameLst>
                                      </p:cBhvr>
                                      <p:tavLst>
                                        <p:tav tm="0">
                                          <p:val>
                                            <p:fltVal val="0"/>
                                          </p:val>
                                        </p:tav>
                                        <p:tav tm="100000">
                                          <p:val>
                                            <p:strVal val="#ppt_h"/>
                                          </p:val>
                                        </p:tav>
                                      </p:tavLst>
                                    </p:anim>
                                    <p:animEffect transition="in" filter="fade">
                                      <p:cBhvr>
                                        <p:cTn id="36" dur="250"/>
                                        <p:tgtEl>
                                          <p:spTgt spid="11"/>
                                        </p:tgtEl>
                                      </p:cBhvr>
                                    </p:animEffect>
                                  </p:childTnLst>
                                </p:cTn>
                              </p:par>
                              <p:par>
                                <p:cTn id="37" presetID="6" presetClass="emph" presetSubtype="0" decel="100000" fill="hold" grpId="1" nodeType="withEffect">
                                  <p:stCondLst>
                                    <p:cond delay="1000"/>
                                  </p:stCondLst>
                                  <p:childTnLst>
                                    <p:animScale>
                                      <p:cBhvr>
                                        <p:cTn id="38" dur="250" fill="hold"/>
                                        <p:tgtEl>
                                          <p:spTgt spid="11"/>
                                        </p:tgtEl>
                                      </p:cBhvr>
                                      <p:by x="120000" y="120000"/>
                                    </p:animScale>
                                  </p:childTnLst>
                                </p:cTn>
                              </p:par>
                              <p:par>
                                <p:cTn id="39" presetID="6" presetClass="emph" presetSubtype="0" decel="100000" fill="hold" grpId="2" nodeType="withEffect">
                                  <p:stCondLst>
                                    <p:cond delay="1200"/>
                                  </p:stCondLst>
                                  <p:childTnLst>
                                    <p:animScale>
                                      <p:cBhvr>
                                        <p:cTn id="40" dur="250" fill="hold"/>
                                        <p:tgtEl>
                                          <p:spTgt spid="11"/>
                                        </p:tgtEl>
                                      </p:cBhvr>
                                      <p:by x="83000" y="83000"/>
                                    </p:animScale>
                                  </p:childTnLst>
                                </p:cTn>
                              </p:par>
                            </p:childTnLst>
                          </p:cTn>
                        </p:par>
                        <p:par>
                          <p:cTn id="41" fill="hold">
                            <p:stCondLst>
                              <p:cond delay="500"/>
                            </p:stCondLst>
                            <p:childTnLst>
                              <p:par>
                                <p:cTn id="42" presetID="53" presetClass="entr" presetSubtype="16" fill="hold" nodeType="afterEffect">
                                  <p:stCondLst>
                                    <p:cond delay="0"/>
                                  </p:stCondLst>
                                  <p:childTnLst>
                                    <p:set>
                                      <p:cBhvr>
                                        <p:cTn id="43" dur="1" fill="hold">
                                          <p:stCondLst>
                                            <p:cond delay="0"/>
                                          </p:stCondLst>
                                        </p:cTn>
                                        <p:tgtEl>
                                          <p:spTgt spid="2"/>
                                        </p:tgtEl>
                                        <p:attrNameLst>
                                          <p:attrName>style.visibility</p:attrName>
                                        </p:attrNameLst>
                                      </p:cBhvr>
                                      <p:to>
                                        <p:strVal val="visible"/>
                                      </p:to>
                                    </p:set>
                                    <p:anim calcmode="lin" valueType="num">
                                      <p:cBhvr>
                                        <p:cTn id="44" dur="500" fill="hold"/>
                                        <p:tgtEl>
                                          <p:spTgt spid="2"/>
                                        </p:tgtEl>
                                        <p:attrNameLst>
                                          <p:attrName>ppt_w</p:attrName>
                                        </p:attrNameLst>
                                      </p:cBhvr>
                                      <p:tavLst>
                                        <p:tav tm="0">
                                          <p:val>
                                            <p:fltVal val="0"/>
                                          </p:val>
                                        </p:tav>
                                        <p:tav tm="100000">
                                          <p:val>
                                            <p:strVal val="#ppt_w"/>
                                          </p:val>
                                        </p:tav>
                                      </p:tavLst>
                                    </p:anim>
                                    <p:anim calcmode="lin" valueType="num">
                                      <p:cBhvr>
                                        <p:cTn id="45" dur="500" fill="hold"/>
                                        <p:tgtEl>
                                          <p:spTgt spid="2"/>
                                        </p:tgtEl>
                                        <p:attrNameLst>
                                          <p:attrName>ppt_h</p:attrName>
                                        </p:attrNameLst>
                                      </p:cBhvr>
                                      <p:tavLst>
                                        <p:tav tm="0">
                                          <p:val>
                                            <p:fltVal val="0"/>
                                          </p:val>
                                        </p:tav>
                                        <p:tav tm="100000">
                                          <p:val>
                                            <p:strVal val="#ppt_h"/>
                                          </p:val>
                                        </p:tav>
                                      </p:tavLst>
                                    </p:anim>
                                    <p:animEffect transition="in" filter="fade">
                                      <p:cBhvr>
                                        <p:cTn id="46" dur="500"/>
                                        <p:tgtEl>
                                          <p:spTgt spid="2"/>
                                        </p:tgtEl>
                                      </p:cBhvr>
                                    </p:animEffect>
                                  </p:childTnLst>
                                </p:cTn>
                              </p:par>
                              <p:par>
                                <p:cTn id="47" presetID="35" presetClass="path" presetSubtype="0" accel="50000" decel="50000" fill="hold" nodeType="withEffect">
                                  <p:stCondLst>
                                    <p:cond delay="0"/>
                                  </p:stCondLst>
                                  <p:childTnLst>
                                    <p:animMotion origin="layout" path="M 1.11022E-16 -1.85185E-6 L 0.23815 -0.18958 " pathEditMode="relative" rAng="0" ptsTypes="AA">
                                      <p:cBhvr>
                                        <p:cTn id="48" dur="1000" spd="-100000" fill="hold"/>
                                        <p:tgtEl>
                                          <p:spTgt spid="2"/>
                                        </p:tgtEl>
                                        <p:attrNameLst>
                                          <p:attrName>ppt_x</p:attrName>
                                          <p:attrName>ppt_y</p:attrName>
                                        </p:attrNameLst>
                                      </p:cBhvr>
                                      <p:rCtr x="11901" y="-9491"/>
                                    </p:animMotion>
                                  </p:childTnLst>
                                </p:cTn>
                              </p:par>
                            </p:childTnLst>
                          </p:cTn>
                        </p:par>
                        <p:par>
                          <p:cTn id="49" fill="hold">
                            <p:stCondLst>
                              <p:cond delay="1000"/>
                            </p:stCondLst>
                            <p:childTnLst>
                              <p:par>
                                <p:cTn id="50" presetID="10" presetClass="entr" presetSubtype="0"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par>
                          <p:cTn id="53" fill="hold">
                            <p:stCondLst>
                              <p:cond delay="1500"/>
                            </p:stCondLst>
                            <p:childTnLst>
                              <p:par>
                                <p:cTn id="54" presetID="53" presetClass="entr" presetSubtype="16"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Effect transition="in" filter="fade">
                                      <p:cBhvr>
                                        <p:cTn id="58" dur="500"/>
                                        <p:tgtEl>
                                          <p:spTgt spid="5"/>
                                        </p:tgtEl>
                                      </p:cBhvr>
                                    </p:animEffect>
                                  </p:childTnLst>
                                </p:cTn>
                              </p:par>
                              <p:par>
                                <p:cTn id="59" presetID="53" presetClass="entr" presetSubtype="16" fill="hold" grpId="0" nodeType="withEffect">
                                  <p:stCondLst>
                                    <p:cond delay="150"/>
                                  </p:stCondLst>
                                  <p:childTnLst>
                                    <p:set>
                                      <p:cBhvr>
                                        <p:cTn id="60" dur="1" fill="hold">
                                          <p:stCondLst>
                                            <p:cond delay="0"/>
                                          </p:stCondLst>
                                        </p:cTn>
                                        <p:tgtEl>
                                          <p:spTgt spid="6"/>
                                        </p:tgtEl>
                                        <p:attrNameLst>
                                          <p:attrName>style.visibility</p:attrName>
                                        </p:attrNameLst>
                                      </p:cBhvr>
                                      <p:to>
                                        <p:strVal val="visible"/>
                                      </p:to>
                                    </p:set>
                                    <p:anim calcmode="lin" valueType="num">
                                      <p:cBhvr>
                                        <p:cTn id="61" dur="500" fill="hold"/>
                                        <p:tgtEl>
                                          <p:spTgt spid="6"/>
                                        </p:tgtEl>
                                        <p:attrNameLst>
                                          <p:attrName>ppt_w</p:attrName>
                                        </p:attrNameLst>
                                      </p:cBhvr>
                                      <p:tavLst>
                                        <p:tav tm="0">
                                          <p:val>
                                            <p:fltVal val="0"/>
                                          </p:val>
                                        </p:tav>
                                        <p:tav tm="100000">
                                          <p:val>
                                            <p:strVal val="#ppt_w"/>
                                          </p:val>
                                        </p:tav>
                                      </p:tavLst>
                                    </p:anim>
                                    <p:anim calcmode="lin" valueType="num">
                                      <p:cBhvr>
                                        <p:cTn id="62" dur="500" fill="hold"/>
                                        <p:tgtEl>
                                          <p:spTgt spid="6"/>
                                        </p:tgtEl>
                                        <p:attrNameLst>
                                          <p:attrName>ppt_h</p:attrName>
                                        </p:attrNameLst>
                                      </p:cBhvr>
                                      <p:tavLst>
                                        <p:tav tm="0">
                                          <p:val>
                                            <p:fltVal val="0"/>
                                          </p:val>
                                        </p:tav>
                                        <p:tav tm="100000">
                                          <p:val>
                                            <p:strVal val="#ppt_h"/>
                                          </p:val>
                                        </p:tav>
                                      </p:tavLst>
                                    </p:anim>
                                    <p:animEffect transition="in" filter="fade">
                                      <p:cBhvr>
                                        <p:cTn id="63" dur="500"/>
                                        <p:tgtEl>
                                          <p:spTgt spid="6"/>
                                        </p:tgtEl>
                                      </p:cBhvr>
                                    </p:animEffect>
                                  </p:childTnLst>
                                </p:cTn>
                              </p:par>
                              <p:par>
                                <p:cTn id="64" presetID="53" presetClass="entr" presetSubtype="16" fill="hold" grpId="0" nodeType="withEffect">
                                  <p:stCondLst>
                                    <p:cond delay="300"/>
                                  </p:stCondLst>
                                  <p:childTnLst>
                                    <p:set>
                                      <p:cBhvr>
                                        <p:cTn id="65" dur="1" fill="hold">
                                          <p:stCondLst>
                                            <p:cond delay="0"/>
                                          </p:stCondLst>
                                        </p:cTn>
                                        <p:tgtEl>
                                          <p:spTgt spid="7"/>
                                        </p:tgtEl>
                                        <p:attrNameLst>
                                          <p:attrName>style.visibility</p:attrName>
                                        </p:attrNameLst>
                                      </p:cBhvr>
                                      <p:to>
                                        <p:strVal val="visible"/>
                                      </p:to>
                                    </p:set>
                                    <p:anim calcmode="lin" valueType="num">
                                      <p:cBhvr>
                                        <p:cTn id="66" dur="500" fill="hold"/>
                                        <p:tgtEl>
                                          <p:spTgt spid="7"/>
                                        </p:tgtEl>
                                        <p:attrNameLst>
                                          <p:attrName>ppt_w</p:attrName>
                                        </p:attrNameLst>
                                      </p:cBhvr>
                                      <p:tavLst>
                                        <p:tav tm="0">
                                          <p:val>
                                            <p:fltVal val="0"/>
                                          </p:val>
                                        </p:tav>
                                        <p:tav tm="100000">
                                          <p:val>
                                            <p:strVal val="#ppt_w"/>
                                          </p:val>
                                        </p:tav>
                                      </p:tavLst>
                                    </p:anim>
                                    <p:anim calcmode="lin" valueType="num">
                                      <p:cBhvr>
                                        <p:cTn id="67" dur="500" fill="hold"/>
                                        <p:tgtEl>
                                          <p:spTgt spid="7"/>
                                        </p:tgtEl>
                                        <p:attrNameLst>
                                          <p:attrName>ppt_h</p:attrName>
                                        </p:attrNameLst>
                                      </p:cBhvr>
                                      <p:tavLst>
                                        <p:tav tm="0">
                                          <p:val>
                                            <p:fltVal val="0"/>
                                          </p:val>
                                        </p:tav>
                                        <p:tav tm="100000">
                                          <p:val>
                                            <p:strVal val="#ppt_h"/>
                                          </p:val>
                                        </p:tav>
                                      </p:tavLst>
                                    </p:anim>
                                    <p:animEffect transition="in" filter="fade">
                                      <p:cBhvr>
                                        <p:cTn id="68" dur="500"/>
                                        <p:tgtEl>
                                          <p:spTgt spid="7"/>
                                        </p:tgtEl>
                                      </p:cBhvr>
                                    </p:animEffect>
                                  </p:childTnLst>
                                </p:cTn>
                              </p:par>
                              <p:par>
                                <p:cTn id="69" presetID="53" presetClass="entr" presetSubtype="16" fill="hold" grpId="0" nodeType="withEffect">
                                  <p:stCondLst>
                                    <p:cond delay="450"/>
                                  </p:stCondLst>
                                  <p:childTnLst>
                                    <p:set>
                                      <p:cBhvr>
                                        <p:cTn id="70" dur="1" fill="hold">
                                          <p:stCondLst>
                                            <p:cond delay="0"/>
                                          </p:stCondLst>
                                        </p:cTn>
                                        <p:tgtEl>
                                          <p:spTgt spid="4"/>
                                        </p:tgtEl>
                                        <p:attrNameLst>
                                          <p:attrName>style.visibility</p:attrName>
                                        </p:attrNameLst>
                                      </p:cBhvr>
                                      <p:to>
                                        <p:strVal val="visible"/>
                                      </p:to>
                                    </p:set>
                                    <p:anim calcmode="lin" valueType="num">
                                      <p:cBhvr>
                                        <p:cTn id="71" dur="500" fill="hold"/>
                                        <p:tgtEl>
                                          <p:spTgt spid="4"/>
                                        </p:tgtEl>
                                        <p:attrNameLst>
                                          <p:attrName>ppt_w</p:attrName>
                                        </p:attrNameLst>
                                      </p:cBhvr>
                                      <p:tavLst>
                                        <p:tav tm="0">
                                          <p:val>
                                            <p:fltVal val="0"/>
                                          </p:val>
                                        </p:tav>
                                        <p:tav tm="100000">
                                          <p:val>
                                            <p:strVal val="#ppt_w"/>
                                          </p:val>
                                        </p:tav>
                                      </p:tavLst>
                                    </p:anim>
                                    <p:anim calcmode="lin" valueType="num">
                                      <p:cBhvr>
                                        <p:cTn id="72" dur="500" fill="hold"/>
                                        <p:tgtEl>
                                          <p:spTgt spid="4"/>
                                        </p:tgtEl>
                                        <p:attrNameLst>
                                          <p:attrName>ppt_h</p:attrName>
                                        </p:attrNameLst>
                                      </p:cBhvr>
                                      <p:tavLst>
                                        <p:tav tm="0">
                                          <p:val>
                                            <p:fltVal val="0"/>
                                          </p:val>
                                        </p:tav>
                                        <p:tav tm="100000">
                                          <p:val>
                                            <p:strVal val="#ppt_h"/>
                                          </p:val>
                                        </p:tav>
                                      </p:tavLst>
                                    </p:anim>
                                    <p:animEffect transition="in" filter="fade">
                                      <p:cBhvr>
                                        <p:cTn id="73" dur="500"/>
                                        <p:tgtEl>
                                          <p:spTgt spid="4"/>
                                        </p:tgtEl>
                                      </p:cBhvr>
                                    </p:animEffect>
                                  </p:childTnLst>
                                </p:cTn>
                              </p:par>
                            </p:childTnLst>
                          </p:cTn>
                        </p:par>
                        <p:par>
                          <p:cTn id="74" fill="hold">
                            <p:stCondLst>
                              <p:cond delay="2000"/>
                            </p:stCondLst>
                            <p:childTnLst>
                              <p:par>
                                <p:cTn id="75" presetID="53" presetClass="entr" presetSubtype="16" fill="hold" grpId="0" nodeType="afterEffect">
                                  <p:stCondLst>
                                    <p:cond delay="0"/>
                                  </p:stCondLst>
                                  <p:childTnLst>
                                    <p:set>
                                      <p:cBhvr>
                                        <p:cTn id="76" dur="1" fill="hold">
                                          <p:stCondLst>
                                            <p:cond delay="0"/>
                                          </p:stCondLst>
                                        </p:cTn>
                                        <p:tgtEl>
                                          <p:spTgt spid="33"/>
                                        </p:tgtEl>
                                        <p:attrNameLst>
                                          <p:attrName>style.visibility</p:attrName>
                                        </p:attrNameLst>
                                      </p:cBhvr>
                                      <p:to>
                                        <p:strVal val="visible"/>
                                      </p:to>
                                    </p:set>
                                    <p:anim calcmode="lin" valueType="num">
                                      <p:cBhvr>
                                        <p:cTn id="77" dur="500" fill="hold"/>
                                        <p:tgtEl>
                                          <p:spTgt spid="33"/>
                                        </p:tgtEl>
                                        <p:attrNameLst>
                                          <p:attrName>ppt_w</p:attrName>
                                        </p:attrNameLst>
                                      </p:cBhvr>
                                      <p:tavLst>
                                        <p:tav tm="0">
                                          <p:val>
                                            <p:fltVal val="0"/>
                                          </p:val>
                                        </p:tav>
                                        <p:tav tm="100000">
                                          <p:val>
                                            <p:strVal val="#ppt_w"/>
                                          </p:val>
                                        </p:tav>
                                      </p:tavLst>
                                    </p:anim>
                                    <p:anim calcmode="lin" valueType="num">
                                      <p:cBhvr>
                                        <p:cTn id="78" dur="500" fill="hold"/>
                                        <p:tgtEl>
                                          <p:spTgt spid="33"/>
                                        </p:tgtEl>
                                        <p:attrNameLst>
                                          <p:attrName>ppt_h</p:attrName>
                                        </p:attrNameLst>
                                      </p:cBhvr>
                                      <p:tavLst>
                                        <p:tav tm="0">
                                          <p:val>
                                            <p:fltVal val="0"/>
                                          </p:val>
                                        </p:tav>
                                        <p:tav tm="100000">
                                          <p:val>
                                            <p:strVal val="#ppt_h"/>
                                          </p:val>
                                        </p:tav>
                                      </p:tavLst>
                                    </p:anim>
                                    <p:animEffect transition="in" filter="fade">
                                      <p:cBhvr>
                                        <p:cTn id="79" dur="500"/>
                                        <p:tgtEl>
                                          <p:spTgt spid="33"/>
                                        </p:tgtEl>
                                      </p:cBhvr>
                                    </p:animEffect>
                                  </p:childTnLst>
                                </p:cTn>
                              </p:par>
                              <p:par>
                                <p:cTn id="80" presetID="53" presetClass="entr" presetSubtype="16" fill="hold" nodeType="withEffect">
                                  <p:stCondLst>
                                    <p:cond delay="150"/>
                                  </p:stCondLst>
                                  <p:childTnLst>
                                    <p:set>
                                      <p:cBhvr>
                                        <p:cTn id="81" dur="1" fill="hold">
                                          <p:stCondLst>
                                            <p:cond delay="0"/>
                                          </p:stCondLst>
                                        </p:cTn>
                                        <p:tgtEl>
                                          <p:spTgt spid="3"/>
                                        </p:tgtEl>
                                        <p:attrNameLst>
                                          <p:attrName>style.visibility</p:attrName>
                                        </p:attrNameLst>
                                      </p:cBhvr>
                                      <p:to>
                                        <p:strVal val="visible"/>
                                      </p:to>
                                    </p:set>
                                    <p:anim calcmode="lin" valueType="num">
                                      <p:cBhvr>
                                        <p:cTn id="82" dur="500" fill="hold"/>
                                        <p:tgtEl>
                                          <p:spTgt spid="3"/>
                                        </p:tgtEl>
                                        <p:attrNameLst>
                                          <p:attrName>ppt_w</p:attrName>
                                        </p:attrNameLst>
                                      </p:cBhvr>
                                      <p:tavLst>
                                        <p:tav tm="0">
                                          <p:val>
                                            <p:fltVal val="0"/>
                                          </p:val>
                                        </p:tav>
                                        <p:tav tm="100000">
                                          <p:val>
                                            <p:strVal val="#ppt_w"/>
                                          </p:val>
                                        </p:tav>
                                      </p:tavLst>
                                    </p:anim>
                                    <p:anim calcmode="lin" valueType="num">
                                      <p:cBhvr>
                                        <p:cTn id="83" dur="500" fill="hold"/>
                                        <p:tgtEl>
                                          <p:spTgt spid="3"/>
                                        </p:tgtEl>
                                        <p:attrNameLst>
                                          <p:attrName>ppt_h</p:attrName>
                                        </p:attrNameLst>
                                      </p:cBhvr>
                                      <p:tavLst>
                                        <p:tav tm="0">
                                          <p:val>
                                            <p:fltVal val="0"/>
                                          </p:val>
                                        </p:tav>
                                        <p:tav tm="100000">
                                          <p:val>
                                            <p:strVal val="#ppt_h"/>
                                          </p:val>
                                        </p:tav>
                                      </p:tavLst>
                                    </p:anim>
                                    <p:animEffect transition="in" filter="fade">
                                      <p:cBhvr>
                                        <p:cTn id="84" dur="500"/>
                                        <p:tgtEl>
                                          <p:spTgt spid="3"/>
                                        </p:tgtEl>
                                      </p:cBhvr>
                                    </p:animEffect>
                                  </p:childTnLst>
                                </p:cTn>
                              </p:par>
                              <p:par>
                                <p:cTn id="85" presetID="53" presetClass="entr" presetSubtype="16" fill="hold" grpId="0" nodeType="withEffect">
                                  <p:stCondLst>
                                    <p:cond delay="300"/>
                                  </p:stCondLst>
                                  <p:childTnLst>
                                    <p:set>
                                      <p:cBhvr>
                                        <p:cTn id="86" dur="1" fill="hold">
                                          <p:stCondLst>
                                            <p:cond delay="0"/>
                                          </p:stCondLst>
                                        </p:cTn>
                                        <p:tgtEl>
                                          <p:spTgt spid="35"/>
                                        </p:tgtEl>
                                        <p:attrNameLst>
                                          <p:attrName>style.visibility</p:attrName>
                                        </p:attrNameLst>
                                      </p:cBhvr>
                                      <p:to>
                                        <p:strVal val="visible"/>
                                      </p:to>
                                    </p:set>
                                    <p:anim calcmode="lin" valueType="num">
                                      <p:cBhvr>
                                        <p:cTn id="87" dur="500" fill="hold"/>
                                        <p:tgtEl>
                                          <p:spTgt spid="35"/>
                                        </p:tgtEl>
                                        <p:attrNameLst>
                                          <p:attrName>ppt_w</p:attrName>
                                        </p:attrNameLst>
                                      </p:cBhvr>
                                      <p:tavLst>
                                        <p:tav tm="0">
                                          <p:val>
                                            <p:fltVal val="0"/>
                                          </p:val>
                                        </p:tav>
                                        <p:tav tm="100000">
                                          <p:val>
                                            <p:strVal val="#ppt_w"/>
                                          </p:val>
                                        </p:tav>
                                      </p:tavLst>
                                    </p:anim>
                                    <p:anim calcmode="lin" valueType="num">
                                      <p:cBhvr>
                                        <p:cTn id="88" dur="500" fill="hold"/>
                                        <p:tgtEl>
                                          <p:spTgt spid="35"/>
                                        </p:tgtEl>
                                        <p:attrNameLst>
                                          <p:attrName>ppt_h</p:attrName>
                                        </p:attrNameLst>
                                      </p:cBhvr>
                                      <p:tavLst>
                                        <p:tav tm="0">
                                          <p:val>
                                            <p:fltVal val="0"/>
                                          </p:val>
                                        </p:tav>
                                        <p:tav tm="100000">
                                          <p:val>
                                            <p:strVal val="#ppt_h"/>
                                          </p:val>
                                        </p:tav>
                                      </p:tavLst>
                                    </p:anim>
                                    <p:animEffect transition="in" filter="fade">
                                      <p:cBhvr>
                                        <p:cTn id="89" dur="500"/>
                                        <p:tgtEl>
                                          <p:spTgt spid="35"/>
                                        </p:tgtEl>
                                      </p:cBhvr>
                                    </p:animEffect>
                                  </p:childTnLst>
                                </p:cTn>
                              </p:par>
                              <p:par>
                                <p:cTn id="90" presetID="53" presetClass="entr" presetSubtype="16" fill="hold" grpId="0" nodeType="withEffect">
                                  <p:stCondLst>
                                    <p:cond delay="450"/>
                                  </p:stCondLst>
                                  <p:childTnLst>
                                    <p:set>
                                      <p:cBhvr>
                                        <p:cTn id="91" dur="1" fill="hold">
                                          <p:stCondLst>
                                            <p:cond delay="0"/>
                                          </p:stCondLst>
                                        </p:cTn>
                                        <p:tgtEl>
                                          <p:spTgt spid="34"/>
                                        </p:tgtEl>
                                        <p:attrNameLst>
                                          <p:attrName>style.visibility</p:attrName>
                                        </p:attrNameLst>
                                      </p:cBhvr>
                                      <p:to>
                                        <p:strVal val="visible"/>
                                      </p:to>
                                    </p:set>
                                    <p:anim calcmode="lin" valueType="num">
                                      <p:cBhvr>
                                        <p:cTn id="92" dur="500" fill="hold"/>
                                        <p:tgtEl>
                                          <p:spTgt spid="34"/>
                                        </p:tgtEl>
                                        <p:attrNameLst>
                                          <p:attrName>ppt_w</p:attrName>
                                        </p:attrNameLst>
                                      </p:cBhvr>
                                      <p:tavLst>
                                        <p:tav tm="0">
                                          <p:val>
                                            <p:fltVal val="0"/>
                                          </p:val>
                                        </p:tav>
                                        <p:tav tm="100000">
                                          <p:val>
                                            <p:strVal val="#ppt_w"/>
                                          </p:val>
                                        </p:tav>
                                      </p:tavLst>
                                    </p:anim>
                                    <p:anim calcmode="lin" valueType="num">
                                      <p:cBhvr>
                                        <p:cTn id="93" dur="500" fill="hold"/>
                                        <p:tgtEl>
                                          <p:spTgt spid="34"/>
                                        </p:tgtEl>
                                        <p:attrNameLst>
                                          <p:attrName>ppt_h</p:attrName>
                                        </p:attrNameLst>
                                      </p:cBhvr>
                                      <p:tavLst>
                                        <p:tav tm="0">
                                          <p:val>
                                            <p:fltVal val="0"/>
                                          </p:val>
                                        </p:tav>
                                        <p:tav tm="100000">
                                          <p:val>
                                            <p:strVal val="#ppt_h"/>
                                          </p:val>
                                        </p:tav>
                                      </p:tavLst>
                                    </p:anim>
                                    <p:animEffect transition="in" filter="fade">
                                      <p:cBhvr>
                                        <p:cTn id="94" dur="500"/>
                                        <p:tgtEl>
                                          <p:spTgt spid="34"/>
                                        </p:tgtEl>
                                      </p:cBhvr>
                                    </p:animEffect>
                                  </p:childTnLst>
                                </p:cTn>
                              </p:par>
                            </p:childTnLst>
                          </p:cTn>
                        </p:par>
                        <p:par>
                          <p:cTn id="95" fill="hold">
                            <p:stCondLst>
                              <p:cond delay="2500"/>
                            </p:stCondLst>
                            <p:childTnLst>
                              <p:par>
                                <p:cTn id="96" presetID="53" presetClass="entr" presetSubtype="16" fill="hold" grpId="0" nodeType="afterEffect">
                                  <p:stCondLst>
                                    <p:cond delay="0"/>
                                  </p:stCondLst>
                                  <p:childTnLst>
                                    <p:set>
                                      <p:cBhvr>
                                        <p:cTn id="97" dur="1" fill="hold">
                                          <p:stCondLst>
                                            <p:cond delay="0"/>
                                          </p:stCondLst>
                                        </p:cTn>
                                        <p:tgtEl>
                                          <p:spTgt spid="23"/>
                                        </p:tgtEl>
                                        <p:attrNameLst>
                                          <p:attrName>style.visibility</p:attrName>
                                        </p:attrNameLst>
                                      </p:cBhvr>
                                      <p:to>
                                        <p:strVal val="visible"/>
                                      </p:to>
                                    </p:set>
                                    <p:anim calcmode="lin" valueType="num">
                                      <p:cBhvr>
                                        <p:cTn id="98" dur="500" fill="hold"/>
                                        <p:tgtEl>
                                          <p:spTgt spid="23"/>
                                        </p:tgtEl>
                                        <p:attrNameLst>
                                          <p:attrName>ppt_w</p:attrName>
                                        </p:attrNameLst>
                                      </p:cBhvr>
                                      <p:tavLst>
                                        <p:tav tm="0">
                                          <p:val>
                                            <p:fltVal val="0"/>
                                          </p:val>
                                        </p:tav>
                                        <p:tav tm="100000">
                                          <p:val>
                                            <p:strVal val="#ppt_w"/>
                                          </p:val>
                                        </p:tav>
                                      </p:tavLst>
                                    </p:anim>
                                    <p:anim calcmode="lin" valueType="num">
                                      <p:cBhvr>
                                        <p:cTn id="99" dur="500" fill="hold"/>
                                        <p:tgtEl>
                                          <p:spTgt spid="23"/>
                                        </p:tgtEl>
                                        <p:attrNameLst>
                                          <p:attrName>ppt_h</p:attrName>
                                        </p:attrNameLst>
                                      </p:cBhvr>
                                      <p:tavLst>
                                        <p:tav tm="0">
                                          <p:val>
                                            <p:fltVal val="0"/>
                                          </p:val>
                                        </p:tav>
                                        <p:tav tm="100000">
                                          <p:val>
                                            <p:strVal val="#ppt_h"/>
                                          </p:val>
                                        </p:tav>
                                      </p:tavLst>
                                    </p:anim>
                                    <p:animEffect transition="in" filter="fade">
                                      <p:cBhvr>
                                        <p:cTn id="100" dur="500"/>
                                        <p:tgtEl>
                                          <p:spTgt spid="23"/>
                                        </p:tgtEl>
                                      </p:cBhvr>
                                    </p:animEffect>
                                  </p:childTnLst>
                                </p:cTn>
                              </p:par>
                            </p:childTnLst>
                          </p:cTn>
                        </p:par>
                        <p:par>
                          <p:cTn id="101" fill="hold">
                            <p:stCondLst>
                              <p:cond delay="3000"/>
                            </p:stCondLst>
                            <p:childTnLst>
                              <p:par>
                                <p:cTn id="102" presetID="53" presetClass="entr" presetSubtype="16" fill="hold" grpId="0" nodeType="afterEffect">
                                  <p:stCondLst>
                                    <p:cond delay="0"/>
                                  </p:stCondLst>
                                  <p:iterate type="lt">
                                    <p:tmPct val="10000"/>
                                  </p:iterate>
                                  <p:childTnLst>
                                    <p:set>
                                      <p:cBhvr>
                                        <p:cTn id="103" dur="1" fill="hold">
                                          <p:stCondLst>
                                            <p:cond delay="0"/>
                                          </p:stCondLst>
                                        </p:cTn>
                                        <p:tgtEl>
                                          <p:spTgt spid="22"/>
                                        </p:tgtEl>
                                        <p:attrNameLst>
                                          <p:attrName>style.visibility</p:attrName>
                                        </p:attrNameLst>
                                      </p:cBhvr>
                                      <p:to>
                                        <p:strVal val="visible"/>
                                      </p:to>
                                    </p:set>
                                    <p:anim calcmode="lin" valueType="num">
                                      <p:cBhvr>
                                        <p:cTn id="104" dur="250" fill="hold"/>
                                        <p:tgtEl>
                                          <p:spTgt spid="22"/>
                                        </p:tgtEl>
                                        <p:attrNameLst>
                                          <p:attrName>ppt_w</p:attrName>
                                        </p:attrNameLst>
                                      </p:cBhvr>
                                      <p:tavLst>
                                        <p:tav tm="0">
                                          <p:val>
                                            <p:fltVal val="0"/>
                                          </p:val>
                                        </p:tav>
                                        <p:tav tm="100000">
                                          <p:val>
                                            <p:strVal val="#ppt_w"/>
                                          </p:val>
                                        </p:tav>
                                      </p:tavLst>
                                    </p:anim>
                                    <p:anim calcmode="lin" valueType="num">
                                      <p:cBhvr>
                                        <p:cTn id="105" dur="250" fill="hold"/>
                                        <p:tgtEl>
                                          <p:spTgt spid="22"/>
                                        </p:tgtEl>
                                        <p:attrNameLst>
                                          <p:attrName>ppt_h</p:attrName>
                                        </p:attrNameLst>
                                      </p:cBhvr>
                                      <p:tavLst>
                                        <p:tav tm="0">
                                          <p:val>
                                            <p:fltVal val="0"/>
                                          </p:val>
                                        </p:tav>
                                        <p:tav tm="100000">
                                          <p:val>
                                            <p:strVal val="#ppt_h"/>
                                          </p:val>
                                        </p:tav>
                                      </p:tavLst>
                                    </p:anim>
                                    <p:animEffect transition="in" filter="fade">
                                      <p:cBhvr>
                                        <p:cTn id="106" dur="250"/>
                                        <p:tgtEl>
                                          <p:spTgt spid="22"/>
                                        </p:tgtEl>
                                      </p:cBhvr>
                                    </p:animEffect>
                                  </p:childTnLst>
                                </p:cTn>
                              </p:par>
                            </p:childTnLst>
                          </p:cTn>
                        </p:par>
                        <p:par>
                          <p:cTn id="107" fill="hold">
                            <p:stCondLst>
                              <p:cond delay="6800"/>
                            </p:stCondLst>
                            <p:childTnLst>
                              <p:par>
                                <p:cTn id="108" presetID="53" presetClass="entr" presetSubtype="16" fill="hold" grpId="0" nodeType="afterEffect">
                                  <p:stCondLst>
                                    <p:cond delay="0"/>
                                  </p:stCondLst>
                                  <p:childTnLst>
                                    <p:set>
                                      <p:cBhvr>
                                        <p:cTn id="109" dur="1" fill="hold">
                                          <p:stCondLst>
                                            <p:cond delay="0"/>
                                          </p:stCondLst>
                                        </p:cTn>
                                        <p:tgtEl>
                                          <p:spTgt spid="25"/>
                                        </p:tgtEl>
                                        <p:attrNameLst>
                                          <p:attrName>style.visibility</p:attrName>
                                        </p:attrNameLst>
                                      </p:cBhvr>
                                      <p:to>
                                        <p:strVal val="visible"/>
                                      </p:to>
                                    </p:set>
                                    <p:anim calcmode="lin" valueType="num">
                                      <p:cBhvr>
                                        <p:cTn id="110" dur="500" fill="hold"/>
                                        <p:tgtEl>
                                          <p:spTgt spid="25"/>
                                        </p:tgtEl>
                                        <p:attrNameLst>
                                          <p:attrName>ppt_w</p:attrName>
                                        </p:attrNameLst>
                                      </p:cBhvr>
                                      <p:tavLst>
                                        <p:tav tm="0">
                                          <p:val>
                                            <p:fltVal val="0"/>
                                          </p:val>
                                        </p:tav>
                                        <p:tav tm="100000">
                                          <p:val>
                                            <p:strVal val="#ppt_w"/>
                                          </p:val>
                                        </p:tav>
                                      </p:tavLst>
                                    </p:anim>
                                    <p:anim calcmode="lin" valueType="num">
                                      <p:cBhvr>
                                        <p:cTn id="111" dur="500" fill="hold"/>
                                        <p:tgtEl>
                                          <p:spTgt spid="25"/>
                                        </p:tgtEl>
                                        <p:attrNameLst>
                                          <p:attrName>ppt_h</p:attrName>
                                        </p:attrNameLst>
                                      </p:cBhvr>
                                      <p:tavLst>
                                        <p:tav tm="0">
                                          <p:val>
                                            <p:fltVal val="0"/>
                                          </p:val>
                                        </p:tav>
                                        <p:tav tm="100000">
                                          <p:val>
                                            <p:strVal val="#ppt_h"/>
                                          </p:val>
                                        </p:tav>
                                      </p:tavLst>
                                    </p:anim>
                                    <p:animEffect transition="in" filter="fade">
                                      <p:cBhvr>
                                        <p:cTn id="112" dur="500"/>
                                        <p:tgtEl>
                                          <p:spTgt spid="25"/>
                                        </p:tgtEl>
                                      </p:cBhvr>
                                    </p:animEffect>
                                  </p:childTnLst>
                                </p:cTn>
                              </p:par>
                            </p:childTnLst>
                          </p:cTn>
                        </p:par>
                        <p:par>
                          <p:cTn id="113" fill="hold">
                            <p:stCondLst>
                              <p:cond delay="7300"/>
                            </p:stCondLst>
                            <p:childTnLst>
                              <p:par>
                                <p:cTn id="114" presetID="53" presetClass="entr" presetSubtype="16" fill="hold" grpId="0" nodeType="afterEffect">
                                  <p:stCondLst>
                                    <p:cond delay="0"/>
                                  </p:stCondLst>
                                  <p:iterate type="lt">
                                    <p:tmPct val="10000"/>
                                  </p:iterate>
                                  <p:childTnLst>
                                    <p:set>
                                      <p:cBhvr>
                                        <p:cTn id="115" dur="1" fill="hold">
                                          <p:stCondLst>
                                            <p:cond delay="0"/>
                                          </p:stCondLst>
                                        </p:cTn>
                                        <p:tgtEl>
                                          <p:spTgt spid="24"/>
                                        </p:tgtEl>
                                        <p:attrNameLst>
                                          <p:attrName>style.visibility</p:attrName>
                                        </p:attrNameLst>
                                      </p:cBhvr>
                                      <p:to>
                                        <p:strVal val="visible"/>
                                      </p:to>
                                    </p:set>
                                    <p:anim calcmode="lin" valueType="num">
                                      <p:cBhvr>
                                        <p:cTn id="116" dur="250" fill="hold"/>
                                        <p:tgtEl>
                                          <p:spTgt spid="24"/>
                                        </p:tgtEl>
                                        <p:attrNameLst>
                                          <p:attrName>ppt_w</p:attrName>
                                        </p:attrNameLst>
                                      </p:cBhvr>
                                      <p:tavLst>
                                        <p:tav tm="0">
                                          <p:val>
                                            <p:fltVal val="0"/>
                                          </p:val>
                                        </p:tav>
                                        <p:tav tm="100000">
                                          <p:val>
                                            <p:strVal val="#ppt_w"/>
                                          </p:val>
                                        </p:tav>
                                      </p:tavLst>
                                    </p:anim>
                                    <p:anim calcmode="lin" valueType="num">
                                      <p:cBhvr>
                                        <p:cTn id="117" dur="250" fill="hold"/>
                                        <p:tgtEl>
                                          <p:spTgt spid="24"/>
                                        </p:tgtEl>
                                        <p:attrNameLst>
                                          <p:attrName>ppt_h</p:attrName>
                                        </p:attrNameLst>
                                      </p:cBhvr>
                                      <p:tavLst>
                                        <p:tav tm="0">
                                          <p:val>
                                            <p:fltVal val="0"/>
                                          </p:val>
                                        </p:tav>
                                        <p:tav tm="100000">
                                          <p:val>
                                            <p:strVal val="#ppt_h"/>
                                          </p:val>
                                        </p:tav>
                                      </p:tavLst>
                                    </p:anim>
                                    <p:animEffect transition="in" filter="fade">
                                      <p:cBhvr>
                                        <p:cTn id="118" dur="250"/>
                                        <p:tgtEl>
                                          <p:spTgt spid="24"/>
                                        </p:tgtEl>
                                      </p:cBhvr>
                                    </p:animEffect>
                                  </p:childTnLst>
                                </p:cTn>
                              </p:par>
                            </p:childTnLst>
                          </p:cTn>
                        </p:par>
                        <p:par>
                          <p:cTn id="119" fill="hold">
                            <p:stCondLst>
                              <p:cond delay="8750"/>
                            </p:stCondLst>
                            <p:childTnLst>
                              <p:par>
                                <p:cTn id="120" presetID="53" presetClass="entr" presetSubtype="16" fill="hold" grpId="0" nodeType="afterEffect">
                                  <p:stCondLst>
                                    <p:cond delay="0"/>
                                  </p:stCondLst>
                                  <p:childTnLst>
                                    <p:set>
                                      <p:cBhvr>
                                        <p:cTn id="121" dur="1" fill="hold">
                                          <p:stCondLst>
                                            <p:cond delay="0"/>
                                          </p:stCondLst>
                                        </p:cTn>
                                        <p:tgtEl>
                                          <p:spTgt spid="27"/>
                                        </p:tgtEl>
                                        <p:attrNameLst>
                                          <p:attrName>style.visibility</p:attrName>
                                        </p:attrNameLst>
                                      </p:cBhvr>
                                      <p:to>
                                        <p:strVal val="visible"/>
                                      </p:to>
                                    </p:set>
                                    <p:anim calcmode="lin" valueType="num">
                                      <p:cBhvr>
                                        <p:cTn id="122" dur="500" fill="hold"/>
                                        <p:tgtEl>
                                          <p:spTgt spid="27"/>
                                        </p:tgtEl>
                                        <p:attrNameLst>
                                          <p:attrName>ppt_w</p:attrName>
                                        </p:attrNameLst>
                                      </p:cBhvr>
                                      <p:tavLst>
                                        <p:tav tm="0">
                                          <p:val>
                                            <p:fltVal val="0"/>
                                          </p:val>
                                        </p:tav>
                                        <p:tav tm="100000">
                                          <p:val>
                                            <p:strVal val="#ppt_w"/>
                                          </p:val>
                                        </p:tav>
                                      </p:tavLst>
                                    </p:anim>
                                    <p:anim calcmode="lin" valueType="num">
                                      <p:cBhvr>
                                        <p:cTn id="123" dur="500" fill="hold"/>
                                        <p:tgtEl>
                                          <p:spTgt spid="27"/>
                                        </p:tgtEl>
                                        <p:attrNameLst>
                                          <p:attrName>ppt_h</p:attrName>
                                        </p:attrNameLst>
                                      </p:cBhvr>
                                      <p:tavLst>
                                        <p:tav tm="0">
                                          <p:val>
                                            <p:fltVal val="0"/>
                                          </p:val>
                                        </p:tav>
                                        <p:tav tm="100000">
                                          <p:val>
                                            <p:strVal val="#ppt_h"/>
                                          </p:val>
                                        </p:tav>
                                      </p:tavLst>
                                    </p:anim>
                                    <p:animEffect transition="in" filter="fade">
                                      <p:cBhvr>
                                        <p:cTn id="124" dur="500"/>
                                        <p:tgtEl>
                                          <p:spTgt spid="27"/>
                                        </p:tgtEl>
                                      </p:cBhvr>
                                    </p:animEffect>
                                  </p:childTnLst>
                                </p:cTn>
                              </p:par>
                            </p:childTnLst>
                          </p:cTn>
                        </p:par>
                        <p:par>
                          <p:cTn id="125" fill="hold">
                            <p:stCondLst>
                              <p:cond delay="9250"/>
                            </p:stCondLst>
                            <p:childTnLst>
                              <p:par>
                                <p:cTn id="126" presetID="53" presetClass="entr" presetSubtype="16" fill="hold" grpId="0" nodeType="afterEffect">
                                  <p:stCondLst>
                                    <p:cond delay="0"/>
                                  </p:stCondLst>
                                  <p:iterate type="lt">
                                    <p:tmPct val="10000"/>
                                  </p:iterate>
                                  <p:childTnLst>
                                    <p:set>
                                      <p:cBhvr>
                                        <p:cTn id="127" dur="1" fill="hold">
                                          <p:stCondLst>
                                            <p:cond delay="0"/>
                                          </p:stCondLst>
                                        </p:cTn>
                                        <p:tgtEl>
                                          <p:spTgt spid="26"/>
                                        </p:tgtEl>
                                        <p:attrNameLst>
                                          <p:attrName>style.visibility</p:attrName>
                                        </p:attrNameLst>
                                      </p:cBhvr>
                                      <p:to>
                                        <p:strVal val="visible"/>
                                      </p:to>
                                    </p:set>
                                    <p:anim calcmode="lin" valueType="num">
                                      <p:cBhvr>
                                        <p:cTn id="128" dur="250" fill="hold"/>
                                        <p:tgtEl>
                                          <p:spTgt spid="26"/>
                                        </p:tgtEl>
                                        <p:attrNameLst>
                                          <p:attrName>ppt_w</p:attrName>
                                        </p:attrNameLst>
                                      </p:cBhvr>
                                      <p:tavLst>
                                        <p:tav tm="0">
                                          <p:val>
                                            <p:fltVal val="0"/>
                                          </p:val>
                                        </p:tav>
                                        <p:tav tm="100000">
                                          <p:val>
                                            <p:strVal val="#ppt_w"/>
                                          </p:val>
                                        </p:tav>
                                      </p:tavLst>
                                    </p:anim>
                                    <p:anim calcmode="lin" valueType="num">
                                      <p:cBhvr>
                                        <p:cTn id="129" dur="250" fill="hold"/>
                                        <p:tgtEl>
                                          <p:spTgt spid="26"/>
                                        </p:tgtEl>
                                        <p:attrNameLst>
                                          <p:attrName>ppt_h</p:attrName>
                                        </p:attrNameLst>
                                      </p:cBhvr>
                                      <p:tavLst>
                                        <p:tav tm="0">
                                          <p:val>
                                            <p:fltVal val="0"/>
                                          </p:val>
                                        </p:tav>
                                        <p:tav tm="100000">
                                          <p:val>
                                            <p:strVal val="#ppt_h"/>
                                          </p:val>
                                        </p:tav>
                                      </p:tavLst>
                                    </p:anim>
                                    <p:animEffect transition="in" filter="fade">
                                      <p:cBhvr>
                                        <p:cTn id="130" dur="250"/>
                                        <p:tgtEl>
                                          <p:spTgt spid="26"/>
                                        </p:tgtEl>
                                      </p:cBhvr>
                                    </p:animEffect>
                                  </p:childTnLst>
                                </p:cTn>
                              </p:par>
                            </p:childTnLst>
                          </p:cTn>
                        </p:par>
                        <p:par>
                          <p:cTn id="131" fill="hold">
                            <p:stCondLst>
                              <p:cond delay="10699"/>
                            </p:stCondLst>
                            <p:childTnLst>
                              <p:par>
                                <p:cTn id="132" presetID="53" presetClass="entr" presetSubtype="16" fill="hold" grpId="0" nodeType="afterEffect">
                                  <p:stCondLst>
                                    <p:cond delay="0"/>
                                  </p:stCondLst>
                                  <p:childTnLst>
                                    <p:set>
                                      <p:cBhvr>
                                        <p:cTn id="133" dur="1" fill="hold">
                                          <p:stCondLst>
                                            <p:cond delay="0"/>
                                          </p:stCondLst>
                                        </p:cTn>
                                        <p:tgtEl>
                                          <p:spTgt spid="29"/>
                                        </p:tgtEl>
                                        <p:attrNameLst>
                                          <p:attrName>style.visibility</p:attrName>
                                        </p:attrNameLst>
                                      </p:cBhvr>
                                      <p:to>
                                        <p:strVal val="visible"/>
                                      </p:to>
                                    </p:set>
                                    <p:anim calcmode="lin" valueType="num">
                                      <p:cBhvr>
                                        <p:cTn id="134" dur="500" fill="hold"/>
                                        <p:tgtEl>
                                          <p:spTgt spid="29"/>
                                        </p:tgtEl>
                                        <p:attrNameLst>
                                          <p:attrName>ppt_w</p:attrName>
                                        </p:attrNameLst>
                                      </p:cBhvr>
                                      <p:tavLst>
                                        <p:tav tm="0">
                                          <p:val>
                                            <p:fltVal val="0"/>
                                          </p:val>
                                        </p:tav>
                                        <p:tav tm="100000">
                                          <p:val>
                                            <p:strVal val="#ppt_w"/>
                                          </p:val>
                                        </p:tav>
                                      </p:tavLst>
                                    </p:anim>
                                    <p:anim calcmode="lin" valueType="num">
                                      <p:cBhvr>
                                        <p:cTn id="135" dur="500" fill="hold"/>
                                        <p:tgtEl>
                                          <p:spTgt spid="29"/>
                                        </p:tgtEl>
                                        <p:attrNameLst>
                                          <p:attrName>ppt_h</p:attrName>
                                        </p:attrNameLst>
                                      </p:cBhvr>
                                      <p:tavLst>
                                        <p:tav tm="0">
                                          <p:val>
                                            <p:fltVal val="0"/>
                                          </p:val>
                                        </p:tav>
                                        <p:tav tm="100000">
                                          <p:val>
                                            <p:strVal val="#ppt_h"/>
                                          </p:val>
                                        </p:tav>
                                      </p:tavLst>
                                    </p:anim>
                                    <p:animEffect transition="in" filter="fade">
                                      <p:cBhvr>
                                        <p:cTn id="136" dur="500"/>
                                        <p:tgtEl>
                                          <p:spTgt spid="29"/>
                                        </p:tgtEl>
                                      </p:cBhvr>
                                    </p:animEffect>
                                  </p:childTnLst>
                                </p:cTn>
                              </p:par>
                            </p:childTnLst>
                          </p:cTn>
                        </p:par>
                        <p:par>
                          <p:cTn id="137" fill="hold">
                            <p:stCondLst>
                              <p:cond delay="11199"/>
                            </p:stCondLst>
                            <p:childTnLst>
                              <p:par>
                                <p:cTn id="138" presetID="53" presetClass="entr" presetSubtype="16" fill="hold" grpId="0" nodeType="afterEffect">
                                  <p:stCondLst>
                                    <p:cond delay="0"/>
                                  </p:stCondLst>
                                  <p:iterate type="lt">
                                    <p:tmPct val="10000"/>
                                  </p:iterate>
                                  <p:childTnLst>
                                    <p:set>
                                      <p:cBhvr>
                                        <p:cTn id="139" dur="1" fill="hold">
                                          <p:stCondLst>
                                            <p:cond delay="0"/>
                                          </p:stCondLst>
                                        </p:cTn>
                                        <p:tgtEl>
                                          <p:spTgt spid="28"/>
                                        </p:tgtEl>
                                        <p:attrNameLst>
                                          <p:attrName>style.visibility</p:attrName>
                                        </p:attrNameLst>
                                      </p:cBhvr>
                                      <p:to>
                                        <p:strVal val="visible"/>
                                      </p:to>
                                    </p:set>
                                    <p:anim calcmode="lin" valueType="num">
                                      <p:cBhvr>
                                        <p:cTn id="140" dur="250" fill="hold"/>
                                        <p:tgtEl>
                                          <p:spTgt spid="28"/>
                                        </p:tgtEl>
                                        <p:attrNameLst>
                                          <p:attrName>ppt_w</p:attrName>
                                        </p:attrNameLst>
                                      </p:cBhvr>
                                      <p:tavLst>
                                        <p:tav tm="0">
                                          <p:val>
                                            <p:fltVal val="0"/>
                                          </p:val>
                                        </p:tav>
                                        <p:tav tm="100000">
                                          <p:val>
                                            <p:strVal val="#ppt_w"/>
                                          </p:val>
                                        </p:tav>
                                      </p:tavLst>
                                    </p:anim>
                                    <p:anim calcmode="lin" valueType="num">
                                      <p:cBhvr>
                                        <p:cTn id="141" dur="250" fill="hold"/>
                                        <p:tgtEl>
                                          <p:spTgt spid="28"/>
                                        </p:tgtEl>
                                        <p:attrNameLst>
                                          <p:attrName>ppt_h</p:attrName>
                                        </p:attrNameLst>
                                      </p:cBhvr>
                                      <p:tavLst>
                                        <p:tav tm="0">
                                          <p:val>
                                            <p:fltVal val="0"/>
                                          </p:val>
                                        </p:tav>
                                        <p:tav tm="100000">
                                          <p:val>
                                            <p:strVal val="#ppt_h"/>
                                          </p:val>
                                        </p:tav>
                                      </p:tavLst>
                                    </p:anim>
                                    <p:animEffect transition="in" filter="fade">
                                      <p:cBhvr>
                                        <p:cTn id="142" dur="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8" grpId="1" animBg="1"/>
      <p:bldP spid="8" grpId="2" animBg="1"/>
      <p:bldP spid="9" grpId="0" animBg="1"/>
      <p:bldP spid="9" grpId="1" animBg="1"/>
      <p:bldP spid="9" grpId="2" animBg="1"/>
      <p:bldP spid="10" grpId="0" animBg="1"/>
      <p:bldP spid="10" grpId="1" animBg="1"/>
      <p:bldP spid="10" grpId="2" animBg="1"/>
      <p:bldP spid="11" grpId="0" animBg="1"/>
      <p:bldP spid="11" grpId="1" animBg="1"/>
      <p:bldP spid="11" grpId="2" animBg="1"/>
      <p:bldP spid="12" grpId="0" animBg="1"/>
      <p:bldP spid="22" grpId="0"/>
      <p:bldP spid="23" grpId="0"/>
      <p:bldP spid="24" grpId="0"/>
      <p:bldP spid="25" grpId="0"/>
      <p:bldP spid="26" grpId="0"/>
      <p:bldP spid="27" grpId="0"/>
      <p:bldP spid="28" grpId="0"/>
      <p:bldP spid="29" grpId="0"/>
      <p:bldP spid="33" grpId="0" animBg="1"/>
      <p:bldP spid="34" grpId="0" animBg="1"/>
      <p:bldP spid="3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a:off x="2837084" y="1105186"/>
            <a:ext cx="3551818" cy="3404725"/>
            <a:chOff x="3344" y="1687"/>
            <a:chExt cx="983" cy="942"/>
          </a:xfrm>
          <a:solidFill>
            <a:schemeClr val="bg1">
              <a:lumMod val="85000"/>
            </a:schemeClr>
          </a:solidFill>
        </p:grpSpPr>
        <p:sp>
          <p:nvSpPr>
            <p:cNvPr id="11" name="Freeform 5"/>
            <p:cNvSpPr>
              <a:spLocks noEditPoints="1"/>
            </p:cNvSpPr>
            <p:nvPr/>
          </p:nvSpPr>
          <p:spPr bwMode="auto">
            <a:xfrm>
              <a:off x="4105" y="1856"/>
              <a:ext cx="31" cy="40"/>
            </a:xfrm>
            <a:custGeom>
              <a:avLst/>
              <a:gdLst>
                <a:gd name="T0" fmla="*/ 5 w 13"/>
                <a:gd name="T1" fmla="*/ 16 h 17"/>
                <a:gd name="T2" fmla="*/ 6 w 13"/>
                <a:gd name="T3" fmla="*/ 15 h 17"/>
                <a:gd name="T4" fmla="*/ 6 w 13"/>
                <a:gd name="T5" fmla="*/ 16 h 17"/>
                <a:gd name="T6" fmla="*/ 4 w 13"/>
                <a:gd name="T7" fmla="*/ 16 h 17"/>
                <a:gd name="T8" fmla="*/ 4 w 13"/>
                <a:gd name="T9" fmla="*/ 15 h 17"/>
                <a:gd name="T10" fmla="*/ 4 w 13"/>
                <a:gd name="T11" fmla="*/ 14 h 17"/>
                <a:gd name="T12" fmla="*/ 4 w 13"/>
                <a:gd name="T13" fmla="*/ 16 h 17"/>
                <a:gd name="T14" fmla="*/ 7 w 13"/>
                <a:gd name="T15" fmla="*/ 15 h 17"/>
                <a:gd name="T16" fmla="*/ 8 w 13"/>
                <a:gd name="T17" fmla="*/ 14 h 17"/>
                <a:gd name="T18" fmla="*/ 8 w 13"/>
                <a:gd name="T19" fmla="*/ 16 h 17"/>
                <a:gd name="T20" fmla="*/ 8 w 13"/>
                <a:gd name="T21" fmla="*/ 16 h 17"/>
                <a:gd name="T22" fmla="*/ 3 w 13"/>
                <a:gd name="T23" fmla="*/ 15 h 17"/>
                <a:gd name="T24" fmla="*/ 3 w 13"/>
                <a:gd name="T25" fmla="*/ 13 h 17"/>
                <a:gd name="T26" fmla="*/ 3 w 13"/>
                <a:gd name="T27" fmla="*/ 15 h 17"/>
                <a:gd name="T28" fmla="*/ 9 w 13"/>
                <a:gd name="T29" fmla="*/ 14 h 17"/>
                <a:gd name="T30" fmla="*/ 9 w 13"/>
                <a:gd name="T31" fmla="*/ 14 h 17"/>
                <a:gd name="T32" fmla="*/ 9 w 13"/>
                <a:gd name="T33" fmla="*/ 15 h 17"/>
                <a:gd name="T34" fmla="*/ 2 w 13"/>
                <a:gd name="T35" fmla="*/ 13 h 17"/>
                <a:gd name="T36" fmla="*/ 2 w 13"/>
                <a:gd name="T37" fmla="*/ 13 h 17"/>
                <a:gd name="T38" fmla="*/ 11 w 13"/>
                <a:gd name="T39" fmla="*/ 13 h 17"/>
                <a:gd name="T40" fmla="*/ 11 w 13"/>
                <a:gd name="T41" fmla="*/ 12 h 17"/>
                <a:gd name="T42" fmla="*/ 11 w 13"/>
                <a:gd name="T43" fmla="*/ 12 h 17"/>
                <a:gd name="T44" fmla="*/ 2 w 13"/>
                <a:gd name="T45" fmla="*/ 12 h 17"/>
                <a:gd name="T46" fmla="*/ 2 w 13"/>
                <a:gd name="T47" fmla="*/ 12 h 17"/>
                <a:gd name="T48" fmla="*/ 6 w 13"/>
                <a:gd name="T49" fmla="*/ 14 h 17"/>
                <a:gd name="T50" fmla="*/ 2 w 13"/>
                <a:gd name="T51" fmla="*/ 6 h 17"/>
                <a:gd name="T52" fmla="*/ 7 w 13"/>
                <a:gd name="T53" fmla="*/ 1 h 17"/>
                <a:gd name="T54" fmla="*/ 11 w 13"/>
                <a:gd name="T55" fmla="*/ 3 h 17"/>
                <a:gd name="T56" fmla="*/ 8 w 13"/>
                <a:gd name="T57" fmla="*/ 13 h 17"/>
                <a:gd name="T58" fmla="*/ 7 w 13"/>
                <a:gd name="T59" fmla="*/ 0 h 17"/>
                <a:gd name="T60" fmla="*/ 1 w 13"/>
                <a:gd name="T61" fmla="*/ 6 h 17"/>
                <a:gd name="T62" fmla="*/ 1 w 13"/>
                <a:gd name="T63" fmla="*/ 9 h 17"/>
                <a:gd name="T64" fmla="*/ 1 w 13"/>
                <a:gd name="T65" fmla="*/ 14 h 17"/>
                <a:gd name="T66" fmla="*/ 6 w 13"/>
                <a:gd name="T67" fmla="*/ 17 h 17"/>
                <a:gd name="T68" fmla="*/ 6 w 13"/>
                <a:gd name="T69" fmla="*/ 17 h 17"/>
                <a:gd name="T70" fmla="*/ 6 w 13"/>
                <a:gd name="T71" fmla="*/ 17 h 17"/>
                <a:gd name="T72" fmla="*/ 12 w 13"/>
                <a:gd name="T73" fmla="*/ 13 h 17"/>
                <a:gd name="T74" fmla="*/ 12 w 13"/>
                <a:gd name="T75" fmla="*/ 6 h 17"/>
                <a:gd name="T76" fmla="*/ 11 w 13"/>
                <a:gd name="T77"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 h="17">
                  <a:moveTo>
                    <a:pt x="6" y="16"/>
                  </a:moveTo>
                  <a:cubicBezTo>
                    <a:pt x="5" y="16"/>
                    <a:pt x="5" y="16"/>
                    <a:pt x="5" y="16"/>
                  </a:cubicBezTo>
                  <a:cubicBezTo>
                    <a:pt x="5" y="15"/>
                    <a:pt x="5" y="15"/>
                    <a:pt x="6" y="14"/>
                  </a:cubicBezTo>
                  <a:cubicBezTo>
                    <a:pt x="6" y="15"/>
                    <a:pt x="6" y="15"/>
                    <a:pt x="6" y="15"/>
                  </a:cubicBezTo>
                  <a:cubicBezTo>
                    <a:pt x="7" y="15"/>
                    <a:pt x="7" y="15"/>
                    <a:pt x="7" y="15"/>
                  </a:cubicBezTo>
                  <a:cubicBezTo>
                    <a:pt x="6" y="16"/>
                    <a:pt x="6" y="16"/>
                    <a:pt x="6" y="16"/>
                  </a:cubicBezTo>
                  <a:cubicBezTo>
                    <a:pt x="6" y="16"/>
                    <a:pt x="6" y="16"/>
                    <a:pt x="6" y="16"/>
                  </a:cubicBezTo>
                  <a:moveTo>
                    <a:pt x="4" y="16"/>
                  </a:moveTo>
                  <a:cubicBezTo>
                    <a:pt x="4" y="15"/>
                    <a:pt x="4" y="15"/>
                    <a:pt x="4" y="15"/>
                  </a:cubicBezTo>
                  <a:cubicBezTo>
                    <a:pt x="4" y="15"/>
                    <a:pt x="4" y="15"/>
                    <a:pt x="4" y="15"/>
                  </a:cubicBezTo>
                  <a:cubicBezTo>
                    <a:pt x="4" y="15"/>
                    <a:pt x="4" y="15"/>
                    <a:pt x="4" y="15"/>
                  </a:cubicBezTo>
                  <a:cubicBezTo>
                    <a:pt x="4" y="14"/>
                    <a:pt x="4" y="14"/>
                    <a:pt x="4" y="14"/>
                  </a:cubicBezTo>
                  <a:cubicBezTo>
                    <a:pt x="5" y="14"/>
                    <a:pt x="5" y="14"/>
                    <a:pt x="5" y="14"/>
                  </a:cubicBezTo>
                  <a:cubicBezTo>
                    <a:pt x="5" y="15"/>
                    <a:pt x="4" y="15"/>
                    <a:pt x="4" y="16"/>
                  </a:cubicBezTo>
                  <a:moveTo>
                    <a:pt x="7" y="16"/>
                  </a:moveTo>
                  <a:cubicBezTo>
                    <a:pt x="7" y="15"/>
                    <a:pt x="7" y="15"/>
                    <a:pt x="7" y="15"/>
                  </a:cubicBezTo>
                  <a:cubicBezTo>
                    <a:pt x="7" y="14"/>
                    <a:pt x="7" y="14"/>
                    <a:pt x="7" y="14"/>
                  </a:cubicBezTo>
                  <a:cubicBezTo>
                    <a:pt x="8" y="14"/>
                    <a:pt x="8" y="14"/>
                    <a:pt x="8" y="14"/>
                  </a:cubicBezTo>
                  <a:cubicBezTo>
                    <a:pt x="8" y="14"/>
                    <a:pt x="8" y="14"/>
                    <a:pt x="8" y="14"/>
                  </a:cubicBezTo>
                  <a:cubicBezTo>
                    <a:pt x="8" y="16"/>
                    <a:pt x="8" y="16"/>
                    <a:pt x="8" y="16"/>
                  </a:cubicBezTo>
                  <a:cubicBezTo>
                    <a:pt x="8" y="16"/>
                    <a:pt x="8" y="16"/>
                    <a:pt x="8" y="16"/>
                  </a:cubicBezTo>
                  <a:cubicBezTo>
                    <a:pt x="8" y="16"/>
                    <a:pt x="8" y="16"/>
                    <a:pt x="8" y="16"/>
                  </a:cubicBezTo>
                  <a:cubicBezTo>
                    <a:pt x="7" y="16"/>
                    <a:pt x="7" y="16"/>
                    <a:pt x="7" y="16"/>
                  </a:cubicBezTo>
                  <a:moveTo>
                    <a:pt x="3" y="15"/>
                  </a:moveTo>
                  <a:cubicBezTo>
                    <a:pt x="3" y="15"/>
                    <a:pt x="3" y="15"/>
                    <a:pt x="3" y="15"/>
                  </a:cubicBezTo>
                  <a:cubicBezTo>
                    <a:pt x="3" y="13"/>
                    <a:pt x="3" y="13"/>
                    <a:pt x="3" y="13"/>
                  </a:cubicBezTo>
                  <a:cubicBezTo>
                    <a:pt x="4" y="14"/>
                    <a:pt x="4" y="14"/>
                    <a:pt x="4" y="14"/>
                  </a:cubicBezTo>
                  <a:cubicBezTo>
                    <a:pt x="3" y="15"/>
                    <a:pt x="3" y="15"/>
                    <a:pt x="3" y="15"/>
                  </a:cubicBezTo>
                  <a:moveTo>
                    <a:pt x="9" y="15"/>
                  </a:moveTo>
                  <a:cubicBezTo>
                    <a:pt x="9" y="14"/>
                    <a:pt x="9" y="14"/>
                    <a:pt x="9" y="14"/>
                  </a:cubicBezTo>
                  <a:cubicBezTo>
                    <a:pt x="10" y="13"/>
                    <a:pt x="10" y="13"/>
                    <a:pt x="10" y="13"/>
                  </a:cubicBezTo>
                  <a:cubicBezTo>
                    <a:pt x="9" y="14"/>
                    <a:pt x="9" y="14"/>
                    <a:pt x="9" y="14"/>
                  </a:cubicBezTo>
                  <a:cubicBezTo>
                    <a:pt x="9" y="14"/>
                    <a:pt x="9" y="14"/>
                    <a:pt x="9" y="14"/>
                  </a:cubicBezTo>
                  <a:cubicBezTo>
                    <a:pt x="9" y="15"/>
                    <a:pt x="9" y="15"/>
                    <a:pt x="9" y="15"/>
                  </a:cubicBezTo>
                  <a:moveTo>
                    <a:pt x="2" y="14"/>
                  </a:moveTo>
                  <a:cubicBezTo>
                    <a:pt x="2" y="13"/>
                    <a:pt x="2" y="13"/>
                    <a:pt x="2" y="13"/>
                  </a:cubicBezTo>
                  <a:cubicBezTo>
                    <a:pt x="2" y="12"/>
                    <a:pt x="2" y="12"/>
                    <a:pt x="2" y="12"/>
                  </a:cubicBezTo>
                  <a:cubicBezTo>
                    <a:pt x="2" y="13"/>
                    <a:pt x="2" y="13"/>
                    <a:pt x="2" y="13"/>
                  </a:cubicBezTo>
                  <a:cubicBezTo>
                    <a:pt x="2" y="14"/>
                    <a:pt x="2" y="14"/>
                    <a:pt x="2" y="14"/>
                  </a:cubicBezTo>
                  <a:moveTo>
                    <a:pt x="11" y="13"/>
                  </a:moveTo>
                  <a:cubicBezTo>
                    <a:pt x="11" y="12"/>
                    <a:pt x="11" y="12"/>
                    <a:pt x="11" y="12"/>
                  </a:cubicBezTo>
                  <a:cubicBezTo>
                    <a:pt x="11" y="12"/>
                    <a:pt x="11" y="12"/>
                    <a:pt x="11" y="12"/>
                  </a:cubicBezTo>
                  <a:cubicBezTo>
                    <a:pt x="11" y="12"/>
                    <a:pt x="11" y="12"/>
                    <a:pt x="11" y="12"/>
                  </a:cubicBezTo>
                  <a:cubicBezTo>
                    <a:pt x="11" y="12"/>
                    <a:pt x="11" y="12"/>
                    <a:pt x="11" y="12"/>
                  </a:cubicBezTo>
                  <a:cubicBezTo>
                    <a:pt x="11" y="13"/>
                    <a:pt x="11" y="13"/>
                    <a:pt x="11" y="13"/>
                  </a:cubicBezTo>
                  <a:moveTo>
                    <a:pt x="2" y="12"/>
                  </a:moveTo>
                  <a:cubicBezTo>
                    <a:pt x="2" y="12"/>
                    <a:pt x="2" y="12"/>
                    <a:pt x="2" y="12"/>
                  </a:cubicBezTo>
                  <a:cubicBezTo>
                    <a:pt x="2" y="12"/>
                    <a:pt x="2" y="12"/>
                    <a:pt x="2" y="12"/>
                  </a:cubicBezTo>
                  <a:cubicBezTo>
                    <a:pt x="2" y="12"/>
                    <a:pt x="2" y="12"/>
                    <a:pt x="2" y="12"/>
                  </a:cubicBezTo>
                  <a:moveTo>
                    <a:pt x="6" y="14"/>
                  </a:moveTo>
                  <a:cubicBezTo>
                    <a:pt x="5" y="14"/>
                    <a:pt x="4" y="13"/>
                    <a:pt x="3" y="12"/>
                  </a:cubicBezTo>
                  <a:cubicBezTo>
                    <a:pt x="1" y="11"/>
                    <a:pt x="2" y="8"/>
                    <a:pt x="2" y="6"/>
                  </a:cubicBezTo>
                  <a:cubicBezTo>
                    <a:pt x="3" y="5"/>
                    <a:pt x="4" y="3"/>
                    <a:pt x="5" y="2"/>
                  </a:cubicBezTo>
                  <a:cubicBezTo>
                    <a:pt x="6" y="1"/>
                    <a:pt x="7" y="1"/>
                    <a:pt x="7" y="1"/>
                  </a:cubicBezTo>
                  <a:cubicBezTo>
                    <a:pt x="8" y="1"/>
                    <a:pt x="9" y="2"/>
                    <a:pt x="10" y="2"/>
                  </a:cubicBezTo>
                  <a:cubicBezTo>
                    <a:pt x="10" y="3"/>
                    <a:pt x="10" y="3"/>
                    <a:pt x="11" y="3"/>
                  </a:cubicBezTo>
                  <a:cubicBezTo>
                    <a:pt x="12" y="5"/>
                    <a:pt x="12" y="8"/>
                    <a:pt x="11" y="10"/>
                  </a:cubicBezTo>
                  <a:cubicBezTo>
                    <a:pt x="10" y="12"/>
                    <a:pt x="9" y="13"/>
                    <a:pt x="8" y="13"/>
                  </a:cubicBezTo>
                  <a:cubicBezTo>
                    <a:pt x="7" y="14"/>
                    <a:pt x="7" y="14"/>
                    <a:pt x="6" y="14"/>
                  </a:cubicBezTo>
                  <a:moveTo>
                    <a:pt x="7" y="0"/>
                  </a:moveTo>
                  <a:cubicBezTo>
                    <a:pt x="7" y="0"/>
                    <a:pt x="6" y="1"/>
                    <a:pt x="5" y="1"/>
                  </a:cubicBezTo>
                  <a:cubicBezTo>
                    <a:pt x="3" y="2"/>
                    <a:pt x="2" y="4"/>
                    <a:pt x="1" y="6"/>
                  </a:cubicBezTo>
                  <a:cubicBezTo>
                    <a:pt x="1" y="6"/>
                    <a:pt x="1" y="7"/>
                    <a:pt x="1" y="8"/>
                  </a:cubicBezTo>
                  <a:cubicBezTo>
                    <a:pt x="1" y="9"/>
                    <a:pt x="1" y="9"/>
                    <a:pt x="1" y="9"/>
                  </a:cubicBezTo>
                  <a:cubicBezTo>
                    <a:pt x="1" y="10"/>
                    <a:pt x="0" y="12"/>
                    <a:pt x="1" y="14"/>
                  </a:cubicBezTo>
                  <a:cubicBezTo>
                    <a:pt x="1" y="14"/>
                    <a:pt x="1" y="14"/>
                    <a:pt x="1" y="14"/>
                  </a:cubicBezTo>
                  <a:cubicBezTo>
                    <a:pt x="2" y="15"/>
                    <a:pt x="2" y="15"/>
                    <a:pt x="2" y="15"/>
                  </a:cubicBezTo>
                  <a:cubicBezTo>
                    <a:pt x="3" y="16"/>
                    <a:pt x="4" y="17"/>
                    <a:pt x="6" y="17"/>
                  </a:cubicBezTo>
                  <a:cubicBezTo>
                    <a:pt x="6" y="17"/>
                    <a:pt x="6" y="17"/>
                    <a:pt x="6" y="17"/>
                  </a:cubicBezTo>
                  <a:cubicBezTo>
                    <a:pt x="6" y="17"/>
                    <a:pt x="6" y="17"/>
                    <a:pt x="6" y="17"/>
                  </a:cubicBezTo>
                  <a:cubicBezTo>
                    <a:pt x="6" y="17"/>
                    <a:pt x="6" y="17"/>
                    <a:pt x="6" y="17"/>
                  </a:cubicBezTo>
                  <a:cubicBezTo>
                    <a:pt x="6" y="17"/>
                    <a:pt x="6" y="17"/>
                    <a:pt x="6" y="17"/>
                  </a:cubicBezTo>
                  <a:cubicBezTo>
                    <a:pt x="7" y="17"/>
                    <a:pt x="7" y="17"/>
                    <a:pt x="8" y="17"/>
                  </a:cubicBezTo>
                  <a:cubicBezTo>
                    <a:pt x="10" y="16"/>
                    <a:pt x="11" y="15"/>
                    <a:pt x="12" y="13"/>
                  </a:cubicBezTo>
                  <a:cubicBezTo>
                    <a:pt x="12" y="11"/>
                    <a:pt x="13" y="9"/>
                    <a:pt x="13" y="7"/>
                  </a:cubicBezTo>
                  <a:cubicBezTo>
                    <a:pt x="12" y="6"/>
                    <a:pt x="12" y="6"/>
                    <a:pt x="12" y="6"/>
                  </a:cubicBezTo>
                  <a:cubicBezTo>
                    <a:pt x="12" y="5"/>
                    <a:pt x="12" y="4"/>
                    <a:pt x="12" y="3"/>
                  </a:cubicBezTo>
                  <a:cubicBezTo>
                    <a:pt x="11" y="2"/>
                    <a:pt x="11" y="2"/>
                    <a:pt x="11" y="2"/>
                  </a:cubicBezTo>
                  <a:cubicBezTo>
                    <a:pt x="10" y="1"/>
                    <a:pt x="9"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 name="Freeform 6"/>
            <p:cNvSpPr>
              <a:spLocks noEditPoints="1"/>
            </p:cNvSpPr>
            <p:nvPr/>
          </p:nvSpPr>
          <p:spPr bwMode="auto">
            <a:xfrm>
              <a:off x="3422" y="1996"/>
              <a:ext cx="69" cy="67"/>
            </a:xfrm>
            <a:custGeom>
              <a:avLst/>
              <a:gdLst>
                <a:gd name="T0" fmla="*/ 14 w 29"/>
                <a:gd name="T1" fmla="*/ 27 h 28"/>
                <a:gd name="T2" fmla="*/ 1 w 29"/>
                <a:gd name="T3" fmla="*/ 14 h 28"/>
                <a:gd name="T4" fmla="*/ 14 w 29"/>
                <a:gd name="T5" fmla="*/ 1 h 28"/>
                <a:gd name="T6" fmla="*/ 23 w 29"/>
                <a:gd name="T7" fmla="*/ 4 h 28"/>
                <a:gd name="T8" fmla="*/ 28 w 29"/>
                <a:gd name="T9" fmla="*/ 14 h 28"/>
                <a:gd name="T10" fmla="*/ 14 w 29"/>
                <a:gd name="T11" fmla="*/ 27 h 28"/>
                <a:gd name="T12" fmla="*/ 14 w 29"/>
                <a:gd name="T13" fmla="*/ 0 h 28"/>
                <a:gd name="T14" fmla="*/ 0 w 29"/>
                <a:gd name="T15" fmla="*/ 14 h 28"/>
                <a:gd name="T16" fmla="*/ 14 w 29"/>
                <a:gd name="T17" fmla="*/ 28 h 28"/>
                <a:gd name="T18" fmla="*/ 29 w 29"/>
                <a:gd name="T19" fmla="*/ 14 h 28"/>
                <a:gd name="T20" fmla="*/ 14 w 29"/>
                <a:gd name="T2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28">
                  <a:moveTo>
                    <a:pt x="14" y="27"/>
                  </a:moveTo>
                  <a:cubicBezTo>
                    <a:pt x="8" y="27"/>
                    <a:pt x="1" y="23"/>
                    <a:pt x="1" y="14"/>
                  </a:cubicBezTo>
                  <a:cubicBezTo>
                    <a:pt x="1" y="5"/>
                    <a:pt x="8" y="1"/>
                    <a:pt x="14" y="1"/>
                  </a:cubicBezTo>
                  <a:cubicBezTo>
                    <a:pt x="18" y="1"/>
                    <a:pt x="21" y="2"/>
                    <a:pt x="23" y="4"/>
                  </a:cubicBezTo>
                  <a:cubicBezTo>
                    <a:pt x="26" y="7"/>
                    <a:pt x="28" y="10"/>
                    <a:pt x="28" y="14"/>
                  </a:cubicBezTo>
                  <a:cubicBezTo>
                    <a:pt x="28" y="23"/>
                    <a:pt x="21" y="27"/>
                    <a:pt x="14" y="27"/>
                  </a:cubicBezTo>
                  <a:moveTo>
                    <a:pt x="14" y="0"/>
                  </a:moveTo>
                  <a:cubicBezTo>
                    <a:pt x="7" y="0"/>
                    <a:pt x="0" y="5"/>
                    <a:pt x="0" y="14"/>
                  </a:cubicBezTo>
                  <a:cubicBezTo>
                    <a:pt x="0" y="23"/>
                    <a:pt x="7" y="28"/>
                    <a:pt x="14" y="28"/>
                  </a:cubicBezTo>
                  <a:cubicBezTo>
                    <a:pt x="21" y="28"/>
                    <a:pt x="29" y="23"/>
                    <a:pt x="29" y="14"/>
                  </a:cubicBezTo>
                  <a:cubicBezTo>
                    <a:pt x="29" y="5"/>
                    <a:pt x="21" y="0"/>
                    <a:pt x="1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 name="Freeform 7"/>
            <p:cNvSpPr>
              <a:spLocks noEditPoints="1"/>
            </p:cNvSpPr>
            <p:nvPr/>
          </p:nvSpPr>
          <p:spPr bwMode="auto">
            <a:xfrm>
              <a:off x="3413" y="1987"/>
              <a:ext cx="86" cy="85"/>
            </a:xfrm>
            <a:custGeom>
              <a:avLst/>
              <a:gdLst>
                <a:gd name="T0" fmla="*/ 18 w 36"/>
                <a:gd name="T1" fmla="*/ 35 h 36"/>
                <a:gd name="T2" fmla="*/ 1 w 36"/>
                <a:gd name="T3" fmla="*/ 18 h 36"/>
                <a:gd name="T4" fmla="*/ 18 w 36"/>
                <a:gd name="T5" fmla="*/ 1 h 36"/>
                <a:gd name="T6" fmla="*/ 35 w 36"/>
                <a:gd name="T7" fmla="*/ 18 h 36"/>
                <a:gd name="T8" fmla="*/ 18 w 36"/>
                <a:gd name="T9" fmla="*/ 35 h 36"/>
                <a:gd name="T10" fmla="*/ 18 w 36"/>
                <a:gd name="T11" fmla="*/ 0 h 36"/>
                <a:gd name="T12" fmla="*/ 6 w 36"/>
                <a:gd name="T13" fmla="*/ 5 h 36"/>
                <a:gd name="T14" fmla="*/ 0 w 36"/>
                <a:gd name="T15" fmla="*/ 18 h 36"/>
                <a:gd name="T16" fmla="*/ 6 w 36"/>
                <a:gd name="T17" fmla="*/ 31 h 36"/>
                <a:gd name="T18" fmla="*/ 18 w 36"/>
                <a:gd name="T19" fmla="*/ 36 h 36"/>
                <a:gd name="T20" fmla="*/ 31 w 36"/>
                <a:gd name="T21" fmla="*/ 31 h 36"/>
                <a:gd name="T22" fmla="*/ 36 w 36"/>
                <a:gd name="T23" fmla="*/ 18 h 36"/>
                <a:gd name="T24" fmla="*/ 31 w 36"/>
                <a:gd name="T25" fmla="*/ 5 h 36"/>
                <a:gd name="T26" fmla="*/ 18 w 36"/>
                <a:gd name="T2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18" y="35"/>
                  </a:moveTo>
                  <a:cubicBezTo>
                    <a:pt x="10" y="35"/>
                    <a:pt x="1" y="29"/>
                    <a:pt x="1" y="18"/>
                  </a:cubicBezTo>
                  <a:cubicBezTo>
                    <a:pt x="1" y="7"/>
                    <a:pt x="10" y="1"/>
                    <a:pt x="18" y="1"/>
                  </a:cubicBezTo>
                  <a:cubicBezTo>
                    <a:pt x="27" y="1"/>
                    <a:pt x="35" y="7"/>
                    <a:pt x="35" y="18"/>
                  </a:cubicBezTo>
                  <a:cubicBezTo>
                    <a:pt x="35" y="29"/>
                    <a:pt x="27" y="35"/>
                    <a:pt x="18" y="35"/>
                  </a:cubicBezTo>
                  <a:moveTo>
                    <a:pt x="18" y="0"/>
                  </a:moveTo>
                  <a:cubicBezTo>
                    <a:pt x="13" y="0"/>
                    <a:pt x="9" y="2"/>
                    <a:pt x="6" y="5"/>
                  </a:cubicBezTo>
                  <a:cubicBezTo>
                    <a:pt x="2" y="8"/>
                    <a:pt x="0" y="12"/>
                    <a:pt x="0" y="18"/>
                  </a:cubicBezTo>
                  <a:cubicBezTo>
                    <a:pt x="0" y="23"/>
                    <a:pt x="2" y="28"/>
                    <a:pt x="6" y="31"/>
                  </a:cubicBezTo>
                  <a:cubicBezTo>
                    <a:pt x="9" y="34"/>
                    <a:pt x="13" y="36"/>
                    <a:pt x="18" y="36"/>
                  </a:cubicBezTo>
                  <a:cubicBezTo>
                    <a:pt x="23" y="36"/>
                    <a:pt x="27" y="34"/>
                    <a:pt x="31" y="31"/>
                  </a:cubicBezTo>
                  <a:cubicBezTo>
                    <a:pt x="34" y="28"/>
                    <a:pt x="36" y="23"/>
                    <a:pt x="36" y="18"/>
                  </a:cubicBezTo>
                  <a:cubicBezTo>
                    <a:pt x="36" y="12"/>
                    <a:pt x="34" y="8"/>
                    <a:pt x="31" y="5"/>
                  </a:cubicBezTo>
                  <a:cubicBezTo>
                    <a:pt x="27" y="2"/>
                    <a:pt x="23" y="0"/>
                    <a:pt x="1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 name="Freeform 8"/>
            <p:cNvSpPr/>
            <p:nvPr/>
          </p:nvSpPr>
          <p:spPr bwMode="auto">
            <a:xfrm>
              <a:off x="3453" y="2001"/>
              <a:ext cx="3" cy="7"/>
            </a:xfrm>
            <a:custGeom>
              <a:avLst/>
              <a:gdLst>
                <a:gd name="T0" fmla="*/ 1 w 1"/>
                <a:gd name="T1" fmla="*/ 0 h 3"/>
                <a:gd name="T2" fmla="*/ 0 w 1"/>
                <a:gd name="T3" fmla="*/ 0 h 3"/>
                <a:gd name="T4" fmla="*/ 0 w 1"/>
                <a:gd name="T5" fmla="*/ 3 h 3"/>
                <a:gd name="T6" fmla="*/ 1 w 1"/>
                <a:gd name="T7" fmla="*/ 3 h 3"/>
                <a:gd name="T8" fmla="*/ 1 w 1"/>
                <a:gd name="T9" fmla="*/ 3 h 3"/>
                <a:gd name="T10" fmla="*/ 1 w 1"/>
                <a:gd name="T11" fmla="*/ 3 h 3"/>
                <a:gd name="T12" fmla="*/ 1 w 1"/>
                <a:gd name="T13" fmla="*/ 1 h 3"/>
                <a:gd name="T14" fmla="*/ 1 w 1"/>
                <a:gd name="T15" fmla="*/ 0 h 3"/>
                <a:gd name="T16" fmla="*/ 1 w 1"/>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
                  <a:moveTo>
                    <a:pt x="1" y="0"/>
                  </a:moveTo>
                  <a:cubicBezTo>
                    <a:pt x="0" y="0"/>
                    <a:pt x="0" y="0"/>
                    <a:pt x="0" y="0"/>
                  </a:cubicBezTo>
                  <a:cubicBezTo>
                    <a:pt x="0" y="1"/>
                    <a:pt x="0" y="2"/>
                    <a:pt x="0" y="3"/>
                  </a:cubicBezTo>
                  <a:cubicBezTo>
                    <a:pt x="1" y="3"/>
                    <a:pt x="1" y="3"/>
                    <a:pt x="1" y="3"/>
                  </a:cubicBezTo>
                  <a:cubicBezTo>
                    <a:pt x="1" y="3"/>
                    <a:pt x="1" y="3"/>
                    <a:pt x="1" y="3"/>
                  </a:cubicBezTo>
                  <a:cubicBezTo>
                    <a:pt x="1" y="3"/>
                    <a:pt x="1" y="3"/>
                    <a:pt x="1" y="3"/>
                  </a:cubicBezTo>
                  <a:cubicBezTo>
                    <a:pt x="1" y="2"/>
                    <a:pt x="1" y="2"/>
                    <a:pt x="1" y="1"/>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9"/>
            <p:cNvSpPr/>
            <p:nvPr/>
          </p:nvSpPr>
          <p:spPr bwMode="auto">
            <a:xfrm>
              <a:off x="3453" y="2048"/>
              <a:ext cx="5" cy="10"/>
            </a:xfrm>
            <a:custGeom>
              <a:avLst/>
              <a:gdLst>
                <a:gd name="T0" fmla="*/ 1 w 2"/>
                <a:gd name="T1" fmla="*/ 0 h 4"/>
                <a:gd name="T2" fmla="*/ 0 w 2"/>
                <a:gd name="T3" fmla="*/ 0 h 4"/>
                <a:gd name="T4" fmla="*/ 0 w 2"/>
                <a:gd name="T5" fmla="*/ 3 h 4"/>
                <a:gd name="T6" fmla="*/ 0 w 2"/>
                <a:gd name="T7" fmla="*/ 4 h 4"/>
                <a:gd name="T8" fmla="*/ 1 w 2"/>
                <a:gd name="T9" fmla="*/ 4 h 4"/>
                <a:gd name="T10" fmla="*/ 1 w 2"/>
                <a:gd name="T11" fmla="*/ 4 h 4"/>
                <a:gd name="T12" fmla="*/ 1 w 2"/>
                <a:gd name="T13" fmla="*/ 0 h 4"/>
                <a:gd name="T14" fmla="*/ 1 w 2"/>
                <a:gd name="T15" fmla="*/ 0 h 4"/>
                <a:gd name="T16" fmla="*/ 1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0"/>
                  </a:moveTo>
                  <a:cubicBezTo>
                    <a:pt x="0" y="0"/>
                    <a:pt x="0" y="0"/>
                    <a:pt x="0" y="0"/>
                  </a:cubicBezTo>
                  <a:cubicBezTo>
                    <a:pt x="0" y="1"/>
                    <a:pt x="0" y="3"/>
                    <a:pt x="0" y="3"/>
                  </a:cubicBezTo>
                  <a:cubicBezTo>
                    <a:pt x="0" y="4"/>
                    <a:pt x="0" y="4"/>
                    <a:pt x="0" y="4"/>
                  </a:cubicBezTo>
                  <a:cubicBezTo>
                    <a:pt x="1" y="4"/>
                    <a:pt x="1" y="4"/>
                    <a:pt x="1" y="4"/>
                  </a:cubicBezTo>
                  <a:cubicBezTo>
                    <a:pt x="1" y="4"/>
                    <a:pt x="1" y="4"/>
                    <a:pt x="1" y="4"/>
                  </a:cubicBezTo>
                  <a:cubicBezTo>
                    <a:pt x="2" y="3"/>
                    <a:pt x="1" y="1"/>
                    <a:pt x="1"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10"/>
            <p:cNvSpPr/>
            <p:nvPr/>
          </p:nvSpPr>
          <p:spPr bwMode="auto">
            <a:xfrm>
              <a:off x="3427" y="2027"/>
              <a:ext cx="10" cy="5"/>
            </a:xfrm>
            <a:custGeom>
              <a:avLst/>
              <a:gdLst>
                <a:gd name="T0" fmla="*/ 2 w 4"/>
                <a:gd name="T1" fmla="*/ 0 h 2"/>
                <a:gd name="T2" fmla="*/ 1 w 4"/>
                <a:gd name="T3" fmla="*/ 0 h 2"/>
                <a:gd name="T4" fmla="*/ 0 w 4"/>
                <a:gd name="T5" fmla="*/ 1 h 2"/>
                <a:gd name="T6" fmla="*/ 0 w 4"/>
                <a:gd name="T7" fmla="*/ 2 h 2"/>
                <a:gd name="T8" fmla="*/ 2 w 4"/>
                <a:gd name="T9" fmla="*/ 2 h 2"/>
                <a:gd name="T10" fmla="*/ 4 w 4"/>
                <a:gd name="T11" fmla="*/ 1 h 2"/>
                <a:gd name="T12" fmla="*/ 4 w 4"/>
                <a:gd name="T13" fmla="*/ 1 h 2"/>
                <a:gd name="T14" fmla="*/ 4 w 4"/>
                <a:gd name="T15" fmla="*/ 1 h 2"/>
                <a:gd name="T16" fmla="*/ 3 w 4"/>
                <a:gd name="T17" fmla="*/ 0 h 2"/>
                <a:gd name="T18" fmla="*/ 2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2" y="0"/>
                  </a:moveTo>
                  <a:cubicBezTo>
                    <a:pt x="1" y="0"/>
                    <a:pt x="1" y="0"/>
                    <a:pt x="1" y="0"/>
                  </a:cubicBezTo>
                  <a:cubicBezTo>
                    <a:pt x="0" y="1"/>
                    <a:pt x="0" y="1"/>
                    <a:pt x="0" y="1"/>
                  </a:cubicBezTo>
                  <a:cubicBezTo>
                    <a:pt x="0" y="2"/>
                    <a:pt x="0" y="2"/>
                    <a:pt x="0" y="2"/>
                  </a:cubicBezTo>
                  <a:cubicBezTo>
                    <a:pt x="0" y="2"/>
                    <a:pt x="0" y="2"/>
                    <a:pt x="2" y="2"/>
                  </a:cubicBezTo>
                  <a:cubicBezTo>
                    <a:pt x="2" y="2"/>
                    <a:pt x="3" y="2"/>
                    <a:pt x="4" y="1"/>
                  </a:cubicBezTo>
                  <a:cubicBezTo>
                    <a:pt x="4" y="1"/>
                    <a:pt x="4" y="1"/>
                    <a:pt x="4" y="1"/>
                  </a:cubicBezTo>
                  <a:cubicBezTo>
                    <a:pt x="4" y="1"/>
                    <a:pt x="4" y="1"/>
                    <a:pt x="4" y="1"/>
                  </a:cubicBezTo>
                  <a:cubicBezTo>
                    <a:pt x="3" y="0"/>
                    <a:pt x="3" y="0"/>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11"/>
            <p:cNvSpPr/>
            <p:nvPr/>
          </p:nvSpPr>
          <p:spPr bwMode="auto">
            <a:xfrm>
              <a:off x="3472" y="2027"/>
              <a:ext cx="10" cy="5"/>
            </a:xfrm>
            <a:custGeom>
              <a:avLst/>
              <a:gdLst>
                <a:gd name="T0" fmla="*/ 3 w 4"/>
                <a:gd name="T1" fmla="*/ 0 h 2"/>
                <a:gd name="T2" fmla="*/ 1 w 4"/>
                <a:gd name="T3" fmla="*/ 1 h 2"/>
                <a:gd name="T4" fmla="*/ 0 w 4"/>
                <a:gd name="T5" fmla="*/ 1 h 2"/>
                <a:gd name="T6" fmla="*/ 0 w 4"/>
                <a:gd name="T7" fmla="*/ 1 h 2"/>
                <a:gd name="T8" fmla="*/ 1 w 4"/>
                <a:gd name="T9" fmla="*/ 2 h 2"/>
                <a:gd name="T10" fmla="*/ 2 w 4"/>
                <a:gd name="T11" fmla="*/ 2 h 2"/>
                <a:gd name="T12" fmla="*/ 4 w 4"/>
                <a:gd name="T13" fmla="*/ 2 h 2"/>
                <a:gd name="T14" fmla="*/ 4 w 4"/>
                <a:gd name="T15" fmla="*/ 1 h 2"/>
                <a:gd name="T16" fmla="*/ 4 w 4"/>
                <a:gd name="T17" fmla="*/ 1 h 2"/>
                <a:gd name="T18" fmla="*/ 3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3" y="0"/>
                  </a:moveTo>
                  <a:cubicBezTo>
                    <a:pt x="2" y="0"/>
                    <a:pt x="1" y="0"/>
                    <a:pt x="1" y="1"/>
                  </a:cubicBezTo>
                  <a:cubicBezTo>
                    <a:pt x="0" y="1"/>
                    <a:pt x="0" y="1"/>
                    <a:pt x="0" y="1"/>
                  </a:cubicBezTo>
                  <a:cubicBezTo>
                    <a:pt x="0" y="1"/>
                    <a:pt x="0" y="1"/>
                    <a:pt x="0" y="1"/>
                  </a:cubicBezTo>
                  <a:cubicBezTo>
                    <a:pt x="1" y="2"/>
                    <a:pt x="1" y="2"/>
                    <a:pt x="1" y="2"/>
                  </a:cubicBezTo>
                  <a:cubicBezTo>
                    <a:pt x="1" y="2"/>
                    <a:pt x="2" y="2"/>
                    <a:pt x="2" y="2"/>
                  </a:cubicBezTo>
                  <a:cubicBezTo>
                    <a:pt x="3" y="2"/>
                    <a:pt x="3" y="2"/>
                    <a:pt x="4" y="2"/>
                  </a:cubicBezTo>
                  <a:cubicBezTo>
                    <a:pt x="4" y="1"/>
                    <a:pt x="4" y="1"/>
                    <a:pt x="4" y="1"/>
                  </a:cubicBezTo>
                  <a:cubicBezTo>
                    <a:pt x="4" y="1"/>
                    <a:pt x="4" y="1"/>
                    <a:pt x="4" y="1"/>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12"/>
            <p:cNvSpPr/>
            <p:nvPr/>
          </p:nvSpPr>
          <p:spPr bwMode="auto">
            <a:xfrm>
              <a:off x="3432" y="2041"/>
              <a:ext cx="5" cy="3"/>
            </a:xfrm>
            <a:custGeom>
              <a:avLst/>
              <a:gdLst>
                <a:gd name="T0" fmla="*/ 2 w 2"/>
                <a:gd name="T1" fmla="*/ 0 h 1"/>
                <a:gd name="T2" fmla="*/ 1 w 2"/>
                <a:gd name="T3" fmla="*/ 0 h 1"/>
                <a:gd name="T4" fmla="*/ 0 w 2"/>
                <a:gd name="T5" fmla="*/ 1 h 1"/>
                <a:gd name="T6" fmla="*/ 0 w 2"/>
                <a:gd name="T7" fmla="*/ 1 h 1"/>
                <a:gd name="T8" fmla="*/ 0 w 2"/>
                <a:gd name="T9" fmla="*/ 1 h 1"/>
                <a:gd name="T10" fmla="*/ 0 w 2"/>
                <a:gd name="T11" fmla="*/ 1 h 1"/>
                <a:gd name="T12" fmla="*/ 2 w 2"/>
                <a:gd name="T13" fmla="*/ 0 h 1"/>
                <a:gd name="T14" fmla="*/ 2 w 2"/>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2" y="0"/>
                  </a:moveTo>
                  <a:cubicBezTo>
                    <a:pt x="1" y="0"/>
                    <a:pt x="1" y="0"/>
                    <a:pt x="1" y="0"/>
                  </a:cubicBezTo>
                  <a:cubicBezTo>
                    <a:pt x="1" y="0"/>
                    <a:pt x="0" y="0"/>
                    <a:pt x="0" y="1"/>
                  </a:cubicBezTo>
                  <a:cubicBezTo>
                    <a:pt x="0" y="1"/>
                    <a:pt x="0" y="1"/>
                    <a:pt x="0" y="1"/>
                  </a:cubicBezTo>
                  <a:cubicBezTo>
                    <a:pt x="0" y="1"/>
                    <a:pt x="0" y="1"/>
                    <a:pt x="0" y="1"/>
                  </a:cubicBezTo>
                  <a:cubicBezTo>
                    <a:pt x="0" y="1"/>
                    <a:pt x="0" y="1"/>
                    <a:pt x="0" y="1"/>
                  </a:cubicBezTo>
                  <a:cubicBezTo>
                    <a:pt x="1" y="1"/>
                    <a:pt x="1" y="1"/>
                    <a:pt x="2"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13"/>
            <p:cNvSpPr/>
            <p:nvPr/>
          </p:nvSpPr>
          <p:spPr bwMode="auto">
            <a:xfrm>
              <a:off x="3441" y="2048"/>
              <a:ext cx="5" cy="5"/>
            </a:xfrm>
            <a:custGeom>
              <a:avLst/>
              <a:gdLst>
                <a:gd name="T0" fmla="*/ 5 w 5"/>
                <a:gd name="T1" fmla="*/ 0 h 5"/>
                <a:gd name="T2" fmla="*/ 3 w 5"/>
                <a:gd name="T3" fmla="*/ 0 h 5"/>
                <a:gd name="T4" fmla="*/ 3 w 5"/>
                <a:gd name="T5" fmla="*/ 3 h 5"/>
                <a:gd name="T6" fmla="*/ 0 w 5"/>
                <a:gd name="T7" fmla="*/ 3 h 5"/>
                <a:gd name="T8" fmla="*/ 0 w 5"/>
                <a:gd name="T9" fmla="*/ 5 h 5"/>
                <a:gd name="T10" fmla="*/ 3 w 5"/>
                <a:gd name="T11" fmla="*/ 5 h 5"/>
                <a:gd name="T12" fmla="*/ 3 w 5"/>
                <a:gd name="T13" fmla="*/ 5 h 5"/>
                <a:gd name="T14" fmla="*/ 3 w 5"/>
                <a:gd name="T15" fmla="*/ 3 h 5"/>
                <a:gd name="T16" fmla="*/ 5 w 5"/>
                <a:gd name="T17" fmla="*/ 3 h 5"/>
                <a:gd name="T18" fmla="*/ 5 w 5"/>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5">
                  <a:moveTo>
                    <a:pt x="5" y="0"/>
                  </a:moveTo>
                  <a:lnTo>
                    <a:pt x="3" y="0"/>
                  </a:lnTo>
                  <a:lnTo>
                    <a:pt x="3" y="3"/>
                  </a:lnTo>
                  <a:lnTo>
                    <a:pt x="0" y="3"/>
                  </a:lnTo>
                  <a:lnTo>
                    <a:pt x="0" y="5"/>
                  </a:lnTo>
                  <a:lnTo>
                    <a:pt x="3" y="5"/>
                  </a:lnTo>
                  <a:lnTo>
                    <a:pt x="3" y="5"/>
                  </a:lnTo>
                  <a:lnTo>
                    <a:pt x="3" y="3"/>
                  </a:lnTo>
                  <a:lnTo>
                    <a:pt x="5" y="3"/>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Freeform 14"/>
            <p:cNvSpPr/>
            <p:nvPr/>
          </p:nvSpPr>
          <p:spPr bwMode="auto">
            <a:xfrm>
              <a:off x="3441" y="2048"/>
              <a:ext cx="5" cy="5"/>
            </a:xfrm>
            <a:custGeom>
              <a:avLst/>
              <a:gdLst>
                <a:gd name="T0" fmla="*/ 5 w 5"/>
                <a:gd name="T1" fmla="*/ 0 h 5"/>
                <a:gd name="T2" fmla="*/ 3 w 5"/>
                <a:gd name="T3" fmla="*/ 0 h 5"/>
                <a:gd name="T4" fmla="*/ 3 w 5"/>
                <a:gd name="T5" fmla="*/ 3 h 5"/>
                <a:gd name="T6" fmla="*/ 0 w 5"/>
                <a:gd name="T7" fmla="*/ 3 h 5"/>
                <a:gd name="T8" fmla="*/ 0 w 5"/>
                <a:gd name="T9" fmla="*/ 5 h 5"/>
                <a:gd name="T10" fmla="*/ 3 w 5"/>
                <a:gd name="T11" fmla="*/ 5 h 5"/>
                <a:gd name="T12" fmla="*/ 3 w 5"/>
                <a:gd name="T13" fmla="*/ 5 h 5"/>
                <a:gd name="T14" fmla="*/ 3 w 5"/>
                <a:gd name="T15" fmla="*/ 3 h 5"/>
                <a:gd name="T16" fmla="*/ 5 w 5"/>
                <a:gd name="T17" fmla="*/ 3 h 5"/>
                <a:gd name="T18" fmla="*/ 5 w 5"/>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5">
                  <a:moveTo>
                    <a:pt x="5" y="0"/>
                  </a:moveTo>
                  <a:lnTo>
                    <a:pt x="3" y="0"/>
                  </a:lnTo>
                  <a:lnTo>
                    <a:pt x="3" y="3"/>
                  </a:lnTo>
                  <a:lnTo>
                    <a:pt x="0" y="3"/>
                  </a:lnTo>
                  <a:lnTo>
                    <a:pt x="0" y="5"/>
                  </a:lnTo>
                  <a:lnTo>
                    <a:pt x="3" y="5"/>
                  </a:lnTo>
                  <a:lnTo>
                    <a:pt x="3" y="5"/>
                  </a:lnTo>
                  <a:lnTo>
                    <a:pt x="3" y="3"/>
                  </a:lnTo>
                  <a:lnTo>
                    <a:pt x="5" y="3"/>
                  </a:lnTo>
                  <a:lnTo>
                    <a:pt x="5"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15"/>
            <p:cNvSpPr/>
            <p:nvPr/>
          </p:nvSpPr>
          <p:spPr bwMode="auto">
            <a:xfrm>
              <a:off x="3465" y="2048"/>
              <a:ext cx="5" cy="5"/>
            </a:xfrm>
            <a:custGeom>
              <a:avLst/>
              <a:gdLst>
                <a:gd name="T0" fmla="*/ 0 w 2"/>
                <a:gd name="T1" fmla="*/ 0 h 2"/>
                <a:gd name="T2" fmla="*/ 0 w 2"/>
                <a:gd name="T3" fmla="*/ 1 h 2"/>
                <a:gd name="T4" fmla="*/ 0 w 2"/>
                <a:gd name="T5" fmla="*/ 1 h 2"/>
                <a:gd name="T6" fmla="*/ 1 w 2"/>
                <a:gd name="T7" fmla="*/ 2 h 2"/>
                <a:gd name="T8" fmla="*/ 1 w 2"/>
                <a:gd name="T9" fmla="*/ 2 h 2"/>
                <a:gd name="T10" fmla="*/ 2 w 2"/>
                <a:gd name="T11" fmla="*/ 2 h 2"/>
                <a:gd name="T12" fmla="*/ 1 w 2"/>
                <a:gd name="T13" fmla="*/ 1 h 2"/>
                <a:gd name="T14" fmla="*/ 1 w 2"/>
                <a:gd name="T15" fmla="*/ 1 h 2"/>
                <a:gd name="T16" fmla="*/ 1 w 2"/>
                <a:gd name="T17" fmla="*/ 0 h 2"/>
                <a:gd name="T18" fmla="*/ 0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0"/>
                  </a:moveTo>
                  <a:cubicBezTo>
                    <a:pt x="0" y="1"/>
                    <a:pt x="0" y="1"/>
                    <a:pt x="0" y="1"/>
                  </a:cubicBezTo>
                  <a:cubicBezTo>
                    <a:pt x="0" y="1"/>
                    <a:pt x="0" y="1"/>
                    <a:pt x="0" y="1"/>
                  </a:cubicBezTo>
                  <a:cubicBezTo>
                    <a:pt x="1" y="1"/>
                    <a:pt x="1" y="1"/>
                    <a:pt x="1" y="2"/>
                  </a:cubicBezTo>
                  <a:cubicBezTo>
                    <a:pt x="1" y="2"/>
                    <a:pt x="1" y="2"/>
                    <a:pt x="1" y="2"/>
                  </a:cubicBezTo>
                  <a:cubicBezTo>
                    <a:pt x="2" y="2"/>
                    <a:pt x="2" y="2"/>
                    <a:pt x="2" y="2"/>
                  </a:cubicBezTo>
                  <a:cubicBezTo>
                    <a:pt x="1" y="1"/>
                    <a:pt x="1" y="1"/>
                    <a:pt x="1" y="1"/>
                  </a:cubicBezTo>
                  <a:cubicBezTo>
                    <a:pt x="1" y="1"/>
                    <a:pt x="1" y="1"/>
                    <a:pt x="1" y="1"/>
                  </a:cubicBezTo>
                  <a:cubicBezTo>
                    <a:pt x="1" y="0"/>
                    <a:pt x="1" y="0"/>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16"/>
            <p:cNvSpPr/>
            <p:nvPr/>
          </p:nvSpPr>
          <p:spPr bwMode="auto">
            <a:xfrm>
              <a:off x="3475" y="2041"/>
              <a:ext cx="5" cy="3"/>
            </a:xfrm>
            <a:custGeom>
              <a:avLst/>
              <a:gdLst>
                <a:gd name="T0" fmla="*/ 1 w 2"/>
                <a:gd name="T1" fmla="*/ 0 h 1"/>
                <a:gd name="T2" fmla="*/ 0 w 2"/>
                <a:gd name="T3" fmla="*/ 0 h 1"/>
                <a:gd name="T4" fmla="*/ 0 w 2"/>
                <a:gd name="T5" fmla="*/ 0 h 1"/>
                <a:gd name="T6" fmla="*/ 1 w 2"/>
                <a:gd name="T7" fmla="*/ 1 h 1"/>
                <a:gd name="T8" fmla="*/ 2 w 2"/>
                <a:gd name="T9" fmla="*/ 1 h 1"/>
                <a:gd name="T10" fmla="*/ 2 w 2"/>
                <a:gd name="T11" fmla="*/ 1 h 1"/>
                <a:gd name="T12" fmla="*/ 2 w 2"/>
                <a:gd name="T13" fmla="*/ 1 h 1"/>
                <a:gd name="T14" fmla="*/ 2 w 2"/>
                <a:gd name="T15" fmla="*/ 0 h 1"/>
                <a:gd name="T16" fmla="*/ 1 w 2"/>
                <a:gd name="T17" fmla="*/ 0 h 1"/>
                <a:gd name="T18" fmla="*/ 1 w 2"/>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0"/>
                  </a:moveTo>
                  <a:cubicBezTo>
                    <a:pt x="0" y="0"/>
                    <a:pt x="0" y="0"/>
                    <a:pt x="0" y="0"/>
                  </a:cubicBezTo>
                  <a:cubicBezTo>
                    <a:pt x="0" y="0"/>
                    <a:pt x="0" y="0"/>
                    <a:pt x="0" y="0"/>
                  </a:cubicBezTo>
                  <a:cubicBezTo>
                    <a:pt x="1" y="0"/>
                    <a:pt x="1" y="0"/>
                    <a:pt x="1" y="1"/>
                  </a:cubicBezTo>
                  <a:cubicBezTo>
                    <a:pt x="1" y="1"/>
                    <a:pt x="1" y="1"/>
                    <a:pt x="2" y="1"/>
                  </a:cubicBezTo>
                  <a:cubicBezTo>
                    <a:pt x="2" y="1"/>
                    <a:pt x="2" y="1"/>
                    <a:pt x="2" y="1"/>
                  </a:cubicBezTo>
                  <a:cubicBezTo>
                    <a:pt x="2" y="1"/>
                    <a:pt x="2" y="1"/>
                    <a:pt x="2" y="1"/>
                  </a:cubicBezTo>
                  <a:cubicBezTo>
                    <a:pt x="2" y="0"/>
                    <a:pt x="2" y="0"/>
                    <a:pt x="2"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17"/>
            <p:cNvSpPr/>
            <p:nvPr/>
          </p:nvSpPr>
          <p:spPr bwMode="auto">
            <a:xfrm>
              <a:off x="3430" y="2015"/>
              <a:ext cx="4" cy="5"/>
            </a:xfrm>
            <a:custGeom>
              <a:avLst/>
              <a:gdLst>
                <a:gd name="T0" fmla="*/ 2 w 4"/>
                <a:gd name="T1" fmla="*/ 0 h 5"/>
                <a:gd name="T2" fmla="*/ 0 w 4"/>
                <a:gd name="T3" fmla="*/ 0 h 5"/>
                <a:gd name="T4" fmla="*/ 0 w 4"/>
                <a:gd name="T5" fmla="*/ 2 h 5"/>
                <a:gd name="T6" fmla="*/ 2 w 4"/>
                <a:gd name="T7" fmla="*/ 5 h 5"/>
                <a:gd name="T8" fmla="*/ 4 w 4"/>
                <a:gd name="T9" fmla="*/ 5 h 5"/>
                <a:gd name="T10" fmla="*/ 4 w 4"/>
                <a:gd name="T11" fmla="*/ 5 h 5"/>
                <a:gd name="T12" fmla="*/ 4 w 4"/>
                <a:gd name="T13" fmla="*/ 5 h 5"/>
                <a:gd name="T14" fmla="*/ 4 w 4"/>
                <a:gd name="T15" fmla="*/ 2 h 5"/>
                <a:gd name="T16" fmla="*/ 2 w 4"/>
                <a:gd name="T17" fmla="*/ 2 h 5"/>
                <a:gd name="T18" fmla="*/ 2 w 4"/>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2" y="0"/>
                  </a:moveTo>
                  <a:lnTo>
                    <a:pt x="0" y="0"/>
                  </a:lnTo>
                  <a:lnTo>
                    <a:pt x="0" y="2"/>
                  </a:lnTo>
                  <a:lnTo>
                    <a:pt x="2" y="5"/>
                  </a:lnTo>
                  <a:lnTo>
                    <a:pt x="4" y="5"/>
                  </a:lnTo>
                  <a:lnTo>
                    <a:pt x="4" y="5"/>
                  </a:lnTo>
                  <a:lnTo>
                    <a:pt x="4" y="5"/>
                  </a:lnTo>
                  <a:lnTo>
                    <a:pt x="4" y="2"/>
                  </a:lnTo>
                  <a:lnTo>
                    <a:pt x="2" y="2"/>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18"/>
            <p:cNvSpPr/>
            <p:nvPr/>
          </p:nvSpPr>
          <p:spPr bwMode="auto">
            <a:xfrm>
              <a:off x="3430" y="2015"/>
              <a:ext cx="4" cy="5"/>
            </a:xfrm>
            <a:custGeom>
              <a:avLst/>
              <a:gdLst>
                <a:gd name="T0" fmla="*/ 2 w 4"/>
                <a:gd name="T1" fmla="*/ 0 h 5"/>
                <a:gd name="T2" fmla="*/ 0 w 4"/>
                <a:gd name="T3" fmla="*/ 0 h 5"/>
                <a:gd name="T4" fmla="*/ 0 w 4"/>
                <a:gd name="T5" fmla="*/ 2 h 5"/>
                <a:gd name="T6" fmla="*/ 2 w 4"/>
                <a:gd name="T7" fmla="*/ 5 h 5"/>
                <a:gd name="T8" fmla="*/ 4 w 4"/>
                <a:gd name="T9" fmla="*/ 5 h 5"/>
                <a:gd name="T10" fmla="*/ 4 w 4"/>
                <a:gd name="T11" fmla="*/ 5 h 5"/>
                <a:gd name="T12" fmla="*/ 4 w 4"/>
                <a:gd name="T13" fmla="*/ 5 h 5"/>
                <a:gd name="T14" fmla="*/ 4 w 4"/>
                <a:gd name="T15" fmla="*/ 2 h 5"/>
                <a:gd name="T16" fmla="*/ 2 w 4"/>
                <a:gd name="T17" fmla="*/ 2 h 5"/>
                <a:gd name="T18" fmla="*/ 2 w 4"/>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2" y="0"/>
                  </a:moveTo>
                  <a:lnTo>
                    <a:pt x="0" y="0"/>
                  </a:lnTo>
                  <a:lnTo>
                    <a:pt x="0" y="2"/>
                  </a:lnTo>
                  <a:lnTo>
                    <a:pt x="2" y="5"/>
                  </a:lnTo>
                  <a:lnTo>
                    <a:pt x="4" y="5"/>
                  </a:lnTo>
                  <a:lnTo>
                    <a:pt x="4" y="5"/>
                  </a:lnTo>
                  <a:lnTo>
                    <a:pt x="4" y="5"/>
                  </a:lnTo>
                  <a:lnTo>
                    <a:pt x="4" y="2"/>
                  </a:lnTo>
                  <a:lnTo>
                    <a:pt x="2" y="2"/>
                  </a:lnTo>
                  <a:lnTo>
                    <a:pt x="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 name="Freeform 19"/>
            <p:cNvSpPr/>
            <p:nvPr/>
          </p:nvSpPr>
          <p:spPr bwMode="auto">
            <a:xfrm>
              <a:off x="3465" y="2003"/>
              <a:ext cx="5" cy="5"/>
            </a:xfrm>
            <a:custGeom>
              <a:avLst/>
              <a:gdLst>
                <a:gd name="T0" fmla="*/ 2 w 2"/>
                <a:gd name="T1" fmla="*/ 0 h 2"/>
                <a:gd name="T2" fmla="*/ 1 w 2"/>
                <a:gd name="T3" fmla="*/ 0 h 2"/>
                <a:gd name="T4" fmla="*/ 1 w 2"/>
                <a:gd name="T5" fmla="*/ 1 h 2"/>
                <a:gd name="T6" fmla="*/ 0 w 2"/>
                <a:gd name="T7" fmla="*/ 2 h 2"/>
                <a:gd name="T8" fmla="*/ 0 w 2"/>
                <a:gd name="T9" fmla="*/ 2 h 2"/>
                <a:gd name="T10" fmla="*/ 0 w 2"/>
                <a:gd name="T11" fmla="*/ 2 h 2"/>
                <a:gd name="T12" fmla="*/ 1 w 2"/>
                <a:gd name="T13" fmla="*/ 2 h 2"/>
                <a:gd name="T14" fmla="*/ 1 w 2"/>
                <a:gd name="T15" fmla="*/ 1 h 2"/>
                <a:gd name="T16" fmla="*/ 2 w 2"/>
                <a:gd name="T17" fmla="*/ 1 h 2"/>
                <a:gd name="T18" fmla="*/ 2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2" y="0"/>
                  </a:moveTo>
                  <a:cubicBezTo>
                    <a:pt x="1" y="0"/>
                    <a:pt x="1" y="0"/>
                    <a:pt x="1" y="0"/>
                  </a:cubicBezTo>
                  <a:cubicBezTo>
                    <a:pt x="1" y="1"/>
                    <a:pt x="1" y="1"/>
                    <a:pt x="1" y="1"/>
                  </a:cubicBezTo>
                  <a:cubicBezTo>
                    <a:pt x="0" y="1"/>
                    <a:pt x="0" y="1"/>
                    <a:pt x="0" y="2"/>
                  </a:cubicBezTo>
                  <a:cubicBezTo>
                    <a:pt x="0" y="2"/>
                    <a:pt x="0" y="2"/>
                    <a:pt x="0" y="2"/>
                  </a:cubicBezTo>
                  <a:cubicBezTo>
                    <a:pt x="0" y="2"/>
                    <a:pt x="0" y="2"/>
                    <a:pt x="0" y="2"/>
                  </a:cubicBezTo>
                  <a:cubicBezTo>
                    <a:pt x="1" y="2"/>
                    <a:pt x="1" y="2"/>
                    <a:pt x="1" y="2"/>
                  </a:cubicBezTo>
                  <a:cubicBezTo>
                    <a:pt x="1" y="1"/>
                    <a:pt x="1" y="1"/>
                    <a:pt x="1" y="1"/>
                  </a:cubicBezTo>
                  <a:cubicBezTo>
                    <a:pt x="1" y="1"/>
                    <a:pt x="1" y="1"/>
                    <a:pt x="2" y="1"/>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 name="Freeform 20"/>
            <p:cNvSpPr/>
            <p:nvPr/>
          </p:nvSpPr>
          <p:spPr bwMode="auto">
            <a:xfrm>
              <a:off x="3475" y="2010"/>
              <a:ext cx="5" cy="5"/>
            </a:xfrm>
            <a:custGeom>
              <a:avLst/>
              <a:gdLst>
                <a:gd name="T0" fmla="*/ 2 w 2"/>
                <a:gd name="T1" fmla="*/ 0 h 2"/>
                <a:gd name="T2" fmla="*/ 1 w 2"/>
                <a:gd name="T3" fmla="*/ 1 h 2"/>
                <a:gd name="T4" fmla="*/ 0 w 2"/>
                <a:gd name="T5" fmla="*/ 1 h 2"/>
                <a:gd name="T6" fmla="*/ 0 w 2"/>
                <a:gd name="T7" fmla="*/ 2 h 2"/>
                <a:gd name="T8" fmla="*/ 0 w 2"/>
                <a:gd name="T9" fmla="*/ 2 h 2"/>
                <a:gd name="T10" fmla="*/ 1 w 2"/>
                <a:gd name="T11" fmla="*/ 2 h 2"/>
                <a:gd name="T12" fmla="*/ 2 w 2"/>
                <a:gd name="T13" fmla="*/ 1 h 2"/>
                <a:gd name="T14" fmla="*/ 2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2" y="0"/>
                  </a:moveTo>
                  <a:cubicBezTo>
                    <a:pt x="1" y="1"/>
                    <a:pt x="1" y="1"/>
                    <a:pt x="1" y="1"/>
                  </a:cubicBezTo>
                  <a:cubicBezTo>
                    <a:pt x="0" y="1"/>
                    <a:pt x="0" y="1"/>
                    <a:pt x="0" y="1"/>
                  </a:cubicBezTo>
                  <a:cubicBezTo>
                    <a:pt x="0" y="2"/>
                    <a:pt x="0" y="2"/>
                    <a:pt x="0" y="2"/>
                  </a:cubicBezTo>
                  <a:cubicBezTo>
                    <a:pt x="0" y="2"/>
                    <a:pt x="0" y="2"/>
                    <a:pt x="0" y="2"/>
                  </a:cubicBezTo>
                  <a:cubicBezTo>
                    <a:pt x="1" y="2"/>
                    <a:pt x="1" y="2"/>
                    <a:pt x="1" y="2"/>
                  </a:cubicBezTo>
                  <a:cubicBezTo>
                    <a:pt x="1" y="2"/>
                    <a:pt x="2" y="1"/>
                    <a:pt x="2" y="1"/>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Freeform 21"/>
            <p:cNvSpPr>
              <a:spLocks noEditPoints="1"/>
            </p:cNvSpPr>
            <p:nvPr/>
          </p:nvSpPr>
          <p:spPr bwMode="auto">
            <a:xfrm>
              <a:off x="3822" y="1799"/>
              <a:ext cx="83" cy="80"/>
            </a:xfrm>
            <a:custGeom>
              <a:avLst/>
              <a:gdLst>
                <a:gd name="T0" fmla="*/ 22 w 35"/>
                <a:gd name="T1" fmla="*/ 25 h 34"/>
                <a:gd name="T2" fmla="*/ 19 w 35"/>
                <a:gd name="T3" fmla="*/ 32 h 34"/>
                <a:gd name="T4" fmla="*/ 22 w 35"/>
                <a:gd name="T5" fmla="*/ 25 h 34"/>
                <a:gd name="T6" fmla="*/ 18 w 35"/>
                <a:gd name="T7" fmla="*/ 24 h 34"/>
                <a:gd name="T8" fmla="*/ 16 w 35"/>
                <a:gd name="T9" fmla="*/ 22 h 34"/>
                <a:gd name="T10" fmla="*/ 13 w 35"/>
                <a:gd name="T11" fmla="*/ 18 h 34"/>
                <a:gd name="T12" fmla="*/ 13 w 35"/>
                <a:gd name="T13" fmla="*/ 18 h 34"/>
                <a:gd name="T14" fmla="*/ 15 w 35"/>
                <a:gd name="T15" fmla="*/ 22 h 34"/>
                <a:gd name="T16" fmla="*/ 14 w 35"/>
                <a:gd name="T17" fmla="*/ 22 h 34"/>
                <a:gd name="T18" fmla="*/ 13 w 35"/>
                <a:gd name="T19" fmla="*/ 19 h 34"/>
                <a:gd name="T20" fmla="*/ 31 w 35"/>
                <a:gd name="T21" fmla="*/ 20 h 34"/>
                <a:gd name="T22" fmla="*/ 31 w 35"/>
                <a:gd name="T23" fmla="*/ 20 h 34"/>
                <a:gd name="T24" fmla="*/ 31 w 35"/>
                <a:gd name="T25" fmla="*/ 14 h 34"/>
                <a:gd name="T26" fmla="*/ 31 w 35"/>
                <a:gd name="T27" fmla="*/ 14 h 34"/>
                <a:gd name="T28" fmla="*/ 30 w 35"/>
                <a:gd name="T29" fmla="*/ 20 h 34"/>
                <a:gd name="T30" fmla="*/ 21 w 35"/>
                <a:gd name="T31" fmla="*/ 9 h 34"/>
                <a:gd name="T32" fmla="*/ 8 w 35"/>
                <a:gd name="T33" fmla="*/ 18 h 34"/>
                <a:gd name="T34" fmla="*/ 11 w 35"/>
                <a:gd name="T35" fmla="*/ 18 h 34"/>
                <a:gd name="T36" fmla="*/ 30 w 35"/>
                <a:gd name="T37" fmla="*/ 9 h 34"/>
                <a:gd name="T38" fmla="*/ 12 w 35"/>
                <a:gd name="T39" fmla="*/ 8 h 34"/>
                <a:gd name="T40" fmla="*/ 18 w 35"/>
                <a:gd name="T41" fmla="*/ 8 h 34"/>
                <a:gd name="T42" fmla="*/ 14 w 35"/>
                <a:gd name="T43" fmla="*/ 8 h 34"/>
                <a:gd name="T44" fmla="*/ 15 w 35"/>
                <a:gd name="T45" fmla="*/ 9 h 34"/>
                <a:gd name="T46" fmla="*/ 12 w 35"/>
                <a:gd name="T47" fmla="*/ 16 h 34"/>
                <a:gd name="T48" fmla="*/ 6 w 35"/>
                <a:gd name="T49" fmla="*/ 11 h 34"/>
                <a:gd name="T50" fmla="*/ 7 w 35"/>
                <a:gd name="T51" fmla="*/ 15 h 34"/>
                <a:gd name="T52" fmla="*/ 13 w 35"/>
                <a:gd name="T53" fmla="*/ 5 h 34"/>
                <a:gd name="T54" fmla="*/ 9 w 35"/>
                <a:gd name="T55" fmla="*/ 12 h 34"/>
                <a:gd name="T56" fmla="*/ 29 w 35"/>
                <a:gd name="T57" fmla="*/ 6 h 34"/>
                <a:gd name="T58" fmla="*/ 20 w 35"/>
                <a:gd name="T59" fmla="*/ 4 h 34"/>
                <a:gd name="T60" fmla="*/ 20 w 35"/>
                <a:gd name="T61" fmla="*/ 4 h 34"/>
                <a:gd name="T62" fmla="*/ 24 w 35"/>
                <a:gd name="T63" fmla="*/ 5 h 34"/>
                <a:gd name="T64" fmla="*/ 27 w 35"/>
                <a:gd name="T65" fmla="*/ 7 h 34"/>
                <a:gd name="T66" fmla="*/ 29 w 35"/>
                <a:gd name="T67" fmla="*/ 11 h 34"/>
                <a:gd name="T68" fmla="*/ 33 w 35"/>
                <a:gd name="T69" fmla="*/ 12 h 34"/>
                <a:gd name="T70" fmla="*/ 28 w 35"/>
                <a:gd name="T71" fmla="*/ 15 h 34"/>
                <a:gd name="T72" fmla="*/ 32 w 35"/>
                <a:gd name="T73" fmla="*/ 21 h 34"/>
                <a:gd name="T74" fmla="*/ 27 w 35"/>
                <a:gd name="T75" fmla="*/ 27 h 34"/>
                <a:gd name="T76" fmla="*/ 22 w 35"/>
                <a:gd name="T77" fmla="*/ 24 h 34"/>
                <a:gd name="T78" fmla="*/ 14 w 35"/>
                <a:gd name="T79" fmla="*/ 19 h 34"/>
                <a:gd name="T80" fmla="*/ 18 w 35"/>
                <a:gd name="T81" fmla="*/ 13 h 34"/>
                <a:gd name="T82" fmla="*/ 22 w 35"/>
                <a:gd name="T83" fmla="*/ 10 h 34"/>
                <a:gd name="T84" fmla="*/ 18 w 35"/>
                <a:gd name="T85" fmla="*/ 6 h 34"/>
                <a:gd name="T86" fmla="*/ 14 w 35"/>
                <a:gd name="T87" fmla="*/ 5 h 34"/>
                <a:gd name="T88" fmla="*/ 5 w 35"/>
                <a:gd name="T89" fmla="*/ 10 h 34"/>
                <a:gd name="T90" fmla="*/ 6 w 35"/>
                <a:gd name="T91" fmla="*/ 16 h 34"/>
                <a:gd name="T92" fmla="*/ 6 w 35"/>
                <a:gd name="T93" fmla="*/ 17 h 34"/>
                <a:gd name="T94" fmla="*/ 13 w 35"/>
                <a:gd name="T95" fmla="*/ 23 h 34"/>
                <a:gd name="T96" fmla="*/ 13 w 35"/>
                <a:gd name="T97" fmla="*/ 29 h 34"/>
                <a:gd name="T98" fmla="*/ 15 w 35"/>
                <a:gd name="T99" fmla="*/ 30 h 34"/>
                <a:gd name="T100" fmla="*/ 7 w 35"/>
                <a:gd name="T101" fmla="*/ 4 h 34"/>
                <a:gd name="T102" fmla="*/ 23 w 35"/>
                <a:gd name="T103" fmla="*/ 2 h 34"/>
                <a:gd name="T104" fmla="*/ 11 w 35"/>
                <a:gd name="T105" fmla="*/ 2 h 34"/>
                <a:gd name="T106" fmla="*/ 21 w 35"/>
                <a:gd name="T107" fmla="*/ 3 h 34"/>
                <a:gd name="T108" fmla="*/ 12 w 35"/>
                <a:gd name="T109" fmla="*/ 2 h 34"/>
                <a:gd name="T110" fmla="*/ 18 w 35"/>
                <a:gd name="T111" fmla="*/ 2 h 34"/>
                <a:gd name="T112" fmla="*/ 15 w 35"/>
                <a:gd name="T113" fmla="*/ 1 h 34"/>
                <a:gd name="T114" fmla="*/ 17 w 35"/>
                <a:gd name="T115" fmla="*/ 0 h 34"/>
                <a:gd name="T116" fmla="*/ 0 w 35"/>
                <a:gd name="T117" fmla="*/ 17 h 34"/>
                <a:gd name="T118" fmla="*/ 34 w 35"/>
                <a:gd name="T119" fmla="*/ 22 h 34"/>
                <a:gd name="T120" fmla="*/ 29 w 35"/>
                <a:gd name="T121" fmla="*/ 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 h="34">
                  <a:moveTo>
                    <a:pt x="22" y="32"/>
                  </a:moveTo>
                  <a:cubicBezTo>
                    <a:pt x="25" y="25"/>
                    <a:pt x="25" y="25"/>
                    <a:pt x="25" y="25"/>
                  </a:cubicBezTo>
                  <a:cubicBezTo>
                    <a:pt x="27" y="27"/>
                    <a:pt x="23" y="31"/>
                    <a:pt x="22" y="32"/>
                  </a:cubicBezTo>
                  <a:cubicBezTo>
                    <a:pt x="22" y="32"/>
                    <a:pt x="22" y="32"/>
                    <a:pt x="22" y="32"/>
                  </a:cubicBezTo>
                  <a:moveTo>
                    <a:pt x="19" y="32"/>
                  </a:moveTo>
                  <a:cubicBezTo>
                    <a:pt x="22" y="25"/>
                    <a:pt x="22" y="25"/>
                    <a:pt x="22" y="25"/>
                  </a:cubicBezTo>
                  <a:cubicBezTo>
                    <a:pt x="23" y="25"/>
                    <a:pt x="24" y="25"/>
                    <a:pt x="24" y="25"/>
                  </a:cubicBezTo>
                  <a:cubicBezTo>
                    <a:pt x="24" y="25"/>
                    <a:pt x="24" y="25"/>
                    <a:pt x="24" y="25"/>
                  </a:cubicBezTo>
                  <a:cubicBezTo>
                    <a:pt x="21" y="32"/>
                    <a:pt x="21" y="32"/>
                    <a:pt x="21" y="32"/>
                  </a:cubicBezTo>
                  <a:cubicBezTo>
                    <a:pt x="21" y="32"/>
                    <a:pt x="21" y="32"/>
                    <a:pt x="21" y="32"/>
                  </a:cubicBezTo>
                  <a:cubicBezTo>
                    <a:pt x="21" y="32"/>
                    <a:pt x="21" y="32"/>
                    <a:pt x="21" y="32"/>
                  </a:cubicBezTo>
                  <a:cubicBezTo>
                    <a:pt x="20" y="32"/>
                    <a:pt x="20" y="32"/>
                    <a:pt x="19" y="32"/>
                  </a:cubicBezTo>
                  <a:moveTo>
                    <a:pt x="17" y="33"/>
                  </a:moveTo>
                  <a:cubicBezTo>
                    <a:pt x="16" y="33"/>
                    <a:pt x="16" y="33"/>
                    <a:pt x="16" y="33"/>
                  </a:cubicBezTo>
                  <a:cubicBezTo>
                    <a:pt x="20" y="24"/>
                    <a:pt x="20" y="24"/>
                    <a:pt x="20" y="24"/>
                  </a:cubicBezTo>
                  <a:cubicBezTo>
                    <a:pt x="21" y="24"/>
                    <a:pt x="21" y="24"/>
                    <a:pt x="20" y="25"/>
                  </a:cubicBezTo>
                  <a:cubicBezTo>
                    <a:pt x="21" y="25"/>
                    <a:pt x="21" y="25"/>
                    <a:pt x="21" y="25"/>
                  </a:cubicBezTo>
                  <a:cubicBezTo>
                    <a:pt x="22" y="25"/>
                    <a:pt x="22" y="25"/>
                    <a:pt x="22" y="25"/>
                  </a:cubicBezTo>
                  <a:cubicBezTo>
                    <a:pt x="19" y="32"/>
                    <a:pt x="19" y="32"/>
                    <a:pt x="19" y="32"/>
                  </a:cubicBezTo>
                  <a:cubicBezTo>
                    <a:pt x="18" y="32"/>
                    <a:pt x="18" y="33"/>
                    <a:pt x="17" y="33"/>
                  </a:cubicBezTo>
                  <a:moveTo>
                    <a:pt x="16" y="32"/>
                  </a:moveTo>
                  <a:cubicBezTo>
                    <a:pt x="15" y="32"/>
                    <a:pt x="15" y="32"/>
                    <a:pt x="15" y="32"/>
                  </a:cubicBezTo>
                  <a:cubicBezTo>
                    <a:pt x="16" y="31"/>
                    <a:pt x="17" y="29"/>
                    <a:pt x="15" y="28"/>
                  </a:cubicBezTo>
                  <a:cubicBezTo>
                    <a:pt x="16" y="27"/>
                    <a:pt x="17" y="25"/>
                    <a:pt x="18" y="24"/>
                  </a:cubicBezTo>
                  <a:cubicBezTo>
                    <a:pt x="18" y="24"/>
                    <a:pt x="19" y="23"/>
                    <a:pt x="19" y="23"/>
                  </a:cubicBezTo>
                  <a:cubicBezTo>
                    <a:pt x="20" y="23"/>
                    <a:pt x="20" y="23"/>
                    <a:pt x="20" y="23"/>
                  </a:cubicBezTo>
                  <a:cubicBezTo>
                    <a:pt x="16" y="32"/>
                    <a:pt x="16" y="32"/>
                    <a:pt x="16" y="32"/>
                  </a:cubicBezTo>
                  <a:moveTo>
                    <a:pt x="15" y="28"/>
                  </a:moveTo>
                  <a:cubicBezTo>
                    <a:pt x="15" y="28"/>
                    <a:pt x="14" y="27"/>
                    <a:pt x="14" y="27"/>
                  </a:cubicBezTo>
                  <a:cubicBezTo>
                    <a:pt x="16" y="22"/>
                    <a:pt x="16" y="22"/>
                    <a:pt x="16" y="22"/>
                  </a:cubicBezTo>
                  <a:cubicBezTo>
                    <a:pt x="16" y="22"/>
                    <a:pt x="16" y="22"/>
                    <a:pt x="16" y="22"/>
                  </a:cubicBezTo>
                  <a:cubicBezTo>
                    <a:pt x="16" y="22"/>
                    <a:pt x="16" y="22"/>
                    <a:pt x="16" y="22"/>
                  </a:cubicBezTo>
                  <a:cubicBezTo>
                    <a:pt x="17" y="22"/>
                    <a:pt x="18" y="22"/>
                    <a:pt x="19" y="22"/>
                  </a:cubicBezTo>
                  <a:cubicBezTo>
                    <a:pt x="18" y="23"/>
                    <a:pt x="18" y="23"/>
                    <a:pt x="18" y="24"/>
                  </a:cubicBezTo>
                  <a:cubicBezTo>
                    <a:pt x="17" y="25"/>
                    <a:pt x="16" y="27"/>
                    <a:pt x="15" y="28"/>
                  </a:cubicBezTo>
                  <a:moveTo>
                    <a:pt x="13" y="18"/>
                  </a:moveTo>
                  <a:cubicBezTo>
                    <a:pt x="13" y="18"/>
                    <a:pt x="13" y="18"/>
                    <a:pt x="13" y="18"/>
                  </a:cubicBezTo>
                  <a:cubicBezTo>
                    <a:pt x="13" y="18"/>
                    <a:pt x="13" y="18"/>
                    <a:pt x="13" y="18"/>
                  </a:cubicBezTo>
                  <a:moveTo>
                    <a:pt x="12" y="18"/>
                  </a:moveTo>
                  <a:cubicBezTo>
                    <a:pt x="12" y="18"/>
                    <a:pt x="12" y="18"/>
                    <a:pt x="12" y="18"/>
                  </a:cubicBezTo>
                  <a:cubicBezTo>
                    <a:pt x="13" y="18"/>
                    <a:pt x="13" y="18"/>
                    <a:pt x="13" y="18"/>
                  </a:cubicBezTo>
                  <a:cubicBezTo>
                    <a:pt x="13" y="18"/>
                    <a:pt x="13" y="18"/>
                    <a:pt x="13" y="18"/>
                  </a:cubicBezTo>
                  <a:cubicBezTo>
                    <a:pt x="13" y="18"/>
                    <a:pt x="13" y="18"/>
                    <a:pt x="13" y="18"/>
                  </a:cubicBezTo>
                  <a:cubicBezTo>
                    <a:pt x="13" y="18"/>
                    <a:pt x="13" y="18"/>
                    <a:pt x="13" y="18"/>
                  </a:cubicBezTo>
                  <a:cubicBezTo>
                    <a:pt x="13" y="19"/>
                    <a:pt x="14" y="19"/>
                    <a:pt x="13" y="20"/>
                  </a:cubicBezTo>
                  <a:cubicBezTo>
                    <a:pt x="13" y="20"/>
                    <a:pt x="14" y="21"/>
                    <a:pt x="14" y="21"/>
                  </a:cubicBezTo>
                  <a:cubicBezTo>
                    <a:pt x="15" y="21"/>
                    <a:pt x="15" y="21"/>
                    <a:pt x="15" y="21"/>
                  </a:cubicBezTo>
                  <a:cubicBezTo>
                    <a:pt x="15" y="22"/>
                    <a:pt x="15" y="22"/>
                    <a:pt x="15" y="22"/>
                  </a:cubicBezTo>
                  <a:cubicBezTo>
                    <a:pt x="15" y="22"/>
                    <a:pt x="15" y="22"/>
                    <a:pt x="15" y="22"/>
                  </a:cubicBezTo>
                  <a:cubicBezTo>
                    <a:pt x="16" y="22"/>
                    <a:pt x="16" y="22"/>
                    <a:pt x="16" y="22"/>
                  </a:cubicBezTo>
                  <a:cubicBezTo>
                    <a:pt x="14" y="26"/>
                    <a:pt x="14" y="26"/>
                    <a:pt x="14" y="26"/>
                  </a:cubicBezTo>
                  <a:cubicBezTo>
                    <a:pt x="14" y="26"/>
                    <a:pt x="14" y="25"/>
                    <a:pt x="14" y="24"/>
                  </a:cubicBezTo>
                  <a:cubicBezTo>
                    <a:pt x="14" y="23"/>
                    <a:pt x="14" y="23"/>
                    <a:pt x="15" y="22"/>
                  </a:cubicBezTo>
                  <a:cubicBezTo>
                    <a:pt x="14" y="22"/>
                    <a:pt x="14" y="22"/>
                    <a:pt x="14" y="22"/>
                  </a:cubicBezTo>
                  <a:cubicBezTo>
                    <a:pt x="14" y="22"/>
                    <a:pt x="14" y="22"/>
                    <a:pt x="14" y="22"/>
                  </a:cubicBezTo>
                  <a:cubicBezTo>
                    <a:pt x="14" y="21"/>
                    <a:pt x="14" y="21"/>
                    <a:pt x="14" y="21"/>
                  </a:cubicBezTo>
                  <a:cubicBezTo>
                    <a:pt x="13" y="20"/>
                    <a:pt x="13" y="20"/>
                    <a:pt x="13" y="20"/>
                  </a:cubicBezTo>
                  <a:cubicBezTo>
                    <a:pt x="13" y="19"/>
                    <a:pt x="13" y="19"/>
                    <a:pt x="13" y="19"/>
                  </a:cubicBezTo>
                  <a:cubicBezTo>
                    <a:pt x="13" y="19"/>
                    <a:pt x="13" y="19"/>
                    <a:pt x="13" y="19"/>
                  </a:cubicBezTo>
                  <a:cubicBezTo>
                    <a:pt x="13" y="19"/>
                    <a:pt x="13" y="19"/>
                    <a:pt x="13" y="19"/>
                  </a:cubicBezTo>
                  <a:cubicBezTo>
                    <a:pt x="12" y="20"/>
                    <a:pt x="12" y="20"/>
                    <a:pt x="12" y="20"/>
                  </a:cubicBezTo>
                  <a:cubicBezTo>
                    <a:pt x="12" y="20"/>
                    <a:pt x="11" y="20"/>
                    <a:pt x="11" y="20"/>
                  </a:cubicBezTo>
                  <a:cubicBezTo>
                    <a:pt x="11" y="19"/>
                    <a:pt x="12" y="19"/>
                    <a:pt x="12" y="18"/>
                  </a:cubicBezTo>
                  <a:cubicBezTo>
                    <a:pt x="12" y="18"/>
                    <a:pt x="12" y="18"/>
                    <a:pt x="12" y="18"/>
                  </a:cubicBezTo>
                  <a:moveTo>
                    <a:pt x="31" y="20"/>
                  </a:moveTo>
                  <a:cubicBezTo>
                    <a:pt x="31" y="20"/>
                    <a:pt x="31" y="20"/>
                    <a:pt x="31" y="20"/>
                  </a:cubicBezTo>
                  <a:cubicBezTo>
                    <a:pt x="33" y="15"/>
                    <a:pt x="33" y="15"/>
                    <a:pt x="33" y="15"/>
                  </a:cubicBezTo>
                  <a:cubicBezTo>
                    <a:pt x="33" y="16"/>
                    <a:pt x="33" y="16"/>
                    <a:pt x="33" y="17"/>
                  </a:cubicBezTo>
                  <a:cubicBezTo>
                    <a:pt x="33" y="18"/>
                    <a:pt x="33" y="19"/>
                    <a:pt x="33" y="20"/>
                  </a:cubicBezTo>
                  <a:cubicBezTo>
                    <a:pt x="33" y="21"/>
                    <a:pt x="33" y="21"/>
                    <a:pt x="33" y="21"/>
                  </a:cubicBezTo>
                  <a:cubicBezTo>
                    <a:pt x="33" y="21"/>
                    <a:pt x="33" y="20"/>
                    <a:pt x="32" y="20"/>
                  </a:cubicBezTo>
                  <a:cubicBezTo>
                    <a:pt x="32" y="20"/>
                    <a:pt x="32" y="20"/>
                    <a:pt x="31" y="20"/>
                  </a:cubicBezTo>
                  <a:cubicBezTo>
                    <a:pt x="31" y="20"/>
                    <a:pt x="31" y="20"/>
                    <a:pt x="31" y="20"/>
                  </a:cubicBezTo>
                  <a:moveTo>
                    <a:pt x="29" y="19"/>
                  </a:moveTo>
                  <a:cubicBezTo>
                    <a:pt x="29" y="18"/>
                    <a:pt x="29" y="16"/>
                    <a:pt x="29" y="16"/>
                  </a:cubicBezTo>
                  <a:cubicBezTo>
                    <a:pt x="30" y="14"/>
                    <a:pt x="30" y="14"/>
                    <a:pt x="31" y="14"/>
                  </a:cubicBezTo>
                  <a:cubicBezTo>
                    <a:pt x="31" y="14"/>
                    <a:pt x="31" y="14"/>
                    <a:pt x="31" y="14"/>
                  </a:cubicBezTo>
                  <a:cubicBezTo>
                    <a:pt x="31" y="14"/>
                    <a:pt x="31" y="14"/>
                    <a:pt x="31" y="14"/>
                  </a:cubicBezTo>
                  <a:cubicBezTo>
                    <a:pt x="30" y="15"/>
                    <a:pt x="30" y="17"/>
                    <a:pt x="29" y="19"/>
                  </a:cubicBezTo>
                  <a:moveTo>
                    <a:pt x="30" y="20"/>
                  </a:moveTo>
                  <a:cubicBezTo>
                    <a:pt x="29" y="20"/>
                    <a:pt x="29" y="20"/>
                    <a:pt x="29" y="20"/>
                  </a:cubicBezTo>
                  <a:cubicBezTo>
                    <a:pt x="29" y="20"/>
                    <a:pt x="29" y="20"/>
                    <a:pt x="29" y="20"/>
                  </a:cubicBezTo>
                  <a:cubicBezTo>
                    <a:pt x="30" y="18"/>
                    <a:pt x="31" y="16"/>
                    <a:pt x="32" y="14"/>
                  </a:cubicBezTo>
                  <a:cubicBezTo>
                    <a:pt x="31" y="14"/>
                    <a:pt x="31" y="14"/>
                    <a:pt x="31" y="14"/>
                  </a:cubicBezTo>
                  <a:cubicBezTo>
                    <a:pt x="32" y="14"/>
                    <a:pt x="32" y="14"/>
                    <a:pt x="32" y="14"/>
                  </a:cubicBezTo>
                  <a:cubicBezTo>
                    <a:pt x="32" y="14"/>
                    <a:pt x="32" y="14"/>
                    <a:pt x="32" y="14"/>
                  </a:cubicBezTo>
                  <a:cubicBezTo>
                    <a:pt x="32" y="14"/>
                    <a:pt x="32" y="14"/>
                    <a:pt x="32" y="14"/>
                  </a:cubicBezTo>
                  <a:cubicBezTo>
                    <a:pt x="33" y="15"/>
                    <a:pt x="33" y="15"/>
                    <a:pt x="33" y="15"/>
                  </a:cubicBezTo>
                  <a:cubicBezTo>
                    <a:pt x="30" y="20"/>
                    <a:pt x="30" y="20"/>
                    <a:pt x="30" y="20"/>
                  </a:cubicBezTo>
                  <a:cubicBezTo>
                    <a:pt x="30" y="20"/>
                    <a:pt x="30" y="20"/>
                    <a:pt x="30" y="20"/>
                  </a:cubicBezTo>
                  <a:cubicBezTo>
                    <a:pt x="30" y="20"/>
                    <a:pt x="30" y="20"/>
                    <a:pt x="30" y="20"/>
                  </a:cubicBezTo>
                  <a:moveTo>
                    <a:pt x="18" y="12"/>
                  </a:moveTo>
                  <a:cubicBezTo>
                    <a:pt x="19" y="11"/>
                    <a:pt x="19" y="10"/>
                    <a:pt x="20" y="9"/>
                  </a:cubicBezTo>
                  <a:cubicBezTo>
                    <a:pt x="20" y="9"/>
                    <a:pt x="20" y="9"/>
                    <a:pt x="20" y="9"/>
                  </a:cubicBezTo>
                  <a:cubicBezTo>
                    <a:pt x="20" y="9"/>
                    <a:pt x="20" y="9"/>
                    <a:pt x="20" y="9"/>
                  </a:cubicBezTo>
                  <a:cubicBezTo>
                    <a:pt x="21" y="9"/>
                    <a:pt x="21" y="9"/>
                    <a:pt x="21" y="9"/>
                  </a:cubicBezTo>
                  <a:cubicBezTo>
                    <a:pt x="20" y="12"/>
                    <a:pt x="20" y="12"/>
                    <a:pt x="20" y="12"/>
                  </a:cubicBezTo>
                  <a:cubicBezTo>
                    <a:pt x="20" y="12"/>
                    <a:pt x="19" y="12"/>
                    <a:pt x="18" y="12"/>
                  </a:cubicBezTo>
                  <a:cubicBezTo>
                    <a:pt x="18" y="12"/>
                    <a:pt x="18" y="12"/>
                    <a:pt x="18" y="12"/>
                  </a:cubicBezTo>
                  <a:moveTo>
                    <a:pt x="11" y="20"/>
                  </a:moveTo>
                  <a:cubicBezTo>
                    <a:pt x="10" y="19"/>
                    <a:pt x="10" y="19"/>
                    <a:pt x="9" y="19"/>
                  </a:cubicBezTo>
                  <a:cubicBezTo>
                    <a:pt x="9" y="19"/>
                    <a:pt x="8" y="18"/>
                    <a:pt x="8" y="18"/>
                  </a:cubicBezTo>
                  <a:cubicBezTo>
                    <a:pt x="10" y="14"/>
                    <a:pt x="11" y="11"/>
                    <a:pt x="13" y="9"/>
                  </a:cubicBezTo>
                  <a:cubicBezTo>
                    <a:pt x="13" y="8"/>
                    <a:pt x="13" y="8"/>
                    <a:pt x="13" y="8"/>
                  </a:cubicBezTo>
                  <a:cubicBezTo>
                    <a:pt x="14" y="9"/>
                    <a:pt x="14" y="9"/>
                    <a:pt x="15" y="9"/>
                  </a:cubicBezTo>
                  <a:cubicBezTo>
                    <a:pt x="13" y="11"/>
                    <a:pt x="12" y="14"/>
                    <a:pt x="11" y="16"/>
                  </a:cubicBezTo>
                  <a:cubicBezTo>
                    <a:pt x="11" y="16"/>
                    <a:pt x="11" y="16"/>
                    <a:pt x="11" y="16"/>
                  </a:cubicBezTo>
                  <a:cubicBezTo>
                    <a:pt x="10" y="17"/>
                    <a:pt x="11" y="17"/>
                    <a:pt x="11" y="18"/>
                  </a:cubicBezTo>
                  <a:cubicBezTo>
                    <a:pt x="11" y="18"/>
                    <a:pt x="11" y="19"/>
                    <a:pt x="11" y="20"/>
                  </a:cubicBezTo>
                  <a:moveTo>
                    <a:pt x="30" y="9"/>
                  </a:moveTo>
                  <a:cubicBezTo>
                    <a:pt x="30" y="9"/>
                    <a:pt x="30" y="8"/>
                    <a:pt x="30" y="8"/>
                  </a:cubicBezTo>
                  <a:cubicBezTo>
                    <a:pt x="31" y="8"/>
                    <a:pt x="31" y="9"/>
                    <a:pt x="31" y="9"/>
                  </a:cubicBezTo>
                  <a:cubicBezTo>
                    <a:pt x="30" y="9"/>
                    <a:pt x="30" y="9"/>
                    <a:pt x="30" y="9"/>
                  </a:cubicBezTo>
                  <a:cubicBezTo>
                    <a:pt x="30" y="9"/>
                    <a:pt x="30" y="9"/>
                    <a:pt x="30" y="9"/>
                  </a:cubicBezTo>
                  <a:cubicBezTo>
                    <a:pt x="30" y="9"/>
                    <a:pt x="30" y="9"/>
                    <a:pt x="30" y="9"/>
                  </a:cubicBezTo>
                  <a:moveTo>
                    <a:pt x="8" y="17"/>
                  </a:moveTo>
                  <a:cubicBezTo>
                    <a:pt x="7" y="17"/>
                    <a:pt x="7" y="16"/>
                    <a:pt x="7" y="16"/>
                  </a:cubicBezTo>
                  <a:cubicBezTo>
                    <a:pt x="7" y="14"/>
                    <a:pt x="8" y="13"/>
                    <a:pt x="9" y="12"/>
                  </a:cubicBezTo>
                  <a:cubicBezTo>
                    <a:pt x="10" y="11"/>
                    <a:pt x="11" y="9"/>
                    <a:pt x="12" y="8"/>
                  </a:cubicBezTo>
                  <a:cubicBezTo>
                    <a:pt x="12" y="8"/>
                    <a:pt x="12" y="8"/>
                    <a:pt x="12" y="8"/>
                  </a:cubicBezTo>
                  <a:cubicBezTo>
                    <a:pt x="12" y="8"/>
                    <a:pt x="13" y="8"/>
                    <a:pt x="13" y="8"/>
                  </a:cubicBezTo>
                  <a:cubicBezTo>
                    <a:pt x="11" y="11"/>
                    <a:pt x="9" y="14"/>
                    <a:pt x="8" y="17"/>
                  </a:cubicBezTo>
                  <a:moveTo>
                    <a:pt x="14" y="17"/>
                  </a:moveTo>
                  <a:cubicBezTo>
                    <a:pt x="14" y="16"/>
                    <a:pt x="14" y="16"/>
                    <a:pt x="14" y="16"/>
                  </a:cubicBezTo>
                  <a:cubicBezTo>
                    <a:pt x="15" y="13"/>
                    <a:pt x="16" y="10"/>
                    <a:pt x="18" y="8"/>
                  </a:cubicBezTo>
                  <a:cubicBezTo>
                    <a:pt x="18" y="8"/>
                    <a:pt x="18" y="8"/>
                    <a:pt x="18" y="8"/>
                  </a:cubicBezTo>
                  <a:cubicBezTo>
                    <a:pt x="19" y="8"/>
                    <a:pt x="19" y="8"/>
                    <a:pt x="20" y="8"/>
                  </a:cubicBezTo>
                  <a:cubicBezTo>
                    <a:pt x="19" y="9"/>
                    <a:pt x="18" y="11"/>
                    <a:pt x="17" y="12"/>
                  </a:cubicBezTo>
                  <a:cubicBezTo>
                    <a:pt x="17" y="12"/>
                    <a:pt x="17" y="12"/>
                    <a:pt x="17" y="12"/>
                  </a:cubicBezTo>
                  <a:cubicBezTo>
                    <a:pt x="14" y="17"/>
                    <a:pt x="14" y="17"/>
                    <a:pt x="14" y="17"/>
                  </a:cubicBezTo>
                  <a:moveTo>
                    <a:pt x="15" y="8"/>
                  </a:moveTo>
                  <a:cubicBezTo>
                    <a:pt x="14" y="8"/>
                    <a:pt x="14" y="8"/>
                    <a:pt x="14" y="8"/>
                  </a:cubicBezTo>
                  <a:cubicBezTo>
                    <a:pt x="14" y="7"/>
                    <a:pt x="14" y="7"/>
                    <a:pt x="14" y="7"/>
                  </a:cubicBezTo>
                  <a:cubicBezTo>
                    <a:pt x="15" y="7"/>
                    <a:pt x="15" y="7"/>
                    <a:pt x="15" y="7"/>
                  </a:cubicBezTo>
                  <a:cubicBezTo>
                    <a:pt x="15" y="8"/>
                    <a:pt x="15" y="8"/>
                    <a:pt x="15" y="8"/>
                  </a:cubicBezTo>
                  <a:moveTo>
                    <a:pt x="12" y="16"/>
                  </a:moveTo>
                  <a:cubicBezTo>
                    <a:pt x="12" y="16"/>
                    <a:pt x="12" y="16"/>
                    <a:pt x="12" y="16"/>
                  </a:cubicBezTo>
                  <a:cubicBezTo>
                    <a:pt x="13" y="14"/>
                    <a:pt x="14" y="11"/>
                    <a:pt x="15" y="9"/>
                  </a:cubicBezTo>
                  <a:cubicBezTo>
                    <a:pt x="16" y="9"/>
                    <a:pt x="16" y="9"/>
                    <a:pt x="16" y="8"/>
                  </a:cubicBezTo>
                  <a:cubicBezTo>
                    <a:pt x="16" y="7"/>
                    <a:pt x="16" y="7"/>
                    <a:pt x="16" y="7"/>
                  </a:cubicBezTo>
                  <a:cubicBezTo>
                    <a:pt x="16" y="7"/>
                    <a:pt x="17" y="7"/>
                    <a:pt x="17" y="7"/>
                  </a:cubicBezTo>
                  <a:cubicBezTo>
                    <a:pt x="16" y="10"/>
                    <a:pt x="14" y="13"/>
                    <a:pt x="13" y="16"/>
                  </a:cubicBezTo>
                  <a:cubicBezTo>
                    <a:pt x="13" y="16"/>
                    <a:pt x="13" y="16"/>
                    <a:pt x="13" y="16"/>
                  </a:cubicBezTo>
                  <a:cubicBezTo>
                    <a:pt x="12" y="16"/>
                    <a:pt x="12" y="16"/>
                    <a:pt x="12" y="16"/>
                  </a:cubicBezTo>
                  <a:cubicBezTo>
                    <a:pt x="12" y="16"/>
                    <a:pt x="12" y="16"/>
                    <a:pt x="12" y="16"/>
                  </a:cubicBezTo>
                  <a:moveTo>
                    <a:pt x="6" y="11"/>
                  </a:moveTo>
                  <a:cubicBezTo>
                    <a:pt x="6" y="11"/>
                    <a:pt x="6" y="10"/>
                    <a:pt x="6" y="10"/>
                  </a:cubicBezTo>
                  <a:cubicBezTo>
                    <a:pt x="6" y="9"/>
                    <a:pt x="8" y="6"/>
                    <a:pt x="9" y="6"/>
                  </a:cubicBezTo>
                  <a:cubicBezTo>
                    <a:pt x="9" y="6"/>
                    <a:pt x="9" y="6"/>
                    <a:pt x="9" y="6"/>
                  </a:cubicBezTo>
                  <a:cubicBezTo>
                    <a:pt x="6" y="11"/>
                    <a:pt x="6" y="11"/>
                    <a:pt x="6" y="11"/>
                  </a:cubicBezTo>
                  <a:moveTo>
                    <a:pt x="29" y="10"/>
                  </a:moveTo>
                  <a:cubicBezTo>
                    <a:pt x="29" y="9"/>
                    <a:pt x="29" y="9"/>
                    <a:pt x="29" y="9"/>
                  </a:cubicBezTo>
                  <a:cubicBezTo>
                    <a:pt x="29" y="8"/>
                    <a:pt x="29" y="7"/>
                    <a:pt x="29" y="6"/>
                  </a:cubicBezTo>
                  <a:cubicBezTo>
                    <a:pt x="29" y="6"/>
                    <a:pt x="30" y="7"/>
                    <a:pt x="30" y="7"/>
                  </a:cubicBezTo>
                  <a:cubicBezTo>
                    <a:pt x="30" y="8"/>
                    <a:pt x="30" y="9"/>
                    <a:pt x="29" y="10"/>
                  </a:cubicBezTo>
                  <a:moveTo>
                    <a:pt x="7" y="15"/>
                  </a:moveTo>
                  <a:cubicBezTo>
                    <a:pt x="6" y="14"/>
                    <a:pt x="6" y="14"/>
                    <a:pt x="6" y="13"/>
                  </a:cubicBezTo>
                  <a:cubicBezTo>
                    <a:pt x="6" y="13"/>
                    <a:pt x="6" y="13"/>
                    <a:pt x="6" y="12"/>
                  </a:cubicBezTo>
                  <a:cubicBezTo>
                    <a:pt x="10" y="7"/>
                    <a:pt x="10" y="7"/>
                    <a:pt x="10" y="7"/>
                  </a:cubicBezTo>
                  <a:cubicBezTo>
                    <a:pt x="10" y="6"/>
                    <a:pt x="10" y="6"/>
                    <a:pt x="10" y="6"/>
                  </a:cubicBezTo>
                  <a:cubicBezTo>
                    <a:pt x="11" y="6"/>
                    <a:pt x="12" y="5"/>
                    <a:pt x="13" y="5"/>
                  </a:cubicBezTo>
                  <a:cubicBezTo>
                    <a:pt x="13" y="5"/>
                    <a:pt x="13" y="5"/>
                    <a:pt x="13" y="5"/>
                  </a:cubicBezTo>
                  <a:cubicBezTo>
                    <a:pt x="14" y="6"/>
                    <a:pt x="14" y="6"/>
                    <a:pt x="14" y="6"/>
                  </a:cubicBezTo>
                  <a:cubicBezTo>
                    <a:pt x="14" y="6"/>
                    <a:pt x="12" y="7"/>
                    <a:pt x="12" y="7"/>
                  </a:cubicBezTo>
                  <a:cubicBezTo>
                    <a:pt x="12" y="7"/>
                    <a:pt x="12" y="7"/>
                    <a:pt x="12" y="7"/>
                  </a:cubicBezTo>
                  <a:cubicBezTo>
                    <a:pt x="12" y="7"/>
                    <a:pt x="12" y="7"/>
                    <a:pt x="12" y="7"/>
                  </a:cubicBezTo>
                  <a:cubicBezTo>
                    <a:pt x="11" y="7"/>
                    <a:pt x="11" y="7"/>
                    <a:pt x="11" y="7"/>
                  </a:cubicBezTo>
                  <a:cubicBezTo>
                    <a:pt x="11" y="9"/>
                    <a:pt x="10" y="10"/>
                    <a:pt x="9" y="12"/>
                  </a:cubicBezTo>
                  <a:cubicBezTo>
                    <a:pt x="8" y="13"/>
                    <a:pt x="7" y="14"/>
                    <a:pt x="7" y="15"/>
                  </a:cubicBezTo>
                  <a:moveTo>
                    <a:pt x="28" y="8"/>
                  </a:moveTo>
                  <a:cubicBezTo>
                    <a:pt x="28" y="8"/>
                    <a:pt x="28" y="8"/>
                    <a:pt x="28" y="8"/>
                  </a:cubicBezTo>
                  <a:cubicBezTo>
                    <a:pt x="28" y="7"/>
                    <a:pt x="28" y="7"/>
                    <a:pt x="28" y="7"/>
                  </a:cubicBezTo>
                  <a:cubicBezTo>
                    <a:pt x="28" y="6"/>
                    <a:pt x="28" y="5"/>
                    <a:pt x="28" y="5"/>
                  </a:cubicBezTo>
                  <a:cubicBezTo>
                    <a:pt x="28" y="5"/>
                    <a:pt x="29" y="5"/>
                    <a:pt x="29" y="6"/>
                  </a:cubicBezTo>
                  <a:cubicBezTo>
                    <a:pt x="29" y="6"/>
                    <a:pt x="29" y="6"/>
                    <a:pt x="29" y="6"/>
                  </a:cubicBezTo>
                  <a:cubicBezTo>
                    <a:pt x="29" y="6"/>
                    <a:pt x="28" y="7"/>
                    <a:pt x="28" y="8"/>
                  </a:cubicBezTo>
                  <a:moveTo>
                    <a:pt x="9" y="5"/>
                  </a:moveTo>
                  <a:cubicBezTo>
                    <a:pt x="10" y="5"/>
                    <a:pt x="11" y="5"/>
                    <a:pt x="11" y="4"/>
                  </a:cubicBezTo>
                  <a:cubicBezTo>
                    <a:pt x="13" y="3"/>
                    <a:pt x="14" y="3"/>
                    <a:pt x="16" y="3"/>
                  </a:cubicBezTo>
                  <a:cubicBezTo>
                    <a:pt x="17" y="3"/>
                    <a:pt x="18" y="3"/>
                    <a:pt x="20" y="4"/>
                  </a:cubicBezTo>
                  <a:cubicBezTo>
                    <a:pt x="19" y="4"/>
                    <a:pt x="19" y="4"/>
                    <a:pt x="19"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1" y="4"/>
                    <a:pt x="21" y="4"/>
                    <a:pt x="22" y="5"/>
                  </a:cubicBezTo>
                  <a:cubicBezTo>
                    <a:pt x="22" y="5"/>
                    <a:pt x="23" y="5"/>
                    <a:pt x="23" y="5"/>
                  </a:cubicBezTo>
                  <a:cubicBezTo>
                    <a:pt x="23" y="6"/>
                    <a:pt x="23" y="6"/>
                    <a:pt x="23" y="6"/>
                  </a:cubicBezTo>
                  <a:cubicBezTo>
                    <a:pt x="24" y="6"/>
                    <a:pt x="24" y="6"/>
                    <a:pt x="24" y="6"/>
                  </a:cubicBezTo>
                  <a:cubicBezTo>
                    <a:pt x="24" y="5"/>
                    <a:pt x="24" y="5"/>
                    <a:pt x="24" y="5"/>
                  </a:cubicBezTo>
                  <a:cubicBezTo>
                    <a:pt x="24" y="5"/>
                    <a:pt x="25" y="4"/>
                    <a:pt x="26" y="4"/>
                  </a:cubicBezTo>
                  <a:cubicBezTo>
                    <a:pt x="26" y="4"/>
                    <a:pt x="26" y="4"/>
                    <a:pt x="26" y="4"/>
                  </a:cubicBezTo>
                  <a:cubicBezTo>
                    <a:pt x="27" y="4"/>
                    <a:pt x="27" y="4"/>
                    <a:pt x="27" y="4"/>
                  </a:cubicBezTo>
                  <a:cubicBezTo>
                    <a:pt x="27" y="5"/>
                    <a:pt x="27" y="5"/>
                    <a:pt x="27" y="5"/>
                  </a:cubicBezTo>
                  <a:cubicBezTo>
                    <a:pt x="27" y="5"/>
                    <a:pt x="27" y="6"/>
                    <a:pt x="27" y="7"/>
                  </a:cubicBezTo>
                  <a:cubicBezTo>
                    <a:pt x="27" y="7"/>
                    <a:pt x="27" y="7"/>
                    <a:pt x="27" y="7"/>
                  </a:cubicBezTo>
                  <a:cubicBezTo>
                    <a:pt x="27" y="7"/>
                    <a:pt x="27" y="8"/>
                    <a:pt x="27" y="8"/>
                  </a:cubicBezTo>
                  <a:cubicBezTo>
                    <a:pt x="28" y="9"/>
                    <a:pt x="28" y="10"/>
                    <a:pt x="29" y="11"/>
                  </a:cubicBezTo>
                  <a:cubicBezTo>
                    <a:pt x="29" y="11"/>
                    <a:pt x="29" y="11"/>
                    <a:pt x="29" y="11"/>
                  </a:cubicBezTo>
                  <a:cubicBezTo>
                    <a:pt x="29" y="11"/>
                    <a:pt x="29" y="11"/>
                    <a:pt x="29" y="11"/>
                  </a:cubicBezTo>
                  <a:cubicBezTo>
                    <a:pt x="29" y="11"/>
                    <a:pt x="29" y="11"/>
                    <a:pt x="29" y="11"/>
                  </a:cubicBezTo>
                  <a:cubicBezTo>
                    <a:pt x="29" y="11"/>
                    <a:pt x="29" y="11"/>
                    <a:pt x="29" y="11"/>
                  </a:cubicBezTo>
                  <a:cubicBezTo>
                    <a:pt x="30" y="11"/>
                    <a:pt x="30" y="11"/>
                    <a:pt x="30" y="11"/>
                  </a:cubicBezTo>
                  <a:cubicBezTo>
                    <a:pt x="30" y="11"/>
                    <a:pt x="30" y="11"/>
                    <a:pt x="31" y="10"/>
                  </a:cubicBezTo>
                  <a:cubicBezTo>
                    <a:pt x="31" y="10"/>
                    <a:pt x="31" y="10"/>
                    <a:pt x="31" y="10"/>
                  </a:cubicBezTo>
                  <a:cubicBezTo>
                    <a:pt x="31" y="10"/>
                    <a:pt x="32" y="11"/>
                    <a:pt x="32" y="11"/>
                  </a:cubicBezTo>
                  <a:cubicBezTo>
                    <a:pt x="32" y="12"/>
                    <a:pt x="32" y="12"/>
                    <a:pt x="32" y="12"/>
                  </a:cubicBezTo>
                  <a:cubicBezTo>
                    <a:pt x="33" y="12"/>
                    <a:pt x="33" y="12"/>
                    <a:pt x="33" y="12"/>
                  </a:cubicBezTo>
                  <a:cubicBezTo>
                    <a:pt x="33" y="12"/>
                    <a:pt x="33" y="12"/>
                    <a:pt x="33" y="13"/>
                  </a:cubicBezTo>
                  <a:cubicBezTo>
                    <a:pt x="33" y="13"/>
                    <a:pt x="32" y="13"/>
                    <a:pt x="32" y="13"/>
                  </a:cubicBezTo>
                  <a:cubicBezTo>
                    <a:pt x="32" y="13"/>
                    <a:pt x="32" y="13"/>
                    <a:pt x="32" y="13"/>
                  </a:cubicBezTo>
                  <a:cubicBezTo>
                    <a:pt x="31" y="13"/>
                    <a:pt x="31" y="13"/>
                    <a:pt x="31" y="13"/>
                  </a:cubicBezTo>
                  <a:cubicBezTo>
                    <a:pt x="31" y="13"/>
                    <a:pt x="31" y="13"/>
                    <a:pt x="31" y="13"/>
                  </a:cubicBezTo>
                  <a:cubicBezTo>
                    <a:pt x="30" y="13"/>
                    <a:pt x="29" y="14"/>
                    <a:pt x="28" y="15"/>
                  </a:cubicBezTo>
                  <a:cubicBezTo>
                    <a:pt x="28" y="16"/>
                    <a:pt x="27" y="19"/>
                    <a:pt x="28" y="21"/>
                  </a:cubicBezTo>
                  <a:cubicBezTo>
                    <a:pt x="29" y="21"/>
                    <a:pt x="29" y="21"/>
                    <a:pt x="30" y="21"/>
                  </a:cubicBezTo>
                  <a:cubicBezTo>
                    <a:pt x="30" y="21"/>
                    <a:pt x="30" y="21"/>
                    <a:pt x="30" y="21"/>
                  </a:cubicBezTo>
                  <a:cubicBezTo>
                    <a:pt x="31" y="21"/>
                    <a:pt x="31" y="21"/>
                    <a:pt x="31" y="21"/>
                  </a:cubicBezTo>
                  <a:cubicBezTo>
                    <a:pt x="31" y="21"/>
                    <a:pt x="31" y="21"/>
                    <a:pt x="31" y="21"/>
                  </a:cubicBezTo>
                  <a:cubicBezTo>
                    <a:pt x="32" y="21"/>
                    <a:pt x="32" y="21"/>
                    <a:pt x="32" y="21"/>
                  </a:cubicBezTo>
                  <a:cubicBezTo>
                    <a:pt x="32" y="21"/>
                    <a:pt x="32" y="22"/>
                    <a:pt x="31" y="25"/>
                  </a:cubicBezTo>
                  <a:cubicBezTo>
                    <a:pt x="31" y="25"/>
                    <a:pt x="31" y="25"/>
                    <a:pt x="31" y="25"/>
                  </a:cubicBezTo>
                  <a:cubicBezTo>
                    <a:pt x="31" y="25"/>
                    <a:pt x="31" y="25"/>
                    <a:pt x="31" y="25"/>
                  </a:cubicBezTo>
                  <a:cubicBezTo>
                    <a:pt x="31" y="25"/>
                    <a:pt x="31" y="25"/>
                    <a:pt x="31" y="25"/>
                  </a:cubicBezTo>
                  <a:cubicBezTo>
                    <a:pt x="30" y="28"/>
                    <a:pt x="27" y="30"/>
                    <a:pt x="25" y="31"/>
                  </a:cubicBezTo>
                  <a:cubicBezTo>
                    <a:pt x="26" y="30"/>
                    <a:pt x="27" y="28"/>
                    <a:pt x="27" y="27"/>
                  </a:cubicBezTo>
                  <a:cubicBezTo>
                    <a:pt x="27" y="26"/>
                    <a:pt x="26" y="25"/>
                    <a:pt x="26" y="24"/>
                  </a:cubicBezTo>
                  <a:cubicBezTo>
                    <a:pt x="25" y="24"/>
                    <a:pt x="25" y="24"/>
                    <a:pt x="25" y="24"/>
                  </a:cubicBezTo>
                  <a:cubicBezTo>
                    <a:pt x="25" y="24"/>
                    <a:pt x="25" y="24"/>
                    <a:pt x="25" y="24"/>
                  </a:cubicBezTo>
                  <a:cubicBezTo>
                    <a:pt x="24" y="24"/>
                    <a:pt x="24" y="24"/>
                    <a:pt x="24" y="24"/>
                  </a:cubicBezTo>
                  <a:cubicBezTo>
                    <a:pt x="24" y="24"/>
                    <a:pt x="23" y="24"/>
                    <a:pt x="23" y="24"/>
                  </a:cubicBezTo>
                  <a:cubicBezTo>
                    <a:pt x="22" y="24"/>
                    <a:pt x="22" y="24"/>
                    <a:pt x="22" y="24"/>
                  </a:cubicBezTo>
                  <a:cubicBezTo>
                    <a:pt x="21" y="22"/>
                    <a:pt x="18" y="21"/>
                    <a:pt x="16" y="21"/>
                  </a:cubicBezTo>
                  <a:cubicBezTo>
                    <a:pt x="16" y="21"/>
                    <a:pt x="16" y="21"/>
                    <a:pt x="16" y="21"/>
                  </a:cubicBezTo>
                  <a:cubicBezTo>
                    <a:pt x="16" y="20"/>
                    <a:pt x="16" y="20"/>
                    <a:pt x="15" y="20"/>
                  </a:cubicBezTo>
                  <a:cubicBezTo>
                    <a:pt x="15" y="20"/>
                    <a:pt x="15" y="20"/>
                    <a:pt x="15" y="20"/>
                  </a:cubicBezTo>
                  <a:cubicBezTo>
                    <a:pt x="15" y="20"/>
                    <a:pt x="15" y="20"/>
                    <a:pt x="15" y="20"/>
                  </a:cubicBezTo>
                  <a:cubicBezTo>
                    <a:pt x="14" y="19"/>
                    <a:pt x="14" y="19"/>
                    <a:pt x="14" y="19"/>
                  </a:cubicBezTo>
                  <a:cubicBezTo>
                    <a:pt x="14" y="19"/>
                    <a:pt x="14" y="18"/>
                    <a:pt x="14" y="18"/>
                  </a:cubicBezTo>
                  <a:cubicBezTo>
                    <a:pt x="14" y="18"/>
                    <a:pt x="14" y="18"/>
                    <a:pt x="14" y="18"/>
                  </a:cubicBezTo>
                  <a:cubicBezTo>
                    <a:pt x="15" y="18"/>
                    <a:pt x="15" y="18"/>
                    <a:pt x="15" y="17"/>
                  </a:cubicBezTo>
                  <a:cubicBezTo>
                    <a:pt x="16" y="17"/>
                    <a:pt x="16" y="15"/>
                    <a:pt x="17" y="15"/>
                  </a:cubicBezTo>
                  <a:cubicBezTo>
                    <a:pt x="17" y="14"/>
                    <a:pt x="18" y="13"/>
                    <a:pt x="18" y="13"/>
                  </a:cubicBezTo>
                  <a:cubicBezTo>
                    <a:pt x="18" y="13"/>
                    <a:pt x="18" y="13"/>
                    <a:pt x="18" y="13"/>
                  </a:cubicBezTo>
                  <a:cubicBezTo>
                    <a:pt x="19" y="13"/>
                    <a:pt x="20" y="13"/>
                    <a:pt x="20" y="13"/>
                  </a:cubicBezTo>
                  <a:cubicBezTo>
                    <a:pt x="20" y="13"/>
                    <a:pt x="20" y="13"/>
                    <a:pt x="20" y="13"/>
                  </a:cubicBezTo>
                  <a:cubicBezTo>
                    <a:pt x="21" y="13"/>
                    <a:pt x="21" y="13"/>
                    <a:pt x="21" y="12"/>
                  </a:cubicBezTo>
                  <a:cubicBezTo>
                    <a:pt x="21" y="12"/>
                    <a:pt x="21" y="12"/>
                    <a:pt x="21" y="12"/>
                  </a:cubicBezTo>
                  <a:cubicBezTo>
                    <a:pt x="21" y="11"/>
                    <a:pt x="21" y="11"/>
                    <a:pt x="22" y="10"/>
                  </a:cubicBezTo>
                  <a:cubicBezTo>
                    <a:pt x="22" y="10"/>
                    <a:pt x="22" y="10"/>
                    <a:pt x="22" y="10"/>
                  </a:cubicBezTo>
                  <a:cubicBezTo>
                    <a:pt x="22" y="10"/>
                    <a:pt x="22" y="9"/>
                    <a:pt x="22" y="9"/>
                  </a:cubicBezTo>
                  <a:cubicBezTo>
                    <a:pt x="21" y="8"/>
                    <a:pt x="21" y="8"/>
                    <a:pt x="21" y="8"/>
                  </a:cubicBezTo>
                  <a:cubicBezTo>
                    <a:pt x="21" y="8"/>
                    <a:pt x="21" y="8"/>
                    <a:pt x="21" y="8"/>
                  </a:cubicBezTo>
                  <a:cubicBezTo>
                    <a:pt x="21" y="8"/>
                    <a:pt x="21" y="8"/>
                    <a:pt x="21" y="8"/>
                  </a:cubicBezTo>
                  <a:cubicBezTo>
                    <a:pt x="20" y="7"/>
                    <a:pt x="19" y="7"/>
                    <a:pt x="18" y="7"/>
                  </a:cubicBezTo>
                  <a:cubicBezTo>
                    <a:pt x="18" y="6"/>
                    <a:pt x="18" y="6"/>
                    <a:pt x="18" y="6"/>
                  </a:cubicBezTo>
                  <a:cubicBezTo>
                    <a:pt x="17" y="6"/>
                    <a:pt x="17" y="6"/>
                    <a:pt x="17" y="6"/>
                  </a:cubicBezTo>
                  <a:cubicBezTo>
                    <a:pt x="17" y="6"/>
                    <a:pt x="16" y="6"/>
                    <a:pt x="16" y="6"/>
                  </a:cubicBezTo>
                  <a:cubicBezTo>
                    <a:pt x="15" y="6"/>
                    <a:pt x="15" y="6"/>
                    <a:pt x="15" y="6"/>
                  </a:cubicBezTo>
                  <a:cubicBezTo>
                    <a:pt x="15" y="6"/>
                    <a:pt x="15" y="6"/>
                    <a:pt x="15" y="6"/>
                  </a:cubicBezTo>
                  <a:cubicBezTo>
                    <a:pt x="15" y="5"/>
                    <a:pt x="15" y="5"/>
                    <a:pt x="15" y="5"/>
                  </a:cubicBezTo>
                  <a:cubicBezTo>
                    <a:pt x="14" y="5"/>
                    <a:pt x="14" y="5"/>
                    <a:pt x="14" y="5"/>
                  </a:cubicBezTo>
                  <a:cubicBezTo>
                    <a:pt x="14" y="4"/>
                    <a:pt x="14" y="4"/>
                    <a:pt x="14" y="4"/>
                  </a:cubicBezTo>
                  <a:cubicBezTo>
                    <a:pt x="13" y="4"/>
                    <a:pt x="13" y="4"/>
                    <a:pt x="13" y="4"/>
                  </a:cubicBezTo>
                  <a:cubicBezTo>
                    <a:pt x="12" y="4"/>
                    <a:pt x="12" y="4"/>
                    <a:pt x="12" y="4"/>
                  </a:cubicBezTo>
                  <a:cubicBezTo>
                    <a:pt x="12" y="5"/>
                    <a:pt x="10" y="5"/>
                    <a:pt x="9" y="5"/>
                  </a:cubicBezTo>
                  <a:cubicBezTo>
                    <a:pt x="8" y="5"/>
                    <a:pt x="6" y="7"/>
                    <a:pt x="5" y="10"/>
                  </a:cubicBezTo>
                  <a:cubicBezTo>
                    <a:pt x="5" y="10"/>
                    <a:pt x="5" y="10"/>
                    <a:pt x="5" y="10"/>
                  </a:cubicBezTo>
                  <a:cubicBezTo>
                    <a:pt x="4" y="11"/>
                    <a:pt x="5" y="11"/>
                    <a:pt x="5" y="12"/>
                  </a:cubicBezTo>
                  <a:cubicBezTo>
                    <a:pt x="5" y="13"/>
                    <a:pt x="5" y="13"/>
                    <a:pt x="5" y="13"/>
                  </a:cubicBezTo>
                  <a:cubicBezTo>
                    <a:pt x="5" y="13"/>
                    <a:pt x="5" y="13"/>
                    <a:pt x="5" y="13"/>
                  </a:cubicBezTo>
                  <a:cubicBezTo>
                    <a:pt x="5" y="13"/>
                    <a:pt x="5" y="13"/>
                    <a:pt x="5" y="13"/>
                  </a:cubicBezTo>
                  <a:cubicBezTo>
                    <a:pt x="5" y="13"/>
                    <a:pt x="5" y="13"/>
                    <a:pt x="5" y="13"/>
                  </a:cubicBezTo>
                  <a:cubicBezTo>
                    <a:pt x="5" y="14"/>
                    <a:pt x="5" y="15"/>
                    <a:pt x="6" y="16"/>
                  </a:cubicBezTo>
                  <a:cubicBezTo>
                    <a:pt x="6" y="17"/>
                    <a:pt x="6" y="17"/>
                    <a:pt x="6" y="17"/>
                  </a:cubicBezTo>
                  <a:cubicBezTo>
                    <a:pt x="6" y="17"/>
                    <a:pt x="6" y="17"/>
                    <a:pt x="6" y="17"/>
                  </a:cubicBezTo>
                  <a:cubicBezTo>
                    <a:pt x="6" y="17"/>
                    <a:pt x="6" y="17"/>
                    <a:pt x="6" y="17"/>
                  </a:cubicBezTo>
                  <a:cubicBezTo>
                    <a:pt x="6" y="17"/>
                    <a:pt x="6" y="17"/>
                    <a:pt x="6" y="17"/>
                  </a:cubicBezTo>
                  <a:cubicBezTo>
                    <a:pt x="6" y="17"/>
                    <a:pt x="6" y="17"/>
                    <a:pt x="6" y="17"/>
                  </a:cubicBezTo>
                  <a:cubicBezTo>
                    <a:pt x="6" y="17"/>
                    <a:pt x="6" y="17"/>
                    <a:pt x="6" y="17"/>
                  </a:cubicBezTo>
                  <a:cubicBezTo>
                    <a:pt x="7" y="17"/>
                    <a:pt x="8" y="19"/>
                    <a:pt x="9" y="20"/>
                  </a:cubicBezTo>
                  <a:cubicBezTo>
                    <a:pt x="9" y="20"/>
                    <a:pt x="11" y="21"/>
                    <a:pt x="12" y="21"/>
                  </a:cubicBezTo>
                  <a:cubicBezTo>
                    <a:pt x="12" y="21"/>
                    <a:pt x="12" y="21"/>
                    <a:pt x="12" y="21"/>
                  </a:cubicBezTo>
                  <a:cubicBezTo>
                    <a:pt x="13" y="22"/>
                    <a:pt x="13" y="22"/>
                    <a:pt x="13" y="22"/>
                  </a:cubicBezTo>
                  <a:cubicBezTo>
                    <a:pt x="13" y="22"/>
                    <a:pt x="13" y="22"/>
                    <a:pt x="13" y="22"/>
                  </a:cubicBezTo>
                  <a:cubicBezTo>
                    <a:pt x="13" y="23"/>
                    <a:pt x="13" y="23"/>
                    <a:pt x="13" y="23"/>
                  </a:cubicBezTo>
                  <a:cubicBezTo>
                    <a:pt x="13" y="24"/>
                    <a:pt x="13" y="24"/>
                    <a:pt x="13" y="24"/>
                  </a:cubicBezTo>
                  <a:cubicBezTo>
                    <a:pt x="13" y="24"/>
                    <a:pt x="13" y="24"/>
                    <a:pt x="13" y="24"/>
                  </a:cubicBezTo>
                  <a:cubicBezTo>
                    <a:pt x="13" y="25"/>
                    <a:pt x="12" y="26"/>
                    <a:pt x="13" y="28"/>
                  </a:cubicBezTo>
                  <a:cubicBezTo>
                    <a:pt x="13" y="28"/>
                    <a:pt x="13" y="28"/>
                    <a:pt x="13" y="28"/>
                  </a:cubicBezTo>
                  <a:cubicBezTo>
                    <a:pt x="13" y="28"/>
                    <a:pt x="13" y="29"/>
                    <a:pt x="13" y="29"/>
                  </a:cubicBezTo>
                  <a:cubicBezTo>
                    <a:pt x="13" y="29"/>
                    <a:pt x="13" y="29"/>
                    <a:pt x="13" y="29"/>
                  </a:cubicBezTo>
                  <a:cubicBezTo>
                    <a:pt x="14" y="29"/>
                    <a:pt x="14" y="29"/>
                    <a:pt x="14" y="29"/>
                  </a:cubicBezTo>
                  <a:cubicBezTo>
                    <a:pt x="14" y="28"/>
                    <a:pt x="14" y="28"/>
                    <a:pt x="14" y="28"/>
                  </a:cubicBezTo>
                  <a:cubicBezTo>
                    <a:pt x="15" y="29"/>
                    <a:pt x="15" y="29"/>
                    <a:pt x="15" y="29"/>
                  </a:cubicBezTo>
                  <a:cubicBezTo>
                    <a:pt x="14" y="29"/>
                    <a:pt x="14" y="29"/>
                    <a:pt x="14" y="29"/>
                  </a:cubicBezTo>
                  <a:cubicBezTo>
                    <a:pt x="14" y="30"/>
                    <a:pt x="14" y="30"/>
                    <a:pt x="14" y="30"/>
                  </a:cubicBezTo>
                  <a:cubicBezTo>
                    <a:pt x="15" y="30"/>
                    <a:pt x="15" y="30"/>
                    <a:pt x="15" y="30"/>
                  </a:cubicBezTo>
                  <a:cubicBezTo>
                    <a:pt x="15" y="30"/>
                    <a:pt x="15" y="30"/>
                    <a:pt x="15" y="30"/>
                  </a:cubicBezTo>
                  <a:cubicBezTo>
                    <a:pt x="15" y="30"/>
                    <a:pt x="15" y="30"/>
                    <a:pt x="15" y="30"/>
                  </a:cubicBezTo>
                  <a:cubicBezTo>
                    <a:pt x="15" y="30"/>
                    <a:pt x="15" y="30"/>
                    <a:pt x="15" y="31"/>
                  </a:cubicBezTo>
                  <a:cubicBezTo>
                    <a:pt x="15" y="32"/>
                    <a:pt x="14" y="32"/>
                    <a:pt x="14" y="32"/>
                  </a:cubicBezTo>
                  <a:cubicBezTo>
                    <a:pt x="7" y="31"/>
                    <a:pt x="1" y="26"/>
                    <a:pt x="1" y="17"/>
                  </a:cubicBezTo>
                  <a:cubicBezTo>
                    <a:pt x="1" y="11"/>
                    <a:pt x="3" y="7"/>
                    <a:pt x="7" y="4"/>
                  </a:cubicBezTo>
                  <a:cubicBezTo>
                    <a:pt x="8" y="5"/>
                    <a:pt x="8" y="5"/>
                    <a:pt x="8" y="5"/>
                  </a:cubicBezTo>
                  <a:cubicBezTo>
                    <a:pt x="8" y="5"/>
                    <a:pt x="8" y="5"/>
                    <a:pt x="8" y="5"/>
                  </a:cubicBezTo>
                  <a:cubicBezTo>
                    <a:pt x="9" y="5"/>
                    <a:pt x="9" y="5"/>
                    <a:pt x="9" y="5"/>
                  </a:cubicBezTo>
                  <a:moveTo>
                    <a:pt x="23" y="4"/>
                  </a:moveTo>
                  <a:cubicBezTo>
                    <a:pt x="22" y="4"/>
                    <a:pt x="22" y="4"/>
                    <a:pt x="22" y="4"/>
                  </a:cubicBezTo>
                  <a:cubicBezTo>
                    <a:pt x="23" y="3"/>
                    <a:pt x="23" y="3"/>
                    <a:pt x="23" y="2"/>
                  </a:cubicBezTo>
                  <a:cubicBezTo>
                    <a:pt x="24" y="3"/>
                    <a:pt x="24" y="3"/>
                    <a:pt x="25" y="3"/>
                  </a:cubicBezTo>
                  <a:cubicBezTo>
                    <a:pt x="24" y="3"/>
                    <a:pt x="24" y="4"/>
                    <a:pt x="23" y="4"/>
                  </a:cubicBezTo>
                  <a:moveTo>
                    <a:pt x="9" y="4"/>
                  </a:moveTo>
                  <a:cubicBezTo>
                    <a:pt x="9" y="4"/>
                    <a:pt x="9" y="4"/>
                    <a:pt x="9" y="4"/>
                  </a:cubicBezTo>
                  <a:cubicBezTo>
                    <a:pt x="8" y="4"/>
                    <a:pt x="8" y="4"/>
                    <a:pt x="8" y="4"/>
                  </a:cubicBezTo>
                  <a:cubicBezTo>
                    <a:pt x="9" y="3"/>
                    <a:pt x="10" y="3"/>
                    <a:pt x="11" y="2"/>
                  </a:cubicBezTo>
                  <a:cubicBezTo>
                    <a:pt x="11" y="3"/>
                    <a:pt x="11" y="3"/>
                    <a:pt x="11" y="3"/>
                  </a:cubicBezTo>
                  <a:cubicBezTo>
                    <a:pt x="11" y="3"/>
                    <a:pt x="11" y="3"/>
                    <a:pt x="11" y="3"/>
                  </a:cubicBezTo>
                  <a:cubicBezTo>
                    <a:pt x="10" y="4"/>
                    <a:pt x="10" y="4"/>
                    <a:pt x="9" y="4"/>
                  </a:cubicBezTo>
                  <a:moveTo>
                    <a:pt x="22" y="4"/>
                  </a:moveTo>
                  <a:cubicBezTo>
                    <a:pt x="21" y="3"/>
                    <a:pt x="21" y="3"/>
                    <a:pt x="21" y="3"/>
                  </a:cubicBezTo>
                  <a:cubicBezTo>
                    <a:pt x="21" y="3"/>
                    <a:pt x="21" y="3"/>
                    <a:pt x="21" y="3"/>
                  </a:cubicBezTo>
                  <a:cubicBezTo>
                    <a:pt x="21" y="3"/>
                    <a:pt x="21" y="3"/>
                    <a:pt x="21" y="3"/>
                  </a:cubicBezTo>
                  <a:cubicBezTo>
                    <a:pt x="21" y="2"/>
                    <a:pt x="21" y="2"/>
                    <a:pt x="21" y="2"/>
                  </a:cubicBezTo>
                  <a:cubicBezTo>
                    <a:pt x="22" y="2"/>
                    <a:pt x="22" y="2"/>
                    <a:pt x="23" y="2"/>
                  </a:cubicBezTo>
                  <a:cubicBezTo>
                    <a:pt x="22" y="3"/>
                    <a:pt x="22" y="3"/>
                    <a:pt x="22" y="4"/>
                  </a:cubicBezTo>
                  <a:moveTo>
                    <a:pt x="12" y="3"/>
                  </a:moveTo>
                  <a:cubicBezTo>
                    <a:pt x="12" y="2"/>
                    <a:pt x="12" y="2"/>
                    <a:pt x="12" y="2"/>
                  </a:cubicBezTo>
                  <a:cubicBezTo>
                    <a:pt x="12" y="2"/>
                    <a:pt x="13" y="2"/>
                    <a:pt x="14" y="1"/>
                  </a:cubicBezTo>
                  <a:cubicBezTo>
                    <a:pt x="14" y="2"/>
                    <a:pt x="14" y="2"/>
                    <a:pt x="14" y="2"/>
                  </a:cubicBezTo>
                  <a:cubicBezTo>
                    <a:pt x="14" y="2"/>
                    <a:pt x="14" y="2"/>
                    <a:pt x="14" y="2"/>
                  </a:cubicBezTo>
                  <a:cubicBezTo>
                    <a:pt x="13" y="2"/>
                    <a:pt x="12" y="2"/>
                    <a:pt x="12" y="3"/>
                  </a:cubicBezTo>
                  <a:moveTo>
                    <a:pt x="20" y="3"/>
                  </a:moveTo>
                  <a:cubicBezTo>
                    <a:pt x="19" y="2"/>
                    <a:pt x="19" y="2"/>
                    <a:pt x="18" y="2"/>
                  </a:cubicBezTo>
                  <a:cubicBezTo>
                    <a:pt x="18" y="1"/>
                    <a:pt x="18" y="1"/>
                    <a:pt x="18" y="1"/>
                  </a:cubicBezTo>
                  <a:cubicBezTo>
                    <a:pt x="19" y="1"/>
                    <a:pt x="20" y="1"/>
                    <a:pt x="20" y="2"/>
                  </a:cubicBezTo>
                  <a:cubicBezTo>
                    <a:pt x="21" y="2"/>
                    <a:pt x="21" y="2"/>
                    <a:pt x="21" y="2"/>
                  </a:cubicBezTo>
                  <a:cubicBezTo>
                    <a:pt x="20" y="3"/>
                    <a:pt x="20" y="3"/>
                    <a:pt x="20" y="3"/>
                  </a:cubicBezTo>
                  <a:moveTo>
                    <a:pt x="15" y="2"/>
                  </a:moveTo>
                  <a:cubicBezTo>
                    <a:pt x="15" y="1"/>
                    <a:pt x="15" y="1"/>
                    <a:pt x="15" y="1"/>
                  </a:cubicBezTo>
                  <a:cubicBezTo>
                    <a:pt x="15" y="1"/>
                    <a:pt x="16" y="1"/>
                    <a:pt x="17" y="1"/>
                  </a:cubicBezTo>
                  <a:cubicBezTo>
                    <a:pt x="17" y="1"/>
                    <a:pt x="17" y="1"/>
                    <a:pt x="18" y="1"/>
                  </a:cubicBezTo>
                  <a:cubicBezTo>
                    <a:pt x="17" y="2"/>
                    <a:pt x="17" y="2"/>
                    <a:pt x="17" y="2"/>
                  </a:cubicBezTo>
                  <a:cubicBezTo>
                    <a:pt x="17" y="2"/>
                    <a:pt x="16" y="2"/>
                    <a:pt x="16" y="2"/>
                  </a:cubicBezTo>
                  <a:cubicBezTo>
                    <a:pt x="15" y="2"/>
                    <a:pt x="15" y="2"/>
                    <a:pt x="15" y="2"/>
                  </a:cubicBezTo>
                  <a:moveTo>
                    <a:pt x="17" y="0"/>
                  </a:moveTo>
                  <a:cubicBezTo>
                    <a:pt x="17" y="0"/>
                    <a:pt x="17" y="0"/>
                    <a:pt x="17" y="0"/>
                  </a:cubicBezTo>
                  <a:cubicBezTo>
                    <a:pt x="17" y="0"/>
                    <a:pt x="17" y="0"/>
                    <a:pt x="17" y="0"/>
                  </a:cubicBezTo>
                  <a:cubicBezTo>
                    <a:pt x="13" y="0"/>
                    <a:pt x="10" y="1"/>
                    <a:pt x="6" y="3"/>
                  </a:cubicBezTo>
                  <a:cubicBezTo>
                    <a:pt x="6" y="4"/>
                    <a:pt x="6" y="4"/>
                    <a:pt x="6" y="4"/>
                  </a:cubicBezTo>
                  <a:cubicBezTo>
                    <a:pt x="5" y="4"/>
                    <a:pt x="5" y="4"/>
                    <a:pt x="5" y="4"/>
                  </a:cubicBezTo>
                  <a:cubicBezTo>
                    <a:pt x="2" y="7"/>
                    <a:pt x="0" y="12"/>
                    <a:pt x="0" y="17"/>
                  </a:cubicBezTo>
                  <a:cubicBezTo>
                    <a:pt x="0" y="27"/>
                    <a:pt x="7" y="33"/>
                    <a:pt x="15" y="33"/>
                  </a:cubicBezTo>
                  <a:cubicBezTo>
                    <a:pt x="15" y="34"/>
                    <a:pt x="15" y="34"/>
                    <a:pt x="15" y="34"/>
                  </a:cubicBezTo>
                  <a:cubicBezTo>
                    <a:pt x="15" y="34"/>
                    <a:pt x="16" y="34"/>
                    <a:pt x="17" y="34"/>
                  </a:cubicBezTo>
                  <a:cubicBezTo>
                    <a:pt x="21" y="34"/>
                    <a:pt x="22" y="33"/>
                    <a:pt x="22" y="33"/>
                  </a:cubicBezTo>
                  <a:cubicBezTo>
                    <a:pt x="25" y="32"/>
                    <a:pt x="27" y="31"/>
                    <a:pt x="29" y="29"/>
                  </a:cubicBezTo>
                  <a:cubicBezTo>
                    <a:pt x="31" y="27"/>
                    <a:pt x="33" y="25"/>
                    <a:pt x="34" y="22"/>
                  </a:cubicBezTo>
                  <a:cubicBezTo>
                    <a:pt x="34" y="21"/>
                    <a:pt x="34" y="21"/>
                    <a:pt x="34" y="21"/>
                  </a:cubicBezTo>
                  <a:cubicBezTo>
                    <a:pt x="34" y="21"/>
                    <a:pt x="34" y="21"/>
                    <a:pt x="34" y="20"/>
                  </a:cubicBezTo>
                  <a:cubicBezTo>
                    <a:pt x="34" y="19"/>
                    <a:pt x="35" y="18"/>
                    <a:pt x="34" y="17"/>
                  </a:cubicBezTo>
                  <a:cubicBezTo>
                    <a:pt x="34" y="17"/>
                    <a:pt x="34" y="17"/>
                    <a:pt x="34" y="17"/>
                  </a:cubicBezTo>
                  <a:cubicBezTo>
                    <a:pt x="34" y="12"/>
                    <a:pt x="33" y="8"/>
                    <a:pt x="30" y="5"/>
                  </a:cubicBezTo>
                  <a:cubicBezTo>
                    <a:pt x="29" y="4"/>
                    <a:pt x="29" y="4"/>
                    <a:pt x="29" y="4"/>
                  </a:cubicBezTo>
                  <a:cubicBezTo>
                    <a:pt x="29" y="4"/>
                    <a:pt x="29" y="4"/>
                    <a:pt x="29" y="4"/>
                  </a:cubicBezTo>
                  <a:cubicBezTo>
                    <a:pt x="29" y="4"/>
                    <a:pt x="29" y="4"/>
                    <a:pt x="29" y="4"/>
                  </a:cubicBezTo>
                  <a:cubicBezTo>
                    <a:pt x="28" y="4"/>
                    <a:pt x="28" y="4"/>
                    <a:pt x="28" y="4"/>
                  </a:cubicBezTo>
                  <a:cubicBezTo>
                    <a:pt x="25" y="1"/>
                    <a:pt x="21" y="0"/>
                    <a:pt x="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 name="Freeform 22"/>
            <p:cNvSpPr>
              <a:spLocks noEditPoints="1"/>
            </p:cNvSpPr>
            <p:nvPr/>
          </p:nvSpPr>
          <p:spPr bwMode="auto">
            <a:xfrm>
              <a:off x="3706" y="1963"/>
              <a:ext cx="38" cy="38"/>
            </a:xfrm>
            <a:custGeom>
              <a:avLst/>
              <a:gdLst>
                <a:gd name="T0" fmla="*/ 8 w 16"/>
                <a:gd name="T1" fmla="*/ 15 h 16"/>
                <a:gd name="T2" fmla="*/ 2 w 16"/>
                <a:gd name="T3" fmla="*/ 6 h 16"/>
                <a:gd name="T4" fmla="*/ 8 w 16"/>
                <a:gd name="T5" fmla="*/ 1 h 16"/>
                <a:gd name="T6" fmla="*/ 14 w 16"/>
                <a:gd name="T7" fmla="*/ 10 h 16"/>
                <a:gd name="T8" fmla="*/ 8 w 16"/>
                <a:gd name="T9" fmla="*/ 15 h 16"/>
                <a:gd name="T10" fmla="*/ 8 w 16"/>
                <a:gd name="T11" fmla="*/ 0 h 16"/>
                <a:gd name="T12" fmla="*/ 1 w 16"/>
                <a:gd name="T13" fmla="*/ 6 h 16"/>
                <a:gd name="T14" fmla="*/ 2 w 16"/>
                <a:gd name="T15" fmla="*/ 12 h 16"/>
                <a:gd name="T16" fmla="*/ 8 w 16"/>
                <a:gd name="T17" fmla="*/ 16 h 16"/>
                <a:gd name="T18" fmla="*/ 15 w 16"/>
                <a:gd name="T19" fmla="*/ 10 h 16"/>
                <a:gd name="T20" fmla="*/ 14 w 16"/>
                <a:gd name="T21" fmla="*/ 4 h 16"/>
                <a:gd name="T22" fmla="*/ 8 w 16"/>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6">
                  <a:moveTo>
                    <a:pt x="8" y="15"/>
                  </a:moveTo>
                  <a:cubicBezTo>
                    <a:pt x="4" y="15"/>
                    <a:pt x="0" y="11"/>
                    <a:pt x="2" y="6"/>
                  </a:cubicBezTo>
                  <a:cubicBezTo>
                    <a:pt x="3" y="3"/>
                    <a:pt x="5" y="1"/>
                    <a:pt x="8" y="1"/>
                  </a:cubicBezTo>
                  <a:cubicBezTo>
                    <a:pt x="12" y="1"/>
                    <a:pt x="16" y="5"/>
                    <a:pt x="14" y="10"/>
                  </a:cubicBezTo>
                  <a:cubicBezTo>
                    <a:pt x="13" y="13"/>
                    <a:pt x="11" y="15"/>
                    <a:pt x="8" y="15"/>
                  </a:cubicBezTo>
                  <a:moveTo>
                    <a:pt x="8" y="0"/>
                  </a:moveTo>
                  <a:cubicBezTo>
                    <a:pt x="4" y="0"/>
                    <a:pt x="2" y="2"/>
                    <a:pt x="1" y="6"/>
                  </a:cubicBezTo>
                  <a:cubicBezTo>
                    <a:pt x="0" y="8"/>
                    <a:pt x="0" y="11"/>
                    <a:pt x="2" y="12"/>
                  </a:cubicBezTo>
                  <a:cubicBezTo>
                    <a:pt x="3" y="14"/>
                    <a:pt x="5" y="16"/>
                    <a:pt x="8" y="16"/>
                  </a:cubicBezTo>
                  <a:cubicBezTo>
                    <a:pt x="11" y="16"/>
                    <a:pt x="14" y="14"/>
                    <a:pt x="15" y="10"/>
                  </a:cubicBezTo>
                  <a:cubicBezTo>
                    <a:pt x="16" y="8"/>
                    <a:pt x="15" y="6"/>
                    <a:pt x="14" y="4"/>
                  </a:cubicBezTo>
                  <a:cubicBezTo>
                    <a:pt x="13" y="2"/>
                    <a:pt x="10" y="0"/>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Freeform 23"/>
            <p:cNvSpPr>
              <a:spLocks noEditPoints="1"/>
            </p:cNvSpPr>
            <p:nvPr/>
          </p:nvSpPr>
          <p:spPr bwMode="auto">
            <a:xfrm>
              <a:off x="3694" y="1958"/>
              <a:ext cx="57" cy="76"/>
            </a:xfrm>
            <a:custGeom>
              <a:avLst/>
              <a:gdLst>
                <a:gd name="T0" fmla="*/ 1 w 24"/>
                <a:gd name="T1" fmla="*/ 30 h 32"/>
                <a:gd name="T2" fmla="*/ 2 w 24"/>
                <a:gd name="T3" fmla="*/ 30 h 32"/>
                <a:gd name="T4" fmla="*/ 0 w 24"/>
                <a:gd name="T5" fmla="*/ 29 h 32"/>
                <a:gd name="T6" fmla="*/ 1 w 24"/>
                <a:gd name="T7" fmla="*/ 29 h 32"/>
                <a:gd name="T8" fmla="*/ 1 w 24"/>
                <a:gd name="T9" fmla="*/ 29 h 32"/>
                <a:gd name="T10" fmla="*/ 5 w 24"/>
                <a:gd name="T11" fmla="*/ 22 h 32"/>
                <a:gd name="T12" fmla="*/ 6 w 24"/>
                <a:gd name="T13" fmla="*/ 23 h 32"/>
                <a:gd name="T14" fmla="*/ 6 w 24"/>
                <a:gd name="T15" fmla="*/ 23 h 32"/>
                <a:gd name="T16" fmla="*/ 7 w 24"/>
                <a:gd name="T17" fmla="*/ 23 h 32"/>
                <a:gd name="T18" fmla="*/ 7 w 24"/>
                <a:gd name="T19" fmla="*/ 24 h 32"/>
                <a:gd name="T20" fmla="*/ 5 w 24"/>
                <a:gd name="T21" fmla="*/ 24 h 32"/>
                <a:gd name="T22" fmla="*/ 7 w 24"/>
                <a:gd name="T23" fmla="*/ 24 h 32"/>
                <a:gd name="T24" fmla="*/ 7 w 24"/>
                <a:gd name="T25" fmla="*/ 25 h 32"/>
                <a:gd name="T26" fmla="*/ 5 w 24"/>
                <a:gd name="T27" fmla="*/ 26 h 32"/>
                <a:gd name="T28" fmla="*/ 6 w 24"/>
                <a:gd name="T29" fmla="*/ 26 h 32"/>
                <a:gd name="T30" fmla="*/ 4 w 24"/>
                <a:gd name="T31" fmla="*/ 26 h 32"/>
                <a:gd name="T32" fmla="*/ 6 w 24"/>
                <a:gd name="T33" fmla="*/ 26 h 32"/>
                <a:gd name="T34" fmla="*/ 5 w 24"/>
                <a:gd name="T35" fmla="*/ 27 h 32"/>
                <a:gd name="T36" fmla="*/ 4 w 24"/>
                <a:gd name="T37" fmla="*/ 28 h 32"/>
                <a:gd name="T38" fmla="*/ 5 w 24"/>
                <a:gd name="T39" fmla="*/ 28 h 32"/>
                <a:gd name="T40" fmla="*/ 3 w 24"/>
                <a:gd name="T41" fmla="*/ 29 h 32"/>
                <a:gd name="T42" fmla="*/ 5 w 24"/>
                <a:gd name="T43" fmla="*/ 29 h 32"/>
                <a:gd name="T44" fmla="*/ 4 w 24"/>
                <a:gd name="T45" fmla="*/ 29 h 32"/>
                <a:gd name="T46" fmla="*/ 3 w 24"/>
                <a:gd name="T47" fmla="*/ 30 h 32"/>
                <a:gd name="T48" fmla="*/ 3 w 24"/>
                <a:gd name="T49" fmla="*/ 31 h 32"/>
                <a:gd name="T50" fmla="*/ 3 w 24"/>
                <a:gd name="T51" fmla="*/ 30 h 32"/>
                <a:gd name="T52" fmla="*/ 1 w 24"/>
                <a:gd name="T53" fmla="*/ 30 h 32"/>
                <a:gd name="T54" fmla="*/ 1 w 24"/>
                <a:gd name="T55" fmla="*/ 30 h 32"/>
                <a:gd name="T56" fmla="*/ 1 w 24"/>
                <a:gd name="T57" fmla="*/ 29 h 32"/>
                <a:gd name="T58" fmla="*/ 7 w 24"/>
                <a:gd name="T59" fmla="*/ 22 h 32"/>
                <a:gd name="T60" fmla="*/ 6 w 24"/>
                <a:gd name="T61" fmla="*/ 22 h 32"/>
                <a:gd name="T62" fmla="*/ 9 w 24"/>
                <a:gd name="T63" fmla="*/ 19 h 32"/>
                <a:gd name="T64" fmla="*/ 13 w 24"/>
                <a:gd name="T65" fmla="*/ 19 h 32"/>
                <a:gd name="T66" fmla="*/ 13 w 24"/>
                <a:gd name="T67" fmla="*/ 1 h 32"/>
                <a:gd name="T68" fmla="*/ 13 w 24"/>
                <a:gd name="T69" fmla="*/ 19 h 32"/>
                <a:gd name="T70" fmla="*/ 4 w 24"/>
                <a:gd name="T71" fmla="*/ 6 h 32"/>
                <a:gd name="T72" fmla="*/ 7 w 24"/>
                <a:gd name="T73" fmla="*/ 18 h 32"/>
                <a:gd name="T74" fmla="*/ 4 w 24"/>
                <a:gd name="T75" fmla="*/ 22 h 32"/>
                <a:gd name="T76" fmla="*/ 4 w 24"/>
                <a:gd name="T77" fmla="*/ 22 h 32"/>
                <a:gd name="T78" fmla="*/ 4 w 24"/>
                <a:gd name="T79" fmla="*/ 22 h 32"/>
                <a:gd name="T80" fmla="*/ 0 w 24"/>
                <a:gd name="T81" fmla="*/ 29 h 32"/>
                <a:gd name="T82" fmla="*/ 0 w 24"/>
                <a:gd name="T83" fmla="*/ 30 h 32"/>
                <a:gd name="T84" fmla="*/ 4 w 24"/>
                <a:gd name="T85" fmla="*/ 32 h 32"/>
                <a:gd name="T86" fmla="*/ 8 w 24"/>
                <a:gd name="T87" fmla="*/ 24 h 32"/>
                <a:gd name="T88" fmla="*/ 8 w 24"/>
                <a:gd name="T89" fmla="*/ 24 h 32"/>
                <a:gd name="T90" fmla="*/ 8 w 24"/>
                <a:gd name="T91" fmla="*/ 24 h 32"/>
                <a:gd name="T92" fmla="*/ 10 w 24"/>
                <a:gd name="T93" fmla="*/ 20 h 32"/>
                <a:gd name="T94" fmla="*/ 22 w 24"/>
                <a:gd name="T95" fmla="*/ 14 h 32"/>
                <a:gd name="T96" fmla="*/ 13 w 24"/>
                <a:gd name="T9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 h="32">
                  <a:moveTo>
                    <a:pt x="3" y="31"/>
                  </a:moveTo>
                  <a:cubicBezTo>
                    <a:pt x="2" y="31"/>
                    <a:pt x="2" y="31"/>
                    <a:pt x="1" y="30"/>
                  </a:cubicBezTo>
                  <a:cubicBezTo>
                    <a:pt x="2" y="30"/>
                    <a:pt x="2" y="30"/>
                    <a:pt x="2" y="30"/>
                  </a:cubicBezTo>
                  <a:cubicBezTo>
                    <a:pt x="2" y="30"/>
                    <a:pt x="2" y="30"/>
                    <a:pt x="2" y="30"/>
                  </a:cubicBezTo>
                  <a:cubicBezTo>
                    <a:pt x="3" y="31"/>
                    <a:pt x="3" y="31"/>
                    <a:pt x="3" y="31"/>
                  </a:cubicBezTo>
                  <a:moveTo>
                    <a:pt x="0" y="29"/>
                  </a:moveTo>
                  <a:cubicBezTo>
                    <a:pt x="0" y="29"/>
                    <a:pt x="0" y="29"/>
                    <a:pt x="0" y="29"/>
                  </a:cubicBezTo>
                  <a:cubicBezTo>
                    <a:pt x="1" y="29"/>
                    <a:pt x="1" y="29"/>
                    <a:pt x="1" y="29"/>
                  </a:cubicBezTo>
                  <a:cubicBezTo>
                    <a:pt x="0" y="29"/>
                    <a:pt x="0" y="29"/>
                    <a:pt x="0" y="29"/>
                  </a:cubicBezTo>
                  <a:moveTo>
                    <a:pt x="1" y="29"/>
                  </a:moveTo>
                  <a:cubicBezTo>
                    <a:pt x="1" y="28"/>
                    <a:pt x="1" y="28"/>
                    <a:pt x="1" y="28"/>
                  </a:cubicBezTo>
                  <a:cubicBezTo>
                    <a:pt x="3" y="26"/>
                    <a:pt x="3" y="25"/>
                    <a:pt x="5" y="22"/>
                  </a:cubicBezTo>
                  <a:cubicBezTo>
                    <a:pt x="5" y="22"/>
                    <a:pt x="5" y="22"/>
                    <a:pt x="5" y="22"/>
                  </a:cubicBezTo>
                  <a:cubicBezTo>
                    <a:pt x="5" y="22"/>
                    <a:pt x="5" y="23"/>
                    <a:pt x="6" y="23"/>
                  </a:cubicBezTo>
                  <a:cubicBezTo>
                    <a:pt x="6" y="23"/>
                    <a:pt x="6" y="23"/>
                    <a:pt x="6" y="23"/>
                  </a:cubicBezTo>
                  <a:cubicBezTo>
                    <a:pt x="6" y="23"/>
                    <a:pt x="6" y="23"/>
                    <a:pt x="6" y="23"/>
                  </a:cubicBezTo>
                  <a:cubicBezTo>
                    <a:pt x="6" y="24"/>
                    <a:pt x="6" y="24"/>
                    <a:pt x="6" y="24"/>
                  </a:cubicBezTo>
                  <a:cubicBezTo>
                    <a:pt x="7" y="23"/>
                    <a:pt x="7" y="23"/>
                    <a:pt x="7" y="23"/>
                  </a:cubicBezTo>
                  <a:cubicBezTo>
                    <a:pt x="7" y="24"/>
                    <a:pt x="7" y="24"/>
                    <a:pt x="7" y="24"/>
                  </a:cubicBezTo>
                  <a:cubicBezTo>
                    <a:pt x="7" y="24"/>
                    <a:pt x="7" y="24"/>
                    <a:pt x="7" y="24"/>
                  </a:cubicBezTo>
                  <a:cubicBezTo>
                    <a:pt x="7" y="24"/>
                    <a:pt x="7" y="24"/>
                    <a:pt x="7" y="24"/>
                  </a:cubicBezTo>
                  <a:cubicBezTo>
                    <a:pt x="7" y="24"/>
                    <a:pt x="6" y="24"/>
                    <a:pt x="5" y="24"/>
                  </a:cubicBezTo>
                  <a:cubicBezTo>
                    <a:pt x="6" y="25"/>
                    <a:pt x="6" y="25"/>
                    <a:pt x="6" y="25"/>
                  </a:cubicBezTo>
                  <a:cubicBezTo>
                    <a:pt x="6" y="25"/>
                    <a:pt x="6" y="24"/>
                    <a:pt x="7" y="24"/>
                  </a:cubicBezTo>
                  <a:cubicBezTo>
                    <a:pt x="7" y="25"/>
                    <a:pt x="7" y="25"/>
                    <a:pt x="7" y="25"/>
                  </a:cubicBezTo>
                  <a:cubicBezTo>
                    <a:pt x="7" y="25"/>
                    <a:pt x="7" y="25"/>
                    <a:pt x="7" y="25"/>
                  </a:cubicBezTo>
                  <a:cubicBezTo>
                    <a:pt x="5" y="25"/>
                    <a:pt x="5" y="25"/>
                    <a:pt x="5" y="25"/>
                  </a:cubicBezTo>
                  <a:cubicBezTo>
                    <a:pt x="5" y="26"/>
                    <a:pt x="5" y="26"/>
                    <a:pt x="5" y="26"/>
                  </a:cubicBezTo>
                  <a:cubicBezTo>
                    <a:pt x="6" y="25"/>
                    <a:pt x="6" y="25"/>
                    <a:pt x="6" y="25"/>
                  </a:cubicBezTo>
                  <a:cubicBezTo>
                    <a:pt x="6" y="26"/>
                    <a:pt x="6" y="26"/>
                    <a:pt x="6" y="26"/>
                  </a:cubicBezTo>
                  <a:cubicBezTo>
                    <a:pt x="6" y="26"/>
                    <a:pt x="6" y="26"/>
                    <a:pt x="6" y="26"/>
                  </a:cubicBezTo>
                  <a:cubicBezTo>
                    <a:pt x="5" y="26"/>
                    <a:pt x="5" y="26"/>
                    <a:pt x="4" y="26"/>
                  </a:cubicBezTo>
                  <a:cubicBezTo>
                    <a:pt x="4" y="27"/>
                    <a:pt x="4" y="27"/>
                    <a:pt x="4" y="27"/>
                  </a:cubicBezTo>
                  <a:cubicBezTo>
                    <a:pt x="5" y="27"/>
                    <a:pt x="5" y="26"/>
                    <a:pt x="6" y="26"/>
                  </a:cubicBezTo>
                  <a:cubicBezTo>
                    <a:pt x="6" y="27"/>
                    <a:pt x="6" y="27"/>
                    <a:pt x="6" y="27"/>
                  </a:cubicBezTo>
                  <a:cubicBezTo>
                    <a:pt x="5" y="27"/>
                    <a:pt x="5" y="27"/>
                    <a:pt x="5" y="27"/>
                  </a:cubicBezTo>
                  <a:cubicBezTo>
                    <a:pt x="5" y="27"/>
                    <a:pt x="4" y="27"/>
                    <a:pt x="4" y="28"/>
                  </a:cubicBezTo>
                  <a:cubicBezTo>
                    <a:pt x="4" y="28"/>
                    <a:pt x="4" y="28"/>
                    <a:pt x="4" y="28"/>
                  </a:cubicBezTo>
                  <a:cubicBezTo>
                    <a:pt x="4" y="28"/>
                    <a:pt x="5" y="27"/>
                    <a:pt x="5" y="27"/>
                  </a:cubicBezTo>
                  <a:cubicBezTo>
                    <a:pt x="5" y="28"/>
                    <a:pt x="5" y="28"/>
                    <a:pt x="5" y="28"/>
                  </a:cubicBezTo>
                  <a:cubicBezTo>
                    <a:pt x="5" y="28"/>
                    <a:pt x="5" y="28"/>
                    <a:pt x="5" y="28"/>
                  </a:cubicBezTo>
                  <a:cubicBezTo>
                    <a:pt x="3" y="29"/>
                    <a:pt x="3" y="29"/>
                    <a:pt x="3" y="29"/>
                  </a:cubicBezTo>
                  <a:cubicBezTo>
                    <a:pt x="4" y="29"/>
                    <a:pt x="4" y="29"/>
                    <a:pt x="4" y="29"/>
                  </a:cubicBezTo>
                  <a:cubicBezTo>
                    <a:pt x="5" y="29"/>
                    <a:pt x="5" y="29"/>
                    <a:pt x="5" y="29"/>
                  </a:cubicBezTo>
                  <a:cubicBezTo>
                    <a:pt x="4" y="29"/>
                    <a:pt x="4" y="29"/>
                    <a:pt x="4" y="29"/>
                  </a:cubicBezTo>
                  <a:cubicBezTo>
                    <a:pt x="4" y="29"/>
                    <a:pt x="4" y="29"/>
                    <a:pt x="4" y="29"/>
                  </a:cubicBezTo>
                  <a:cubicBezTo>
                    <a:pt x="4" y="29"/>
                    <a:pt x="3" y="29"/>
                    <a:pt x="3" y="30"/>
                  </a:cubicBezTo>
                  <a:cubicBezTo>
                    <a:pt x="3" y="30"/>
                    <a:pt x="3" y="30"/>
                    <a:pt x="3" y="30"/>
                  </a:cubicBezTo>
                  <a:cubicBezTo>
                    <a:pt x="3" y="30"/>
                    <a:pt x="4" y="30"/>
                    <a:pt x="4" y="30"/>
                  </a:cubicBezTo>
                  <a:cubicBezTo>
                    <a:pt x="4" y="30"/>
                    <a:pt x="4" y="31"/>
                    <a:pt x="3" y="31"/>
                  </a:cubicBezTo>
                  <a:cubicBezTo>
                    <a:pt x="3" y="31"/>
                    <a:pt x="3" y="31"/>
                    <a:pt x="3" y="31"/>
                  </a:cubicBezTo>
                  <a:cubicBezTo>
                    <a:pt x="3" y="30"/>
                    <a:pt x="3" y="30"/>
                    <a:pt x="3" y="30"/>
                  </a:cubicBezTo>
                  <a:cubicBezTo>
                    <a:pt x="2" y="30"/>
                    <a:pt x="2" y="30"/>
                    <a:pt x="2" y="30"/>
                  </a:cubicBezTo>
                  <a:cubicBezTo>
                    <a:pt x="1" y="30"/>
                    <a:pt x="1" y="30"/>
                    <a:pt x="1" y="30"/>
                  </a:cubicBezTo>
                  <a:cubicBezTo>
                    <a:pt x="1" y="30"/>
                    <a:pt x="1" y="30"/>
                    <a:pt x="1" y="30"/>
                  </a:cubicBezTo>
                  <a:cubicBezTo>
                    <a:pt x="1" y="30"/>
                    <a:pt x="1" y="30"/>
                    <a:pt x="1" y="30"/>
                  </a:cubicBezTo>
                  <a:cubicBezTo>
                    <a:pt x="0" y="30"/>
                    <a:pt x="0" y="30"/>
                    <a:pt x="0" y="30"/>
                  </a:cubicBezTo>
                  <a:cubicBezTo>
                    <a:pt x="1" y="29"/>
                    <a:pt x="1" y="29"/>
                    <a:pt x="1" y="29"/>
                  </a:cubicBezTo>
                  <a:cubicBezTo>
                    <a:pt x="1" y="29"/>
                    <a:pt x="1" y="29"/>
                    <a:pt x="1" y="29"/>
                  </a:cubicBezTo>
                  <a:moveTo>
                    <a:pt x="7" y="22"/>
                  </a:moveTo>
                  <a:cubicBezTo>
                    <a:pt x="7" y="22"/>
                    <a:pt x="6" y="22"/>
                    <a:pt x="6" y="22"/>
                  </a:cubicBezTo>
                  <a:cubicBezTo>
                    <a:pt x="6" y="22"/>
                    <a:pt x="6" y="22"/>
                    <a:pt x="6" y="22"/>
                  </a:cubicBezTo>
                  <a:cubicBezTo>
                    <a:pt x="6" y="21"/>
                    <a:pt x="7" y="19"/>
                    <a:pt x="7" y="18"/>
                  </a:cubicBezTo>
                  <a:cubicBezTo>
                    <a:pt x="8" y="19"/>
                    <a:pt x="8" y="19"/>
                    <a:pt x="9" y="19"/>
                  </a:cubicBezTo>
                  <a:cubicBezTo>
                    <a:pt x="8" y="20"/>
                    <a:pt x="8" y="21"/>
                    <a:pt x="7" y="22"/>
                  </a:cubicBezTo>
                  <a:moveTo>
                    <a:pt x="13" y="19"/>
                  </a:moveTo>
                  <a:cubicBezTo>
                    <a:pt x="7" y="19"/>
                    <a:pt x="1" y="13"/>
                    <a:pt x="5" y="6"/>
                  </a:cubicBezTo>
                  <a:cubicBezTo>
                    <a:pt x="7" y="3"/>
                    <a:pt x="10" y="1"/>
                    <a:pt x="13" y="1"/>
                  </a:cubicBezTo>
                  <a:cubicBezTo>
                    <a:pt x="18" y="1"/>
                    <a:pt x="24" y="7"/>
                    <a:pt x="21" y="14"/>
                  </a:cubicBezTo>
                  <a:cubicBezTo>
                    <a:pt x="19" y="18"/>
                    <a:pt x="16" y="19"/>
                    <a:pt x="13" y="19"/>
                  </a:cubicBezTo>
                  <a:moveTo>
                    <a:pt x="13" y="0"/>
                  </a:moveTo>
                  <a:cubicBezTo>
                    <a:pt x="9" y="0"/>
                    <a:pt x="6" y="2"/>
                    <a:pt x="4" y="6"/>
                  </a:cubicBezTo>
                  <a:cubicBezTo>
                    <a:pt x="2" y="9"/>
                    <a:pt x="2" y="12"/>
                    <a:pt x="4" y="15"/>
                  </a:cubicBezTo>
                  <a:cubicBezTo>
                    <a:pt x="5" y="16"/>
                    <a:pt x="6" y="17"/>
                    <a:pt x="7" y="18"/>
                  </a:cubicBezTo>
                  <a:cubicBezTo>
                    <a:pt x="6" y="18"/>
                    <a:pt x="5" y="20"/>
                    <a:pt x="5" y="21"/>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3" y="24"/>
                    <a:pt x="2" y="26"/>
                    <a:pt x="1" y="28"/>
                  </a:cubicBezTo>
                  <a:cubicBezTo>
                    <a:pt x="0" y="29"/>
                    <a:pt x="0" y="29"/>
                    <a:pt x="0" y="29"/>
                  </a:cubicBezTo>
                  <a:cubicBezTo>
                    <a:pt x="0" y="29"/>
                    <a:pt x="0" y="29"/>
                    <a:pt x="0" y="29"/>
                  </a:cubicBezTo>
                  <a:cubicBezTo>
                    <a:pt x="0" y="30"/>
                    <a:pt x="0" y="30"/>
                    <a:pt x="0" y="30"/>
                  </a:cubicBezTo>
                  <a:cubicBezTo>
                    <a:pt x="0" y="31"/>
                    <a:pt x="2" y="32"/>
                    <a:pt x="3" y="32"/>
                  </a:cubicBezTo>
                  <a:cubicBezTo>
                    <a:pt x="4" y="32"/>
                    <a:pt x="4" y="32"/>
                    <a:pt x="4" y="32"/>
                  </a:cubicBezTo>
                  <a:cubicBezTo>
                    <a:pt x="4" y="31"/>
                    <a:pt x="5" y="30"/>
                    <a:pt x="7" y="27"/>
                  </a:cubicBezTo>
                  <a:cubicBezTo>
                    <a:pt x="7" y="26"/>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3"/>
                    <a:pt x="8" y="23"/>
                    <a:pt x="8" y="23"/>
                  </a:cubicBezTo>
                  <a:cubicBezTo>
                    <a:pt x="9" y="22"/>
                    <a:pt x="9" y="21"/>
                    <a:pt x="10" y="20"/>
                  </a:cubicBezTo>
                  <a:cubicBezTo>
                    <a:pt x="11" y="20"/>
                    <a:pt x="12" y="20"/>
                    <a:pt x="13" y="20"/>
                  </a:cubicBezTo>
                  <a:cubicBezTo>
                    <a:pt x="17" y="20"/>
                    <a:pt x="20" y="18"/>
                    <a:pt x="22" y="14"/>
                  </a:cubicBezTo>
                  <a:cubicBezTo>
                    <a:pt x="23" y="11"/>
                    <a:pt x="23" y="8"/>
                    <a:pt x="21" y="5"/>
                  </a:cubicBezTo>
                  <a:cubicBezTo>
                    <a:pt x="20" y="2"/>
                    <a:pt x="16" y="0"/>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 name="Freeform 24"/>
            <p:cNvSpPr>
              <a:spLocks noEditPoints="1"/>
            </p:cNvSpPr>
            <p:nvPr/>
          </p:nvSpPr>
          <p:spPr bwMode="auto">
            <a:xfrm>
              <a:off x="3713" y="1970"/>
              <a:ext cx="16" cy="9"/>
            </a:xfrm>
            <a:custGeom>
              <a:avLst/>
              <a:gdLst>
                <a:gd name="T0" fmla="*/ 1 w 7"/>
                <a:gd name="T1" fmla="*/ 4 h 4"/>
                <a:gd name="T2" fmla="*/ 1 w 7"/>
                <a:gd name="T3" fmla="*/ 4 h 4"/>
                <a:gd name="T4" fmla="*/ 1 w 7"/>
                <a:gd name="T5" fmla="*/ 3 h 4"/>
                <a:gd name="T6" fmla="*/ 2 w 7"/>
                <a:gd name="T7" fmla="*/ 1 h 4"/>
                <a:gd name="T8" fmla="*/ 5 w 7"/>
                <a:gd name="T9" fmla="*/ 0 h 4"/>
                <a:gd name="T10" fmla="*/ 7 w 7"/>
                <a:gd name="T11" fmla="*/ 1 h 4"/>
                <a:gd name="T12" fmla="*/ 7 w 7"/>
                <a:gd name="T13" fmla="*/ 2 h 4"/>
                <a:gd name="T14" fmla="*/ 7 w 7"/>
                <a:gd name="T15" fmla="*/ 2 h 4"/>
                <a:gd name="T16" fmla="*/ 7 w 7"/>
                <a:gd name="T17" fmla="*/ 2 h 4"/>
                <a:gd name="T18" fmla="*/ 6 w 7"/>
                <a:gd name="T19" fmla="*/ 2 h 4"/>
                <a:gd name="T20" fmla="*/ 5 w 7"/>
                <a:gd name="T21" fmla="*/ 2 h 4"/>
                <a:gd name="T22" fmla="*/ 3 w 7"/>
                <a:gd name="T23" fmla="*/ 2 h 4"/>
                <a:gd name="T24" fmla="*/ 2 w 7"/>
                <a:gd name="T25" fmla="*/ 3 h 4"/>
                <a:gd name="T26" fmla="*/ 2 w 7"/>
                <a:gd name="T27" fmla="*/ 3 h 4"/>
                <a:gd name="T28" fmla="*/ 1 w 7"/>
                <a:gd name="T29" fmla="*/ 4 h 4"/>
                <a:gd name="T30" fmla="*/ 5 w 7"/>
                <a:gd name="T31" fmla="*/ 0 h 4"/>
                <a:gd name="T32" fmla="*/ 5 w 7"/>
                <a:gd name="T33" fmla="*/ 0 h 4"/>
                <a:gd name="T34" fmla="*/ 2 w 7"/>
                <a:gd name="T35" fmla="*/ 0 h 4"/>
                <a:gd name="T36" fmla="*/ 0 w 7"/>
                <a:gd name="T37" fmla="*/ 3 h 4"/>
                <a:gd name="T38" fmla="*/ 1 w 7"/>
                <a:gd name="T39" fmla="*/ 4 h 4"/>
                <a:gd name="T40" fmla="*/ 1 w 7"/>
                <a:gd name="T41" fmla="*/ 4 h 4"/>
                <a:gd name="T42" fmla="*/ 2 w 7"/>
                <a:gd name="T43" fmla="*/ 4 h 4"/>
                <a:gd name="T44" fmla="*/ 3 w 7"/>
                <a:gd name="T45" fmla="*/ 3 h 4"/>
                <a:gd name="T46" fmla="*/ 3 w 7"/>
                <a:gd name="T47" fmla="*/ 3 h 4"/>
                <a:gd name="T48" fmla="*/ 5 w 7"/>
                <a:gd name="T49" fmla="*/ 2 h 4"/>
                <a:gd name="T50" fmla="*/ 6 w 7"/>
                <a:gd name="T51" fmla="*/ 2 h 4"/>
                <a:gd name="T52" fmla="*/ 7 w 7"/>
                <a:gd name="T53" fmla="*/ 3 h 4"/>
                <a:gd name="T54" fmla="*/ 7 w 7"/>
                <a:gd name="T55" fmla="*/ 2 h 4"/>
                <a:gd name="T56" fmla="*/ 7 w 7"/>
                <a:gd name="T57" fmla="*/ 2 h 4"/>
                <a:gd name="T58" fmla="*/ 7 w 7"/>
                <a:gd name="T59" fmla="*/ 1 h 4"/>
                <a:gd name="T60" fmla="*/ 5 w 7"/>
                <a:gd name="T6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 h="4">
                  <a:moveTo>
                    <a:pt x="1" y="4"/>
                  </a:moveTo>
                  <a:cubicBezTo>
                    <a:pt x="1" y="4"/>
                    <a:pt x="1" y="4"/>
                    <a:pt x="1" y="4"/>
                  </a:cubicBezTo>
                  <a:cubicBezTo>
                    <a:pt x="1" y="3"/>
                    <a:pt x="1" y="3"/>
                    <a:pt x="1" y="3"/>
                  </a:cubicBezTo>
                  <a:cubicBezTo>
                    <a:pt x="1" y="2"/>
                    <a:pt x="2" y="1"/>
                    <a:pt x="2" y="1"/>
                  </a:cubicBezTo>
                  <a:cubicBezTo>
                    <a:pt x="3" y="1"/>
                    <a:pt x="4" y="0"/>
                    <a:pt x="5" y="0"/>
                  </a:cubicBezTo>
                  <a:cubicBezTo>
                    <a:pt x="5" y="0"/>
                    <a:pt x="6" y="1"/>
                    <a:pt x="7" y="1"/>
                  </a:cubicBezTo>
                  <a:cubicBezTo>
                    <a:pt x="7" y="2"/>
                    <a:pt x="7" y="2"/>
                    <a:pt x="7" y="2"/>
                  </a:cubicBezTo>
                  <a:cubicBezTo>
                    <a:pt x="7" y="2"/>
                    <a:pt x="7" y="2"/>
                    <a:pt x="7" y="2"/>
                  </a:cubicBezTo>
                  <a:cubicBezTo>
                    <a:pt x="7" y="2"/>
                    <a:pt x="7" y="2"/>
                    <a:pt x="7" y="2"/>
                  </a:cubicBezTo>
                  <a:cubicBezTo>
                    <a:pt x="6" y="2"/>
                    <a:pt x="6" y="2"/>
                    <a:pt x="6" y="2"/>
                  </a:cubicBezTo>
                  <a:cubicBezTo>
                    <a:pt x="6" y="2"/>
                    <a:pt x="6" y="2"/>
                    <a:pt x="5" y="2"/>
                  </a:cubicBezTo>
                  <a:cubicBezTo>
                    <a:pt x="4" y="2"/>
                    <a:pt x="3" y="2"/>
                    <a:pt x="3" y="2"/>
                  </a:cubicBezTo>
                  <a:cubicBezTo>
                    <a:pt x="2" y="3"/>
                    <a:pt x="2" y="3"/>
                    <a:pt x="2" y="3"/>
                  </a:cubicBezTo>
                  <a:cubicBezTo>
                    <a:pt x="2" y="3"/>
                    <a:pt x="2" y="3"/>
                    <a:pt x="2" y="3"/>
                  </a:cubicBezTo>
                  <a:cubicBezTo>
                    <a:pt x="2" y="4"/>
                    <a:pt x="1" y="4"/>
                    <a:pt x="1" y="4"/>
                  </a:cubicBezTo>
                  <a:moveTo>
                    <a:pt x="5" y="0"/>
                  </a:moveTo>
                  <a:cubicBezTo>
                    <a:pt x="5" y="0"/>
                    <a:pt x="5" y="0"/>
                    <a:pt x="5" y="0"/>
                  </a:cubicBezTo>
                  <a:cubicBezTo>
                    <a:pt x="4" y="0"/>
                    <a:pt x="3" y="0"/>
                    <a:pt x="2" y="0"/>
                  </a:cubicBezTo>
                  <a:cubicBezTo>
                    <a:pt x="2" y="1"/>
                    <a:pt x="0" y="2"/>
                    <a:pt x="0" y="3"/>
                  </a:cubicBezTo>
                  <a:cubicBezTo>
                    <a:pt x="0" y="3"/>
                    <a:pt x="0" y="4"/>
                    <a:pt x="1" y="4"/>
                  </a:cubicBezTo>
                  <a:cubicBezTo>
                    <a:pt x="1" y="4"/>
                    <a:pt x="1" y="4"/>
                    <a:pt x="1" y="4"/>
                  </a:cubicBezTo>
                  <a:cubicBezTo>
                    <a:pt x="2" y="4"/>
                    <a:pt x="2" y="4"/>
                    <a:pt x="2" y="4"/>
                  </a:cubicBezTo>
                  <a:cubicBezTo>
                    <a:pt x="3" y="3"/>
                    <a:pt x="3" y="3"/>
                    <a:pt x="3" y="3"/>
                  </a:cubicBezTo>
                  <a:cubicBezTo>
                    <a:pt x="3" y="3"/>
                    <a:pt x="3" y="3"/>
                    <a:pt x="3" y="3"/>
                  </a:cubicBezTo>
                  <a:cubicBezTo>
                    <a:pt x="4" y="2"/>
                    <a:pt x="4" y="2"/>
                    <a:pt x="5" y="2"/>
                  </a:cubicBezTo>
                  <a:cubicBezTo>
                    <a:pt x="5" y="2"/>
                    <a:pt x="6" y="2"/>
                    <a:pt x="6" y="2"/>
                  </a:cubicBezTo>
                  <a:cubicBezTo>
                    <a:pt x="7" y="3"/>
                    <a:pt x="7" y="3"/>
                    <a:pt x="7" y="3"/>
                  </a:cubicBezTo>
                  <a:cubicBezTo>
                    <a:pt x="7" y="2"/>
                    <a:pt x="7" y="2"/>
                    <a:pt x="7" y="2"/>
                  </a:cubicBezTo>
                  <a:cubicBezTo>
                    <a:pt x="7" y="2"/>
                    <a:pt x="7" y="2"/>
                    <a:pt x="7" y="2"/>
                  </a:cubicBezTo>
                  <a:cubicBezTo>
                    <a:pt x="7" y="1"/>
                    <a:pt x="7" y="1"/>
                    <a:pt x="7" y="1"/>
                  </a:cubicBezTo>
                  <a:cubicBezTo>
                    <a:pt x="6" y="0"/>
                    <a:pt x="6"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 name="Freeform 25"/>
            <p:cNvSpPr>
              <a:spLocks noEditPoints="1"/>
            </p:cNvSpPr>
            <p:nvPr/>
          </p:nvSpPr>
          <p:spPr bwMode="auto">
            <a:xfrm>
              <a:off x="3729" y="1975"/>
              <a:ext cx="8" cy="4"/>
            </a:xfrm>
            <a:custGeom>
              <a:avLst/>
              <a:gdLst>
                <a:gd name="T0" fmla="*/ 1 w 3"/>
                <a:gd name="T1" fmla="*/ 2 h 2"/>
                <a:gd name="T2" fmla="*/ 1 w 3"/>
                <a:gd name="T3" fmla="*/ 1 h 2"/>
                <a:gd name="T4" fmla="*/ 2 w 3"/>
                <a:gd name="T5" fmla="*/ 1 h 2"/>
                <a:gd name="T6" fmla="*/ 2 w 3"/>
                <a:gd name="T7" fmla="*/ 1 h 2"/>
                <a:gd name="T8" fmla="*/ 2 w 3"/>
                <a:gd name="T9" fmla="*/ 1 h 2"/>
                <a:gd name="T10" fmla="*/ 2 w 3"/>
                <a:gd name="T11" fmla="*/ 2 h 2"/>
                <a:gd name="T12" fmla="*/ 1 w 3"/>
                <a:gd name="T13" fmla="*/ 2 h 2"/>
                <a:gd name="T14" fmla="*/ 2 w 3"/>
                <a:gd name="T15" fmla="*/ 0 h 2"/>
                <a:gd name="T16" fmla="*/ 1 w 3"/>
                <a:gd name="T17" fmla="*/ 1 h 2"/>
                <a:gd name="T18" fmla="*/ 1 w 3"/>
                <a:gd name="T19" fmla="*/ 2 h 2"/>
                <a:gd name="T20" fmla="*/ 2 w 3"/>
                <a:gd name="T21" fmla="*/ 2 h 2"/>
                <a:gd name="T22" fmla="*/ 2 w 3"/>
                <a:gd name="T23" fmla="*/ 2 h 2"/>
                <a:gd name="T24" fmla="*/ 3 w 3"/>
                <a:gd name="T25" fmla="*/ 1 h 2"/>
                <a:gd name="T26" fmla="*/ 3 w 3"/>
                <a:gd name="T27" fmla="*/ 1 h 2"/>
                <a:gd name="T28" fmla="*/ 2 w 3"/>
                <a:gd name="T2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2">
                  <a:moveTo>
                    <a:pt x="1" y="2"/>
                  </a:moveTo>
                  <a:cubicBezTo>
                    <a:pt x="1" y="1"/>
                    <a:pt x="1" y="1"/>
                    <a:pt x="1" y="1"/>
                  </a:cubicBezTo>
                  <a:cubicBezTo>
                    <a:pt x="2" y="1"/>
                    <a:pt x="2" y="1"/>
                    <a:pt x="2" y="1"/>
                  </a:cubicBezTo>
                  <a:cubicBezTo>
                    <a:pt x="2" y="1"/>
                    <a:pt x="2" y="1"/>
                    <a:pt x="2" y="1"/>
                  </a:cubicBezTo>
                  <a:cubicBezTo>
                    <a:pt x="2" y="1"/>
                    <a:pt x="2" y="1"/>
                    <a:pt x="2" y="1"/>
                  </a:cubicBezTo>
                  <a:cubicBezTo>
                    <a:pt x="2" y="2"/>
                    <a:pt x="2" y="2"/>
                    <a:pt x="2" y="2"/>
                  </a:cubicBezTo>
                  <a:cubicBezTo>
                    <a:pt x="1" y="2"/>
                    <a:pt x="1" y="2"/>
                    <a:pt x="1" y="2"/>
                  </a:cubicBezTo>
                  <a:moveTo>
                    <a:pt x="2" y="0"/>
                  </a:moveTo>
                  <a:cubicBezTo>
                    <a:pt x="1" y="0"/>
                    <a:pt x="1" y="0"/>
                    <a:pt x="1" y="1"/>
                  </a:cubicBezTo>
                  <a:cubicBezTo>
                    <a:pt x="0" y="1"/>
                    <a:pt x="1" y="2"/>
                    <a:pt x="1" y="2"/>
                  </a:cubicBezTo>
                  <a:cubicBezTo>
                    <a:pt x="2" y="2"/>
                    <a:pt x="2" y="2"/>
                    <a:pt x="2" y="2"/>
                  </a:cubicBezTo>
                  <a:cubicBezTo>
                    <a:pt x="2" y="2"/>
                    <a:pt x="2" y="2"/>
                    <a:pt x="2" y="2"/>
                  </a:cubicBezTo>
                  <a:cubicBezTo>
                    <a:pt x="3" y="1"/>
                    <a:pt x="3" y="1"/>
                    <a:pt x="3" y="1"/>
                  </a:cubicBezTo>
                  <a:cubicBezTo>
                    <a:pt x="3" y="1"/>
                    <a:pt x="3" y="1"/>
                    <a:pt x="3" y="1"/>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 name="Freeform 26"/>
            <p:cNvSpPr>
              <a:spLocks noEditPoints="1"/>
            </p:cNvSpPr>
            <p:nvPr/>
          </p:nvSpPr>
          <p:spPr bwMode="auto">
            <a:xfrm>
              <a:off x="3820" y="2305"/>
              <a:ext cx="83" cy="55"/>
            </a:xfrm>
            <a:custGeom>
              <a:avLst/>
              <a:gdLst>
                <a:gd name="T0" fmla="*/ 3 w 35"/>
                <a:gd name="T1" fmla="*/ 23 h 23"/>
                <a:gd name="T2" fmla="*/ 3 w 35"/>
                <a:gd name="T3" fmla="*/ 22 h 23"/>
                <a:gd name="T4" fmla="*/ 1 w 35"/>
                <a:gd name="T5" fmla="*/ 20 h 23"/>
                <a:gd name="T6" fmla="*/ 1 w 35"/>
                <a:gd name="T7" fmla="*/ 3 h 23"/>
                <a:gd name="T8" fmla="*/ 26 w 35"/>
                <a:gd name="T9" fmla="*/ 2 h 23"/>
                <a:gd name="T10" fmla="*/ 27 w 35"/>
                <a:gd name="T11" fmla="*/ 2 h 23"/>
                <a:gd name="T12" fmla="*/ 34 w 35"/>
                <a:gd name="T13" fmla="*/ 3 h 23"/>
                <a:gd name="T14" fmla="*/ 34 w 35"/>
                <a:gd name="T15" fmla="*/ 19 h 23"/>
                <a:gd name="T16" fmla="*/ 31 w 35"/>
                <a:gd name="T17" fmla="*/ 22 h 23"/>
                <a:gd name="T18" fmla="*/ 3 w 35"/>
                <a:gd name="T19" fmla="*/ 22 h 23"/>
                <a:gd name="T20" fmla="*/ 3 w 35"/>
                <a:gd name="T21" fmla="*/ 23 h 23"/>
                <a:gd name="T22" fmla="*/ 27 w 35"/>
                <a:gd name="T23" fmla="*/ 0 h 23"/>
                <a:gd name="T24" fmla="*/ 26 w 35"/>
                <a:gd name="T25" fmla="*/ 0 h 23"/>
                <a:gd name="T26" fmla="*/ 0 w 35"/>
                <a:gd name="T27" fmla="*/ 2 h 23"/>
                <a:gd name="T28" fmla="*/ 0 w 35"/>
                <a:gd name="T29" fmla="*/ 3 h 23"/>
                <a:gd name="T30" fmla="*/ 0 w 35"/>
                <a:gd name="T31" fmla="*/ 20 h 23"/>
                <a:gd name="T32" fmla="*/ 3 w 35"/>
                <a:gd name="T33" fmla="*/ 23 h 23"/>
                <a:gd name="T34" fmla="*/ 31 w 35"/>
                <a:gd name="T35" fmla="*/ 23 h 23"/>
                <a:gd name="T36" fmla="*/ 35 w 35"/>
                <a:gd name="T37" fmla="*/ 19 h 23"/>
                <a:gd name="T38" fmla="*/ 35 w 35"/>
                <a:gd name="T39" fmla="*/ 2 h 23"/>
                <a:gd name="T40" fmla="*/ 34 w 35"/>
                <a:gd name="T41" fmla="*/ 2 h 23"/>
                <a:gd name="T42" fmla="*/ 27 w 35"/>
                <a:gd name="T4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23">
                  <a:moveTo>
                    <a:pt x="3" y="23"/>
                  </a:moveTo>
                  <a:cubicBezTo>
                    <a:pt x="3" y="22"/>
                    <a:pt x="3" y="22"/>
                    <a:pt x="3" y="22"/>
                  </a:cubicBezTo>
                  <a:cubicBezTo>
                    <a:pt x="2" y="22"/>
                    <a:pt x="1" y="21"/>
                    <a:pt x="1" y="20"/>
                  </a:cubicBezTo>
                  <a:cubicBezTo>
                    <a:pt x="1" y="15"/>
                    <a:pt x="1" y="9"/>
                    <a:pt x="1" y="3"/>
                  </a:cubicBezTo>
                  <a:cubicBezTo>
                    <a:pt x="9" y="2"/>
                    <a:pt x="18" y="2"/>
                    <a:pt x="26" y="2"/>
                  </a:cubicBezTo>
                  <a:cubicBezTo>
                    <a:pt x="27" y="2"/>
                    <a:pt x="27" y="2"/>
                    <a:pt x="27" y="2"/>
                  </a:cubicBezTo>
                  <a:cubicBezTo>
                    <a:pt x="29" y="2"/>
                    <a:pt x="31" y="2"/>
                    <a:pt x="34" y="3"/>
                  </a:cubicBezTo>
                  <a:cubicBezTo>
                    <a:pt x="34" y="8"/>
                    <a:pt x="34" y="14"/>
                    <a:pt x="34" y="19"/>
                  </a:cubicBezTo>
                  <a:cubicBezTo>
                    <a:pt x="33" y="21"/>
                    <a:pt x="32" y="22"/>
                    <a:pt x="31" y="22"/>
                  </a:cubicBezTo>
                  <a:cubicBezTo>
                    <a:pt x="22" y="22"/>
                    <a:pt x="12" y="22"/>
                    <a:pt x="3" y="22"/>
                  </a:cubicBezTo>
                  <a:cubicBezTo>
                    <a:pt x="3" y="23"/>
                    <a:pt x="3" y="23"/>
                    <a:pt x="3" y="23"/>
                  </a:cubicBezTo>
                  <a:moveTo>
                    <a:pt x="27" y="0"/>
                  </a:moveTo>
                  <a:cubicBezTo>
                    <a:pt x="26" y="0"/>
                    <a:pt x="26" y="0"/>
                    <a:pt x="26" y="0"/>
                  </a:cubicBezTo>
                  <a:cubicBezTo>
                    <a:pt x="17" y="0"/>
                    <a:pt x="9" y="1"/>
                    <a:pt x="0" y="2"/>
                  </a:cubicBezTo>
                  <a:cubicBezTo>
                    <a:pt x="0" y="3"/>
                    <a:pt x="0" y="3"/>
                    <a:pt x="0" y="3"/>
                  </a:cubicBezTo>
                  <a:cubicBezTo>
                    <a:pt x="0" y="8"/>
                    <a:pt x="0" y="14"/>
                    <a:pt x="0" y="20"/>
                  </a:cubicBezTo>
                  <a:cubicBezTo>
                    <a:pt x="0" y="22"/>
                    <a:pt x="1" y="23"/>
                    <a:pt x="3" y="23"/>
                  </a:cubicBezTo>
                  <a:cubicBezTo>
                    <a:pt x="12" y="23"/>
                    <a:pt x="22" y="23"/>
                    <a:pt x="31" y="23"/>
                  </a:cubicBezTo>
                  <a:cubicBezTo>
                    <a:pt x="33" y="23"/>
                    <a:pt x="34" y="21"/>
                    <a:pt x="35" y="19"/>
                  </a:cubicBezTo>
                  <a:cubicBezTo>
                    <a:pt x="35" y="14"/>
                    <a:pt x="35" y="8"/>
                    <a:pt x="35" y="2"/>
                  </a:cubicBezTo>
                  <a:cubicBezTo>
                    <a:pt x="34" y="2"/>
                    <a:pt x="34" y="2"/>
                    <a:pt x="34" y="2"/>
                  </a:cubicBezTo>
                  <a:cubicBezTo>
                    <a:pt x="32" y="1"/>
                    <a:pt x="29" y="0"/>
                    <a:pt x="2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Freeform 27"/>
            <p:cNvSpPr/>
            <p:nvPr/>
          </p:nvSpPr>
          <p:spPr bwMode="auto">
            <a:xfrm>
              <a:off x="3822" y="2315"/>
              <a:ext cx="76" cy="40"/>
            </a:xfrm>
            <a:custGeom>
              <a:avLst/>
              <a:gdLst>
                <a:gd name="T0" fmla="*/ 30 w 32"/>
                <a:gd name="T1" fmla="*/ 0 h 17"/>
                <a:gd name="T2" fmla="*/ 19 w 32"/>
                <a:gd name="T3" fmla="*/ 9 h 17"/>
                <a:gd name="T4" fmla="*/ 19 w 32"/>
                <a:gd name="T5" fmla="*/ 9 h 17"/>
                <a:gd name="T6" fmla="*/ 18 w 32"/>
                <a:gd name="T7" fmla="*/ 10 h 17"/>
                <a:gd name="T8" fmla="*/ 17 w 32"/>
                <a:gd name="T9" fmla="*/ 10 h 17"/>
                <a:gd name="T10" fmla="*/ 13 w 32"/>
                <a:gd name="T11" fmla="*/ 8 h 17"/>
                <a:gd name="T12" fmla="*/ 1 w 32"/>
                <a:gd name="T13" fmla="*/ 0 h 17"/>
                <a:gd name="T14" fmla="*/ 0 w 32"/>
                <a:gd name="T15" fmla="*/ 1 h 17"/>
                <a:gd name="T16" fmla="*/ 1 w 32"/>
                <a:gd name="T17" fmla="*/ 1 h 17"/>
                <a:gd name="T18" fmla="*/ 10 w 32"/>
                <a:gd name="T19" fmla="*/ 7 h 17"/>
                <a:gd name="T20" fmla="*/ 3 w 32"/>
                <a:gd name="T21" fmla="*/ 14 h 17"/>
                <a:gd name="T22" fmla="*/ 1 w 32"/>
                <a:gd name="T23" fmla="*/ 16 h 17"/>
                <a:gd name="T24" fmla="*/ 1 w 32"/>
                <a:gd name="T25" fmla="*/ 16 h 17"/>
                <a:gd name="T26" fmla="*/ 2 w 32"/>
                <a:gd name="T27" fmla="*/ 17 h 17"/>
                <a:gd name="T28" fmla="*/ 2 w 32"/>
                <a:gd name="T29" fmla="*/ 16 h 17"/>
                <a:gd name="T30" fmla="*/ 4 w 32"/>
                <a:gd name="T31" fmla="*/ 15 h 17"/>
                <a:gd name="T32" fmla="*/ 11 w 32"/>
                <a:gd name="T33" fmla="*/ 8 h 17"/>
                <a:gd name="T34" fmla="*/ 13 w 32"/>
                <a:gd name="T35" fmla="*/ 9 h 17"/>
                <a:gd name="T36" fmla="*/ 17 w 32"/>
                <a:gd name="T37" fmla="*/ 11 h 17"/>
                <a:gd name="T38" fmla="*/ 18 w 32"/>
                <a:gd name="T39" fmla="*/ 11 h 17"/>
                <a:gd name="T40" fmla="*/ 20 w 32"/>
                <a:gd name="T41" fmla="*/ 10 h 17"/>
                <a:gd name="T42" fmla="*/ 20 w 32"/>
                <a:gd name="T43" fmla="*/ 10 h 17"/>
                <a:gd name="T44" fmla="*/ 22 w 32"/>
                <a:gd name="T45" fmla="*/ 8 h 17"/>
                <a:gd name="T46" fmla="*/ 31 w 32"/>
                <a:gd name="T47" fmla="*/ 16 h 17"/>
                <a:gd name="T48" fmla="*/ 31 w 32"/>
                <a:gd name="T49" fmla="*/ 16 h 17"/>
                <a:gd name="T50" fmla="*/ 32 w 32"/>
                <a:gd name="T51" fmla="*/ 16 h 17"/>
                <a:gd name="T52" fmla="*/ 32 w 32"/>
                <a:gd name="T53" fmla="*/ 15 h 17"/>
                <a:gd name="T54" fmla="*/ 23 w 32"/>
                <a:gd name="T55" fmla="*/ 7 h 17"/>
                <a:gd name="T56" fmla="*/ 31 w 32"/>
                <a:gd name="T57" fmla="*/ 1 h 17"/>
                <a:gd name="T58" fmla="*/ 31 w 32"/>
                <a:gd name="T59" fmla="*/ 0 h 17"/>
                <a:gd name="T60" fmla="*/ 30 w 32"/>
                <a:gd name="T6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 h="17">
                  <a:moveTo>
                    <a:pt x="30" y="0"/>
                  </a:moveTo>
                  <a:cubicBezTo>
                    <a:pt x="26" y="2"/>
                    <a:pt x="23" y="5"/>
                    <a:pt x="19" y="9"/>
                  </a:cubicBezTo>
                  <a:cubicBezTo>
                    <a:pt x="19" y="9"/>
                    <a:pt x="19" y="9"/>
                    <a:pt x="19" y="9"/>
                  </a:cubicBezTo>
                  <a:cubicBezTo>
                    <a:pt x="19" y="9"/>
                    <a:pt x="19" y="10"/>
                    <a:pt x="18" y="10"/>
                  </a:cubicBezTo>
                  <a:cubicBezTo>
                    <a:pt x="18" y="10"/>
                    <a:pt x="17" y="10"/>
                    <a:pt x="17" y="10"/>
                  </a:cubicBezTo>
                  <a:cubicBezTo>
                    <a:pt x="16" y="10"/>
                    <a:pt x="15" y="9"/>
                    <a:pt x="13" y="8"/>
                  </a:cubicBezTo>
                  <a:cubicBezTo>
                    <a:pt x="10" y="5"/>
                    <a:pt x="5" y="2"/>
                    <a:pt x="1" y="0"/>
                  </a:cubicBezTo>
                  <a:cubicBezTo>
                    <a:pt x="0" y="1"/>
                    <a:pt x="0" y="1"/>
                    <a:pt x="0" y="1"/>
                  </a:cubicBezTo>
                  <a:cubicBezTo>
                    <a:pt x="1" y="1"/>
                    <a:pt x="1" y="1"/>
                    <a:pt x="1" y="1"/>
                  </a:cubicBezTo>
                  <a:cubicBezTo>
                    <a:pt x="4" y="3"/>
                    <a:pt x="7" y="5"/>
                    <a:pt x="10" y="7"/>
                  </a:cubicBezTo>
                  <a:cubicBezTo>
                    <a:pt x="8" y="9"/>
                    <a:pt x="5" y="12"/>
                    <a:pt x="3" y="14"/>
                  </a:cubicBezTo>
                  <a:cubicBezTo>
                    <a:pt x="2" y="15"/>
                    <a:pt x="2" y="15"/>
                    <a:pt x="1" y="16"/>
                  </a:cubicBezTo>
                  <a:cubicBezTo>
                    <a:pt x="1" y="16"/>
                    <a:pt x="1" y="16"/>
                    <a:pt x="1" y="16"/>
                  </a:cubicBezTo>
                  <a:cubicBezTo>
                    <a:pt x="2" y="17"/>
                    <a:pt x="2" y="17"/>
                    <a:pt x="2" y="17"/>
                  </a:cubicBezTo>
                  <a:cubicBezTo>
                    <a:pt x="2" y="16"/>
                    <a:pt x="2" y="16"/>
                    <a:pt x="2" y="16"/>
                  </a:cubicBezTo>
                  <a:cubicBezTo>
                    <a:pt x="3" y="16"/>
                    <a:pt x="3" y="15"/>
                    <a:pt x="4" y="15"/>
                  </a:cubicBezTo>
                  <a:cubicBezTo>
                    <a:pt x="6" y="12"/>
                    <a:pt x="9" y="10"/>
                    <a:pt x="11" y="8"/>
                  </a:cubicBezTo>
                  <a:cubicBezTo>
                    <a:pt x="12" y="8"/>
                    <a:pt x="12" y="9"/>
                    <a:pt x="13" y="9"/>
                  </a:cubicBezTo>
                  <a:cubicBezTo>
                    <a:pt x="14" y="10"/>
                    <a:pt x="15" y="11"/>
                    <a:pt x="17" y="11"/>
                  </a:cubicBezTo>
                  <a:cubicBezTo>
                    <a:pt x="18" y="11"/>
                    <a:pt x="18" y="11"/>
                    <a:pt x="18" y="11"/>
                  </a:cubicBezTo>
                  <a:cubicBezTo>
                    <a:pt x="19" y="11"/>
                    <a:pt x="20" y="10"/>
                    <a:pt x="20" y="10"/>
                  </a:cubicBezTo>
                  <a:cubicBezTo>
                    <a:pt x="20" y="10"/>
                    <a:pt x="20" y="10"/>
                    <a:pt x="20" y="10"/>
                  </a:cubicBezTo>
                  <a:cubicBezTo>
                    <a:pt x="21" y="9"/>
                    <a:pt x="22" y="8"/>
                    <a:pt x="22" y="8"/>
                  </a:cubicBezTo>
                  <a:cubicBezTo>
                    <a:pt x="31" y="16"/>
                    <a:pt x="31" y="16"/>
                    <a:pt x="31" y="16"/>
                  </a:cubicBezTo>
                  <a:cubicBezTo>
                    <a:pt x="31" y="16"/>
                    <a:pt x="31" y="16"/>
                    <a:pt x="31" y="16"/>
                  </a:cubicBezTo>
                  <a:cubicBezTo>
                    <a:pt x="32" y="16"/>
                    <a:pt x="32" y="16"/>
                    <a:pt x="32" y="16"/>
                  </a:cubicBezTo>
                  <a:cubicBezTo>
                    <a:pt x="32" y="15"/>
                    <a:pt x="32" y="15"/>
                    <a:pt x="32" y="15"/>
                  </a:cubicBezTo>
                  <a:cubicBezTo>
                    <a:pt x="23" y="7"/>
                    <a:pt x="23" y="7"/>
                    <a:pt x="23" y="7"/>
                  </a:cubicBezTo>
                  <a:cubicBezTo>
                    <a:pt x="25" y="5"/>
                    <a:pt x="28" y="3"/>
                    <a:pt x="31" y="1"/>
                  </a:cubicBezTo>
                  <a:cubicBezTo>
                    <a:pt x="31" y="0"/>
                    <a:pt x="31" y="0"/>
                    <a:pt x="31" y="0"/>
                  </a:cubicBezTo>
                  <a:cubicBezTo>
                    <a:pt x="30" y="0"/>
                    <a:pt x="30" y="0"/>
                    <a:pt x="3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 name="Freeform 28"/>
            <p:cNvSpPr>
              <a:spLocks noEditPoints="1"/>
            </p:cNvSpPr>
            <p:nvPr/>
          </p:nvSpPr>
          <p:spPr bwMode="auto">
            <a:xfrm>
              <a:off x="4020" y="1806"/>
              <a:ext cx="73" cy="135"/>
            </a:xfrm>
            <a:custGeom>
              <a:avLst/>
              <a:gdLst>
                <a:gd name="T0" fmla="*/ 20 w 31"/>
                <a:gd name="T1" fmla="*/ 55 h 57"/>
                <a:gd name="T2" fmla="*/ 25 w 31"/>
                <a:gd name="T3" fmla="*/ 53 h 57"/>
                <a:gd name="T4" fmla="*/ 17 w 31"/>
                <a:gd name="T5" fmla="*/ 49 h 57"/>
                <a:gd name="T6" fmla="*/ 5 w 31"/>
                <a:gd name="T7" fmla="*/ 50 h 57"/>
                <a:gd name="T8" fmla="*/ 6 w 31"/>
                <a:gd name="T9" fmla="*/ 50 h 57"/>
                <a:gd name="T10" fmla="*/ 11 w 31"/>
                <a:gd name="T11" fmla="*/ 46 h 57"/>
                <a:gd name="T12" fmla="*/ 14 w 31"/>
                <a:gd name="T13" fmla="*/ 46 h 57"/>
                <a:gd name="T14" fmla="*/ 12 w 31"/>
                <a:gd name="T15" fmla="*/ 50 h 57"/>
                <a:gd name="T16" fmla="*/ 24 w 31"/>
                <a:gd name="T17" fmla="*/ 44 h 57"/>
                <a:gd name="T18" fmla="*/ 26 w 31"/>
                <a:gd name="T19" fmla="*/ 44 h 57"/>
                <a:gd name="T20" fmla="*/ 29 w 31"/>
                <a:gd name="T21" fmla="*/ 37 h 57"/>
                <a:gd name="T22" fmla="*/ 21 w 31"/>
                <a:gd name="T23" fmla="*/ 33 h 57"/>
                <a:gd name="T24" fmla="*/ 21 w 31"/>
                <a:gd name="T25" fmla="*/ 32 h 57"/>
                <a:gd name="T26" fmla="*/ 18 w 31"/>
                <a:gd name="T27" fmla="*/ 31 h 57"/>
                <a:gd name="T28" fmla="*/ 14 w 31"/>
                <a:gd name="T29" fmla="*/ 30 h 57"/>
                <a:gd name="T30" fmla="*/ 14 w 31"/>
                <a:gd name="T31" fmla="*/ 30 h 57"/>
                <a:gd name="T32" fmla="*/ 7 w 31"/>
                <a:gd name="T33" fmla="*/ 29 h 57"/>
                <a:gd name="T34" fmla="*/ 4 w 31"/>
                <a:gd name="T35" fmla="*/ 27 h 57"/>
                <a:gd name="T36" fmla="*/ 7 w 31"/>
                <a:gd name="T37" fmla="*/ 17 h 57"/>
                <a:gd name="T38" fmla="*/ 20 w 31"/>
                <a:gd name="T39" fmla="*/ 16 h 57"/>
                <a:gd name="T40" fmla="*/ 21 w 31"/>
                <a:gd name="T41" fmla="*/ 14 h 57"/>
                <a:gd name="T42" fmla="*/ 13 w 31"/>
                <a:gd name="T43" fmla="*/ 14 h 57"/>
                <a:gd name="T44" fmla="*/ 9 w 31"/>
                <a:gd name="T45" fmla="*/ 19 h 57"/>
                <a:gd name="T46" fmla="*/ 17 w 31"/>
                <a:gd name="T47" fmla="*/ 13 h 57"/>
                <a:gd name="T48" fmla="*/ 24 w 31"/>
                <a:gd name="T49" fmla="*/ 9 h 57"/>
                <a:gd name="T50" fmla="*/ 17 w 31"/>
                <a:gd name="T51" fmla="*/ 38 h 57"/>
                <a:gd name="T52" fmla="*/ 19 w 31"/>
                <a:gd name="T53" fmla="*/ 28 h 57"/>
                <a:gd name="T54" fmla="*/ 7 w 31"/>
                <a:gd name="T55" fmla="*/ 26 h 57"/>
                <a:gd name="T56" fmla="*/ 7 w 31"/>
                <a:gd name="T57" fmla="*/ 9 h 57"/>
                <a:gd name="T58" fmla="*/ 11 w 31"/>
                <a:gd name="T59" fmla="*/ 1 h 57"/>
                <a:gd name="T60" fmla="*/ 24 w 31"/>
                <a:gd name="T61" fmla="*/ 8 h 57"/>
                <a:gd name="T62" fmla="*/ 6 w 31"/>
                <a:gd name="T63" fmla="*/ 17 h 57"/>
                <a:gd name="T64" fmla="*/ 13 w 31"/>
                <a:gd name="T65" fmla="*/ 22 h 57"/>
                <a:gd name="T66" fmla="*/ 23 w 31"/>
                <a:gd name="T67" fmla="*/ 42 h 57"/>
                <a:gd name="T68" fmla="*/ 23 w 31"/>
                <a:gd name="T69" fmla="*/ 45 h 57"/>
                <a:gd name="T70" fmla="*/ 18 w 31"/>
                <a:gd name="T71" fmla="*/ 51 h 57"/>
                <a:gd name="T72" fmla="*/ 4 w 31"/>
                <a:gd name="T73" fmla="*/ 45 h 57"/>
                <a:gd name="T74" fmla="*/ 9 w 31"/>
                <a:gd name="T75" fmla="*/ 1 h 57"/>
                <a:gd name="T76" fmla="*/ 5 w 31"/>
                <a:gd name="T77" fmla="*/ 3 h 57"/>
                <a:gd name="T78" fmla="*/ 1 w 31"/>
                <a:gd name="T79" fmla="*/ 22 h 57"/>
                <a:gd name="T80" fmla="*/ 3 w 31"/>
                <a:gd name="T81" fmla="*/ 28 h 57"/>
                <a:gd name="T82" fmla="*/ 16 w 31"/>
                <a:gd name="T83" fmla="*/ 31 h 57"/>
                <a:gd name="T84" fmla="*/ 18 w 31"/>
                <a:gd name="T85" fmla="*/ 33 h 57"/>
                <a:gd name="T86" fmla="*/ 8 w 31"/>
                <a:gd name="T87" fmla="*/ 38 h 57"/>
                <a:gd name="T88" fmla="*/ 4 w 31"/>
                <a:gd name="T89" fmla="*/ 51 h 57"/>
                <a:gd name="T90" fmla="*/ 17 w 31"/>
                <a:gd name="T91" fmla="*/ 50 h 57"/>
                <a:gd name="T92" fmla="*/ 19 w 31"/>
                <a:gd name="T93" fmla="*/ 57 h 57"/>
                <a:gd name="T94" fmla="*/ 26 w 31"/>
                <a:gd name="T95" fmla="*/ 53 h 57"/>
                <a:gd name="T96" fmla="*/ 30 w 31"/>
                <a:gd name="T97" fmla="*/ 41 h 57"/>
                <a:gd name="T98" fmla="*/ 17 w 31"/>
                <a:gd name="T99" fmla="*/ 21 h 57"/>
                <a:gd name="T100" fmla="*/ 10 w 31"/>
                <a:gd name="T101" fmla="*/ 19 h 57"/>
                <a:gd name="T102" fmla="*/ 23 w 31"/>
                <a:gd name="T103" fmla="*/ 17 h 57"/>
                <a:gd name="T104" fmla="*/ 25 w 31"/>
                <a:gd name="T105" fmla="*/ 7 h 57"/>
                <a:gd name="T106" fmla="*/ 12 w 31"/>
                <a:gd name="T107" fmla="*/ 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1" h="57">
                  <a:moveTo>
                    <a:pt x="19" y="54"/>
                  </a:moveTo>
                  <a:cubicBezTo>
                    <a:pt x="19" y="53"/>
                    <a:pt x="19" y="53"/>
                    <a:pt x="19" y="52"/>
                  </a:cubicBezTo>
                  <a:cubicBezTo>
                    <a:pt x="20" y="52"/>
                    <a:pt x="20" y="52"/>
                    <a:pt x="21" y="51"/>
                  </a:cubicBezTo>
                  <a:cubicBezTo>
                    <a:pt x="21" y="52"/>
                    <a:pt x="20" y="53"/>
                    <a:pt x="19" y="54"/>
                  </a:cubicBezTo>
                  <a:moveTo>
                    <a:pt x="20" y="55"/>
                  </a:moveTo>
                  <a:cubicBezTo>
                    <a:pt x="20" y="55"/>
                    <a:pt x="20" y="55"/>
                    <a:pt x="20" y="55"/>
                  </a:cubicBezTo>
                  <a:cubicBezTo>
                    <a:pt x="20" y="55"/>
                    <a:pt x="20" y="55"/>
                    <a:pt x="20" y="55"/>
                  </a:cubicBezTo>
                  <a:cubicBezTo>
                    <a:pt x="21" y="54"/>
                    <a:pt x="22" y="52"/>
                    <a:pt x="23" y="51"/>
                  </a:cubicBezTo>
                  <a:cubicBezTo>
                    <a:pt x="23" y="51"/>
                    <a:pt x="23" y="51"/>
                    <a:pt x="23" y="51"/>
                  </a:cubicBezTo>
                  <a:cubicBezTo>
                    <a:pt x="24" y="50"/>
                    <a:pt x="24" y="50"/>
                    <a:pt x="24" y="50"/>
                  </a:cubicBezTo>
                  <a:cubicBezTo>
                    <a:pt x="25" y="51"/>
                    <a:pt x="25" y="52"/>
                    <a:pt x="25" y="53"/>
                  </a:cubicBezTo>
                  <a:cubicBezTo>
                    <a:pt x="25" y="53"/>
                    <a:pt x="25" y="53"/>
                    <a:pt x="25" y="53"/>
                  </a:cubicBezTo>
                  <a:cubicBezTo>
                    <a:pt x="24" y="54"/>
                    <a:pt x="23" y="54"/>
                    <a:pt x="23" y="54"/>
                  </a:cubicBezTo>
                  <a:cubicBezTo>
                    <a:pt x="22" y="55"/>
                    <a:pt x="21" y="55"/>
                    <a:pt x="20" y="55"/>
                  </a:cubicBezTo>
                  <a:moveTo>
                    <a:pt x="15" y="49"/>
                  </a:moveTo>
                  <a:cubicBezTo>
                    <a:pt x="17" y="47"/>
                    <a:pt x="17" y="47"/>
                    <a:pt x="17" y="47"/>
                  </a:cubicBezTo>
                  <a:cubicBezTo>
                    <a:pt x="17" y="48"/>
                    <a:pt x="17" y="48"/>
                    <a:pt x="17" y="49"/>
                  </a:cubicBezTo>
                  <a:cubicBezTo>
                    <a:pt x="17" y="49"/>
                    <a:pt x="17" y="49"/>
                    <a:pt x="17" y="49"/>
                  </a:cubicBezTo>
                  <a:cubicBezTo>
                    <a:pt x="16" y="49"/>
                    <a:pt x="16" y="49"/>
                    <a:pt x="15" y="49"/>
                  </a:cubicBezTo>
                  <a:moveTo>
                    <a:pt x="4" y="48"/>
                  </a:moveTo>
                  <a:cubicBezTo>
                    <a:pt x="4" y="47"/>
                    <a:pt x="4" y="47"/>
                    <a:pt x="4" y="46"/>
                  </a:cubicBezTo>
                  <a:cubicBezTo>
                    <a:pt x="5" y="46"/>
                    <a:pt x="5" y="46"/>
                    <a:pt x="6" y="46"/>
                  </a:cubicBezTo>
                  <a:cubicBezTo>
                    <a:pt x="5" y="47"/>
                    <a:pt x="5" y="47"/>
                    <a:pt x="4" y="48"/>
                  </a:cubicBezTo>
                  <a:moveTo>
                    <a:pt x="5" y="50"/>
                  </a:moveTo>
                  <a:cubicBezTo>
                    <a:pt x="5" y="49"/>
                    <a:pt x="5" y="49"/>
                    <a:pt x="5" y="49"/>
                  </a:cubicBezTo>
                  <a:cubicBezTo>
                    <a:pt x="5" y="49"/>
                    <a:pt x="5" y="49"/>
                    <a:pt x="5" y="49"/>
                  </a:cubicBezTo>
                  <a:cubicBezTo>
                    <a:pt x="6" y="48"/>
                    <a:pt x="6" y="47"/>
                    <a:pt x="7" y="46"/>
                  </a:cubicBezTo>
                  <a:cubicBezTo>
                    <a:pt x="7" y="46"/>
                    <a:pt x="7" y="46"/>
                    <a:pt x="7" y="46"/>
                  </a:cubicBezTo>
                  <a:cubicBezTo>
                    <a:pt x="8" y="46"/>
                    <a:pt x="9" y="46"/>
                    <a:pt x="9" y="46"/>
                  </a:cubicBezTo>
                  <a:cubicBezTo>
                    <a:pt x="8" y="47"/>
                    <a:pt x="7" y="49"/>
                    <a:pt x="6" y="50"/>
                  </a:cubicBezTo>
                  <a:cubicBezTo>
                    <a:pt x="6" y="50"/>
                    <a:pt x="6" y="50"/>
                    <a:pt x="6" y="50"/>
                  </a:cubicBezTo>
                  <a:cubicBezTo>
                    <a:pt x="5" y="50"/>
                    <a:pt x="5" y="50"/>
                    <a:pt x="5" y="50"/>
                  </a:cubicBezTo>
                  <a:cubicBezTo>
                    <a:pt x="5" y="50"/>
                    <a:pt x="5" y="50"/>
                    <a:pt x="5" y="50"/>
                  </a:cubicBezTo>
                  <a:moveTo>
                    <a:pt x="8" y="50"/>
                  </a:moveTo>
                  <a:cubicBezTo>
                    <a:pt x="9" y="49"/>
                    <a:pt x="10" y="47"/>
                    <a:pt x="11" y="46"/>
                  </a:cubicBezTo>
                  <a:cubicBezTo>
                    <a:pt x="11" y="46"/>
                    <a:pt x="11" y="46"/>
                    <a:pt x="11" y="46"/>
                  </a:cubicBezTo>
                  <a:cubicBezTo>
                    <a:pt x="12" y="46"/>
                    <a:pt x="12" y="46"/>
                    <a:pt x="13" y="45"/>
                  </a:cubicBezTo>
                  <a:cubicBezTo>
                    <a:pt x="12" y="47"/>
                    <a:pt x="11" y="48"/>
                    <a:pt x="10" y="50"/>
                  </a:cubicBezTo>
                  <a:cubicBezTo>
                    <a:pt x="10" y="50"/>
                    <a:pt x="10" y="50"/>
                    <a:pt x="10" y="50"/>
                  </a:cubicBezTo>
                  <a:cubicBezTo>
                    <a:pt x="9" y="50"/>
                    <a:pt x="8" y="50"/>
                    <a:pt x="8" y="50"/>
                  </a:cubicBezTo>
                  <a:moveTo>
                    <a:pt x="12" y="50"/>
                  </a:moveTo>
                  <a:cubicBezTo>
                    <a:pt x="12" y="48"/>
                    <a:pt x="13" y="47"/>
                    <a:pt x="14" y="46"/>
                  </a:cubicBezTo>
                  <a:cubicBezTo>
                    <a:pt x="14" y="45"/>
                    <a:pt x="14" y="45"/>
                    <a:pt x="14" y="45"/>
                  </a:cubicBezTo>
                  <a:cubicBezTo>
                    <a:pt x="15" y="45"/>
                    <a:pt x="16" y="45"/>
                    <a:pt x="16" y="45"/>
                  </a:cubicBezTo>
                  <a:cubicBezTo>
                    <a:pt x="16" y="46"/>
                    <a:pt x="16" y="46"/>
                    <a:pt x="16" y="46"/>
                  </a:cubicBezTo>
                  <a:cubicBezTo>
                    <a:pt x="14" y="49"/>
                    <a:pt x="14" y="49"/>
                    <a:pt x="14" y="49"/>
                  </a:cubicBezTo>
                  <a:cubicBezTo>
                    <a:pt x="14" y="49"/>
                    <a:pt x="14" y="49"/>
                    <a:pt x="14" y="49"/>
                  </a:cubicBezTo>
                  <a:cubicBezTo>
                    <a:pt x="13" y="50"/>
                    <a:pt x="12" y="50"/>
                    <a:pt x="12" y="50"/>
                  </a:cubicBezTo>
                  <a:moveTo>
                    <a:pt x="23" y="43"/>
                  </a:moveTo>
                  <a:cubicBezTo>
                    <a:pt x="23" y="43"/>
                    <a:pt x="23" y="43"/>
                    <a:pt x="23" y="43"/>
                  </a:cubicBezTo>
                  <a:cubicBezTo>
                    <a:pt x="24" y="42"/>
                    <a:pt x="24" y="42"/>
                    <a:pt x="24" y="42"/>
                  </a:cubicBezTo>
                  <a:cubicBezTo>
                    <a:pt x="23" y="43"/>
                    <a:pt x="23" y="43"/>
                    <a:pt x="23" y="43"/>
                  </a:cubicBezTo>
                  <a:moveTo>
                    <a:pt x="24" y="46"/>
                  </a:moveTo>
                  <a:cubicBezTo>
                    <a:pt x="24" y="45"/>
                    <a:pt x="24" y="45"/>
                    <a:pt x="24" y="44"/>
                  </a:cubicBezTo>
                  <a:cubicBezTo>
                    <a:pt x="26" y="41"/>
                    <a:pt x="26" y="41"/>
                    <a:pt x="26" y="41"/>
                  </a:cubicBezTo>
                  <a:cubicBezTo>
                    <a:pt x="26" y="41"/>
                    <a:pt x="26" y="41"/>
                    <a:pt x="26" y="41"/>
                  </a:cubicBezTo>
                  <a:cubicBezTo>
                    <a:pt x="27" y="41"/>
                    <a:pt x="27" y="40"/>
                    <a:pt x="28" y="40"/>
                  </a:cubicBezTo>
                  <a:cubicBezTo>
                    <a:pt x="27" y="40"/>
                    <a:pt x="27" y="41"/>
                    <a:pt x="27" y="42"/>
                  </a:cubicBezTo>
                  <a:cubicBezTo>
                    <a:pt x="26" y="43"/>
                    <a:pt x="25" y="45"/>
                    <a:pt x="24" y="46"/>
                  </a:cubicBezTo>
                  <a:moveTo>
                    <a:pt x="26" y="44"/>
                  </a:moveTo>
                  <a:cubicBezTo>
                    <a:pt x="27" y="44"/>
                    <a:pt x="27" y="43"/>
                    <a:pt x="27" y="42"/>
                  </a:cubicBezTo>
                  <a:cubicBezTo>
                    <a:pt x="28" y="41"/>
                    <a:pt x="29" y="40"/>
                    <a:pt x="29" y="39"/>
                  </a:cubicBezTo>
                  <a:cubicBezTo>
                    <a:pt x="29" y="40"/>
                    <a:pt x="29" y="41"/>
                    <a:pt x="29" y="41"/>
                  </a:cubicBezTo>
                  <a:cubicBezTo>
                    <a:pt x="29" y="42"/>
                    <a:pt x="27" y="43"/>
                    <a:pt x="26" y="44"/>
                  </a:cubicBezTo>
                  <a:moveTo>
                    <a:pt x="29" y="38"/>
                  </a:moveTo>
                  <a:cubicBezTo>
                    <a:pt x="29" y="37"/>
                    <a:pt x="29" y="37"/>
                    <a:pt x="29" y="37"/>
                  </a:cubicBezTo>
                  <a:cubicBezTo>
                    <a:pt x="29" y="38"/>
                    <a:pt x="29" y="38"/>
                    <a:pt x="29" y="38"/>
                  </a:cubicBezTo>
                  <a:cubicBezTo>
                    <a:pt x="29" y="38"/>
                    <a:pt x="29" y="38"/>
                    <a:pt x="29" y="38"/>
                  </a:cubicBezTo>
                  <a:cubicBezTo>
                    <a:pt x="29" y="38"/>
                    <a:pt x="29" y="38"/>
                    <a:pt x="29" y="38"/>
                  </a:cubicBezTo>
                  <a:moveTo>
                    <a:pt x="20" y="35"/>
                  </a:moveTo>
                  <a:cubicBezTo>
                    <a:pt x="20" y="35"/>
                    <a:pt x="20" y="35"/>
                    <a:pt x="20" y="35"/>
                  </a:cubicBezTo>
                  <a:cubicBezTo>
                    <a:pt x="20" y="34"/>
                    <a:pt x="20" y="34"/>
                    <a:pt x="21" y="33"/>
                  </a:cubicBezTo>
                  <a:cubicBezTo>
                    <a:pt x="21" y="34"/>
                    <a:pt x="20" y="35"/>
                    <a:pt x="20" y="35"/>
                  </a:cubicBezTo>
                  <a:moveTo>
                    <a:pt x="20" y="33"/>
                  </a:moveTo>
                  <a:cubicBezTo>
                    <a:pt x="20" y="33"/>
                    <a:pt x="19" y="33"/>
                    <a:pt x="19" y="32"/>
                  </a:cubicBezTo>
                  <a:cubicBezTo>
                    <a:pt x="20" y="32"/>
                    <a:pt x="20" y="31"/>
                    <a:pt x="20" y="31"/>
                  </a:cubicBezTo>
                  <a:cubicBezTo>
                    <a:pt x="21" y="31"/>
                    <a:pt x="21" y="31"/>
                    <a:pt x="21" y="31"/>
                  </a:cubicBezTo>
                  <a:cubicBezTo>
                    <a:pt x="21" y="32"/>
                    <a:pt x="21" y="32"/>
                    <a:pt x="21" y="32"/>
                  </a:cubicBezTo>
                  <a:cubicBezTo>
                    <a:pt x="20" y="32"/>
                    <a:pt x="20" y="33"/>
                    <a:pt x="20" y="33"/>
                  </a:cubicBezTo>
                  <a:moveTo>
                    <a:pt x="18" y="31"/>
                  </a:moveTo>
                  <a:cubicBezTo>
                    <a:pt x="18" y="31"/>
                    <a:pt x="18" y="31"/>
                    <a:pt x="17" y="31"/>
                  </a:cubicBezTo>
                  <a:cubicBezTo>
                    <a:pt x="18" y="30"/>
                    <a:pt x="18" y="30"/>
                    <a:pt x="19" y="29"/>
                  </a:cubicBezTo>
                  <a:cubicBezTo>
                    <a:pt x="20" y="30"/>
                    <a:pt x="20" y="30"/>
                    <a:pt x="20" y="30"/>
                  </a:cubicBezTo>
                  <a:cubicBezTo>
                    <a:pt x="19" y="30"/>
                    <a:pt x="19" y="31"/>
                    <a:pt x="18" y="31"/>
                  </a:cubicBezTo>
                  <a:moveTo>
                    <a:pt x="16" y="30"/>
                  </a:moveTo>
                  <a:cubicBezTo>
                    <a:pt x="15" y="30"/>
                    <a:pt x="15" y="30"/>
                    <a:pt x="15" y="30"/>
                  </a:cubicBezTo>
                  <a:cubicBezTo>
                    <a:pt x="16" y="29"/>
                    <a:pt x="16" y="29"/>
                    <a:pt x="17" y="28"/>
                  </a:cubicBezTo>
                  <a:cubicBezTo>
                    <a:pt x="18" y="28"/>
                    <a:pt x="18" y="28"/>
                    <a:pt x="18" y="28"/>
                  </a:cubicBezTo>
                  <a:cubicBezTo>
                    <a:pt x="17" y="29"/>
                    <a:pt x="17" y="30"/>
                    <a:pt x="16" y="30"/>
                  </a:cubicBezTo>
                  <a:moveTo>
                    <a:pt x="14" y="30"/>
                  </a:moveTo>
                  <a:cubicBezTo>
                    <a:pt x="13" y="30"/>
                    <a:pt x="13" y="30"/>
                    <a:pt x="12" y="30"/>
                  </a:cubicBezTo>
                  <a:cubicBezTo>
                    <a:pt x="13" y="29"/>
                    <a:pt x="13" y="28"/>
                    <a:pt x="14" y="28"/>
                  </a:cubicBezTo>
                  <a:cubicBezTo>
                    <a:pt x="14" y="28"/>
                    <a:pt x="14" y="28"/>
                    <a:pt x="14" y="28"/>
                  </a:cubicBezTo>
                  <a:cubicBezTo>
                    <a:pt x="14" y="28"/>
                    <a:pt x="14" y="28"/>
                    <a:pt x="14" y="28"/>
                  </a:cubicBezTo>
                  <a:cubicBezTo>
                    <a:pt x="15" y="28"/>
                    <a:pt x="15" y="28"/>
                    <a:pt x="16" y="28"/>
                  </a:cubicBezTo>
                  <a:cubicBezTo>
                    <a:pt x="15" y="28"/>
                    <a:pt x="15" y="29"/>
                    <a:pt x="14" y="30"/>
                  </a:cubicBezTo>
                  <a:moveTo>
                    <a:pt x="11" y="30"/>
                  </a:moveTo>
                  <a:cubicBezTo>
                    <a:pt x="10" y="30"/>
                    <a:pt x="9" y="30"/>
                    <a:pt x="9" y="30"/>
                  </a:cubicBezTo>
                  <a:cubicBezTo>
                    <a:pt x="9" y="29"/>
                    <a:pt x="10" y="28"/>
                    <a:pt x="10" y="27"/>
                  </a:cubicBezTo>
                  <a:cubicBezTo>
                    <a:pt x="11" y="28"/>
                    <a:pt x="12" y="28"/>
                    <a:pt x="12" y="28"/>
                  </a:cubicBezTo>
                  <a:cubicBezTo>
                    <a:pt x="12" y="28"/>
                    <a:pt x="11" y="29"/>
                    <a:pt x="11" y="30"/>
                  </a:cubicBezTo>
                  <a:moveTo>
                    <a:pt x="7" y="29"/>
                  </a:moveTo>
                  <a:cubicBezTo>
                    <a:pt x="7" y="29"/>
                    <a:pt x="6" y="29"/>
                    <a:pt x="6" y="29"/>
                  </a:cubicBezTo>
                  <a:cubicBezTo>
                    <a:pt x="6" y="28"/>
                    <a:pt x="7" y="28"/>
                    <a:pt x="7" y="27"/>
                  </a:cubicBezTo>
                  <a:cubicBezTo>
                    <a:pt x="8" y="27"/>
                    <a:pt x="8" y="27"/>
                    <a:pt x="9" y="27"/>
                  </a:cubicBezTo>
                  <a:cubicBezTo>
                    <a:pt x="8" y="28"/>
                    <a:pt x="8" y="29"/>
                    <a:pt x="7" y="29"/>
                  </a:cubicBezTo>
                  <a:moveTo>
                    <a:pt x="5" y="28"/>
                  </a:moveTo>
                  <a:cubicBezTo>
                    <a:pt x="5" y="28"/>
                    <a:pt x="4" y="27"/>
                    <a:pt x="4" y="27"/>
                  </a:cubicBezTo>
                  <a:cubicBezTo>
                    <a:pt x="4" y="26"/>
                    <a:pt x="4" y="26"/>
                    <a:pt x="3" y="25"/>
                  </a:cubicBezTo>
                  <a:cubicBezTo>
                    <a:pt x="4" y="25"/>
                    <a:pt x="4" y="26"/>
                    <a:pt x="5" y="26"/>
                  </a:cubicBezTo>
                  <a:cubicBezTo>
                    <a:pt x="5" y="26"/>
                    <a:pt x="6" y="26"/>
                    <a:pt x="6" y="27"/>
                  </a:cubicBezTo>
                  <a:cubicBezTo>
                    <a:pt x="6" y="27"/>
                    <a:pt x="5" y="28"/>
                    <a:pt x="5" y="28"/>
                  </a:cubicBezTo>
                  <a:moveTo>
                    <a:pt x="8" y="19"/>
                  </a:moveTo>
                  <a:cubicBezTo>
                    <a:pt x="7" y="18"/>
                    <a:pt x="7" y="17"/>
                    <a:pt x="7" y="17"/>
                  </a:cubicBezTo>
                  <a:cubicBezTo>
                    <a:pt x="8" y="16"/>
                    <a:pt x="9" y="15"/>
                    <a:pt x="10" y="15"/>
                  </a:cubicBezTo>
                  <a:cubicBezTo>
                    <a:pt x="10" y="14"/>
                    <a:pt x="10" y="14"/>
                    <a:pt x="11" y="14"/>
                  </a:cubicBezTo>
                  <a:cubicBezTo>
                    <a:pt x="11" y="14"/>
                    <a:pt x="11" y="15"/>
                    <a:pt x="10" y="15"/>
                  </a:cubicBezTo>
                  <a:cubicBezTo>
                    <a:pt x="9" y="16"/>
                    <a:pt x="8" y="18"/>
                    <a:pt x="8" y="19"/>
                  </a:cubicBezTo>
                  <a:moveTo>
                    <a:pt x="22" y="16"/>
                  </a:moveTo>
                  <a:cubicBezTo>
                    <a:pt x="22" y="16"/>
                    <a:pt x="21" y="16"/>
                    <a:pt x="20" y="16"/>
                  </a:cubicBezTo>
                  <a:cubicBezTo>
                    <a:pt x="21" y="15"/>
                    <a:pt x="22" y="15"/>
                    <a:pt x="22" y="14"/>
                  </a:cubicBezTo>
                  <a:cubicBezTo>
                    <a:pt x="22" y="16"/>
                    <a:pt x="22" y="16"/>
                    <a:pt x="22" y="16"/>
                  </a:cubicBezTo>
                  <a:moveTo>
                    <a:pt x="19" y="16"/>
                  </a:moveTo>
                  <a:cubicBezTo>
                    <a:pt x="18" y="16"/>
                    <a:pt x="18" y="16"/>
                    <a:pt x="17" y="16"/>
                  </a:cubicBezTo>
                  <a:cubicBezTo>
                    <a:pt x="18" y="15"/>
                    <a:pt x="19" y="14"/>
                    <a:pt x="20" y="13"/>
                  </a:cubicBezTo>
                  <a:cubicBezTo>
                    <a:pt x="20" y="13"/>
                    <a:pt x="21" y="13"/>
                    <a:pt x="21" y="14"/>
                  </a:cubicBezTo>
                  <a:cubicBezTo>
                    <a:pt x="20" y="14"/>
                    <a:pt x="20" y="15"/>
                    <a:pt x="19" y="16"/>
                  </a:cubicBezTo>
                  <a:cubicBezTo>
                    <a:pt x="19" y="16"/>
                    <a:pt x="19" y="16"/>
                    <a:pt x="19" y="16"/>
                  </a:cubicBezTo>
                  <a:moveTo>
                    <a:pt x="9" y="20"/>
                  </a:moveTo>
                  <a:cubicBezTo>
                    <a:pt x="8" y="19"/>
                    <a:pt x="8" y="19"/>
                    <a:pt x="8" y="19"/>
                  </a:cubicBezTo>
                  <a:cubicBezTo>
                    <a:pt x="9" y="19"/>
                    <a:pt x="10" y="17"/>
                    <a:pt x="11" y="16"/>
                  </a:cubicBezTo>
                  <a:cubicBezTo>
                    <a:pt x="12" y="15"/>
                    <a:pt x="12" y="14"/>
                    <a:pt x="13" y="14"/>
                  </a:cubicBezTo>
                  <a:cubicBezTo>
                    <a:pt x="13" y="13"/>
                    <a:pt x="14" y="13"/>
                    <a:pt x="15" y="13"/>
                  </a:cubicBezTo>
                  <a:cubicBezTo>
                    <a:pt x="14" y="14"/>
                    <a:pt x="14" y="14"/>
                    <a:pt x="14" y="14"/>
                  </a:cubicBezTo>
                  <a:cubicBezTo>
                    <a:pt x="14" y="15"/>
                    <a:pt x="13" y="15"/>
                    <a:pt x="13" y="16"/>
                  </a:cubicBezTo>
                  <a:cubicBezTo>
                    <a:pt x="13" y="16"/>
                    <a:pt x="13" y="16"/>
                    <a:pt x="13" y="16"/>
                  </a:cubicBezTo>
                  <a:cubicBezTo>
                    <a:pt x="11" y="17"/>
                    <a:pt x="10" y="17"/>
                    <a:pt x="10" y="18"/>
                  </a:cubicBezTo>
                  <a:cubicBezTo>
                    <a:pt x="9" y="18"/>
                    <a:pt x="9" y="19"/>
                    <a:pt x="9" y="19"/>
                  </a:cubicBezTo>
                  <a:cubicBezTo>
                    <a:pt x="9" y="20"/>
                    <a:pt x="9" y="20"/>
                    <a:pt x="9" y="20"/>
                  </a:cubicBezTo>
                  <a:moveTo>
                    <a:pt x="14" y="16"/>
                  </a:moveTo>
                  <a:cubicBezTo>
                    <a:pt x="14" y="16"/>
                    <a:pt x="15" y="15"/>
                    <a:pt x="15" y="15"/>
                  </a:cubicBezTo>
                  <a:cubicBezTo>
                    <a:pt x="16" y="14"/>
                    <a:pt x="16" y="14"/>
                    <a:pt x="17" y="13"/>
                  </a:cubicBezTo>
                  <a:cubicBezTo>
                    <a:pt x="17" y="13"/>
                    <a:pt x="17" y="13"/>
                    <a:pt x="17" y="13"/>
                  </a:cubicBezTo>
                  <a:cubicBezTo>
                    <a:pt x="17" y="13"/>
                    <a:pt x="17" y="13"/>
                    <a:pt x="17" y="13"/>
                  </a:cubicBezTo>
                  <a:cubicBezTo>
                    <a:pt x="18" y="13"/>
                    <a:pt x="18" y="13"/>
                    <a:pt x="18" y="13"/>
                  </a:cubicBezTo>
                  <a:cubicBezTo>
                    <a:pt x="18" y="14"/>
                    <a:pt x="17" y="15"/>
                    <a:pt x="16" y="16"/>
                  </a:cubicBezTo>
                  <a:cubicBezTo>
                    <a:pt x="15" y="16"/>
                    <a:pt x="14" y="16"/>
                    <a:pt x="14" y="16"/>
                  </a:cubicBezTo>
                  <a:moveTo>
                    <a:pt x="23" y="15"/>
                  </a:moveTo>
                  <a:cubicBezTo>
                    <a:pt x="23" y="13"/>
                    <a:pt x="23" y="13"/>
                    <a:pt x="23" y="13"/>
                  </a:cubicBezTo>
                  <a:cubicBezTo>
                    <a:pt x="24" y="9"/>
                    <a:pt x="24" y="9"/>
                    <a:pt x="24" y="9"/>
                  </a:cubicBezTo>
                  <a:cubicBezTo>
                    <a:pt x="25" y="11"/>
                    <a:pt x="25" y="11"/>
                    <a:pt x="25" y="11"/>
                  </a:cubicBezTo>
                  <a:cubicBezTo>
                    <a:pt x="25" y="11"/>
                    <a:pt x="25" y="11"/>
                    <a:pt x="25" y="11"/>
                  </a:cubicBezTo>
                  <a:cubicBezTo>
                    <a:pt x="24" y="13"/>
                    <a:pt x="24" y="14"/>
                    <a:pt x="23" y="15"/>
                  </a:cubicBezTo>
                  <a:moveTo>
                    <a:pt x="17" y="38"/>
                  </a:moveTo>
                  <a:cubicBezTo>
                    <a:pt x="17" y="38"/>
                    <a:pt x="17" y="38"/>
                    <a:pt x="17" y="38"/>
                  </a:cubicBezTo>
                  <a:cubicBezTo>
                    <a:pt x="17" y="38"/>
                    <a:pt x="17" y="38"/>
                    <a:pt x="17" y="38"/>
                  </a:cubicBezTo>
                  <a:cubicBezTo>
                    <a:pt x="19" y="37"/>
                    <a:pt x="20" y="37"/>
                    <a:pt x="20" y="36"/>
                  </a:cubicBezTo>
                  <a:cubicBezTo>
                    <a:pt x="22" y="35"/>
                    <a:pt x="23" y="33"/>
                    <a:pt x="22" y="31"/>
                  </a:cubicBezTo>
                  <a:cubicBezTo>
                    <a:pt x="22" y="30"/>
                    <a:pt x="21" y="30"/>
                    <a:pt x="21" y="30"/>
                  </a:cubicBezTo>
                  <a:cubicBezTo>
                    <a:pt x="21" y="29"/>
                    <a:pt x="21" y="29"/>
                    <a:pt x="21" y="29"/>
                  </a:cubicBezTo>
                  <a:cubicBezTo>
                    <a:pt x="21" y="29"/>
                    <a:pt x="21" y="29"/>
                    <a:pt x="21" y="29"/>
                  </a:cubicBezTo>
                  <a:cubicBezTo>
                    <a:pt x="20" y="29"/>
                    <a:pt x="20" y="28"/>
                    <a:pt x="19" y="28"/>
                  </a:cubicBezTo>
                  <a:cubicBezTo>
                    <a:pt x="19" y="28"/>
                    <a:pt x="19" y="28"/>
                    <a:pt x="19" y="28"/>
                  </a:cubicBezTo>
                  <a:cubicBezTo>
                    <a:pt x="19" y="28"/>
                    <a:pt x="19" y="28"/>
                    <a:pt x="19" y="28"/>
                  </a:cubicBezTo>
                  <a:cubicBezTo>
                    <a:pt x="17" y="27"/>
                    <a:pt x="16" y="27"/>
                    <a:pt x="14" y="27"/>
                  </a:cubicBezTo>
                  <a:cubicBezTo>
                    <a:pt x="13" y="27"/>
                    <a:pt x="13" y="27"/>
                    <a:pt x="13" y="27"/>
                  </a:cubicBezTo>
                  <a:cubicBezTo>
                    <a:pt x="11" y="26"/>
                    <a:pt x="9" y="26"/>
                    <a:pt x="7" y="26"/>
                  </a:cubicBezTo>
                  <a:cubicBezTo>
                    <a:pt x="7" y="26"/>
                    <a:pt x="7" y="26"/>
                    <a:pt x="7" y="26"/>
                  </a:cubicBezTo>
                  <a:cubicBezTo>
                    <a:pt x="7" y="26"/>
                    <a:pt x="7" y="26"/>
                    <a:pt x="7" y="26"/>
                  </a:cubicBezTo>
                  <a:cubicBezTo>
                    <a:pt x="6" y="26"/>
                    <a:pt x="6" y="25"/>
                    <a:pt x="5" y="25"/>
                  </a:cubicBezTo>
                  <a:cubicBezTo>
                    <a:pt x="2" y="23"/>
                    <a:pt x="2" y="19"/>
                    <a:pt x="2" y="17"/>
                  </a:cubicBezTo>
                  <a:cubicBezTo>
                    <a:pt x="2" y="14"/>
                    <a:pt x="5" y="10"/>
                    <a:pt x="7" y="9"/>
                  </a:cubicBezTo>
                  <a:cubicBezTo>
                    <a:pt x="7" y="9"/>
                    <a:pt x="7" y="9"/>
                    <a:pt x="7" y="9"/>
                  </a:cubicBezTo>
                  <a:cubicBezTo>
                    <a:pt x="7" y="9"/>
                    <a:pt x="7" y="9"/>
                    <a:pt x="7" y="9"/>
                  </a:cubicBezTo>
                  <a:cubicBezTo>
                    <a:pt x="7" y="9"/>
                    <a:pt x="7" y="9"/>
                    <a:pt x="7" y="9"/>
                  </a:cubicBezTo>
                  <a:cubicBezTo>
                    <a:pt x="8" y="8"/>
                    <a:pt x="8" y="8"/>
                    <a:pt x="8" y="8"/>
                  </a:cubicBezTo>
                  <a:cubicBezTo>
                    <a:pt x="7" y="8"/>
                    <a:pt x="7" y="8"/>
                    <a:pt x="7" y="8"/>
                  </a:cubicBezTo>
                  <a:cubicBezTo>
                    <a:pt x="7" y="7"/>
                    <a:pt x="7" y="5"/>
                    <a:pt x="6" y="3"/>
                  </a:cubicBezTo>
                  <a:cubicBezTo>
                    <a:pt x="8" y="3"/>
                    <a:pt x="9" y="2"/>
                    <a:pt x="10" y="2"/>
                  </a:cubicBezTo>
                  <a:cubicBezTo>
                    <a:pt x="10" y="2"/>
                    <a:pt x="11" y="2"/>
                    <a:pt x="11" y="1"/>
                  </a:cubicBezTo>
                  <a:cubicBezTo>
                    <a:pt x="12" y="3"/>
                    <a:pt x="12" y="5"/>
                    <a:pt x="12" y="7"/>
                  </a:cubicBezTo>
                  <a:cubicBezTo>
                    <a:pt x="13" y="8"/>
                    <a:pt x="13" y="8"/>
                    <a:pt x="13" y="8"/>
                  </a:cubicBezTo>
                  <a:cubicBezTo>
                    <a:pt x="13" y="8"/>
                    <a:pt x="13" y="8"/>
                    <a:pt x="13" y="8"/>
                  </a:cubicBezTo>
                  <a:cubicBezTo>
                    <a:pt x="13" y="8"/>
                    <a:pt x="13" y="8"/>
                    <a:pt x="13" y="8"/>
                  </a:cubicBezTo>
                  <a:cubicBezTo>
                    <a:pt x="15" y="7"/>
                    <a:pt x="17" y="7"/>
                    <a:pt x="19" y="7"/>
                  </a:cubicBezTo>
                  <a:cubicBezTo>
                    <a:pt x="21" y="7"/>
                    <a:pt x="22" y="7"/>
                    <a:pt x="24" y="8"/>
                  </a:cubicBezTo>
                  <a:cubicBezTo>
                    <a:pt x="22" y="13"/>
                    <a:pt x="22" y="13"/>
                    <a:pt x="22" y="13"/>
                  </a:cubicBezTo>
                  <a:cubicBezTo>
                    <a:pt x="21" y="12"/>
                    <a:pt x="19" y="12"/>
                    <a:pt x="17" y="12"/>
                  </a:cubicBezTo>
                  <a:cubicBezTo>
                    <a:pt x="16" y="12"/>
                    <a:pt x="14" y="12"/>
                    <a:pt x="12" y="13"/>
                  </a:cubicBezTo>
                  <a:cubicBezTo>
                    <a:pt x="12" y="13"/>
                    <a:pt x="12" y="13"/>
                    <a:pt x="12" y="13"/>
                  </a:cubicBezTo>
                  <a:cubicBezTo>
                    <a:pt x="11" y="13"/>
                    <a:pt x="10" y="13"/>
                    <a:pt x="9" y="14"/>
                  </a:cubicBezTo>
                  <a:cubicBezTo>
                    <a:pt x="8" y="14"/>
                    <a:pt x="7" y="15"/>
                    <a:pt x="6" y="17"/>
                  </a:cubicBezTo>
                  <a:cubicBezTo>
                    <a:pt x="6" y="18"/>
                    <a:pt x="6" y="19"/>
                    <a:pt x="7" y="19"/>
                  </a:cubicBezTo>
                  <a:cubicBezTo>
                    <a:pt x="7" y="20"/>
                    <a:pt x="7" y="20"/>
                    <a:pt x="7" y="20"/>
                  </a:cubicBezTo>
                  <a:cubicBezTo>
                    <a:pt x="7" y="20"/>
                    <a:pt x="7" y="20"/>
                    <a:pt x="7" y="20"/>
                  </a:cubicBezTo>
                  <a:cubicBezTo>
                    <a:pt x="8" y="20"/>
                    <a:pt x="8" y="20"/>
                    <a:pt x="8" y="20"/>
                  </a:cubicBezTo>
                  <a:cubicBezTo>
                    <a:pt x="9" y="21"/>
                    <a:pt x="10" y="22"/>
                    <a:pt x="12" y="22"/>
                  </a:cubicBezTo>
                  <a:cubicBezTo>
                    <a:pt x="12" y="22"/>
                    <a:pt x="13" y="22"/>
                    <a:pt x="13" y="22"/>
                  </a:cubicBezTo>
                  <a:cubicBezTo>
                    <a:pt x="14" y="22"/>
                    <a:pt x="14" y="22"/>
                    <a:pt x="15" y="22"/>
                  </a:cubicBezTo>
                  <a:cubicBezTo>
                    <a:pt x="16" y="22"/>
                    <a:pt x="16" y="22"/>
                    <a:pt x="17" y="22"/>
                  </a:cubicBezTo>
                  <a:cubicBezTo>
                    <a:pt x="18" y="22"/>
                    <a:pt x="19" y="22"/>
                    <a:pt x="19" y="22"/>
                  </a:cubicBezTo>
                  <a:cubicBezTo>
                    <a:pt x="24" y="23"/>
                    <a:pt x="26" y="24"/>
                    <a:pt x="27" y="28"/>
                  </a:cubicBezTo>
                  <a:cubicBezTo>
                    <a:pt x="29" y="31"/>
                    <a:pt x="30" y="36"/>
                    <a:pt x="27" y="39"/>
                  </a:cubicBezTo>
                  <a:cubicBezTo>
                    <a:pt x="26" y="40"/>
                    <a:pt x="25" y="41"/>
                    <a:pt x="23" y="42"/>
                  </a:cubicBezTo>
                  <a:cubicBezTo>
                    <a:pt x="22" y="42"/>
                    <a:pt x="22" y="42"/>
                    <a:pt x="22" y="42"/>
                  </a:cubicBezTo>
                  <a:cubicBezTo>
                    <a:pt x="22" y="42"/>
                    <a:pt x="22" y="42"/>
                    <a:pt x="22" y="42"/>
                  </a:cubicBezTo>
                  <a:cubicBezTo>
                    <a:pt x="22" y="42"/>
                    <a:pt x="22" y="42"/>
                    <a:pt x="22" y="42"/>
                  </a:cubicBezTo>
                  <a:cubicBezTo>
                    <a:pt x="22" y="42"/>
                    <a:pt x="22" y="42"/>
                    <a:pt x="22" y="42"/>
                  </a:cubicBezTo>
                  <a:cubicBezTo>
                    <a:pt x="22" y="43"/>
                    <a:pt x="23" y="44"/>
                    <a:pt x="23" y="44"/>
                  </a:cubicBezTo>
                  <a:cubicBezTo>
                    <a:pt x="23" y="45"/>
                    <a:pt x="23" y="45"/>
                    <a:pt x="23" y="45"/>
                  </a:cubicBezTo>
                  <a:cubicBezTo>
                    <a:pt x="23" y="45"/>
                    <a:pt x="23" y="45"/>
                    <a:pt x="23" y="45"/>
                  </a:cubicBezTo>
                  <a:cubicBezTo>
                    <a:pt x="23" y="46"/>
                    <a:pt x="23" y="47"/>
                    <a:pt x="24" y="49"/>
                  </a:cubicBezTo>
                  <a:cubicBezTo>
                    <a:pt x="23" y="49"/>
                    <a:pt x="22" y="50"/>
                    <a:pt x="21" y="50"/>
                  </a:cubicBezTo>
                  <a:cubicBezTo>
                    <a:pt x="20" y="51"/>
                    <a:pt x="19" y="51"/>
                    <a:pt x="19" y="51"/>
                  </a:cubicBezTo>
                  <a:cubicBezTo>
                    <a:pt x="19" y="51"/>
                    <a:pt x="19" y="51"/>
                    <a:pt x="19" y="51"/>
                  </a:cubicBezTo>
                  <a:cubicBezTo>
                    <a:pt x="18" y="51"/>
                    <a:pt x="18" y="51"/>
                    <a:pt x="18" y="51"/>
                  </a:cubicBezTo>
                  <a:cubicBezTo>
                    <a:pt x="18" y="50"/>
                    <a:pt x="18" y="49"/>
                    <a:pt x="18" y="49"/>
                  </a:cubicBezTo>
                  <a:cubicBezTo>
                    <a:pt x="18" y="47"/>
                    <a:pt x="18" y="46"/>
                    <a:pt x="17" y="44"/>
                  </a:cubicBezTo>
                  <a:cubicBezTo>
                    <a:pt x="16" y="44"/>
                    <a:pt x="16" y="44"/>
                    <a:pt x="16" y="44"/>
                  </a:cubicBezTo>
                  <a:cubicBezTo>
                    <a:pt x="16" y="44"/>
                    <a:pt x="16" y="44"/>
                    <a:pt x="16" y="44"/>
                  </a:cubicBezTo>
                  <a:cubicBezTo>
                    <a:pt x="16" y="44"/>
                    <a:pt x="16" y="44"/>
                    <a:pt x="16" y="44"/>
                  </a:cubicBezTo>
                  <a:cubicBezTo>
                    <a:pt x="14" y="44"/>
                    <a:pt x="8" y="45"/>
                    <a:pt x="4" y="45"/>
                  </a:cubicBezTo>
                  <a:cubicBezTo>
                    <a:pt x="5" y="43"/>
                    <a:pt x="6" y="41"/>
                    <a:pt x="6" y="39"/>
                  </a:cubicBezTo>
                  <a:cubicBezTo>
                    <a:pt x="7" y="39"/>
                    <a:pt x="8" y="39"/>
                    <a:pt x="8" y="39"/>
                  </a:cubicBezTo>
                  <a:cubicBezTo>
                    <a:pt x="11" y="39"/>
                    <a:pt x="14" y="39"/>
                    <a:pt x="17" y="38"/>
                  </a:cubicBezTo>
                  <a:cubicBezTo>
                    <a:pt x="17" y="38"/>
                    <a:pt x="17" y="38"/>
                    <a:pt x="17" y="38"/>
                  </a:cubicBezTo>
                  <a:moveTo>
                    <a:pt x="11" y="0"/>
                  </a:moveTo>
                  <a:cubicBezTo>
                    <a:pt x="11" y="0"/>
                    <a:pt x="10" y="1"/>
                    <a:pt x="9" y="1"/>
                  </a:cubicBezTo>
                  <a:cubicBezTo>
                    <a:pt x="8" y="1"/>
                    <a:pt x="7" y="2"/>
                    <a:pt x="6" y="2"/>
                  </a:cubicBezTo>
                  <a:cubicBezTo>
                    <a:pt x="6" y="2"/>
                    <a:pt x="6" y="2"/>
                    <a:pt x="6" y="2"/>
                  </a:cubicBezTo>
                  <a:cubicBezTo>
                    <a:pt x="6" y="2"/>
                    <a:pt x="6" y="2"/>
                    <a:pt x="6" y="2"/>
                  </a:cubicBezTo>
                  <a:cubicBezTo>
                    <a:pt x="5" y="2"/>
                    <a:pt x="5" y="2"/>
                    <a:pt x="5" y="2"/>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6" y="4"/>
                    <a:pt x="6" y="7"/>
                    <a:pt x="6" y="8"/>
                  </a:cubicBezTo>
                  <a:cubicBezTo>
                    <a:pt x="4" y="10"/>
                    <a:pt x="1" y="14"/>
                    <a:pt x="0" y="17"/>
                  </a:cubicBezTo>
                  <a:cubicBezTo>
                    <a:pt x="0" y="18"/>
                    <a:pt x="1" y="20"/>
                    <a:pt x="1" y="22"/>
                  </a:cubicBezTo>
                  <a:cubicBezTo>
                    <a:pt x="1" y="22"/>
                    <a:pt x="1" y="22"/>
                    <a:pt x="1" y="22"/>
                  </a:cubicBezTo>
                  <a:cubicBezTo>
                    <a:pt x="2" y="24"/>
                    <a:pt x="2" y="25"/>
                    <a:pt x="3" y="27"/>
                  </a:cubicBezTo>
                  <a:cubicBezTo>
                    <a:pt x="3" y="27"/>
                    <a:pt x="3" y="27"/>
                    <a:pt x="3" y="27"/>
                  </a:cubicBezTo>
                  <a:cubicBezTo>
                    <a:pt x="3" y="27"/>
                    <a:pt x="3" y="27"/>
                    <a:pt x="3" y="27"/>
                  </a:cubicBezTo>
                  <a:cubicBezTo>
                    <a:pt x="3" y="28"/>
                    <a:pt x="3" y="28"/>
                    <a:pt x="3" y="28"/>
                  </a:cubicBezTo>
                  <a:cubicBezTo>
                    <a:pt x="3" y="28"/>
                    <a:pt x="3" y="28"/>
                    <a:pt x="3" y="28"/>
                  </a:cubicBezTo>
                  <a:cubicBezTo>
                    <a:pt x="4" y="28"/>
                    <a:pt x="4" y="29"/>
                    <a:pt x="4" y="29"/>
                  </a:cubicBezTo>
                  <a:cubicBezTo>
                    <a:pt x="5" y="30"/>
                    <a:pt x="5" y="30"/>
                    <a:pt x="5" y="30"/>
                  </a:cubicBezTo>
                  <a:cubicBezTo>
                    <a:pt x="5" y="30"/>
                    <a:pt x="5" y="30"/>
                    <a:pt x="5" y="30"/>
                  </a:cubicBezTo>
                  <a:cubicBezTo>
                    <a:pt x="5" y="30"/>
                    <a:pt x="5" y="30"/>
                    <a:pt x="5" y="30"/>
                  </a:cubicBezTo>
                  <a:cubicBezTo>
                    <a:pt x="7" y="31"/>
                    <a:pt x="9" y="31"/>
                    <a:pt x="11" y="31"/>
                  </a:cubicBezTo>
                  <a:cubicBezTo>
                    <a:pt x="13" y="31"/>
                    <a:pt x="15" y="31"/>
                    <a:pt x="16" y="31"/>
                  </a:cubicBezTo>
                  <a:cubicBezTo>
                    <a:pt x="16" y="31"/>
                    <a:pt x="16" y="31"/>
                    <a:pt x="16" y="31"/>
                  </a:cubicBezTo>
                  <a:cubicBezTo>
                    <a:pt x="16" y="32"/>
                    <a:pt x="16" y="32"/>
                    <a:pt x="16" y="32"/>
                  </a:cubicBezTo>
                  <a:cubicBezTo>
                    <a:pt x="16" y="32"/>
                    <a:pt x="16" y="32"/>
                    <a:pt x="16" y="32"/>
                  </a:cubicBezTo>
                  <a:cubicBezTo>
                    <a:pt x="17" y="32"/>
                    <a:pt x="17" y="32"/>
                    <a:pt x="18" y="32"/>
                  </a:cubicBezTo>
                  <a:cubicBezTo>
                    <a:pt x="18" y="33"/>
                    <a:pt x="18" y="33"/>
                    <a:pt x="18" y="33"/>
                  </a:cubicBezTo>
                  <a:cubicBezTo>
                    <a:pt x="18" y="33"/>
                    <a:pt x="18" y="33"/>
                    <a:pt x="18" y="33"/>
                  </a:cubicBezTo>
                  <a:cubicBezTo>
                    <a:pt x="19" y="33"/>
                    <a:pt x="19" y="34"/>
                    <a:pt x="19" y="34"/>
                  </a:cubicBezTo>
                  <a:cubicBezTo>
                    <a:pt x="19" y="34"/>
                    <a:pt x="19" y="34"/>
                    <a:pt x="19" y="34"/>
                  </a:cubicBezTo>
                  <a:cubicBezTo>
                    <a:pt x="19" y="34"/>
                    <a:pt x="19" y="34"/>
                    <a:pt x="19" y="34"/>
                  </a:cubicBezTo>
                  <a:cubicBezTo>
                    <a:pt x="19" y="35"/>
                    <a:pt x="19" y="35"/>
                    <a:pt x="19" y="35"/>
                  </a:cubicBezTo>
                  <a:cubicBezTo>
                    <a:pt x="18" y="36"/>
                    <a:pt x="18" y="36"/>
                    <a:pt x="17" y="37"/>
                  </a:cubicBezTo>
                  <a:cubicBezTo>
                    <a:pt x="15" y="37"/>
                    <a:pt x="11" y="38"/>
                    <a:pt x="8" y="38"/>
                  </a:cubicBezTo>
                  <a:cubicBezTo>
                    <a:pt x="7" y="38"/>
                    <a:pt x="7" y="38"/>
                    <a:pt x="6" y="38"/>
                  </a:cubicBezTo>
                  <a:cubicBezTo>
                    <a:pt x="5" y="38"/>
                    <a:pt x="5" y="38"/>
                    <a:pt x="5" y="38"/>
                  </a:cubicBezTo>
                  <a:cubicBezTo>
                    <a:pt x="5" y="41"/>
                    <a:pt x="4" y="43"/>
                    <a:pt x="3" y="45"/>
                  </a:cubicBezTo>
                  <a:cubicBezTo>
                    <a:pt x="3" y="46"/>
                    <a:pt x="3" y="46"/>
                    <a:pt x="3" y="46"/>
                  </a:cubicBezTo>
                  <a:cubicBezTo>
                    <a:pt x="3" y="47"/>
                    <a:pt x="4" y="49"/>
                    <a:pt x="4" y="51"/>
                  </a:cubicBezTo>
                  <a:cubicBezTo>
                    <a:pt x="4" y="51"/>
                    <a:pt x="4" y="51"/>
                    <a:pt x="4" y="51"/>
                  </a:cubicBezTo>
                  <a:cubicBezTo>
                    <a:pt x="4" y="51"/>
                    <a:pt x="4" y="51"/>
                    <a:pt x="4" y="51"/>
                  </a:cubicBezTo>
                  <a:cubicBezTo>
                    <a:pt x="4" y="51"/>
                    <a:pt x="4" y="51"/>
                    <a:pt x="4" y="51"/>
                  </a:cubicBezTo>
                  <a:cubicBezTo>
                    <a:pt x="5" y="51"/>
                    <a:pt x="5" y="51"/>
                    <a:pt x="5" y="51"/>
                  </a:cubicBezTo>
                  <a:cubicBezTo>
                    <a:pt x="5" y="51"/>
                    <a:pt x="5" y="51"/>
                    <a:pt x="5" y="51"/>
                  </a:cubicBezTo>
                  <a:cubicBezTo>
                    <a:pt x="5" y="51"/>
                    <a:pt x="5" y="51"/>
                    <a:pt x="6" y="51"/>
                  </a:cubicBezTo>
                  <a:cubicBezTo>
                    <a:pt x="8" y="51"/>
                    <a:pt x="14" y="51"/>
                    <a:pt x="17" y="50"/>
                  </a:cubicBezTo>
                  <a:cubicBezTo>
                    <a:pt x="17" y="51"/>
                    <a:pt x="17" y="51"/>
                    <a:pt x="18" y="52"/>
                  </a:cubicBezTo>
                  <a:cubicBezTo>
                    <a:pt x="18" y="52"/>
                    <a:pt x="18" y="52"/>
                    <a:pt x="18" y="52"/>
                  </a:cubicBezTo>
                  <a:cubicBezTo>
                    <a:pt x="18" y="54"/>
                    <a:pt x="18" y="55"/>
                    <a:pt x="19" y="56"/>
                  </a:cubicBezTo>
                  <a:cubicBezTo>
                    <a:pt x="19" y="56"/>
                    <a:pt x="19" y="56"/>
                    <a:pt x="19" y="56"/>
                  </a:cubicBezTo>
                  <a:cubicBezTo>
                    <a:pt x="19" y="56"/>
                    <a:pt x="19" y="56"/>
                    <a:pt x="19" y="56"/>
                  </a:cubicBezTo>
                  <a:cubicBezTo>
                    <a:pt x="19" y="57"/>
                    <a:pt x="19" y="57"/>
                    <a:pt x="19" y="57"/>
                  </a:cubicBezTo>
                  <a:cubicBezTo>
                    <a:pt x="20" y="57"/>
                    <a:pt x="20" y="57"/>
                    <a:pt x="20" y="57"/>
                  </a:cubicBezTo>
                  <a:cubicBezTo>
                    <a:pt x="21" y="56"/>
                    <a:pt x="22" y="56"/>
                    <a:pt x="23" y="55"/>
                  </a:cubicBezTo>
                  <a:cubicBezTo>
                    <a:pt x="24" y="55"/>
                    <a:pt x="25" y="55"/>
                    <a:pt x="26" y="54"/>
                  </a:cubicBezTo>
                  <a:cubicBezTo>
                    <a:pt x="26" y="54"/>
                    <a:pt x="26" y="54"/>
                    <a:pt x="26" y="54"/>
                  </a:cubicBezTo>
                  <a:cubicBezTo>
                    <a:pt x="26" y="53"/>
                    <a:pt x="26" y="53"/>
                    <a:pt x="26" y="53"/>
                  </a:cubicBezTo>
                  <a:cubicBezTo>
                    <a:pt x="26" y="53"/>
                    <a:pt x="26" y="53"/>
                    <a:pt x="26" y="53"/>
                  </a:cubicBezTo>
                  <a:cubicBezTo>
                    <a:pt x="26" y="52"/>
                    <a:pt x="26" y="51"/>
                    <a:pt x="25" y="50"/>
                  </a:cubicBezTo>
                  <a:cubicBezTo>
                    <a:pt x="25" y="50"/>
                    <a:pt x="25" y="50"/>
                    <a:pt x="25" y="50"/>
                  </a:cubicBezTo>
                  <a:cubicBezTo>
                    <a:pt x="25" y="49"/>
                    <a:pt x="25" y="49"/>
                    <a:pt x="25" y="49"/>
                  </a:cubicBezTo>
                  <a:cubicBezTo>
                    <a:pt x="25" y="48"/>
                    <a:pt x="25" y="47"/>
                    <a:pt x="25" y="47"/>
                  </a:cubicBezTo>
                  <a:cubicBezTo>
                    <a:pt x="27" y="46"/>
                    <a:pt x="29" y="44"/>
                    <a:pt x="30" y="41"/>
                  </a:cubicBezTo>
                  <a:cubicBezTo>
                    <a:pt x="30" y="41"/>
                    <a:pt x="30" y="41"/>
                    <a:pt x="30" y="41"/>
                  </a:cubicBezTo>
                  <a:cubicBezTo>
                    <a:pt x="30" y="41"/>
                    <a:pt x="30" y="41"/>
                    <a:pt x="30" y="41"/>
                  </a:cubicBezTo>
                  <a:cubicBezTo>
                    <a:pt x="30" y="41"/>
                    <a:pt x="31" y="38"/>
                    <a:pt x="30" y="32"/>
                  </a:cubicBezTo>
                  <a:cubicBezTo>
                    <a:pt x="30" y="32"/>
                    <a:pt x="30" y="32"/>
                    <a:pt x="30" y="32"/>
                  </a:cubicBezTo>
                  <a:cubicBezTo>
                    <a:pt x="29" y="30"/>
                    <a:pt x="29" y="29"/>
                    <a:pt x="28" y="28"/>
                  </a:cubicBezTo>
                  <a:cubicBezTo>
                    <a:pt x="27" y="23"/>
                    <a:pt x="24" y="22"/>
                    <a:pt x="20" y="21"/>
                  </a:cubicBezTo>
                  <a:cubicBezTo>
                    <a:pt x="19" y="21"/>
                    <a:pt x="18" y="21"/>
                    <a:pt x="17" y="21"/>
                  </a:cubicBezTo>
                  <a:cubicBezTo>
                    <a:pt x="16" y="21"/>
                    <a:pt x="16" y="21"/>
                    <a:pt x="15" y="21"/>
                  </a:cubicBezTo>
                  <a:cubicBezTo>
                    <a:pt x="14" y="21"/>
                    <a:pt x="14" y="21"/>
                    <a:pt x="13" y="21"/>
                  </a:cubicBezTo>
                  <a:cubicBezTo>
                    <a:pt x="13" y="21"/>
                    <a:pt x="12" y="21"/>
                    <a:pt x="12" y="21"/>
                  </a:cubicBezTo>
                  <a:cubicBezTo>
                    <a:pt x="11" y="21"/>
                    <a:pt x="11" y="21"/>
                    <a:pt x="11" y="21"/>
                  </a:cubicBezTo>
                  <a:cubicBezTo>
                    <a:pt x="11" y="21"/>
                    <a:pt x="11" y="21"/>
                    <a:pt x="11" y="21"/>
                  </a:cubicBezTo>
                  <a:cubicBezTo>
                    <a:pt x="11" y="20"/>
                    <a:pt x="10" y="20"/>
                    <a:pt x="10" y="19"/>
                  </a:cubicBezTo>
                  <a:cubicBezTo>
                    <a:pt x="11" y="18"/>
                    <a:pt x="11" y="18"/>
                    <a:pt x="11" y="18"/>
                  </a:cubicBezTo>
                  <a:cubicBezTo>
                    <a:pt x="11" y="18"/>
                    <a:pt x="13" y="17"/>
                    <a:pt x="17" y="17"/>
                  </a:cubicBezTo>
                  <a:cubicBezTo>
                    <a:pt x="19" y="17"/>
                    <a:pt x="20" y="17"/>
                    <a:pt x="23" y="17"/>
                  </a:cubicBezTo>
                  <a:cubicBezTo>
                    <a:pt x="23" y="17"/>
                    <a:pt x="23" y="17"/>
                    <a:pt x="23" y="17"/>
                  </a:cubicBezTo>
                  <a:cubicBezTo>
                    <a:pt x="23" y="17"/>
                    <a:pt x="23" y="17"/>
                    <a:pt x="23" y="17"/>
                  </a:cubicBezTo>
                  <a:cubicBezTo>
                    <a:pt x="23" y="17"/>
                    <a:pt x="23" y="17"/>
                    <a:pt x="23" y="17"/>
                  </a:cubicBezTo>
                  <a:cubicBezTo>
                    <a:pt x="23" y="18"/>
                    <a:pt x="23" y="18"/>
                    <a:pt x="23" y="18"/>
                  </a:cubicBezTo>
                  <a:cubicBezTo>
                    <a:pt x="24" y="17"/>
                    <a:pt x="24" y="17"/>
                    <a:pt x="24" y="17"/>
                  </a:cubicBezTo>
                  <a:cubicBezTo>
                    <a:pt x="25" y="15"/>
                    <a:pt x="25" y="13"/>
                    <a:pt x="26" y="12"/>
                  </a:cubicBezTo>
                  <a:cubicBezTo>
                    <a:pt x="26" y="11"/>
                    <a:pt x="26" y="11"/>
                    <a:pt x="26" y="11"/>
                  </a:cubicBezTo>
                  <a:cubicBezTo>
                    <a:pt x="26" y="11"/>
                    <a:pt x="26" y="11"/>
                    <a:pt x="26" y="11"/>
                  </a:cubicBezTo>
                  <a:cubicBezTo>
                    <a:pt x="25" y="7"/>
                    <a:pt x="25" y="7"/>
                    <a:pt x="25" y="7"/>
                  </a:cubicBezTo>
                  <a:cubicBezTo>
                    <a:pt x="24" y="6"/>
                    <a:pt x="24" y="6"/>
                    <a:pt x="24" y="6"/>
                  </a:cubicBezTo>
                  <a:cubicBezTo>
                    <a:pt x="24" y="7"/>
                    <a:pt x="24" y="7"/>
                    <a:pt x="24" y="7"/>
                  </a:cubicBezTo>
                  <a:cubicBezTo>
                    <a:pt x="24" y="7"/>
                    <a:pt x="24" y="7"/>
                    <a:pt x="24" y="7"/>
                  </a:cubicBezTo>
                  <a:cubicBezTo>
                    <a:pt x="23" y="6"/>
                    <a:pt x="21" y="6"/>
                    <a:pt x="19" y="6"/>
                  </a:cubicBezTo>
                  <a:cubicBezTo>
                    <a:pt x="17" y="6"/>
                    <a:pt x="15" y="6"/>
                    <a:pt x="13" y="7"/>
                  </a:cubicBezTo>
                  <a:cubicBezTo>
                    <a:pt x="13" y="5"/>
                    <a:pt x="13" y="3"/>
                    <a:pt x="12" y="1"/>
                  </a:cubicBezTo>
                  <a:cubicBezTo>
                    <a:pt x="12" y="1"/>
                    <a:pt x="12" y="1"/>
                    <a:pt x="12" y="1"/>
                  </a:cubicBezTo>
                  <a:cubicBezTo>
                    <a:pt x="12" y="1"/>
                    <a:pt x="12" y="1"/>
                    <a:pt x="12" y="1"/>
                  </a:cubicBezTo>
                  <a:cubicBezTo>
                    <a:pt x="11" y="0"/>
                    <a:pt x="11" y="0"/>
                    <a:pt x="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 name="Freeform 29"/>
            <p:cNvSpPr>
              <a:spLocks noEditPoints="1"/>
            </p:cNvSpPr>
            <p:nvPr/>
          </p:nvSpPr>
          <p:spPr bwMode="auto">
            <a:xfrm>
              <a:off x="3427" y="1891"/>
              <a:ext cx="100" cy="62"/>
            </a:xfrm>
            <a:custGeom>
              <a:avLst/>
              <a:gdLst>
                <a:gd name="T0" fmla="*/ 32 w 42"/>
                <a:gd name="T1" fmla="*/ 4 h 26"/>
                <a:gd name="T2" fmla="*/ 31 w 42"/>
                <a:gd name="T3" fmla="*/ 3 h 26"/>
                <a:gd name="T4" fmla="*/ 41 w 42"/>
                <a:gd name="T5" fmla="*/ 1 h 26"/>
                <a:gd name="T6" fmla="*/ 39 w 42"/>
                <a:gd name="T7" fmla="*/ 11 h 26"/>
                <a:gd name="T8" fmla="*/ 38 w 42"/>
                <a:gd name="T9" fmla="*/ 10 h 26"/>
                <a:gd name="T10" fmla="*/ 39 w 42"/>
                <a:gd name="T11" fmla="*/ 6 h 26"/>
                <a:gd name="T12" fmla="*/ 38 w 42"/>
                <a:gd name="T13" fmla="*/ 5 h 26"/>
                <a:gd name="T14" fmla="*/ 38 w 42"/>
                <a:gd name="T15" fmla="*/ 5 h 26"/>
                <a:gd name="T16" fmla="*/ 27 w 42"/>
                <a:gd name="T17" fmla="*/ 19 h 26"/>
                <a:gd name="T18" fmla="*/ 25 w 42"/>
                <a:gd name="T19" fmla="*/ 20 h 26"/>
                <a:gd name="T20" fmla="*/ 25 w 42"/>
                <a:gd name="T21" fmla="*/ 20 h 26"/>
                <a:gd name="T22" fmla="*/ 23 w 42"/>
                <a:gd name="T23" fmla="*/ 19 h 26"/>
                <a:gd name="T24" fmla="*/ 12 w 42"/>
                <a:gd name="T25" fmla="*/ 13 h 26"/>
                <a:gd name="T26" fmla="*/ 12 w 42"/>
                <a:gd name="T27" fmla="*/ 14 h 26"/>
                <a:gd name="T28" fmla="*/ 1 w 42"/>
                <a:gd name="T29" fmla="*/ 24 h 26"/>
                <a:gd name="T30" fmla="*/ 1 w 42"/>
                <a:gd name="T31" fmla="*/ 24 h 26"/>
                <a:gd name="T32" fmla="*/ 1 w 42"/>
                <a:gd name="T33" fmla="*/ 23 h 26"/>
                <a:gd name="T34" fmla="*/ 11 w 42"/>
                <a:gd name="T35" fmla="*/ 12 h 26"/>
                <a:gd name="T36" fmla="*/ 12 w 42"/>
                <a:gd name="T37" fmla="*/ 12 h 26"/>
                <a:gd name="T38" fmla="*/ 14 w 42"/>
                <a:gd name="T39" fmla="*/ 12 h 26"/>
                <a:gd name="T40" fmla="*/ 20 w 42"/>
                <a:gd name="T41" fmla="*/ 15 h 26"/>
                <a:gd name="T42" fmla="*/ 25 w 42"/>
                <a:gd name="T43" fmla="*/ 18 h 26"/>
                <a:gd name="T44" fmla="*/ 25 w 42"/>
                <a:gd name="T45" fmla="*/ 17 h 26"/>
                <a:gd name="T46" fmla="*/ 36 w 42"/>
                <a:gd name="T47" fmla="*/ 5 h 26"/>
                <a:gd name="T48" fmla="*/ 37 w 42"/>
                <a:gd name="T49" fmla="*/ 4 h 26"/>
                <a:gd name="T50" fmla="*/ 36 w 42"/>
                <a:gd name="T51" fmla="*/ 4 h 26"/>
                <a:gd name="T52" fmla="*/ 32 w 42"/>
                <a:gd name="T53" fmla="*/ 4 h 26"/>
                <a:gd name="T54" fmla="*/ 41 w 42"/>
                <a:gd name="T55" fmla="*/ 0 h 26"/>
                <a:gd name="T56" fmla="*/ 30 w 42"/>
                <a:gd name="T57" fmla="*/ 2 h 26"/>
                <a:gd name="T58" fmla="*/ 29 w 42"/>
                <a:gd name="T59" fmla="*/ 3 h 26"/>
                <a:gd name="T60" fmla="*/ 29 w 42"/>
                <a:gd name="T61" fmla="*/ 3 h 26"/>
                <a:gd name="T62" fmla="*/ 31 w 42"/>
                <a:gd name="T63" fmla="*/ 5 h 26"/>
                <a:gd name="T64" fmla="*/ 32 w 42"/>
                <a:gd name="T65" fmla="*/ 5 h 26"/>
                <a:gd name="T66" fmla="*/ 35 w 42"/>
                <a:gd name="T67" fmla="*/ 5 h 26"/>
                <a:gd name="T68" fmla="*/ 25 w 42"/>
                <a:gd name="T69" fmla="*/ 16 h 26"/>
                <a:gd name="T70" fmla="*/ 21 w 42"/>
                <a:gd name="T71" fmla="*/ 14 h 26"/>
                <a:gd name="T72" fmla="*/ 14 w 42"/>
                <a:gd name="T73" fmla="*/ 11 h 26"/>
                <a:gd name="T74" fmla="*/ 12 w 42"/>
                <a:gd name="T75" fmla="*/ 11 h 26"/>
                <a:gd name="T76" fmla="*/ 10 w 42"/>
                <a:gd name="T77" fmla="*/ 12 h 26"/>
                <a:gd name="T78" fmla="*/ 0 w 42"/>
                <a:gd name="T79" fmla="*/ 22 h 26"/>
                <a:gd name="T80" fmla="*/ 0 w 42"/>
                <a:gd name="T81" fmla="*/ 23 h 26"/>
                <a:gd name="T82" fmla="*/ 0 w 42"/>
                <a:gd name="T83" fmla="*/ 24 h 26"/>
                <a:gd name="T84" fmla="*/ 0 w 42"/>
                <a:gd name="T85" fmla="*/ 25 h 26"/>
                <a:gd name="T86" fmla="*/ 1 w 42"/>
                <a:gd name="T87" fmla="*/ 26 h 26"/>
                <a:gd name="T88" fmla="*/ 1 w 42"/>
                <a:gd name="T89" fmla="*/ 26 h 26"/>
                <a:gd name="T90" fmla="*/ 1 w 42"/>
                <a:gd name="T91" fmla="*/ 26 h 26"/>
                <a:gd name="T92" fmla="*/ 12 w 42"/>
                <a:gd name="T93" fmla="*/ 15 h 26"/>
                <a:gd name="T94" fmla="*/ 23 w 42"/>
                <a:gd name="T95" fmla="*/ 20 h 26"/>
                <a:gd name="T96" fmla="*/ 25 w 42"/>
                <a:gd name="T97" fmla="*/ 21 h 26"/>
                <a:gd name="T98" fmla="*/ 25 w 42"/>
                <a:gd name="T99" fmla="*/ 21 h 26"/>
                <a:gd name="T100" fmla="*/ 27 w 42"/>
                <a:gd name="T101" fmla="*/ 19 h 26"/>
                <a:gd name="T102" fmla="*/ 37 w 42"/>
                <a:gd name="T103" fmla="*/ 7 h 26"/>
                <a:gd name="T104" fmla="*/ 37 w 42"/>
                <a:gd name="T105" fmla="*/ 10 h 26"/>
                <a:gd name="T106" fmla="*/ 37 w 42"/>
                <a:gd name="T107" fmla="*/ 11 h 26"/>
                <a:gd name="T108" fmla="*/ 40 w 42"/>
                <a:gd name="T109" fmla="*/ 12 h 26"/>
                <a:gd name="T110" fmla="*/ 40 w 42"/>
                <a:gd name="T111" fmla="*/ 12 h 26"/>
                <a:gd name="T112" fmla="*/ 40 w 42"/>
                <a:gd name="T113" fmla="*/ 12 h 26"/>
                <a:gd name="T114" fmla="*/ 42 w 42"/>
                <a:gd name="T115" fmla="*/ 1 h 26"/>
                <a:gd name="T116" fmla="*/ 42 w 42"/>
                <a:gd name="T117" fmla="*/ 0 h 26"/>
                <a:gd name="T118" fmla="*/ 41 w 42"/>
                <a:gd name="T1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 h="26">
                  <a:moveTo>
                    <a:pt x="32" y="4"/>
                  </a:moveTo>
                  <a:cubicBezTo>
                    <a:pt x="32" y="4"/>
                    <a:pt x="31" y="4"/>
                    <a:pt x="31" y="3"/>
                  </a:cubicBezTo>
                  <a:cubicBezTo>
                    <a:pt x="34" y="2"/>
                    <a:pt x="39" y="2"/>
                    <a:pt x="41" y="1"/>
                  </a:cubicBezTo>
                  <a:cubicBezTo>
                    <a:pt x="41" y="3"/>
                    <a:pt x="40" y="8"/>
                    <a:pt x="39" y="11"/>
                  </a:cubicBezTo>
                  <a:cubicBezTo>
                    <a:pt x="39" y="11"/>
                    <a:pt x="39" y="10"/>
                    <a:pt x="38" y="10"/>
                  </a:cubicBezTo>
                  <a:cubicBezTo>
                    <a:pt x="39" y="6"/>
                    <a:pt x="39" y="6"/>
                    <a:pt x="39" y="6"/>
                  </a:cubicBezTo>
                  <a:cubicBezTo>
                    <a:pt x="38" y="5"/>
                    <a:pt x="38" y="5"/>
                    <a:pt x="38" y="5"/>
                  </a:cubicBezTo>
                  <a:cubicBezTo>
                    <a:pt x="38" y="5"/>
                    <a:pt x="38" y="5"/>
                    <a:pt x="38" y="5"/>
                  </a:cubicBezTo>
                  <a:cubicBezTo>
                    <a:pt x="38" y="5"/>
                    <a:pt x="31" y="14"/>
                    <a:pt x="27" y="19"/>
                  </a:cubicBezTo>
                  <a:cubicBezTo>
                    <a:pt x="26" y="19"/>
                    <a:pt x="26" y="20"/>
                    <a:pt x="25" y="20"/>
                  </a:cubicBezTo>
                  <a:cubicBezTo>
                    <a:pt x="25" y="20"/>
                    <a:pt x="25" y="20"/>
                    <a:pt x="25" y="20"/>
                  </a:cubicBezTo>
                  <a:cubicBezTo>
                    <a:pt x="24" y="20"/>
                    <a:pt x="24" y="19"/>
                    <a:pt x="23" y="19"/>
                  </a:cubicBezTo>
                  <a:cubicBezTo>
                    <a:pt x="12" y="13"/>
                    <a:pt x="12" y="13"/>
                    <a:pt x="12" y="13"/>
                  </a:cubicBezTo>
                  <a:cubicBezTo>
                    <a:pt x="12" y="14"/>
                    <a:pt x="12" y="14"/>
                    <a:pt x="12" y="14"/>
                  </a:cubicBezTo>
                  <a:cubicBezTo>
                    <a:pt x="1" y="24"/>
                    <a:pt x="1" y="24"/>
                    <a:pt x="1" y="24"/>
                  </a:cubicBezTo>
                  <a:cubicBezTo>
                    <a:pt x="1" y="24"/>
                    <a:pt x="1" y="24"/>
                    <a:pt x="1" y="24"/>
                  </a:cubicBezTo>
                  <a:cubicBezTo>
                    <a:pt x="1" y="23"/>
                    <a:pt x="1" y="23"/>
                    <a:pt x="1" y="23"/>
                  </a:cubicBezTo>
                  <a:cubicBezTo>
                    <a:pt x="11" y="12"/>
                    <a:pt x="11" y="12"/>
                    <a:pt x="11" y="12"/>
                  </a:cubicBezTo>
                  <a:cubicBezTo>
                    <a:pt x="11" y="12"/>
                    <a:pt x="12" y="12"/>
                    <a:pt x="12" y="12"/>
                  </a:cubicBezTo>
                  <a:cubicBezTo>
                    <a:pt x="13" y="12"/>
                    <a:pt x="13" y="12"/>
                    <a:pt x="14" y="12"/>
                  </a:cubicBezTo>
                  <a:cubicBezTo>
                    <a:pt x="15" y="13"/>
                    <a:pt x="18" y="14"/>
                    <a:pt x="20" y="15"/>
                  </a:cubicBezTo>
                  <a:cubicBezTo>
                    <a:pt x="22" y="16"/>
                    <a:pt x="24" y="17"/>
                    <a:pt x="25" y="18"/>
                  </a:cubicBezTo>
                  <a:cubicBezTo>
                    <a:pt x="25" y="17"/>
                    <a:pt x="25" y="17"/>
                    <a:pt x="25" y="17"/>
                  </a:cubicBezTo>
                  <a:cubicBezTo>
                    <a:pt x="29" y="12"/>
                    <a:pt x="36" y="5"/>
                    <a:pt x="36" y="5"/>
                  </a:cubicBezTo>
                  <a:cubicBezTo>
                    <a:pt x="37" y="4"/>
                    <a:pt x="37" y="4"/>
                    <a:pt x="37" y="4"/>
                  </a:cubicBezTo>
                  <a:cubicBezTo>
                    <a:pt x="36" y="4"/>
                    <a:pt x="36" y="4"/>
                    <a:pt x="36" y="4"/>
                  </a:cubicBezTo>
                  <a:cubicBezTo>
                    <a:pt x="32" y="4"/>
                    <a:pt x="32" y="4"/>
                    <a:pt x="32" y="4"/>
                  </a:cubicBezTo>
                  <a:moveTo>
                    <a:pt x="41" y="0"/>
                  </a:moveTo>
                  <a:cubicBezTo>
                    <a:pt x="41" y="0"/>
                    <a:pt x="34" y="1"/>
                    <a:pt x="30" y="2"/>
                  </a:cubicBezTo>
                  <a:cubicBezTo>
                    <a:pt x="29" y="3"/>
                    <a:pt x="29" y="3"/>
                    <a:pt x="29" y="3"/>
                  </a:cubicBezTo>
                  <a:cubicBezTo>
                    <a:pt x="29" y="3"/>
                    <a:pt x="29" y="3"/>
                    <a:pt x="29" y="3"/>
                  </a:cubicBezTo>
                  <a:cubicBezTo>
                    <a:pt x="30" y="4"/>
                    <a:pt x="31" y="5"/>
                    <a:pt x="31" y="5"/>
                  </a:cubicBezTo>
                  <a:cubicBezTo>
                    <a:pt x="32" y="5"/>
                    <a:pt x="32" y="5"/>
                    <a:pt x="32" y="5"/>
                  </a:cubicBezTo>
                  <a:cubicBezTo>
                    <a:pt x="35" y="5"/>
                    <a:pt x="35" y="5"/>
                    <a:pt x="35" y="5"/>
                  </a:cubicBezTo>
                  <a:cubicBezTo>
                    <a:pt x="33" y="7"/>
                    <a:pt x="28" y="12"/>
                    <a:pt x="25" y="16"/>
                  </a:cubicBezTo>
                  <a:cubicBezTo>
                    <a:pt x="24" y="16"/>
                    <a:pt x="22" y="15"/>
                    <a:pt x="21" y="14"/>
                  </a:cubicBezTo>
                  <a:cubicBezTo>
                    <a:pt x="18" y="13"/>
                    <a:pt x="16" y="12"/>
                    <a:pt x="14" y="11"/>
                  </a:cubicBezTo>
                  <a:cubicBezTo>
                    <a:pt x="14" y="11"/>
                    <a:pt x="13" y="11"/>
                    <a:pt x="12" y="11"/>
                  </a:cubicBezTo>
                  <a:cubicBezTo>
                    <a:pt x="11" y="11"/>
                    <a:pt x="10" y="11"/>
                    <a:pt x="10" y="12"/>
                  </a:cubicBezTo>
                  <a:cubicBezTo>
                    <a:pt x="0" y="22"/>
                    <a:pt x="0" y="22"/>
                    <a:pt x="0" y="22"/>
                  </a:cubicBezTo>
                  <a:cubicBezTo>
                    <a:pt x="0" y="23"/>
                    <a:pt x="0" y="23"/>
                    <a:pt x="0" y="23"/>
                  </a:cubicBezTo>
                  <a:cubicBezTo>
                    <a:pt x="0" y="23"/>
                    <a:pt x="0" y="24"/>
                    <a:pt x="0" y="24"/>
                  </a:cubicBezTo>
                  <a:cubicBezTo>
                    <a:pt x="0" y="25"/>
                    <a:pt x="0" y="25"/>
                    <a:pt x="0" y="25"/>
                  </a:cubicBezTo>
                  <a:cubicBezTo>
                    <a:pt x="1" y="26"/>
                    <a:pt x="1" y="26"/>
                    <a:pt x="1" y="26"/>
                  </a:cubicBezTo>
                  <a:cubicBezTo>
                    <a:pt x="1" y="26"/>
                    <a:pt x="1" y="26"/>
                    <a:pt x="1" y="26"/>
                  </a:cubicBezTo>
                  <a:cubicBezTo>
                    <a:pt x="1" y="26"/>
                    <a:pt x="1" y="26"/>
                    <a:pt x="1" y="26"/>
                  </a:cubicBezTo>
                  <a:cubicBezTo>
                    <a:pt x="12" y="15"/>
                    <a:pt x="12" y="15"/>
                    <a:pt x="12" y="15"/>
                  </a:cubicBezTo>
                  <a:cubicBezTo>
                    <a:pt x="23" y="20"/>
                    <a:pt x="23" y="20"/>
                    <a:pt x="23" y="20"/>
                  </a:cubicBezTo>
                  <a:cubicBezTo>
                    <a:pt x="23" y="20"/>
                    <a:pt x="24" y="21"/>
                    <a:pt x="25" y="21"/>
                  </a:cubicBezTo>
                  <a:cubicBezTo>
                    <a:pt x="25" y="21"/>
                    <a:pt x="25" y="21"/>
                    <a:pt x="25" y="21"/>
                  </a:cubicBezTo>
                  <a:cubicBezTo>
                    <a:pt x="26" y="21"/>
                    <a:pt x="27" y="20"/>
                    <a:pt x="27" y="19"/>
                  </a:cubicBezTo>
                  <a:cubicBezTo>
                    <a:pt x="31" y="16"/>
                    <a:pt x="35" y="10"/>
                    <a:pt x="37" y="7"/>
                  </a:cubicBezTo>
                  <a:cubicBezTo>
                    <a:pt x="37" y="10"/>
                    <a:pt x="37" y="10"/>
                    <a:pt x="37" y="10"/>
                  </a:cubicBezTo>
                  <a:cubicBezTo>
                    <a:pt x="37" y="11"/>
                    <a:pt x="37" y="11"/>
                    <a:pt x="37" y="11"/>
                  </a:cubicBezTo>
                  <a:cubicBezTo>
                    <a:pt x="37" y="11"/>
                    <a:pt x="39" y="12"/>
                    <a:pt x="40" y="12"/>
                  </a:cubicBezTo>
                  <a:cubicBezTo>
                    <a:pt x="40" y="12"/>
                    <a:pt x="40" y="12"/>
                    <a:pt x="40" y="12"/>
                  </a:cubicBezTo>
                  <a:cubicBezTo>
                    <a:pt x="40" y="12"/>
                    <a:pt x="40" y="12"/>
                    <a:pt x="40" y="12"/>
                  </a:cubicBezTo>
                  <a:cubicBezTo>
                    <a:pt x="41" y="9"/>
                    <a:pt x="42" y="1"/>
                    <a:pt x="42" y="1"/>
                  </a:cubicBezTo>
                  <a:cubicBezTo>
                    <a:pt x="42" y="0"/>
                    <a:pt x="42" y="0"/>
                    <a:pt x="42" y="0"/>
                  </a:cubicBezTo>
                  <a:cubicBezTo>
                    <a:pt x="41" y="0"/>
                    <a:pt x="41" y="0"/>
                    <a:pt x="4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 name="Freeform 30"/>
            <p:cNvSpPr>
              <a:spLocks noEditPoints="1"/>
            </p:cNvSpPr>
            <p:nvPr/>
          </p:nvSpPr>
          <p:spPr bwMode="auto">
            <a:xfrm>
              <a:off x="3411" y="1889"/>
              <a:ext cx="119" cy="95"/>
            </a:xfrm>
            <a:custGeom>
              <a:avLst/>
              <a:gdLst>
                <a:gd name="T0" fmla="*/ 31 w 50"/>
                <a:gd name="T1" fmla="*/ 34 h 40"/>
                <a:gd name="T2" fmla="*/ 22 w 50"/>
                <a:gd name="T3" fmla="*/ 34 h 40"/>
                <a:gd name="T4" fmla="*/ 15 w 50"/>
                <a:gd name="T5" fmla="*/ 34 h 40"/>
                <a:gd name="T6" fmla="*/ 33 w 50"/>
                <a:gd name="T7" fmla="*/ 30 h 40"/>
                <a:gd name="T8" fmla="*/ 29 w 50"/>
                <a:gd name="T9" fmla="*/ 34 h 40"/>
                <a:gd name="T10" fmla="*/ 42 w 50"/>
                <a:gd name="T11" fmla="*/ 30 h 40"/>
                <a:gd name="T12" fmla="*/ 19 w 50"/>
                <a:gd name="T13" fmla="*/ 32 h 40"/>
                <a:gd name="T14" fmla="*/ 20 w 50"/>
                <a:gd name="T15" fmla="*/ 34 h 40"/>
                <a:gd name="T16" fmla="*/ 10 w 50"/>
                <a:gd name="T17" fmla="*/ 32 h 40"/>
                <a:gd name="T18" fmla="*/ 15 w 50"/>
                <a:gd name="T19" fmla="*/ 31 h 40"/>
                <a:gd name="T20" fmla="*/ 28 w 50"/>
                <a:gd name="T21" fmla="*/ 29 h 40"/>
                <a:gd name="T22" fmla="*/ 28 w 50"/>
                <a:gd name="T23" fmla="*/ 32 h 40"/>
                <a:gd name="T24" fmla="*/ 24 w 50"/>
                <a:gd name="T25" fmla="*/ 26 h 40"/>
                <a:gd name="T26" fmla="*/ 38 w 50"/>
                <a:gd name="T27" fmla="*/ 32 h 40"/>
                <a:gd name="T28" fmla="*/ 42 w 50"/>
                <a:gd name="T29" fmla="*/ 29 h 40"/>
                <a:gd name="T30" fmla="*/ 28 w 50"/>
                <a:gd name="T31" fmla="*/ 28 h 40"/>
                <a:gd name="T32" fmla="*/ 33 w 50"/>
                <a:gd name="T33" fmla="*/ 25 h 40"/>
                <a:gd name="T34" fmla="*/ 10 w 50"/>
                <a:gd name="T35" fmla="*/ 30 h 40"/>
                <a:gd name="T36" fmla="*/ 15 w 50"/>
                <a:gd name="T37" fmla="*/ 28 h 40"/>
                <a:gd name="T38" fmla="*/ 19 w 50"/>
                <a:gd name="T39" fmla="*/ 25 h 40"/>
                <a:gd name="T40" fmla="*/ 19 w 50"/>
                <a:gd name="T41" fmla="*/ 28 h 40"/>
                <a:gd name="T42" fmla="*/ 42 w 50"/>
                <a:gd name="T43" fmla="*/ 22 h 40"/>
                <a:gd name="T44" fmla="*/ 38 w 50"/>
                <a:gd name="T45" fmla="*/ 28 h 40"/>
                <a:gd name="T46" fmla="*/ 20 w 50"/>
                <a:gd name="T47" fmla="*/ 20 h 40"/>
                <a:gd name="T48" fmla="*/ 37 w 50"/>
                <a:gd name="T49" fmla="*/ 22 h 40"/>
                <a:gd name="T50" fmla="*/ 41 w 50"/>
                <a:gd name="T51" fmla="*/ 21 h 40"/>
                <a:gd name="T52" fmla="*/ 3 w 50"/>
                <a:gd name="T53" fmla="*/ 9 h 40"/>
                <a:gd name="T54" fmla="*/ 3 w 50"/>
                <a:gd name="T55" fmla="*/ 10 h 40"/>
                <a:gd name="T56" fmla="*/ 2 w 50"/>
                <a:gd name="T57" fmla="*/ 15 h 40"/>
                <a:gd name="T58" fmla="*/ 2 w 50"/>
                <a:gd name="T59" fmla="*/ 19 h 40"/>
                <a:gd name="T60" fmla="*/ 2 w 50"/>
                <a:gd name="T61" fmla="*/ 24 h 40"/>
                <a:gd name="T62" fmla="*/ 3 w 50"/>
                <a:gd name="T63" fmla="*/ 29 h 40"/>
                <a:gd name="T64" fmla="*/ 3 w 50"/>
                <a:gd name="T65" fmla="*/ 30 h 40"/>
                <a:gd name="T66" fmla="*/ 0 w 50"/>
                <a:gd name="T67" fmla="*/ 35 h 40"/>
                <a:gd name="T68" fmla="*/ 4 w 50"/>
                <a:gd name="T69" fmla="*/ 39 h 40"/>
                <a:gd name="T70" fmla="*/ 49 w 50"/>
                <a:gd name="T71" fmla="*/ 34 h 40"/>
                <a:gd name="T72" fmla="*/ 43 w 50"/>
                <a:gd name="T73" fmla="*/ 16 h 40"/>
                <a:gd name="T74" fmla="*/ 36 w 50"/>
                <a:gd name="T75" fmla="*/ 22 h 40"/>
                <a:gd name="T76" fmla="*/ 37 w 50"/>
                <a:gd name="T77" fmla="*/ 33 h 40"/>
                <a:gd name="T78" fmla="*/ 34 w 50"/>
                <a:gd name="T79" fmla="*/ 24 h 40"/>
                <a:gd name="T80" fmla="*/ 29 w 50"/>
                <a:gd name="T81" fmla="*/ 24 h 40"/>
                <a:gd name="T82" fmla="*/ 27 w 50"/>
                <a:gd name="T83" fmla="*/ 33 h 40"/>
                <a:gd name="T84" fmla="*/ 25 w 50"/>
                <a:gd name="T85" fmla="*/ 25 h 40"/>
                <a:gd name="T86" fmla="*/ 23 w 50"/>
                <a:gd name="T87" fmla="*/ 21 h 40"/>
                <a:gd name="T88" fmla="*/ 18 w 50"/>
                <a:gd name="T89" fmla="*/ 22 h 40"/>
                <a:gd name="T90" fmla="*/ 16 w 50"/>
                <a:gd name="T91" fmla="*/ 34 h 40"/>
                <a:gd name="T92" fmla="*/ 14 w 50"/>
                <a:gd name="T93" fmla="*/ 24 h 40"/>
                <a:gd name="T94" fmla="*/ 9 w 50"/>
                <a:gd name="T95" fmla="*/ 3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 h="40">
                  <a:moveTo>
                    <a:pt x="31" y="34"/>
                  </a:moveTo>
                  <a:cubicBezTo>
                    <a:pt x="33" y="33"/>
                    <a:pt x="33" y="33"/>
                    <a:pt x="33" y="33"/>
                  </a:cubicBezTo>
                  <a:cubicBezTo>
                    <a:pt x="33" y="34"/>
                    <a:pt x="33" y="34"/>
                    <a:pt x="33" y="34"/>
                  </a:cubicBezTo>
                  <a:cubicBezTo>
                    <a:pt x="31" y="34"/>
                    <a:pt x="31" y="34"/>
                    <a:pt x="31" y="34"/>
                  </a:cubicBezTo>
                  <a:moveTo>
                    <a:pt x="22" y="34"/>
                  </a:moveTo>
                  <a:cubicBezTo>
                    <a:pt x="23" y="34"/>
                    <a:pt x="23" y="33"/>
                    <a:pt x="24" y="33"/>
                  </a:cubicBezTo>
                  <a:cubicBezTo>
                    <a:pt x="24" y="33"/>
                    <a:pt x="24" y="34"/>
                    <a:pt x="24" y="34"/>
                  </a:cubicBezTo>
                  <a:cubicBezTo>
                    <a:pt x="22" y="34"/>
                    <a:pt x="22" y="34"/>
                    <a:pt x="22" y="34"/>
                  </a:cubicBezTo>
                  <a:moveTo>
                    <a:pt x="11" y="34"/>
                  </a:moveTo>
                  <a:cubicBezTo>
                    <a:pt x="12" y="34"/>
                    <a:pt x="12" y="33"/>
                    <a:pt x="13" y="33"/>
                  </a:cubicBezTo>
                  <a:cubicBezTo>
                    <a:pt x="13" y="33"/>
                    <a:pt x="14" y="33"/>
                    <a:pt x="15" y="32"/>
                  </a:cubicBezTo>
                  <a:cubicBezTo>
                    <a:pt x="15" y="33"/>
                    <a:pt x="15" y="33"/>
                    <a:pt x="15" y="34"/>
                  </a:cubicBezTo>
                  <a:cubicBezTo>
                    <a:pt x="11" y="34"/>
                    <a:pt x="11" y="34"/>
                    <a:pt x="11" y="34"/>
                  </a:cubicBezTo>
                  <a:moveTo>
                    <a:pt x="29" y="34"/>
                  </a:moveTo>
                  <a:cubicBezTo>
                    <a:pt x="29" y="33"/>
                    <a:pt x="29" y="33"/>
                    <a:pt x="29" y="33"/>
                  </a:cubicBezTo>
                  <a:cubicBezTo>
                    <a:pt x="30" y="32"/>
                    <a:pt x="31" y="31"/>
                    <a:pt x="33" y="30"/>
                  </a:cubicBezTo>
                  <a:cubicBezTo>
                    <a:pt x="33" y="31"/>
                    <a:pt x="33" y="31"/>
                    <a:pt x="33" y="32"/>
                  </a:cubicBezTo>
                  <a:cubicBezTo>
                    <a:pt x="30" y="34"/>
                    <a:pt x="30" y="34"/>
                    <a:pt x="30" y="34"/>
                  </a:cubicBezTo>
                  <a:cubicBezTo>
                    <a:pt x="29" y="34"/>
                    <a:pt x="29" y="34"/>
                    <a:pt x="29" y="34"/>
                  </a:cubicBezTo>
                  <a:cubicBezTo>
                    <a:pt x="29" y="34"/>
                    <a:pt x="29" y="34"/>
                    <a:pt x="29" y="34"/>
                  </a:cubicBezTo>
                  <a:moveTo>
                    <a:pt x="38" y="34"/>
                  </a:moveTo>
                  <a:cubicBezTo>
                    <a:pt x="38" y="34"/>
                    <a:pt x="38" y="33"/>
                    <a:pt x="38" y="33"/>
                  </a:cubicBezTo>
                  <a:cubicBezTo>
                    <a:pt x="39" y="32"/>
                    <a:pt x="39" y="32"/>
                    <a:pt x="40" y="31"/>
                  </a:cubicBezTo>
                  <a:cubicBezTo>
                    <a:pt x="41" y="31"/>
                    <a:pt x="41" y="30"/>
                    <a:pt x="42" y="30"/>
                  </a:cubicBezTo>
                  <a:cubicBezTo>
                    <a:pt x="42" y="31"/>
                    <a:pt x="42" y="33"/>
                    <a:pt x="42" y="34"/>
                  </a:cubicBezTo>
                  <a:cubicBezTo>
                    <a:pt x="38" y="34"/>
                    <a:pt x="38" y="34"/>
                    <a:pt x="38" y="34"/>
                  </a:cubicBezTo>
                  <a:moveTo>
                    <a:pt x="19" y="34"/>
                  </a:moveTo>
                  <a:cubicBezTo>
                    <a:pt x="19" y="33"/>
                    <a:pt x="19" y="33"/>
                    <a:pt x="19" y="32"/>
                  </a:cubicBezTo>
                  <a:cubicBezTo>
                    <a:pt x="20" y="32"/>
                    <a:pt x="21" y="31"/>
                    <a:pt x="22" y="31"/>
                  </a:cubicBezTo>
                  <a:cubicBezTo>
                    <a:pt x="22" y="31"/>
                    <a:pt x="23" y="30"/>
                    <a:pt x="24" y="30"/>
                  </a:cubicBezTo>
                  <a:cubicBezTo>
                    <a:pt x="24" y="30"/>
                    <a:pt x="24" y="31"/>
                    <a:pt x="24" y="32"/>
                  </a:cubicBezTo>
                  <a:cubicBezTo>
                    <a:pt x="23" y="32"/>
                    <a:pt x="21" y="33"/>
                    <a:pt x="20" y="34"/>
                  </a:cubicBezTo>
                  <a:cubicBezTo>
                    <a:pt x="20" y="34"/>
                    <a:pt x="20" y="34"/>
                    <a:pt x="20" y="34"/>
                  </a:cubicBezTo>
                  <a:cubicBezTo>
                    <a:pt x="19" y="34"/>
                    <a:pt x="19" y="34"/>
                    <a:pt x="19" y="34"/>
                  </a:cubicBezTo>
                  <a:moveTo>
                    <a:pt x="10" y="33"/>
                  </a:moveTo>
                  <a:cubicBezTo>
                    <a:pt x="10" y="33"/>
                    <a:pt x="10" y="32"/>
                    <a:pt x="10" y="32"/>
                  </a:cubicBezTo>
                  <a:cubicBezTo>
                    <a:pt x="10" y="32"/>
                    <a:pt x="10" y="32"/>
                    <a:pt x="10" y="32"/>
                  </a:cubicBezTo>
                  <a:cubicBezTo>
                    <a:pt x="10" y="32"/>
                    <a:pt x="10" y="32"/>
                    <a:pt x="10" y="32"/>
                  </a:cubicBezTo>
                  <a:cubicBezTo>
                    <a:pt x="12" y="31"/>
                    <a:pt x="13" y="30"/>
                    <a:pt x="15" y="29"/>
                  </a:cubicBezTo>
                  <a:cubicBezTo>
                    <a:pt x="15" y="30"/>
                    <a:pt x="15" y="30"/>
                    <a:pt x="15" y="31"/>
                  </a:cubicBezTo>
                  <a:cubicBezTo>
                    <a:pt x="14" y="31"/>
                    <a:pt x="13" y="32"/>
                    <a:pt x="12" y="32"/>
                  </a:cubicBezTo>
                  <a:cubicBezTo>
                    <a:pt x="12" y="33"/>
                    <a:pt x="11" y="33"/>
                    <a:pt x="10" y="33"/>
                  </a:cubicBezTo>
                  <a:moveTo>
                    <a:pt x="28" y="32"/>
                  </a:moveTo>
                  <a:cubicBezTo>
                    <a:pt x="28" y="29"/>
                    <a:pt x="28" y="29"/>
                    <a:pt x="28" y="29"/>
                  </a:cubicBezTo>
                  <a:cubicBezTo>
                    <a:pt x="29" y="29"/>
                    <a:pt x="30" y="28"/>
                    <a:pt x="31" y="28"/>
                  </a:cubicBezTo>
                  <a:cubicBezTo>
                    <a:pt x="32" y="28"/>
                    <a:pt x="32" y="27"/>
                    <a:pt x="33" y="27"/>
                  </a:cubicBezTo>
                  <a:cubicBezTo>
                    <a:pt x="33" y="28"/>
                    <a:pt x="33" y="29"/>
                    <a:pt x="33" y="29"/>
                  </a:cubicBezTo>
                  <a:cubicBezTo>
                    <a:pt x="31" y="30"/>
                    <a:pt x="30" y="31"/>
                    <a:pt x="28" y="32"/>
                  </a:cubicBezTo>
                  <a:moveTo>
                    <a:pt x="19" y="31"/>
                  </a:moveTo>
                  <a:cubicBezTo>
                    <a:pt x="19" y="30"/>
                    <a:pt x="19" y="30"/>
                    <a:pt x="19" y="29"/>
                  </a:cubicBezTo>
                  <a:cubicBezTo>
                    <a:pt x="19" y="29"/>
                    <a:pt x="19" y="29"/>
                    <a:pt x="19" y="29"/>
                  </a:cubicBezTo>
                  <a:cubicBezTo>
                    <a:pt x="24" y="26"/>
                    <a:pt x="24" y="26"/>
                    <a:pt x="24" y="26"/>
                  </a:cubicBezTo>
                  <a:cubicBezTo>
                    <a:pt x="24" y="27"/>
                    <a:pt x="24" y="28"/>
                    <a:pt x="24" y="29"/>
                  </a:cubicBezTo>
                  <a:cubicBezTo>
                    <a:pt x="23" y="29"/>
                    <a:pt x="22" y="30"/>
                    <a:pt x="21" y="30"/>
                  </a:cubicBezTo>
                  <a:cubicBezTo>
                    <a:pt x="21" y="30"/>
                    <a:pt x="20" y="31"/>
                    <a:pt x="19" y="31"/>
                  </a:cubicBezTo>
                  <a:moveTo>
                    <a:pt x="38" y="32"/>
                  </a:moveTo>
                  <a:cubicBezTo>
                    <a:pt x="38" y="31"/>
                    <a:pt x="38" y="30"/>
                    <a:pt x="38" y="29"/>
                  </a:cubicBezTo>
                  <a:cubicBezTo>
                    <a:pt x="38" y="29"/>
                    <a:pt x="38" y="29"/>
                    <a:pt x="38" y="29"/>
                  </a:cubicBezTo>
                  <a:cubicBezTo>
                    <a:pt x="40" y="28"/>
                    <a:pt x="41" y="27"/>
                    <a:pt x="42" y="26"/>
                  </a:cubicBezTo>
                  <a:cubicBezTo>
                    <a:pt x="42" y="27"/>
                    <a:pt x="42" y="28"/>
                    <a:pt x="42" y="29"/>
                  </a:cubicBezTo>
                  <a:cubicBezTo>
                    <a:pt x="42" y="29"/>
                    <a:pt x="42" y="29"/>
                    <a:pt x="42" y="29"/>
                  </a:cubicBezTo>
                  <a:cubicBezTo>
                    <a:pt x="41" y="29"/>
                    <a:pt x="40" y="30"/>
                    <a:pt x="39" y="30"/>
                  </a:cubicBezTo>
                  <a:cubicBezTo>
                    <a:pt x="39" y="31"/>
                    <a:pt x="38" y="31"/>
                    <a:pt x="38" y="32"/>
                  </a:cubicBezTo>
                  <a:moveTo>
                    <a:pt x="28" y="28"/>
                  </a:moveTo>
                  <a:cubicBezTo>
                    <a:pt x="28" y="25"/>
                    <a:pt x="28" y="25"/>
                    <a:pt x="28" y="25"/>
                  </a:cubicBezTo>
                  <a:cubicBezTo>
                    <a:pt x="29" y="25"/>
                    <a:pt x="29" y="25"/>
                    <a:pt x="29" y="25"/>
                  </a:cubicBezTo>
                  <a:cubicBezTo>
                    <a:pt x="30" y="26"/>
                    <a:pt x="31" y="26"/>
                    <a:pt x="31" y="26"/>
                  </a:cubicBezTo>
                  <a:cubicBezTo>
                    <a:pt x="32" y="26"/>
                    <a:pt x="33" y="26"/>
                    <a:pt x="33" y="25"/>
                  </a:cubicBezTo>
                  <a:cubicBezTo>
                    <a:pt x="33" y="26"/>
                    <a:pt x="33" y="26"/>
                    <a:pt x="33" y="26"/>
                  </a:cubicBezTo>
                  <a:cubicBezTo>
                    <a:pt x="32" y="26"/>
                    <a:pt x="31" y="27"/>
                    <a:pt x="30" y="27"/>
                  </a:cubicBezTo>
                  <a:cubicBezTo>
                    <a:pt x="30" y="27"/>
                    <a:pt x="29" y="28"/>
                    <a:pt x="28" y="28"/>
                  </a:cubicBezTo>
                  <a:moveTo>
                    <a:pt x="10" y="30"/>
                  </a:moveTo>
                  <a:cubicBezTo>
                    <a:pt x="10" y="30"/>
                    <a:pt x="10" y="30"/>
                    <a:pt x="10" y="29"/>
                  </a:cubicBezTo>
                  <a:cubicBezTo>
                    <a:pt x="12" y="28"/>
                    <a:pt x="13" y="26"/>
                    <a:pt x="15" y="25"/>
                  </a:cubicBezTo>
                  <a:cubicBezTo>
                    <a:pt x="15" y="25"/>
                    <a:pt x="15" y="25"/>
                    <a:pt x="15" y="25"/>
                  </a:cubicBezTo>
                  <a:cubicBezTo>
                    <a:pt x="15" y="26"/>
                    <a:pt x="15" y="27"/>
                    <a:pt x="15" y="28"/>
                  </a:cubicBezTo>
                  <a:cubicBezTo>
                    <a:pt x="14" y="28"/>
                    <a:pt x="13" y="29"/>
                    <a:pt x="12" y="29"/>
                  </a:cubicBezTo>
                  <a:cubicBezTo>
                    <a:pt x="12" y="30"/>
                    <a:pt x="11" y="30"/>
                    <a:pt x="10" y="30"/>
                  </a:cubicBezTo>
                  <a:moveTo>
                    <a:pt x="19" y="28"/>
                  </a:moveTo>
                  <a:cubicBezTo>
                    <a:pt x="19" y="27"/>
                    <a:pt x="19" y="26"/>
                    <a:pt x="19" y="25"/>
                  </a:cubicBezTo>
                  <a:cubicBezTo>
                    <a:pt x="20" y="24"/>
                    <a:pt x="21" y="24"/>
                    <a:pt x="23" y="23"/>
                  </a:cubicBezTo>
                  <a:cubicBezTo>
                    <a:pt x="24" y="23"/>
                    <a:pt x="24" y="23"/>
                    <a:pt x="24" y="23"/>
                  </a:cubicBezTo>
                  <a:cubicBezTo>
                    <a:pt x="24" y="24"/>
                    <a:pt x="24" y="24"/>
                    <a:pt x="24" y="25"/>
                  </a:cubicBezTo>
                  <a:cubicBezTo>
                    <a:pt x="19" y="28"/>
                    <a:pt x="19" y="28"/>
                    <a:pt x="19" y="28"/>
                  </a:cubicBezTo>
                  <a:moveTo>
                    <a:pt x="38" y="28"/>
                  </a:moveTo>
                  <a:cubicBezTo>
                    <a:pt x="38" y="27"/>
                    <a:pt x="37" y="26"/>
                    <a:pt x="37" y="26"/>
                  </a:cubicBezTo>
                  <a:cubicBezTo>
                    <a:pt x="37" y="26"/>
                    <a:pt x="37" y="26"/>
                    <a:pt x="37" y="26"/>
                  </a:cubicBezTo>
                  <a:cubicBezTo>
                    <a:pt x="40" y="24"/>
                    <a:pt x="41" y="23"/>
                    <a:pt x="42" y="22"/>
                  </a:cubicBezTo>
                  <a:cubicBezTo>
                    <a:pt x="42" y="23"/>
                    <a:pt x="42" y="24"/>
                    <a:pt x="42" y="25"/>
                  </a:cubicBezTo>
                  <a:cubicBezTo>
                    <a:pt x="42" y="25"/>
                    <a:pt x="42" y="25"/>
                    <a:pt x="42" y="25"/>
                  </a:cubicBezTo>
                  <a:cubicBezTo>
                    <a:pt x="40" y="26"/>
                    <a:pt x="39" y="27"/>
                    <a:pt x="38" y="28"/>
                  </a:cubicBezTo>
                  <a:cubicBezTo>
                    <a:pt x="38" y="28"/>
                    <a:pt x="38" y="28"/>
                    <a:pt x="38" y="28"/>
                  </a:cubicBezTo>
                  <a:moveTo>
                    <a:pt x="19" y="24"/>
                  </a:moveTo>
                  <a:cubicBezTo>
                    <a:pt x="19" y="23"/>
                    <a:pt x="19" y="23"/>
                    <a:pt x="19" y="22"/>
                  </a:cubicBezTo>
                  <a:cubicBezTo>
                    <a:pt x="19" y="22"/>
                    <a:pt x="19" y="22"/>
                    <a:pt x="19" y="22"/>
                  </a:cubicBezTo>
                  <a:cubicBezTo>
                    <a:pt x="20" y="20"/>
                    <a:pt x="20" y="20"/>
                    <a:pt x="20" y="20"/>
                  </a:cubicBezTo>
                  <a:cubicBezTo>
                    <a:pt x="21" y="21"/>
                    <a:pt x="21" y="21"/>
                    <a:pt x="22" y="22"/>
                  </a:cubicBezTo>
                  <a:cubicBezTo>
                    <a:pt x="21" y="23"/>
                    <a:pt x="20" y="23"/>
                    <a:pt x="19" y="24"/>
                  </a:cubicBezTo>
                  <a:moveTo>
                    <a:pt x="37" y="24"/>
                  </a:moveTo>
                  <a:cubicBezTo>
                    <a:pt x="37" y="24"/>
                    <a:pt x="37" y="23"/>
                    <a:pt x="37" y="22"/>
                  </a:cubicBezTo>
                  <a:cubicBezTo>
                    <a:pt x="38" y="22"/>
                    <a:pt x="38" y="21"/>
                    <a:pt x="39" y="20"/>
                  </a:cubicBezTo>
                  <a:cubicBezTo>
                    <a:pt x="40" y="20"/>
                    <a:pt x="41" y="18"/>
                    <a:pt x="42" y="18"/>
                  </a:cubicBezTo>
                  <a:cubicBezTo>
                    <a:pt x="42" y="18"/>
                    <a:pt x="42" y="19"/>
                    <a:pt x="42" y="20"/>
                  </a:cubicBezTo>
                  <a:cubicBezTo>
                    <a:pt x="41" y="21"/>
                    <a:pt x="41" y="21"/>
                    <a:pt x="41" y="21"/>
                  </a:cubicBezTo>
                  <a:cubicBezTo>
                    <a:pt x="40" y="22"/>
                    <a:pt x="39" y="23"/>
                    <a:pt x="37" y="24"/>
                  </a:cubicBezTo>
                  <a:moveTo>
                    <a:pt x="4" y="0"/>
                  </a:moveTo>
                  <a:cubicBezTo>
                    <a:pt x="3" y="1"/>
                    <a:pt x="3" y="1"/>
                    <a:pt x="3" y="1"/>
                  </a:cubicBezTo>
                  <a:cubicBezTo>
                    <a:pt x="3" y="9"/>
                    <a:pt x="3" y="9"/>
                    <a:pt x="3" y="9"/>
                  </a:cubicBezTo>
                  <a:cubicBezTo>
                    <a:pt x="2" y="9"/>
                    <a:pt x="2" y="9"/>
                    <a:pt x="2" y="9"/>
                  </a:cubicBezTo>
                  <a:cubicBezTo>
                    <a:pt x="2" y="9"/>
                    <a:pt x="2" y="9"/>
                    <a:pt x="2" y="9"/>
                  </a:cubicBezTo>
                  <a:cubicBezTo>
                    <a:pt x="2" y="10"/>
                    <a:pt x="2" y="10"/>
                    <a:pt x="2" y="10"/>
                  </a:cubicBezTo>
                  <a:cubicBezTo>
                    <a:pt x="3" y="10"/>
                    <a:pt x="3" y="10"/>
                    <a:pt x="3" y="10"/>
                  </a:cubicBezTo>
                  <a:cubicBezTo>
                    <a:pt x="3" y="14"/>
                    <a:pt x="3" y="14"/>
                    <a:pt x="3" y="14"/>
                  </a:cubicBezTo>
                  <a:cubicBezTo>
                    <a:pt x="2" y="14"/>
                    <a:pt x="2" y="14"/>
                    <a:pt x="2" y="14"/>
                  </a:cubicBezTo>
                  <a:cubicBezTo>
                    <a:pt x="2" y="14"/>
                    <a:pt x="2" y="14"/>
                    <a:pt x="2" y="14"/>
                  </a:cubicBezTo>
                  <a:cubicBezTo>
                    <a:pt x="2" y="15"/>
                    <a:pt x="2" y="15"/>
                    <a:pt x="2" y="15"/>
                  </a:cubicBezTo>
                  <a:cubicBezTo>
                    <a:pt x="3" y="15"/>
                    <a:pt x="3" y="15"/>
                    <a:pt x="3" y="15"/>
                  </a:cubicBezTo>
                  <a:cubicBezTo>
                    <a:pt x="3" y="19"/>
                    <a:pt x="3" y="19"/>
                    <a:pt x="3" y="19"/>
                  </a:cubicBezTo>
                  <a:cubicBezTo>
                    <a:pt x="2" y="19"/>
                    <a:pt x="2" y="19"/>
                    <a:pt x="2" y="19"/>
                  </a:cubicBezTo>
                  <a:cubicBezTo>
                    <a:pt x="2" y="19"/>
                    <a:pt x="2" y="19"/>
                    <a:pt x="2" y="19"/>
                  </a:cubicBezTo>
                  <a:cubicBezTo>
                    <a:pt x="2" y="20"/>
                    <a:pt x="2" y="20"/>
                    <a:pt x="2" y="20"/>
                  </a:cubicBezTo>
                  <a:cubicBezTo>
                    <a:pt x="3" y="20"/>
                    <a:pt x="3" y="20"/>
                    <a:pt x="3" y="20"/>
                  </a:cubicBezTo>
                  <a:cubicBezTo>
                    <a:pt x="3" y="24"/>
                    <a:pt x="3" y="24"/>
                    <a:pt x="3" y="24"/>
                  </a:cubicBezTo>
                  <a:cubicBezTo>
                    <a:pt x="2" y="24"/>
                    <a:pt x="2" y="24"/>
                    <a:pt x="2" y="24"/>
                  </a:cubicBezTo>
                  <a:cubicBezTo>
                    <a:pt x="2" y="25"/>
                    <a:pt x="2" y="25"/>
                    <a:pt x="2" y="25"/>
                  </a:cubicBezTo>
                  <a:cubicBezTo>
                    <a:pt x="2" y="25"/>
                    <a:pt x="2" y="25"/>
                    <a:pt x="2" y="25"/>
                  </a:cubicBezTo>
                  <a:cubicBezTo>
                    <a:pt x="3" y="25"/>
                    <a:pt x="3" y="25"/>
                    <a:pt x="3" y="25"/>
                  </a:cubicBezTo>
                  <a:cubicBezTo>
                    <a:pt x="3" y="29"/>
                    <a:pt x="3" y="29"/>
                    <a:pt x="3" y="29"/>
                  </a:cubicBezTo>
                  <a:cubicBezTo>
                    <a:pt x="2" y="29"/>
                    <a:pt x="2" y="29"/>
                    <a:pt x="2" y="29"/>
                  </a:cubicBezTo>
                  <a:cubicBezTo>
                    <a:pt x="2" y="30"/>
                    <a:pt x="2" y="30"/>
                    <a:pt x="2" y="30"/>
                  </a:cubicBezTo>
                  <a:cubicBezTo>
                    <a:pt x="2" y="30"/>
                    <a:pt x="2" y="30"/>
                    <a:pt x="2" y="30"/>
                  </a:cubicBezTo>
                  <a:cubicBezTo>
                    <a:pt x="3" y="30"/>
                    <a:pt x="3" y="30"/>
                    <a:pt x="3" y="30"/>
                  </a:cubicBezTo>
                  <a:cubicBezTo>
                    <a:pt x="3" y="34"/>
                    <a:pt x="3" y="34"/>
                    <a:pt x="3" y="34"/>
                  </a:cubicBezTo>
                  <a:cubicBezTo>
                    <a:pt x="0" y="34"/>
                    <a:pt x="0" y="34"/>
                    <a:pt x="0" y="34"/>
                  </a:cubicBezTo>
                  <a:cubicBezTo>
                    <a:pt x="0" y="35"/>
                    <a:pt x="0" y="35"/>
                    <a:pt x="0" y="35"/>
                  </a:cubicBezTo>
                  <a:cubicBezTo>
                    <a:pt x="0" y="35"/>
                    <a:pt x="0" y="35"/>
                    <a:pt x="0" y="35"/>
                  </a:cubicBezTo>
                  <a:cubicBezTo>
                    <a:pt x="3" y="35"/>
                    <a:pt x="3" y="35"/>
                    <a:pt x="3" y="35"/>
                  </a:cubicBezTo>
                  <a:cubicBezTo>
                    <a:pt x="3" y="39"/>
                    <a:pt x="3" y="39"/>
                    <a:pt x="3" y="39"/>
                  </a:cubicBezTo>
                  <a:cubicBezTo>
                    <a:pt x="4" y="40"/>
                    <a:pt x="4" y="40"/>
                    <a:pt x="4" y="40"/>
                  </a:cubicBezTo>
                  <a:cubicBezTo>
                    <a:pt x="4" y="39"/>
                    <a:pt x="4" y="39"/>
                    <a:pt x="4" y="39"/>
                  </a:cubicBezTo>
                  <a:cubicBezTo>
                    <a:pt x="4" y="35"/>
                    <a:pt x="4" y="35"/>
                    <a:pt x="4" y="35"/>
                  </a:cubicBezTo>
                  <a:cubicBezTo>
                    <a:pt x="49" y="35"/>
                    <a:pt x="49" y="35"/>
                    <a:pt x="49" y="35"/>
                  </a:cubicBezTo>
                  <a:cubicBezTo>
                    <a:pt x="50" y="35"/>
                    <a:pt x="50" y="35"/>
                    <a:pt x="50" y="35"/>
                  </a:cubicBezTo>
                  <a:cubicBezTo>
                    <a:pt x="49" y="34"/>
                    <a:pt x="49" y="34"/>
                    <a:pt x="49" y="34"/>
                  </a:cubicBezTo>
                  <a:cubicBezTo>
                    <a:pt x="43" y="34"/>
                    <a:pt x="43" y="34"/>
                    <a:pt x="43" y="34"/>
                  </a:cubicBezTo>
                  <a:cubicBezTo>
                    <a:pt x="43" y="30"/>
                    <a:pt x="43" y="25"/>
                    <a:pt x="43" y="20"/>
                  </a:cubicBezTo>
                  <a:cubicBezTo>
                    <a:pt x="43" y="20"/>
                    <a:pt x="43" y="20"/>
                    <a:pt x="43" y="20"/>
                  </a:cubicBezTo>
                  <a:cubicBezTo>
                    <a:pt x="43" y="19"/>
                    <a:pt x="43" y="17"/>
                    <a:pt x="43" y="16"/>
                  </a:cubicBezTo>
                  <a:cubicBezTo>
                    <a:pt x="43" y="16"/>
                    <a:pt x="43" y="16"/>
                    <a:pt x="43" y="16"/>
                  </a:cubicBezTo>
                  <a:cubicBezTo>
                    <a:pt x="42" y="16"/>
                    <a:pt x="42" y="16"/>
                    <a:pt x="42" y="16"/>
                  </a:cubicBezTo>
                  <a:cubicBezTo>
                    <a:pt x="41" y="17"/>
                    <a:pt x="40" y="18"/>
                    <a:pt x="38" y="20"/>
                  </a:cubicBezTo>
                  <a:cubicBezTo>
                    <a:pt x="37" y="21"/>
                    <a:pt x="37" y="21"/>
                    <a:pt x="36" y="22"/>
                  </a:cubicBezTo>
                  <a:cubicBezTo>
                    <a:pt x="36" y="22"/>
                    <a:pt x="36" y="22"/>
                    <a:pt x="36" y="22"/>
                  </a:cubicBezTo>
                  <a:cubicBezTo>
                    <a:pt x="36" y="24"/>
                    <a:pt x="36" y="26"/>
                    <a:pt x="36" y="28"/>
                  </a:cubicBezTo>
                  <a:cubicBezTo>
                    <a:pt x="37" y="30"/>
                    <a:pt x="37" y="31"/>
                    <a:pt x="37" y="32"/>
                  </a:cubicBezTo>
                  <a:cubicBezTo>
                    <a:pt x="37" y="33"/>
                    <a:pt x="37" y="33"/>
                    <a:pt x="37" y="33"/>
                  </a:cubicBezTo>
                  <a:cubicBezTo>
                    <a:pt x="37" y="33"/>
                    <a:pt x="37" y="34"/>
                    <a:pt x="37" y="34"/>
                  </a:cubicBezTo>
                  <a:cubicBezTo>
                    <a:pt x="34" y="34"/>
                    <a:pt x="34" y="34"/>
                    <a:pt x="34" y="34"/>
                  </a:cubicBezTo>
                  <a:cubicBezTo>
                    <a:pt x="34" y="31"/>
                    <a:pt x="34" y="28"/>
                    <a:pt x="34" y="24"/>
                  </a:cubicBezTo>
                  <a:cubicBezTo>
                    <a:pt x="34" y="24"/>
                    <a:pt x="34" y="24"/>
                    <a:pt x="34" y="24"/>
                  </a:cubicBezTo>
                  <a:cubicBezTo>
                    <a:pt x="33" y="24"/>
                    <a:pt x="33" y="24"/>
                    <a:pt x="33" y="24"/>
                  </a:cubicBezTo>
                  <a:cubicBezTo>
                    <a:pt x="33" y="24"/>
                    <a:pt x="33" y="24"/>
                    <a:pt x="33" y="24"/>
                  </a:cubicBezTo>
                  <a:cubicBezTo>
                    <a:pt x="32" y="25"/>
                    <a:pt x="32" y="25"/>
                    <a:pt x="31" y="25"/>
                  </a:cubicBezTo>
                  <a:cubicBezTo>
                    <a:pt x="31" y="25"/>
                    <a:pt x="30" y="24"/>
                    <a:pt x="29" y="24"/>
                  </a:cubicBezTo>
                  <a:cubicBezTo>
                    <a:pt x="28" y="24"/>
                    <a:pt x="28" y="24"/>
                    <a:pt x="28" y="24"/>
                  </a:cubicBezTo>
                  <a:cubicBezTo>
                    <a:pt x="27" y="24"/>
                    <a:pt x="27" y="24"/>
                    <a:pt x="27" y="24"/>
                  </a:cubicBezTo>
                  <a:cubicBezTo>
                    <a:pt x="27" y="24"/>
                    <a:pt x="27" y="24"/>
                    <a:pt x="27" y="24"/>
                  </a:cubicBezTo>
                  <a:cubicBezTo>
                    <a:pt x="27" y="33"/>
                    <a:pt x="27" y="33"/>
                    <a:pt x="27" y="33"/>
                  </a:cubicBezTo>
                  <a:cubicBezTo>
                    <a:pt x="27" y="33"/>
                    <a:pt x="27" y="33"/>
                    <a:pt x="27" y="33"/>
                  </a:cubicBezTo>
                  <a:cubicBezTo>
                    <a:pt x="27" y="34"/>
                    <a:pt x="27" y="34"/>
                    <a:pt x="27" y="34"/>
                  </a:cubicBezTo>
                  <a:cubicBezTo>
                    <a:pt x="25" y="34"/>
                    <a:pt x="25" y="34"/>
                    <a:pt x="25" y="34"/>
                  </a:cubicBezTo>
                  <a:cubicBezTo>
                    <a:pt x="25" y="32"/>
                    <a:pt x="25" y="29"/>
                    <a:pt x="25" y="25"/>
                  </a:cubicBezTo>
                  <a:cubicBezTo>
                    <a:pt x="25" y="25"/>
                    <a:pt x="25" y="25"/>
                    <a:pt x="25" y="25"/>
                  </a:cubicBezTo>
                  <a:cubicBezTo>
                    <a:pt x="25" y="25"/>
                    <a:pt x="25" y="24"/>
                    <a:pt x="25" y="23"/>
                  </a:cubicBezTo>
                  <a:cubicBezTo>
                    <a:pt x="25" y="23"/>
                    <a:pt x="25" y="23"/>
                    <a:pt x="25" y="23"/>
                  </a:cubicBezTo>
                  <a:cubicBezTo>
                    <a:pt x="24" y="22"/>
                    <a:pt x="24" y="22"/>
                    <a:pt x="23" y="21"/>
                  </a:cubicBezTo>
                  <a:cubicBezTo>
                    <a:pt x="22" y="21"/>
                    <a:pt x="21" y="20"/>
                    <a:pt x="20" y="19"/>
                  </a:cubicBezTo>
                  <a:cubicBezTo>
                    <a:pt x="20" y="19"/>
                    <a:pt x="20" y="19"/>
                    <a:pt x="20" y="19"/>
                  </a:cubicBezTo>
                  <a:cubicBezTo>
                    <a:pt x="19" y="19"/>
                    <a:pt x="19" y="20"/>
                    <a:pt x="18" y="21"/>
                  </a:cubicBezTo>
                  <a:cubicBezTo>
                    <a:pt x="18" y="22"/>
                    <a:pt x="18" y="22"/>
                    <a:pt x="18" y="22"/>
                  </a:cubicBezTo>
                  <a:cubicBezTo>
                    <a:pt x="18" y="22"/>
                    <a:pt x="18" y="22"/>
                    <a:pt x="18" y="22"/>
                  </a:cubicBezTo>
                  <a:cubicBezTo>
                    <a:pt x="18" y="24"/>
                    <a:pt x="18" y="26"/>
                    <a:pt x="18" y="28"/>
                  </a:cubicBezTo>
                  <a:cubicBezTo>
                    <a:pt x="18" y="30"/>
                    <a:pt x="18" y="32"/>
                    <a:pt x="18" y="34"/>
                  </a:cubicBezTo>
                  <a:cubicBezTo>
                    <a:pt x="16" y="34"/>
                    <a:pt x="16" y="34"/>
                    <a:pt x="16" y="34"/>
                  </a:cubicBezTo>
                  <a:cubicBezTo>
                    <a:pt x="16" y="31"/>
                    <a:pt x="16" y="27"/>
                    <a:pt x="16" y="23"/>
                  </a:cubicBezTo>
                  <a:cubicBezTo>
                    <a:pt x="15" y="23"/>
                    <a:pt x="15" y="23"/>
                    <a:pt x="15" y="23"/>
                  </a:cubicBezTo>
                  <a:cubicBezTo>
                    <a:pt x="15" y="23"/>
                    <a:pt x="15" y="23"/>
                    <a:pt x="15" y="23"/>
                  </a:cubicBezTo>
                  <a:cubicBezTo>
                    <a:pt x="15" y="23"/>
                    <a:pt x="14" y="24"/>
                    <a:pt x="14" y="24"/>
                  </a:cubicBezTo>
                  <a:cubicBezTo>
                    <a:pt x="12" y="26"/>
                    <a:pt x="11" y="27"/>
                    <a:pt x="9" y="28"/>
                  </a:cubicBezTo>
                  <a:cubicBezTo>
                    <a:pt x="9" y="29"/>
                    <a:pt x="9" y="29"/>
                    <a:pt x="9" y="29"/>
                  </a:cubicBezTo>
                  <a:cubicBezTo>
                    <a:pt x="9" y="30"/>
                    <a:pt x="9" y="31"/>
                    <a:pt x="9" y="32"/>
                  </a:cubicBezTo>
                  <a:cubicBezTo>
                    <a:pt x="9" y="33"/>
                    <a:pt x="9" y="33"/>
                    <a:pt x="9" y="34"/>
                  </a:cubicBezTo>
                  <a:cubicBezTo>
                    <a:pt x="4" y="34"/>
                    <a:pt x="4" y="34"/>
                    <a:pt x="4" y="34"/>
                  </a:cubicBezTo>
                  <a:cubicBezTo>
                    <a:pt x="4" y="1"/>
                    <a:pt x="4" y="1"/>
                    <a:pt x="4" y="1"/>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 name="Freeform 31"/>
            <p:cNvSpPr>
              <a:spLocks noEditPoints="1"/>
            </p:cNvSpPr>
            <p:nvPr/>
          </p:nvSpPr>
          <p:spPr bwMode="auto">
            <a:xfrm>
              <a:off x="3537" y="1918"/>
              <a:ext cx="83" cy="90"/>
            </a:xfrm>
            <a:custGeom>
              <a:avLst/>
              <a:gdLst>
                <a:gd name="T0" fmla="*/ 18 w 35"/>
                <a:gd name="T1" fmla="*/ 38 h 38"/>
                <a:gd name="T2" fmla="*/ 18 w 35"/>
                <a:gd name="T3" fmla="*/ 38 h 38"/>
                <a:gd name="T4" fmla="*/ 15 w 35"/>
                <a:gd name="T5" fmla="*/ 37 h 38"/>
                <a:gd name="T6" fmla="*/ 19 w 35"/>
                <a:gd name="T7" fmla="*/ 35 h 38"/>
                <a:gd name="T8" fmla="*/ 15 w 35"/>
                <a:gd name="T9" fmla="*/ 35 h 38"/>
                <a:gd name="T10" fmla="*/ 15 w 35"/>
                <a:gd name="T11" fmla="*/ 35 h 38"/>
                <a:gd name="T12" fmla="*/ 21 w 35"/>
                <a:gd name="T13" fmla="*/ 32 h 38"/>
                <a:gd name="T14" fmla="*/ 14 w 35"/>
                <a:gd name="T15" fmla="*/ 32 h 38"/>
                <a:gd name="T16" fmla="*/ 7 w 35"/>
                <a:gd name="T17" fmla="*/ 34 h 38"/>
                <a:gd name="T18" fmla="*/ 21 w 35"/>
                <a:gd name="T19" fmla="*/ 34 h 38"/>
                <a:gd name="T20" fmla="*/ 12 w 35"/>
                <a:gd name="T21" fmla="*/ 34 h 38"/>
                <a:gd name="T22" fmla="*/ 26 w 35"/>
                <a:gd name="T23" fmla="*/ 33 h 38"/>
                <a:gd name="T24" fmla="*/ 28 w 35"/>
                <a:gd name="T25" fmla="*/ 32 h 38"/>
                <a:gd name="T26" fmla="*/ 6 w 35"/>
                <a:gd name="T27" fmla="*/ 31 h 38"/>
                <a:gd name="T28" fmla="*/ 12 w 35"/>
                <a:gd name="T29" fmla="*/ 31 h 38"/>
                <a:gd name="T30" fmla="*/ 23 w 35"/>
                <a:gd name="T31" fmla="*/ 34 h 38"/>
                <a:gd name="T32" fmla="*/ 9 w 35"/>
                <a:gd name="T33" fmla="*/ 31 h 38"/>
                <a:gd name="T34" fmla="*/ 11 w 35"/>
                <a:gd name="T35" fmla="*/ 31 h 38"/>
                <a:gd name="T36" fmla="*/ 6 w 35"/>
                <a:gd name="T37" fmla="*/ 31 h 38"/>
                <a:gd name="T38" fmla="*/ 24 w 35"/>
                <a:gd name="T39" fmla="*/ 33 h 38"/>
                <a:gd name="T40" fmla="*/ 10 w 35"/>
                <a:gd name="T41" fmla="*/ 30 h 38"/>
                <a:gd name="T42" fmla="*/ 6 w 35"/>
                <a:gd name="T43" fmla="*/ 30 h 38"/>
                <a:gd name="T44" fmla="*/ 29 w 35"/>
                <a:gd name="T45" fmla="*/ 33 h 38"/>
                <a:gd name="T46" fmla="*/ 30 w 35"/>
                <a:gd name="T47" fmla="*/ 32 h 38"/>
                <a:gd name="T48" fmla="*/ 4 w 35"/>
                <a:gd name="T49" fmla="*/ 29 h 38"/>
                <a:gd name="T50" fmla="*/ 5 w 35"/>
                <a:gd name="T51" fmla="*/ 26 h 38"/>
                <a:gd name="T52" fmla="*/ 30 w 35"/>
                <a:gd name="T53" fmla="*/ 26 h 38"/>
                <a:gd name="T54" fmla="*/ 31 w 35"/>
                <a:gd name="T55" fmla="*/ 25 h 38"/>
                <a:gd name="T56" fmla="*/ 4 w 35"/>
                <a:gd name="T57" fmla="*/ 23 h 38"/>
                <a:gd name="T58" fmla="*/ 2 w 35"/>
                <a:gd name="T59" fmla="*/ 23 h 38"/>
                <a:gd name="T60" fmla="*/ 32 w 35"/>
                <a:gd name="T61" fmla="*/ 23 h 38"/>
                <a:gd name="T62" fmla="*/ 32 w 35"/>
                <a:gd name="T63" fmla="*/ 23 h 38"/>
                <a:gd name="T64" fmla="*/ 33 w 35"/>
                <a:gd name="T65" fmla="*/ 23 h 38"/>
                <a:gd name="T66" fmla="*/ 1 w 35"/>
                <a:gd name="T67" fmla="*/ 23 h 38"/>
                <a:gd name="T68" fmla="*/ 5 w 35"/>
                <a:gd name="T69" fmla="*/ 11 h 38"/>
                <a:gd name="T70" fmla="*/ 4 w 35"/>
                <a:gd name="T71" fmla="*/ 10 h 38"/>
                <a:gd name="T72" fmla="*/ 31 w 35"/>
                <a:gd name="T73" fmla="*/ 9 h 38"/>
                <a:gd name="T74" fmla="*/ 4 w 35"/>
                <a:gd name="T75" fmla="*/ 9 h 38"/>
                <a:gd name="T76" fmla="*/ 15 w 35"/>
                <a:gd name="T77" fmla="*/ 1 h 38"/>
                <a:gd name="T78" fmla="*/ 26 w 35"/>
                <a:gd name="T79" fmla="*/ 6 h 38"/>
                <a:gd name="T80" fmla="*/ 29 w 35"/>
                <a:gd name="T81" fmla="*/ 10 h 38"/>
                <a:gd name="T82" fmla="*/ 30 w 35"/>
                <a:gd name="T83" fmla="*/ 23 h 38"/>
                <a:gd name="T84" fmla="*/ 25 w 35"/>
                <a:gd name="T85" fmla="*/ 29 h 38"/>
                <a:gd name="T86" fmla="*/ 15 w 35"/>
                <a:gd name="T87" fmla="*/ 32 h 38"/>
                <a:gd name="T88" fmla="*/ 8 w 35"/>
                <a:gd name="T89" fmla="*/ 31 h 38"/>
                <a:gd name="T90" fmla="*/ 1 w 35"/>
                <a:gd name="T91" fmla="*/ 20 h 38"/>
                <a:gd name="T92" fmla="*/ 4 w 35"/>
                <a:gd name="T93" fmla="*/ 8 h 38"/>
                <a:gd name="T94" fmla="*/ 14 w 35"/>
                <a:gd name="T95" fmla="*/ 1 h 38"/>
                <a:gd name="T96" fmla="*/ 4 w 35"/>
                <a:gd name="T97" fmla="*/ 8 h 38"/>
                <a:gd name="T98" fmla="*/ 3 w 35"/>
                <a:gd name="T99" fmla="*/ 11 h 38"/>
                <a:gd name="T100" fmla="*/ 0 w 35"/>
                <a:gd name="T101" fmla="*/ 15 h 38"/>
                <a:gd name="T102" fmla="*/ 0 w 35"/>
                <a:gd name="T103" fmla="*/ 24 h 38"/>
                <a:gd name="T104" fmla="*/ 4 w 35"/>
                <a:gd name="T105" fmla="*/ 26 h 38"/>
                <a:gd name="T106" fmla="*/ 3 w 35"/>
                <a:gd name="T107" fmla="*/ 31 h 38"/>
                <a:gd name="T108" fmla="*/ 8 w 35"/>
                <a:gd name="T109" fmla="*/ 35 h 38"/>
                <a:gd name="T110" fmla="*/ 17 w 35"/>
                <a:gd name="T111" fmla="*/ 38 h 38"/>
                <a:gd name="T112" fmla="*/ 27 w 35"/>
                <a:gd name="T113" fmla="*/ 35 h 38"/>
                <a:gd name="T114" fmla="*/ 32 w 35"/>
                <a:gd name="T115" fmla="*/ 27 h 38"/>
                <a:gd name="T116" fmla="*/ 35 w 35"/>
                <a:gd name="T117" fmla="*/ 24 h 38"/>
                <a:gd name="T118" fmla="*/ 31 w 35"/>
                <a:gd name="T119" fmla="*/ 12 h 38"/>
                <a:gd name="T120" fmla="*/ 32 w 35"/>
                <a:gd name="T121" fmla="*/ 8 h 38"/>
                <a:gd name="T122" fmla="*/ 21 w 35"/>
                <a:gd name="T123" fmla="*/ 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 h="38">
                  <a:moveTo>
                    <a:pt x="19" y="38"/>
                  </a:moveTo>
                  <a:cubicBezTo>
                    <a:pt x="20" y="37"/>
                    <a:pt x="20" y="36"/>
                    <a:pt x="20" y="36"/>
                  </a:cubicBezTo>
                  <a:cubicBezTo>
                    <a:pt x="20" y="36"/>
                    <a:pt x="20" y="36"/>
                    <a:pt x="20" y="36"/>
                  </a:cubicBezTo>
                  <a:cubicBezTo>
                    <a:pt x="20" y="37"/>
                    <a:pt x="20" y="37"/>
                    <a:pt x="20" y="37"/>
                  </a:cubicBezTo>
                  <a:cubicBezTo>
                    <a:pt x="19" y="38"/>
                    <a:pt x="19" y="38"/>
                    <a:pt x="19" y="38"/>
                  </a:cubicBezTo>
                  <a:moveTo>
                    <a:pt x="18" y="38"/>
                  </a:moveTo>
                  <a:cubicBezTo>
                    <a:pt x="17" y="38"/>
                    <a:pt x="17" y="38"/>
                    <a:pt x="17" y="38"/>
                  </a:cubicBezTo>
                  <a:cubicBezTo>
                    <a:pt x="17" y="37"/>
                    <a:pt x="17" y="36"/>
                    <a:pt x="18" y="35"/>
                  </a:cubicBezTo>
                  <a:cubicBezTo>
                    <a:pt x="19" y="35"/>
                    <a:pt x="19" y="35"/>
                    <a:pt x="19" y="35"/>
                  </a:cubicBezTo>
                  <a:cubicBezTo>
                    <a:pt x="18" y="36"/>
                    <a:pt x="18" y="37"/>
                    <a:pt x="18" y="38"/>
                  </a:cubicBezTo>
                  <a:cubicBezTo>
                    <a:pt x="18" y="38"/>
                    <a:pt x="18" y="38"/>
                    <a:pt x="18" y="38"/>
                  </a:cubicBezTo>
                  <a:cubicBezTo>
                    <a:pt x="18" y="38"/>
                    <a:pt x="18" y="38"/>
                    <a:pt x="18" y="38"/>
                  </a:cubicBezTo>
                  <a:moveTo>
                    <a:pt x="16" y="38"/>
                  </a:moveTo>
                  <a:cubicBezTo>
                    <a:pt x="16" y="38"/>
                    <a:pt x="16" y="38"/>
                    <a:pt x="16" y="38"/>
                  </a:cubicBezTo>
                  <a:cubicBezTo>
                    <a:pt x="16" y="37"/>
                    <a:pt x="16" y="36"/>
                    <a:pt x="17" y="35"/>
                  </a:cubicBezTo>
                  <a:cubicBezTo>
                    <a:pt x="17" y="35"/>
                    <a:pt x="17" y="35"/>
                    <a:pt x="17" y="35"/>
                  </a:cubicBezTo>
                  <a:cubicBezTo>
                    <a:pt x="17" y="36"/>
                    <a:pt x="17" y="37"/>
                    <a:pt x="16" y="38"/>
                  </a:cubicBezTo>
                  <a:moveTo>
                    <a:pt x="15" y="37"/>
                  </a:moveTo>
                  <a:cubicBezTo>
                    <a:pt x="15" y="37"/>
                    <a:pt x="15" y="36"/>
                    <a:pt x="15" y="36"/>
                  </a:cubicBezTo>
                  <a:cubicBezTo>
                    <a:pt x="15" y="35"/>
                    <a:pt x="15" y="35"/>
                    <a:pt x="15" y="35"/>
                  </a:cubicBezTo>
                  <a:cubicBezTo>
                    <a:pt x="16" y="35"/>
                    <a:pt x="16" y="35"/>
                    <a:pt x="16" y="35"/>
                  </a:cubicBezTo>
                  <a:cubicBezTo>
                    <a:pt x="16" y="36"/>
                    <a:pt x="16" y="37"/>
                    <a:pt x="15" y="37"/>
                  </a:cubicBezTo>
                  <a:moveTo>
                    <a:pt x="18" y="38"/>
                  </a:moveTo>
                  <a:cubicBezTo>
                    <a:pt x="18" y="37"/>
                    <a:pt x="19" y="36"/>
                    <a:pt x="19" y="35"/>
                  </a:cubicBezTo>
                  <a:cubicBezTo>
                    <a:pt x="20" y="35"/>
                    <a:pt x="20" y="35"/>
                    <a:pt x="20" y="35"/>
                  </a:cubicBezTo>
                  <a:cubicBezTo>
                    <a:pt x="20" y="35"/>
                    <a:pt x="20" y="35"/>
                    <a:pt x="20" y="35"/>
                  </a:cubicBezTo>
                  <a:cubicBezTo>
                    <a:pt x="20" y="36"/>
                    <a:pt x="19" y="37"/>
                    <a:pt x="19" y="38"/>
                  </a:cubicBezTo>
                  <a:cubicBezTo>
                    <a:pt x="18" y="38"/>
                    <a:pt x="18" y="38"/>
                    <a:pt x="18" y="38"/>
                  </a:cubicBezTo>
                  <a:moveTo>
                    <a:pt x="15" y="35"/>
                  </a:moveTo>
                  <a:cubicBezTo>
                    <a:pt x="15" y="35"/>
                    <a:pt x="15" y="35"/>
                    <a:pt x="15" y="35"/>
                  </a:cubicBezTo>
                  <a:cubicBezTo>
                    <a:pt x="14" y="35"/>
                    <a:pt x="14" y="35"/>
                    <a:pt x="14" y="35"/>
                  </a:cubicBezTo>
                  <a:cubicBezTo>
                    <a:pt x="14" y="34"/>
                    <a:pt x="14" y="34"/>
                    <a:pt x="13" y="34"/>
                  </a:cubicBezTo>
                  <a:cubicBezTo>
                    <a:pt x="14" y="33"/>
                    <a:pt x="14" y="33"/>
                    <a:pt x="14" y="33"/>
                  </a:cubicBezTo>
                  <a:cubicBezTo>
                    <a:pt x="14" y="35"/>
                    <a:pt x="14" y="35"/>
                    <a:pt x="14" y="35"/>
                  </a:cubicBezTo>
                  <a:cubicBezTo>
                    <a:pt x="15" y="35"/>
                    <a:pt x="15" y="35"/>
                    <a:pt x="15" y="35"/>
                  </a:cubicBezTo>
                  <a:cubicBezTo>
                    <a:pt x="15" y="35"/>
                    <a:pt x="15" y="35"/>
                    <a:pt x="15" y="35"/>
                  </a:cubicBezTo>
                  <a:moveTo>
                    <a:pt x="27" y="34"/>
                  </a:moveTo>
                  <a:cubicBezTo>
                    <a:pt x="27" y="33"/>
                    <a:pt x="27" y="33"/>
                    <a:pt x="27" y="33"/>
                  </a:cubicBezTo>
                  <a:cubicBezTo>
                    <a:pt x="27" y="32"/>
                    <a:pt x="27" y="32"/>
                    <a:pt x="27" y="32"/>
                  </a:cubicBezTo>
                  <a:cubicBezTo>
                    <a:pt x="27" y="33"/>
                    <a:pt x="27" y="33"/>
                    <a:pt x="27" y="34"/>
                  </a:cubicBezTo>
                  <a:moveTo>
                    <a:pt x="21" y="33"/>
                  </a:moveTo>
                  <a:cubicBezTo>
                    <a:pt x="21" y="32"/>
                    <a:pt x="21" y="32"/>
                    <a:pt x="21" y="32"/>
                  </a:cubicBezTo>
                  <a:cubicBezTo>
                    <a:pt x="21" y="32"/>
                    <a:pt x="21" y="32"/>
                    <a:pt x="21" y="32"/>
                  </a:cubicBezTo>
                  <a:cubicBezTo>
                    <a:pt x="21" y="33"/>
                    <a:pt x="21" y="33"/>
                    <a:pt x="21" y="33"/>
                  </a:cubicBezTo>
                  <a:moveTo>
                    <a:pt x="13" y="34"/>
                  </a:moveTo>
                  <a:cubicBezTo>
                    <a:pt x="12" y="34"/>
                    <a:pt x="12" y="34"/>
                    <a:pt x="12" y="34"/>
                  </a:cubicBezTo>
                  <a:cubicBezTo>
                    <a:pt x="13" y="33"/>
                    <a:pt x="13" y="32"/>
                    <a:pt x="14" y="32"/>
                  </a:cubicBezTo>
                  <a:cubicBezTo>
                    <a:pt x="14" y="32"/>
                    <a:pt x="14" y="32"/>
                    <a:pt x="14" y="32"/>
                  </a:cubicBezTo>
                  <a:cubicBezTo>
                    <a:pt x="13" y="34"/>
                    <a:pt x="13" y="34"/>
                    <a:pt x="13" y="34"/>
                  </a:cubicBezTo>
                  <a:moveTo>
                    <a:pt x="25" y="33"/>
                  </a:moveTo>
                  <a:cubicBezTo>
                    <a:pt x="25" y="32"/>
                    <a:pt x="25" y="32"/>
                    <a:pt x="25" y="32"/>
                  </a:cubicBezTo>
                  <a:cubicBezTo>
                    <a:pt x="25" y="33"/>
                    <a:pt x="25" y="33"/>
                    <a:pt x="25" y="33"/>
                  </a:cubicBezTo>
                  <a:cubicBezTo>
                    <a:pt x="25" y="33"/>
                    <a:pt x="25" y="33"/>
                    <a:pt x="25" y="33"/>
                  </a:cubicBezTo>
                  <a:moveTo>
                    <a:pt x="7" y="34"/>
                  </a:moveTo>
                  <a:cubicBezTo>
                    <a:pt x="6" y="33"/>
                    <a:pt x="6" y="33"/>
                    <a:pt x="6" y="33"/>
                  </a:cubicBezTo>
                  <a:cubicBezTo>
                    <a:pt x="7" y="32"/>
                    <a:pt x="7" y="32"/>
                    <a:pt x="7" y="32"/>
                  </a:cubicBezTo>
                  <a:cubicBezTo>
                    <a:pt x="7" y="32"/>
                    <a:pt x="7" y="32"/>
                    <a:pt x="7" y="32"/>
                  </a:cubicBezTo>
                  <a:cubicBezTo>
                    <a:pt x="7" y="33"/>
                    <a:pt x="7" y="33"/>
                    <a:pt x="7" y="33"/>
                  </a:cubicBezTo>
                  <a:cubicBezTo>
                    <a:pt x="7" y="33"/>
                    <a:pt x="7" y="34"/>
                    <a:pt x="7" y="34"/>
                  </a:cubicBezTo>
                  <a:moveTo>
                    <a:pt x="21" y="34"/>
                  </a:moveTo>
                  <a:cubicBezTo>
                    <a:pt x="21" y="34"/>
                    <a:pt x="21" y="34"/>
                    <a:pt x="21" y="34"/>
                  </a:cubicBezTo>
                  <a:cubicBezTo>
                    <a:pt x="22" y="32"/>
                    <a:pt x="22" y="32"/>
                    <a:pt x="22" y="32"/>
                  </a:cubicBezTo>
                  <a:cubicBezTo>
                    <a:pt x="23" y="32"/>
                    <a:pt x="23" y="32"/>
                    <a:pt x="23" y="32"/>
                  </a:cubicBezTo>
                  <a:cubicBezTo>
                    <a:pt x="22" y="32"/>
                    <a:pt x="22" y="33"/>
                    <a:pt x="21" y="34"/>
                  </a:cubicBezTo>
                  <a:cubicBezTo>
                    <a:pt x="21" y="34"/>
                    <a:pt x="21" y="34"/>
                    <a:pt x="21" y="34"/>
                  </a:cubicBezTo>
                  <a:moveTo>
                    <a:pt x="12" y="34"/>
                  </a:moveTo>
                  <a:cubicBezTo>
                    <a:pt x="11" y="33"/>
                    <a:pt x="11" y="33"/>
                    <a:pt x="11" y="33"/>
                  </a:cubicBezTo>
                  <a:cubicBezTo>
                    <a:pt x="12" y="33"/>
                    <a:pt x="12" y="32"/>
                    <a:pt x="13" y="32"/>
                  </a:cubicBezTo>
                  <a:cubicBezTo>
                    <a:pt x="13" y="32"/>
                    <a:pt x="13" y="32"/>
                    <a:pt x="13" y="32"/>
                  </a:cubicBezTo>
                  <a:cubicBezTo>
                    <a:pt x="13" y="32"/>
                    <a:pt x="12" y="33"/>
                    <a:pt x="12" y="34"/>
                  </a:cubicBezTo>
                  <a:moveTo>
                    <a:pt x="26" y="33"/>
                  </a:moveTo>
                  <a:cubicBezTo>
                    <a:pt x="26" y="33"/>
                    <a:pt x="26" y="33"/>
                    <a:pt x="26" y="33"/>
                  </a:cubicBezTo>
                  <a:cubicBezTo>
                    <a:pt x="26" y="32"/>
                    <a:pt x="26" y="32"/>
                    <a:pt x="27" y="31"/>
                  </a:cubicBezTo>
                  <a:cubicBezTo>
                    <a:pt x="27" y="32"/>
                    <a:pt x="27" y="32"/>
                    <a:pt x="27" y="32"/>
                  </a:cubicBezTo>
                  <a:cubicBezTo>
                    <a:pt x="27" y="32"/>
                    <a:pt x="27" y="32"/>
                    <a:pt x="27" y="32"/>
                  </a:cubicBezTo>
                  <a:cubicBezTo>
                    <a:pt x="26" y="33"/>
                    <a:pt x="26" y="33"/>
                    <a:pt x="26" y="33"/>
                  </a:cubicBezTo>
                  <a:moveTo>
                    <a:pt x="28" y="34"/>
                  </a:moveTo>
                  <a:cubicBezTo>
                    <a:pt x="28" y="33"/>
                    <a:pt x="28" y="33"/>
                    <a:pt x="28" y="32"/>
                  </a:cubicBezTo>
                  <a:cubicBezTo>
                    <a:pt x="29" y="31"/>
                    <a:pt x="29" y="31"/>
                    <a:pt x="29" y="31"/>
                  </a:cubicBezTo>
                  <a:cubicBezTo>
                    <a:pt x="28" y="34"/>
                    <a:pt x="28" y="34"/>
                    <a:pt x="28" y="34"/>
                  </a:cubicBezTo>
                  <a:cubicBezTo>
                    <a:pt x="28" y="34"/>
                    <a:pt x="28" y="34"/>
                    <a:pt x="28" y="34"/>
                  </a:cubicBezTo>
                  <a:moveTo>
                    <a:pt x="6" y="33"/>
                  </a:moveTo>
                  <a:cubicBezTo>
                    <a:pt x="6" y="33"/>
                    <a:pt x="6" y="33"/>
                    <a:pt x="6" y="33"/>
                  </a:cubicBezTo>
                  <a:cubicBezTo>
                    <a:pt x="6" y="32"/>
                    <a:pt x="6" y="32"/>
                    <a:pt x="6" y="31"/>
                  </a:cubicBezTo>
                  <a:cubicBezTo>
                    <a:pt x="7" y="32"/>
                    <a:pt x="7" y="32"/>
                    <a:pt x="7" y="32"/>
                  </a:cubicBezTo>
                  <a:cubicBezTo>
                    <a:pt x="6" y="33"/>
                    <a:pt x="6" y="33"/>
                    <a:pt x="6" y="33"/>
                  </a:cubicBezTo>
                  <a:moveTo>
                    <a:pt x="11" y="33"/>
                  </a:moveTo>
                  <a:cubicBezTo>
                    <a:pt x="10" y="33"/>
                    <a:pt x="10" y="33"/>
                    <a:pt x="10" y="33"/>
                  </a:cubicBezTo>
                  <a:cubicBezTo>
                    <a:pt x="12" y="31"/>
                    <a:pt x="12" y="31"/>
                    <a:pt x="12" y="31"/>
                  </a:cubicBezTo>
                  <a:cubicBezTo>
                    <a:pt x="12" y="31"/>
                    <a:pt x="12" y="31"/>
                    <a:pt x="12" y="31"/>
                  </a:cubicBezTo>
                  <a:cubicBezTo>
                    <a:pt x="12" y="31"/>
                    <a:pt x="12" y="31"/>
                    <a:pt x="12" y="31"/>
                  </a:cubicBezTo>
                  <a:cubicBezTo>
                    <a:pt x="12" y="32"/>
                    <a:pt x="11" y="33"/>
                    <a:pt x="11" y="33"/>
                  </a:cubicBezTo>
                  <a:moveTo>
                    <a:pt x="22" y="34"/>
                  </a:moveTo>
                  <a:cubicBezTo>
                    <a:pt x="22" y="33"/>
                    <a:pt x="23" y="32"/>
                    <a:pt x="23" y="31"/>
                  </a:cubicBezTo>
                  <a:cubicBezTo>
                    <a:pt x="24" y="31"/>
                    <a:pt x="24" y="31"/>
                    <a:pt x="24" y="31"/>
                  </a:cubicBezTo>
                  <a:cubicBezTo>
                    <a:pt x="23" y="34"/>
                    <a:pt x="23" y="34"/>
                    <a:pt x="23" y="34"/>
                  </a:cubicBezTo>
                  <a:cubicBezTo>
                    <a:pt x="23" y="34"/>
                    <a:pt x="22" y="34"/>
                    <a:pt x="22" y="34"/>
                  </a:cubicBezTo>
                  <a:moveTo>
                    <a:pt x="8" y="34"/>
                  </a:moveTo>
                  <a:cubicBezTo>
                    <a:pt x="8" y="33"/>
                    <a:pt x="8" y="33"/>
                    <a:pt x="8" y="33"/>
                  </a:cubicBezTo>
                  <a:cubicBezTo>
                    <a:pt x="8" y="32"/>
                    <a:pt x="8" y="32"/>
                    <a:pt x="8" y="32"/>
                  </a:cubicBezTo>
                  <a:cubicBezTo>
                    <a:pt x="8" y="32"/>
                    <a:pt x="8" y="32"/>
                    <a:pt x="8" y="32"/>
                  </a:cubicBezTo>
                  <a:cubicBezTo>
                    <a:pt x="9" y="31"/>
                    <a:pt x="9" y="31"/>
                    <a:pt x="9" y="31"/>
                  </a:cubicBezTo>
                  <a:cubicBezTo>
                    <a:pt x="9" y="31"/>
                    <a:pt x="9" y="32"/>
                    <a:pt x="9" y="33"/>
                  </a:cubicBezTo>
                  <a:cubicBezTo>
                    <a:pt x="8" y="34"/>
                    <a:pt x="8" y="34"/>
                    <a:pt x="8" y="34"/>
                  </a:cubicBezTo>
                  <a:moveTo>
                    <a:pt x="10" y="33"/>
                  </a:moveTo>
                  <a:cubicBezTo>
                    <a:pt x="10" y="33"/>
                    <a:pt x="10" y="33"/>
                    <a:pt x="10" y="33"/>
                  </a:cubicBezTo>
                  <a:cubicBezTo>
                    <a:pt x="10" y="32"/>
                    <a:pt x="10" y="32"/>
                    <a:pt x="10" y="32"/>
                  </a:cubicBezTo>
                  <a:cubicBezTo>
                    <a:pt x="11" y="31"/>
                    <a:pt x="11" y="31"/>
                    <a:pt x="11" y="31"/>
                  </a:cubicBezTo>
                  <a:cubicBezTo>
                    <a:pt x="11" y="31"/>
                    <a:pt x="11" y="31"/>
                    <a:pt x="11" y="31"/>
                  </a:cubicBezTo>
                  <a:cubicBezTo>
                    <a:pt x="10" y="33"/>
                    <a:pt x="10" y="33"/>
                    <a:pt x="10" y="33"/>
                  </a:cubicBezTo>
                  <a:moveTo>
                    <a:pt x="5" y="32"/>
                  </a:moveTo>
                  <a:cubicBezTo>
                    <a:pt x="5" y="32"/>
                    <a:pt x="5" y="32"/>
                    <a:pt x="5" y="32"/>
                  </a:cubicBezTo>
                  <a:cubicBezTo>
                    <a:pt x="6" y="31"/>
                    <a:pt x="6" y="31"/>
                    <a:pt x="6" y="31"/>
                  </a:cubicBezTo>
                  <a:cubicBezTo>
                    <a:pt x="6" y="31"/>
                    <a:pt x="6" y="31"/>
                    <a:pt x="6" y="31"/>
                  </a:cubicBezTo>
                  <a:cubicBezTo>
                    <a:pt x="6" y="31"/>
                    <a:pt x="6" y="32"/>
                    <a:pt x="5" y="32"/>
                  </a:cubicBezTo>
                  <a:moveTo>
                    <a:pt x="26" y="32"/>
                  </a:moveTo>
                  <a:cubicBezTo>
                    <a:pt x="26" y="32"/>
                    <a:pt x="26" y="31"/>
                    <a:pt x="26" y="31"/>
                  </a:cubicBezTo>
                  <a:cubicBezTo>
                    <a:pt x="26" y="31"/>
                    <a:pt x="26" y="31"/>
                    <a:pt x="26" y="31"/>
                  </a:cubicBezTo>
                  <a:cubicBezTo>
                    <a:pt x="26" y="31"/>
                    <a:pt x="26" y="32"/>
                    <a:pt x="26" y="32"/>
                  </a:cubicBezTo>
                  <a:moveTo>
                    <a:pt x="24" y="33"/>
                  </a:moveTo>
                  <a:cubicBezTo>
                    <a:pt x="25" y="31"/>
                    <a:pt x="25" y="31"/>
                    <a:pt x="25" y="31"/>
                  </a:cubicBezTo>
                  <a:cubicBezTo>
                    <a:pt x="25" y="30"/>
                    <a:pt x="25" y="30"/>
                    <a:pt x="25" y="30"/>
                  </a:cubicBezTo>
                  <a:cubicBezTo>
                    <a:pt x="24" y="33"/>
                    <a:pt x="24" y="33"/>
                    <a:pt x="24" y="33"/>
                  </a:cubicBezTo>
                  <a:cubicBezTo>
                    <a:pt x="24" y="33"/>
                    <a:pt x="24" y="33"/>
                    <a:pt x="24" y="33"/>
                  </a:cubicBezTo>
                  <a:moveTo>
                    <a:pt x="10" y="31"/>
                  </a:moveTo>
                  <a:cubicBezTo>
                    <a:pt x="10" y="30"/>
                    <a:pt x="10" y="30"/>
                    <a:pt x="10" y="30"/>
                  </a:cubicBezTo>
                  <a:cubicBezTo>
                    <a:pt x="10" y="31"/>
                    <a:pt x="10" y="31"/>
                    <a:pt x="10" y="31"/>
                  </a:cubicBezTo>
                  <a:cubicBezTo>
                    <a:pt x="10" y="31"/>
                    <a:pt x="10" y="31"/>
                    <a:pt x="10" y="31"/>
                  </a:cubicBezTo>
                  <a:moveTo>
                    <a:pt x="5" y="32"/>
                  </a:moveTo>
                  <a:cubicBezTo>
                    <a:pt x="4" y="31"/>
                    <a:pt x="4" y="31"/>
                    <a:pt x="4" y="31"/>
                  </a:cubicBezTo>
                  <a:cubicBezTo>
                    <a:pt x="5" y="30"/>
                    <a:pt x="5" y="30"/>
                    <a:pt x="5" y="30"/>
                  </a:cubicBezTo>
                  <a:cubicBezTo>
                    <a:pt x="6" y="30"/>
                    <a:pt x="6" y="30"/>
                    <a:pt x="6" y="30"/>
                  </a:cubicBezTo>
                  <a:cubicBezTo>
                    <a:pt x="5" y="32"/>
                    <a:pt x="5" y="32"/>
                    <a:pt x="5" y="32"/>
                  </a:cubicBezTo>
                  <a:moveTo>
                    <a:pt x="29" y="33"/>
                  </a:moveTo>
                  <a:cubicBezTo>
                    <a:pt x="29" y="31"/>
                    <a:pt x="29" y="31"/>
                    <a:pt x="29" y="31"/>
                  </a:cubicBezTo>
                  <a:cubicBezTo>
                    <a:pt x="30" y="30"/>
                    <a:pt x="30" y="30"/>
                    <a:pt x="30" y="30"/>
                  </a:cubicBezTo>
                  <a:cubicBezTo>
                    <a:pt x="30" y="31"/>
                    <a:pt x="30" y="32"/>
                    <a:pt x="29" y="32"/>
                  </a:cubicBezTo>
                  <a:cubicBezTo>
                    <a:pt x="29" y="33"/>
                    <a:pt x="29" y="33"/>
                    <a:pt x="29" y="33"/>
                  </a:cubicBezTo>
                  <a:moveTo>
                    <a:pt x="4" y="31"/>
                  </a:moveTo>
                  <a:cubicBezTo>
                    <a:pt x="4" y="31"/>
                    <a:pt x="4" y="31"/>
                    <a:pt x="4" y="31"/>
                  </a:cubicBezTo>
                  <a:cubicBezTo>
                    <a:pt x="5" y="29"/>
                    <a:pt x="5" y="29"/>
                    <a:pt x="5" y="29"/>
                  </a:cubicBezTo>
                  <a:cubicBezTo>
                    <a:pt x="5" y="30"/>
                    <a:pt x="5" y="30"/>
                    <a:pt x="5" y="30"/>
                  </a:cubicBezTo>
                  <a:cubicBezTo>
                    <a:pt x="4" y="31"/>
                    <a:pt x="4" y="31"/>
                    <a:pt x="4" y="31"/>
                  </a:cubicBezTo>
                  <a:moveTo>
                    <a:pt x="30" y="32"/>
                  </a:moveTo>
                  <a:cubicBezTo>
                    <a:pt x="30" y="31"/>
                    <a:pt x="31" y="30"/>
                    <a:pt x="31" y="29"/>
                  </a:cubicBezTo>
                  <a:cubicBezTo>
                    <a:pt x="31" y="29"/>
                    <a:pt x="31" y="29"/>
                    <a:pt x="31" y="29"/>
                  </a:cubicBezTo>
                  <a:cubicBezTo>
                    <a:pt x="31" y="30"/>
                    <a:pt x="31" y="30"/>
                    <a:pt x="31" y="31"/>
                  </a:cubicBezTo>
                  <a:cubicBezTo>
                    <a:pt x="30" y="32"/>
                    <a:pt x="30" y="32"/>
                    <a:pt x="30" y="32"/>
                  </a:cubicBezTo>
                  <a:moveTo>
                    <a:pt x="4" y="30"/>
                  </a:moveTo>
                  <a:cubicBezTo>
                    <a:pt x="4" y="30"/>
                    <a:pt x="4" y="29"/>
                    <a:pt x="4" y="29"/>
                  </a:cubicBezTo>
                  <a:cubicBezTo>
                    <a:pt x="4" y="29"/>
                    <a:pt x="4" y="29"/>
                    <a:pt x="4" y="29"/>
                  </a:cubicBezTo>
                  <a:cubicBezTo>
                    <a:pt x="4" y="30"/>
                    <a:pt x="4" y="30"/>
                    <a:pt x="4" y="30"/>
                  </a:cubicBezTo>
                  <a:moveTo>
                    <a:pt x="5" y="26"/>
                  </a:moveTo>
                  <a:cubicBezTo>
                    <a:pt x="5" y="25"/>
                    <a:pt x="5" y="25"/>
                    <a:pt x="5" y="25"/>
                  </a:cubicBezTo>
                  <a:cubicBezTo>
                    <a:pt x="5" y="26"/>
                    <a:pt x="5" y="26"/>
                    <a:pt x="5" y="26"/>
                  </a:cubicBezTo>
                  <a:cubicBezTo>
                    <a:pt x="5" y="26"/>
                    <a:pt x="5" y="26"/>
                    <a:pt x="5" y="26"/>
                  </a:cubicBezTo>
                  <a:moveTo>
                    <a:pt x="4" y="26"/>
                  </a:moveTo>
                  <a:cubicBezTo>
                    <a:pt x="4" y="25"/>
                    <a:pt x="4" y="25"/>
                    <a:pt x="4" y="25"/>
                  </a:cubicBezTo>
                  <a:cubicBezTo>
                    <a:pt x="4" y="24"/>
                    <a:pt x="4" y="24"/>
                    <a:pt x="4" y="24"/>
                  </a:cubicBezTo>
                  <a:cubicBezTo>
                    <a:pt x="5" y="25"/>
                    <a:pt x="5" y="25"/>
                    <a:pt x="5" y="25"/>
                  </a:cubicBezTo>
                  <a:cubicBezTo>
                    <a:pt x="4" y="26"/>
                    <a:pt x="4" y="26"/>
                    <a:pt x="4" y="26"/>
                  </a:cubicBezTo>
                  <a:moveTo>
                    <a:pt x="30" y="26"/>
                  </a:moveTo>
                  <a:cubicBezTo>
                    <a:pt x="30" y="26"/>
                    <a:pt x="30" y="26"/>
                    <a:pt x="30" y="26"/>
                  </a:cubicBezTo>
                  <a:cubicBezTo>
                    <a:pt x="31" y="25"/>
                    <a:pt x="31" y="24"/>
                    <a:pt x="31" y="23"/>
                  </a:cubicBezTo>
                  <a:cubicBezTo>
                    <a:pt x="31" y="23"/>
                    <a:pt x="31" y="23"/>
                    <a:pt x="31" y="23"/>
                  </a:cubicBezTo>
                  <a:cubicBezTo>
                    <a:pt x="31" y="23"/>
                    <a:pt x="31" y="24"/>
                    <a:pt x="31" y="24"/>
                  </a:cubicBezTo>
                  <a:cubicBezTo>
                    <a:pt x="31" y="24"/>
                    <a:pt x="31" y="24"/>
                    <a:pt x="31" y="24"/>
                  </a:cubicBezTo>
                  <a:cubicBezTo>
                    <a:pt x="31" y="25"/>
                    <a:pt x="31" y="25"/>
                    <a:pt x="31" y="25"/>
                  </a:cubicBezTo>
                  <a:cubicBezTo>
                    <a:pt x="31" y="25"/>
                    <a:pt x="31" y="25"/>
                    <a:pt x="30" y="26"/>
                  </a:cubicBezTo>
                  <a:moveTo>
                    <a:pt x="4" y="24"/>
                  </a:moveTo>
                  <a:cubicBezTo>
                    <a:pt x="4" y="24"/>
                    <a:pt x="4" y="24"/>
                    <a:pt x="4" y="24"/>
                  </a:cubicBezTo>
                  <a:cubicBezTo>
                    <a:pt x="4" y="24"/>
                    <a:pt x="4" y="24"/>
                    <a:pt x="4" y="24"/>
                  </a:cubicBezTo>
                  <a:cubicBezTo>
                    <a:pt x="4" y="23"/>
                    <a:pt x="4" y="23"/>
                    <a:pt x="4" y="23"/>
                  </a:cubicBezTo>
                  <a:cubicBezTo>
                    <a:pt x="4" y="23"/>
                    <a:pt x="4" y="23"/>
                    <a:pt x="4" y="23"/>
                  </a:cubicBezTo>
                  <a:cubicBezTo>
                    <a:pt x="4" y="24"/>
                    <a:pt x="4" y="24"/>
                    <a:pt x="4" y="24"/>
                  </a:cubicBezTo>
                  <a:moveTo>
                    <a:pt x="32" y="22"/>
                  </a:moveTo>
                  <a:cubicBezTo>
                    <a:pt x="32" y="21"/>
                    <a:pt x="32" y="21"/>
                    <a:pt x="32" y="21"/>
                  </a:cubicBezTo>
                  <a:cubicBezTo>
                    <a:pt x="32" y="21"/>
                    <a:pt x="32" y="21"/>
                    <a:pt x="32" y="21"/>
                  </a:cubicBezTo>
                  <a:cubicBezTo>
                    <a:pt x="32" y="22"/>
                    <a:pt x="32" y="22"/>
                    <a:pt x="32" y="22"/>
                  </a:cubicBezTo>
                  <a:moveTo>
                    <a:pt x="2" y="23"/>
                  </a:moveTo>
                  <a:cubicBezTo>
                    <a:pt x="2" y="23"/>
                    <a:pt x="3" y="22"/>
                    <a:pt x="3" y="21"/>
                  </a:cubicBezTo>
                  <a:cubicBezTo>
                    <a:pt x="3" y="21"/>
                    <a:pt x="3" y="22"/>
                    <a:pt x="3" y="22"/>
                  </a:cubicBezTo>
                  <a:cubicBezTo>
                    <a:pt x="3" y="23"/>
                    <a:pt x="3" y="23"/>
                    <a:pt x="3" y="23"/>
                  </a:cubicBezTo>
                  <a:cubicBezTo>
                    <a:pt x="2" y="23"/>
                    <a:pt x="2" y="23"/>
                    <a:pt x="2" y="23"/>
                  </a:cubicBezTo>
                  <a:moveTo>
                    <a:pt x="32" y="23"/>
                  </a:moveTo>
                  <a:cubicBezTo>
                    <a:pt x="32" y="23"/>
                    <a:pt x="32" y="23"/>
                    <a:pt x="32" y="23"/>
                  </a:cubicBezTo>
                  <a:cubicBezTo>
                    <a:pt x="32" y="23"/>
                    <a:pt x="32" y="23"/>
                    <a:pt x="32" y="23"/>
                  </a:cubicBezTo>
                  <a:cubicBezTo>
                    <a:pt x="32" y="22"/>
                    <a:pt x="33" y="22"/>
                    <a:pt x="33" y="21"/>
                  </a:cubicBezTo>
                  <a:cubicBezTo>
                    <a:pt x="33" y="21"/>
                    <a:pt x="33" y="21"/>
                    <a:pt x="33" y="21"/>
                  </a:cubicBezTo>
                  <a:cubicBezTo>
                    <a:pt x="33" y="22"/>
                    <a:pt x="33" y="23"/>
                    <a:pt x="33" y="23"/>
                  </a:cubicBezTo>
                  <a:cubicBezTo>
                    <a:pt x="33" y="23"/>
                    <a:pt x="33" y="23"/>
                    <a:pt x="33" y="23"/>
                  </a:cubicBezTo>
                  <a:cubicBezTo>
                    <a:pt x="32" y="23"/>
                    <a:pt x="32" y="23"/>
                    <a:pt x="32" y="23"/>
                  </a:cubicBezTo>
                  <a:moveTo>
                    <a:pt x="33" y="23"/>
                  </a:moveTo>
                  <a:cubicBezTo>
                    <a:pt x="33" y="23"/>
                    <a:pt x="34" y="22"/>
                    <a:pt x="34" y="21"/>
                  </a:cubicBezTo>
                  <a:cubicBezTo>
                    <a:pt x="34" y="21"/>
                    <a:pt x="34" y="21"/>
                    <a:pt x="34" y="21"/>
                  </a:cubicBezTo>
                  <a:cubicBezTo>
                    <a:pt x="34" y="22"/>
                    <a:pt x="34" y="23"/>
                    <a:pt x="34" y="23"/>
                  </a:cubicBezTo>
                  <a:cubicBezTo>
                    <a:pt x="34" y="23"/>
                    <a:pt x="34" y="23"/>
                    <a:pt x="33" y="23"/>
                  </a:cubicBezTo>
                  <a:cubicBezTo>
                    <a:pt x="33" y="23"/>
                    <a:pt x="33" y="23"/>
                    <a:pt x="33" y="23"/>
                  </a:cubicBezTo>
                  <a:moveTo>
                    <a:pt x="1" y="23"/>
                  </a:moveTo>
                  <a:cubicBezTo>
                    <a:pt x="1" y="23"/>
                    <a:pt x="1" y="23"/>
                    <a:pt x="1" y="23"/>
                  </a:cubicBezTo>
                  <a:cubicBezTo>
                    <a:pt x="2" y="21"/>
                    <a:pt x="2" y="21"/>
                    <a:pt x="2" y="21"/>
                  </a:cubicBezTo>
                  <a:cubicBezTo>
                    <a:pt x="3" y="21"/>
                    <a:pt x="3" y="21"/>
                    <a:pt x="3" y="21"/>
                  </a:cubicBezTo>
                  <a:cubicBezTo>
                    <a:pt x="2" y="22"/>
                    <a:pt x="2" y="23"/>
                    <a:pt x="2" y="23"/>
                  </a:cubicBezTo>
                  <a:cubicBezTo>
                    <a:pt x="1" y="23"/>
                    <a:pt x="1" y="23"/>
                    <a:pt x="1" y="23"/>
                  </a:cubicBezTo>
                  <a:moveTo>
                    <a:pt x="1" y="22"/>
                  </a:moveTo>
                  <a:cubicBezTo>
                    <a:pt x="1" y="22"/>
                    <a:pt x="1" y="21"/>
                    <a:pt x="1" y="21"/>
                  </a:cubicBezTo>
                  <a:cubicBezTo>
                    <a:pt x="1" y="21"/>
                    <a:pt x="1" y="21"/>
                    <a:pt x="1" y="21"/>
                  </a:cubicBezTo>
                  <a:cubicBezTo>
                    <a:pt x="1" y="21"/>
                    <a:pt x="1" y="21"/>
                    <a:pt x="1" y="21"/>
                  </a:cubicBezTo>
                  <a:cubicBezTo>
                    <a:pt x="1" y="22"/>
                    <a:pt x="1" y="22"/>
                    <a:pt x="1" y="22"/>
                  </a:cubicBezTo>
                  <a:moveTo>
                    <a:pt x="5" y="11"/>
                  </a:moveTo>
                  <a:cubicBezTo>
                    <a:pt x="4" y="11"/>
                    <a:pt x="4" y="11"/>
                    <a:pt x="4" y="11"/>
                  </a:cubicBezTo>
                  <a:cubicBezTo>
                    <a:pt x="5" y="10"/>
                    <a:pt x="5" y="10"/>
                    <a:pt x="5" y="10"/>
                  </a:cubicBezTo>
                  <a:cubicBezTo>
                    <a:pt x="5" y="10"/>
                    <a:pt x="5" y="10"/>
                    <a:pt x="5" y="10"/>
                  </a:cubicBezTo>
                  <a:cubicBezTo>
                    <a:pt x="5" y="10"/>
                    <a:pt x="5" y="11"/>
                    <a:pt x="5" y="11"/>
                  </a:cubicBezTo>
                  <a:moveTo>
                    <a:pt x="4" y="11"/>
                  </a:moveTo>
                  <a:cubicBezTo>
                    <a:pt x="4" y="10"/>
                    <a:pt x="4" y="10"/>
                    <a:pt x="4" y="10"/>
                  </a:cubicBezTo>
                  <a:cubicBezTo>
                    <a:pt x="5" y="9"/>
                    <a:pt x="5" y="9"/>
                    <a:pt x="5" y="9"/>
                  </a:cubicBezTo>
                  <a:cubicBezTo>
                    <a:pt x="5" y="10"/>
                    <a:pt x="5" y="10"/>
                    <a:pt x="5" y="10"/>
                  </a:cubicBezTo>
                  <a:cubicBezTo>
                    <a:pt x="4" y="11"/>
                    <a:pt x="4" y="11"/>
                    <a:pt x="4" y="11"/>
                  </a:cubicBezTo>
                  <a:moveTo>
                    <a:pt x="31" y="11"/>
                  </a:moveTo>
                  <a:cubicBezTo>
                    <a:pt x="30" y="10"/>
                    <a:pt x="30" y="10"/>
                    <a:pt x="30" y="10"/>
                  </a:cubicBezTo>
                  <a:cubicBezTo>
                    <a:pt x="31" y="9"/>
                    <a:pt x="31" y="9"/>
                    <a:pt x="31" y="9"/>
                  </a:cubicBezTo>
                  <a:cubicBezTo>
                    <a:pt x="31" y="9"/>
                    <a:pt x="31" y="10"/>
                    <a:pt x="31" y="10"/>
                  </a:cubicBezTo>
                  <a:cubicBezTo>
                    <a:pt x="31" y="10"/>
                    <a:pt x="31" y="10"/>
                    <a:pt x="31" y="10"/>
                  </a:cubicBezTo>
                  <a:cubicBezTo>
                    <a:pt x="31" y="11"/>
                    <a:pt x="31" y="11"/>
                    <a:pt x="31" y="11"/>
                  </a:cubicBezTo>
                  <a:moveTo>
                    <a:pt x="4" y="9"/>
                  </a:moveTo>
                  <a:cubicBezTo>
                    <a:pt x="4" y="9"/>
                    <a:pt x="4" y="9"/>
                    <a:pt x="4" y="9"/>
                  </a:cubicBezTo>
                  <a:cubicBezTo>
                    <a:pt x="4" y="9"/>
                    <a:pt x="4" y="9"/>
                    <a:pt x="4" y="9"/>
                  </a:cubicBezTo>
                  <a:cubicBezTo>
                    <a:pt x="4" y="9"/>
                    <a:pt x="4" y="9"/>
                    <a:pt x="4" y="9"/>
                  </a:cubicBezTo>
                  <a:cubicBezTo>
                    <a:pt x="4" y="9"/>
                    <a:pt x="4" y="9"/>
                    <a:pt x="4" y="9"/>
                  </a:cubicBezTo>
                  <a:moveTo>
                    <a:pt x="10" y="6"/>
                  </a:moveTo>
                  <a:cubicBezTo>
                    <a:pt x="12" y="5"/>
                    <a:pt x="13" y="5"/>
                    <a:pt x="15" y="4"/>
                  </a:cubicBezTo>
                  <a:cubicBezTo>
                    <a:pt x="15" y="4"/>
                    <a:pt x="15" y="4"/>
                    <a:pt x="15" y="4"/>
                  </a:cubicBezTo>
                  <a:cubicBezTo>
                    <a:pt x="15" y="1"/>
                    <a:pt x="15" y="1"/>
                    <a:pt x="15" y="1"/>
                  </a:cubicBezTo>
                  <a:cubicBezTo>
                    <a:pt x="16" y="1"/>
                    <a:pt x="17" y="1"/>
                    <a:pt x="18" y="1"/>
                  </a:cubicBezTo>
                  <a:cubicBezTo>
                    <a:pt x="18" y="1"/>
                    <a:pt x="19" y="1"/>
                    <a:pt x="20" y="1"/>
                  </a:cubicBezTo>
                  <a:cubicBezTo>
                    <a:pt x="20" y="4"/>
                    <a:pt x="20" y="4"/>
                    <a:pt x="20" y="4"/>
                  </a:cubicBezTo>
                  <a:cubicBezTo>
                    <a:pt x="20" y="4"/>
                    <a:pt x="20" y="4"/>
                    <a:pt x="20" y="4"/>
                  </a:cubicBezTo>
                  <a:cubicBezTo>
                    <a:pt x="22" y="5"/>
                    <a:pt x="24" y="5"/>
                    <a:pt x="25" y="6"/>
                  </a:cubicBezTo>
                  <a:cubicBezTo>
                    <a:pt x="26" y="6"/>
                    <a:pt x="26" y="6"/>
                    <a:pt x="26" y="6"/>
                  </a:cubicBezTo>
                  <a:cubicBezTo>
                    <a:pt x="28" y="4"/>
                    <a:pt x="28" y="4"/>
                    <a:pt x="28" y="4"/>
                  </a:cubicBezTo>
                  <a:cubicBezTo>
                    <a:pt x="28" y="5"/>
                    <a:pt x="30" y="7"/>
                    <a:pt x="30" y="7"/>
                  </a:cubicBezTo>
                  <a:cubicBezTo>
                    <a:pt x="31" y="8"/>
                    <a:pt x="31" y="8"/>
                    <a:pt x="31" y="8"/>
                  </a:cubicBezTo>
                  <a:cubicBezTo>
                    <a:pt x="31" y="8"/>
                    <a:pt x="31" y="8"/>
                    <a:pt x="31" y="8"/>
                  </a:cubicBezTo>
                  <a:cubicBezTo>
                    <a:pt x="29" y="10"/>
                    <a:pt x="29" y="10"/>
                    <a:pt x="29" y="10"/>
                  </a:cubicBezTo>
                  <a:cubicBezTo>
                    <a:pt x="29" y="10"/>
                    <a:pt x="29" y="10"/>
                    <a:pt x="29" y="10"/>
                  </a:cubicBezTo>
                  <a:cubicBezTo>
                    <a:pt x="30" y="12"/>
                    <a:pt x="31" y="13"/>
                    <a:pt x="31" y="15"/>
                  </a:cubicBezTo>
                  <a:cubicBezTo>
                    <a:pt x="32" y="15"/>
                    <a:pt x="32" y="15"/>
                    <a:pt x="32" y="15"/>
                  </a:cubicBezTo>
                  <a:cubicBezTo>
                    <a:pt x="34" y="15"/>
                    <a:pt x="34" y="15"/>
                    <a:pt x="34" y="15"/>
                  </a:cubicBezTo>
                  <a:cubicBezTo>
                    <a:pt x="34" y="17"/>
                    <a:pt x="34" y="19"/>
                    <a:pt x="34" y="20"/>
                  </a:cubicBezTo>
                  <a:cubicBezTo>
                    <a:pt x="34" y="20"/>
                    <a:pt x="34" y="20"/>
                    <a:pt x="34" y="20"/>
                  </a:cubicBezTo>
                  <a:cubicBezTo>
                    <a:pt x="31" y="20"/>
                    <a:pt x="31" y="21"/>
                    <a:pt x="30" y="23"/>
                  </a:cubicBezTo>
                  <a:cubicBezTo>
                    <a:pt x="30" y="24"/>
                    <a:pt x="30" y="24"/>
                    <a:pt x="29" y="25"/>
                  </a:cubicBezTo>
                  <a:cubicBezTo>
                    <a:pt x="29" y="26"/>
                    <a:pt x="29" y="26"/>
                    <a:pt x="29" y="26"/>
                  </a:cubicBezTo>
                  <a:cubicBezTo>
                    <a:pt x="31" y="28"/>
                    <a:pt x="31" y="28"/>
                    <a:pt x="31" y="28"/>
                  </a:cubicBezTo>
                  <a:cubicBezTo>
                    <a:pt x="30" y="29"/>
                    <a:pt x="29" y="30"/>
                    <a:pt x="28" y="31"/>
                  </a:cubicBezTo>
                  <a:cubicBezTo>
                    <a:pt x="26" y="29"/>
                    <a:pt x="26" y="29"/>
                    <a:pt x="26" y="29"/>
                  </a:cubicBezTo>
                  <a:cubicBezTo>
                    <a:pt x="25" y="29"/>
                    <a:pt x="25" y="29"/>
                    <a:pt x="25" y="29"/>
                  </a:cubicBezTo>
                  <a:cubicBezTo>
                    <a:pt x="24" y="30"/>
                    <a:pt x="22" y="31"/>
                    <a:pt x="20" y="31"/>
                  </a:cubicBezTo>
                  <a:cubicBezTo>
                    <a:pt x="20" y="32"/>
                    <a:pt x="20" y="32"/>
                    <a:pt x="20" y="32"/>
                  </a:cubicBezTo>
                  <a:cubicBezTo>
                    <a:pt x="20" y="34"/>
                    <a:pt x="20" y="34"/>
                    <a:pt x="20" y="34"/>
                  </a:cubicBezTo>
                  <a:cubicBezTo>
                    <a:pt x="19" y="34"/>
                    <a:pt x="18" y="34"/>
                    <a:pt x="18" y="34"/>
                  </a:cubicBezTo>
                  <a:cubicBezTo>
                    <a:pt x="17" y="34"/>
                    <a:pt x="16" y="34"/>
                    <a:pt x="15" y="34"/>
                  </a:cubicBezTo>
                  <a:cubicBezTo>
                    <a:pt x="15" y="32"/>
                    <a:pt x="15" y="32"/>
                    <a:pt x="15" y="32"/>
                  </a:cubicBezTo>
                  <a:cubicBezTo>
                    <a:pt x="15" y="31"/>
                    <a:pt x="15" y="31"/>
                    <a:pt x="15" y="31"/>
                  </a:cubicBezTo>
                  <a:cubicBezTo>
                    <a:pt x="13" y="31"/>
                    <a:pt x="12" y="30"/>
                    <a:pt x="10" y="29"/>
                  </a:cubicBezTo>
                  <a:cubicBezTo>
                    <a:pt x="9" y="29"/>
                    <a:pt x="9" y="29"/>
                    <a:pt x="9" y="29"/>
                  </a:cubicBezTo>
                  <a:cubicBezTo>
                    <a:pt x="8" y="31"/>
                    <a:pt x="8" y="31"/>
                    <a:pt x="8" y="31"/>
                  </a:cubicBezTo>
                  <a:cubicBezTo>
                    <a:pt x="8" y="31"/>
                    <a:pt x="8" y="31"/>
                    <a:pt x="8" y="31"/>
                  </a:cubicBezTo>
                  <a:cubicBezTo>
                    <a:pt x="8" y="31"/>
                    <a:pt x="8" y="31"/>
                    <a:pt x="8" y="31"/>
                  </a:cubicBezTo>
                  <a:cubicBezTo>
                    <a:pt x="6" y="30"/>
                    <a:pt x="5" y="29"/>
                    <a:pt x="4" y="28"/>
                  </a:cubicBezTo>
                  <a:cubicBezTo>
                    <a:pt x="6" y="26"/>
                    <a:pt x="6" y="26"/>
                    <a:pt x="6" y="26"/>
                  </a:cubicBezTo>
                  <a:cubicBezTo>
                    <a:pt x="6" y="25"/>
                    <a:pt x="6" y="25"/>
                    <a:pt x="6" y="25"/>
                  </a:cubicBezTo>
                  <a:cubicBezTo>
                    <a:pt x="5" y="24"/>
                    <a:pt x="4" y="22"/>
                    <a:pt x="4" y="20"/>
                  </a:cubicBezTo>
                  <a:cubicBezTo>
                    <a:pt x="4" y="20"/>
                    <a:pt x="4" y="20"/>
                    <a:pt x="4" y="20"/>
                  </a:cubicBezTo>
                  <a:cubicBezTo>
                    <a:pt x="1" y="20"/>
                    <a:pt x="1" y="20"/>
                    <a:pt x="1" y="20"/>
                  </a:cubicBezTo>
                  <a:cubicBezTo>
                    <a:pt x="1" y="19"/>
                    <a:pt x="1" y="17"/>
                    <a:pt x="1" y="15"/>
                  </a:cubicBezTo>
                  <a:cubicBezTo>
                    <a:pt x="4" y="15"/>
                    <a:pt x="4" y="15"/>
                    <a:pt x="4" y="15"/>
                  </a:cubicBezTo>
                  <a:cubicBezTo>
                    <a:pt x="4" y="15"/>
                    <a:pt x="4" y="15"/>
                    <a:pt x="4" y="15"/>
                  </a:cubicBezTo>
                  <a:cubicBezTo>
                    <a:pt x="4" y="13"/>
                    <a:pt x="5" y="12"/>
                    <a:pt x="6" y="10"/>
                  </a:cubicBezTo>
                  <a:cubicBezTo>
                    <a:pt x="6" y="10"/>
                    <a:pt x="6" y="10"/>
                    <a:pt x="6" y="10"/>
                  </a:cubicBezTo>
                  <a:cubicBezTo>
                    <a:pt x="4" y="8"/>
                    <a:pt x="4" y="8"/>
                    <a:pt x="4" y="8"/>
                  </a:cubicBezTo>
                  <a:cubicBezTo>
                    <a:pt x="5" y="6"/>
                    <a:pt x="6" y="5"/>
                    <a:pt x="8" y="4"/>
                  </a:cubicBezTo>
                  <a:cubicBezTo>
                    <a:pt x="10" y="6"/>
                    <a:pt x="10" y="6"/>
                    <a:pt x="10" y="6"/>
                  </a:cubicBezTo>
                  <a:cubicBezTo>
                    <a:pt x="10" y="6"/>
                    <a:pt x="10" y="6"/>
                    <a:pt x="10" y="6"/>
                  </a:cubicBezTo>
                  <a:moveTo>
                    <a:pt x="18" y="0"/>
                  </a:moveTo>
                  <a:cubicBezTo>
                    <a:pt x="17" y="0"/>
                    <a:pt x="16" y="0"/>
                    <a:pt x="15" y="1"/>
                  </a:cubicBezTo>
                  <a:cubicBezTo>
                    <a:pt x="14" y="1"/>
                    <a:pt x="14" y="1"/>
                    <a:pt x="14" y="1"/>
                  </a:cubicBezTo>
                  <a:cubicBezTo>
                    <a:pt x="14" y="3"/>
                    <a:pt x="14" y="3"/>
                    <a:pt x="14" y="3"/>
                  </a:cubicBezTo>
                  <a:cubicBezTo>
                    <a:pt x="13" y="4"/>
                    <a:pt x="11" y="4"/>
                    <a:pt x="10" y="5"/>
                  </a:cubicBezTo>
                  <a:cubicBezTo>
                    <a:pt x="8" y="4"/>
                    <a:pt x="8" y="4"/>
                    <a:pt x="8" y="4"/>
                  </a:cubicBezTo>
                  <a:cubicBezTo>
                    <a:pt x="8" y="4"/>
                    <a:pt x="8" y="4"/>
                    <a:pt x="8" y="4"/>
                  </a:cubicBezTo>
                  <a:cubicBezTo>
                    <a:pt x="6" y="5"/>
                    <a:pt x="5" y="6"/>
                    <a:pt x="3" y="8"/>
                  </a:cubicBezTo>
                  <a:cubicBezTo>
                    <a:pt x="4" y="8"/>
                    <a:pt x="4" y="8"/>
                    <a:pt x="4" y="8"/>
                  </a:cubicBezTo>
                  <a:cubicBezTo>
                    <a:pt x="3" y="8"/>
                    <a:pt x="3" y="8"/>
                    <a:pt x="3" y="8"/>
                  </a:cubicBezTo>
                  <a:cubicBezTo>
                    <a:pt x="3" y="9"/>
                    <a:pt x="3" y="9"/>
                    <a:pt x="3" y="9"/>
                  </a:cubicBezTo>
                  <a:cubicBezTo>
                    <a:pt x="3" y="9"/>
                    <a:pt x="3" y="10"/>
                    <a:pt x="3" y="10"/>
                  </a:cubicBezTo>
                  <a:cubicBezTo>
                    <a:pt x="3" y="10"/>
                    <a:pt x="3" y="10"/>
                    <a:pt x="3" y="10"/>
                  </a:cubicBezTo>
                  <a:cubicBezTo>
                    <a:pt x="3" y="11"/>
                    <a:pt x="3" y="11"/>
                    <a:pt x="3" y="11"/>
                  </a:cubicBezTo>
                  <a:cubicBezTo>
                    <a:pt x="3" y="11"/>
                    <a:pt x="3" y="11"/>
                    <a:pt x="3" y="11"/>
                  </a:cubicBezTo>
                  <a:cubicBezTo>
                    <a:pt x="3" y="11"/>
                    <a:pt x="3" y="11"/>
                    <a:pt x="3" y="11"/>
                  </a:cubicBezTo>
                  <a:cubicBezTo>
                    <a:pt x="3" y="11"/>
                    <a:pt x="3" y="11"/>
                    <a:pt x="3" y="11"/>
                  </a:cubicBezTo>
                  <a:cubicBezTo>
                    <a:pt x="4" y="12"/>
                    <a:pt x="4" y="12"/>
                    <a:pt x="4" y="12"/>
                  </a:cubicBezTo>
                  <a:cubicBezTo>
                    <a:pt x="4" y="13"/>
                    <a:pt x="4" y="14"/>
                    <a:pt x="3" y="15"/>
                  </a:cubicBezTo>
                  <a:cubicBezTo>
                    <a:pt x="1" y="15"/>
                    <a:pt x="1" y="15"/>
                    <a:pt x="1" y="15"/>
                  </a:cubicBezTo>
                  <a:cubicBezTo>
                    <a:pt x="0" y="15"/>
                    <a:pt x="0" y="15"/>
                    <a:pt x="0" y="15"/>
                  </a:cubicBezTo>
                  <a:cubicBezTo>
                    <a:pt x="0" y="15"/>
                    <a:pt x="0" y="15"/>
                    <a:pt x="0" y="15"/>
                  </a:cubicBezTo>
                  <a:cubicBezTo>
                    <a:pt x="0" y="16"/>
                    <a:pt x="0" y="16"/>
                    <a:pt x="0" y="16"/>
                  </a:cubicBezTo>
                  <a:cubicBezTo>
                    <a:pt x="0" y="17"/>
                    <a:pt x="0" y="22"/>
                    <a:pt x="0" y="24"/>
                  </a:cubicBezTo>
                  <a:cubicBezTo>
                    <a:pt x="0" y="24"/>
                    <a:pt x="0" y="24"/>
                    <a:pt x="0" y="24"/>
                  </a:cubicBezTo>
                  <a:cubicBezTo>
                    <a:pt x="0" y="24"/>
                    <a:pt x="0" y="24"/>
                    <a:pt x="0" y="24"/>
                  </a:cubicBezTo>
                  <a:cubicBezTo>
                    <a:pt x="0" y="24"/>
                    <a:pt x="0" y="24"/>
                    <a:pt x="0" y="24"/>
                  </a:cubicBezTo>
                  <a:cubicBezTo>
                    <a:pt x="0" y="24"/>
                    <a:pt x="0" y="24"/>
                    <a:pt x="0" y="24"/>
                  </a:cubicBezTo>
                  <a:cubicBezTo>
                    <a:pt x="0" y="24"/>
                    <a:pt x="0" y="24"/>
                    <a:pt x="0" y="24"/>
                  </a:cubicBezTo>
                  <a:cubicBezTo>
                    <a:pt x="3" y="24"/>
                    <a:pt x="3" y="24"/>
                    <a:pt x="3" y="24"/>
                  </a:cubicBezTo>
                  <a:cubicBezTo>
                    <a:pt x="3" y="25"/>
                    <a:pt x="3" y="25"/>
                    <a:pt x="4" y="26"/>
                  </a:cubicBezTo>
                  <a:cubicBezTo>
                    <a:pt x="4" y="26"/>
                    <a:pt x="4" y="26"/>
                    <a:pt x="4" y="26"/>
                  </a:cubicBezTo>
                  <a:cubicBezTo>
                    <a:pt x="4" y="26"/>
                    <a:pt x="4" y="26"/>
                    <a:pt x="4" y="26"/>
                  </a:cubicBezTo>
                  <a:cubicBezTo>
                    <a:pt x="4" y="27"/>
                    <a:pt x="4" y="27"/>
                    <a:pt x="4" y="27"/>
                  </a:cubicBezTo>
                  <a:cubicBezTo>
                    <a:pt x="3" y="27"/>
                    <a:pt x="3" y="27"/>
                    <a:pt x="3" y="27"/>
                  </a:cubicBezTo>
                  <a:cubicBezTo>
                    <a:pt x="3" y="28"/>
                    <a:pt x="3" y="28"/>
                    <a:pt x="3" y="28"/>
                  </a:cubicBezTo>
                  <a:cubicBezTo>
                    <a:pt x="3" y="29"/>
                    <a:pt x="3" y="30"/>
                    <a:pt x="3" y="31"/>
                  </a:cubicBezTo>
                  <a:cubicBezTo>
                    <a:pt x="3" y="31"/>
                    <a:pt x="3" y="31"/>
                    <a:pt x="3" y="31"/>
                  </a:cubicBezTo>
                  <a:cubicBezTo>
                    <a:pt x="3" y="31"/>
                    <a:pt x="3" y="31"/>
                    <a:pt x="3" y="31"/>
                  </a:cubicBezTo>
                  <a:cubicBezTo>
                    <a:pt x="4" y="33"/>
                    <a:pt x="6" y="34"/>
                    <a:pt x="7" y="35"/>
                  </a:cubicBezTo>
                  <a:cubicBezTo>
                    <a:pt x="7" y="35"/>
                    <a:pt x="7" y="35"/>
                    <a:pt x="7" y="35"/>
                  </a:cubicBezTo>
                  <a:cubicBezTo>
                    <a:pt x="7" y="35"/>
                    <a:pt x="7" y="35"/>
                    <a:pt x="7" y="35"/>
                  </a:cubicBezTo>
                  <a:cubicBezTo>
                    <a:pt x="7" y="35"/>
                    <a:pt x="7" y="35"/>
                    <a:pt x="7" y="35"/>
                  </a:cubicBezTo>
                  <a:cubicBezTo>
                    <a:pt x="7" y="35"/>
                    <a:pt x="7" y="35"/>
                    <a:pt x="7" y="35"/>
                  </a:cubicBezTo>
                  <a:cubicBezTo>
                    <a:pt x="8" y="35"/>
                    <a:pt x="8" y="35"/>
                    <a:pt x="8" y="35"/>
                  </a:cubicBezTo>
                  <a:cubicBezTo>
                    <a:pt x="9" y="33"/>
                    <a:pt x="9" y="33"/>
                    <a:pt x="9" y="33"/>
                  </a:cubicBezTo>
                  <a:cubicBezTo>
                    <a:pt x="11" y="34"/>
                    <a:pt x="12" y="35"/>
                    <a:pt x="14" y="35"/>
                  </a:cubicBezTo>
                  <a:cubicBezTo>
                    <a:pt x="14" y="36"/>
                    <a:pt x="14" y="36"/>
                    <a:pt x="14" y="36"/>
                  </a:cubicBezTo>
                  <a:cubicBezTo>
                    <a:pt x="14" y="36"/>
                    <a:pt x="14" y="37"/>
                    <a:pt x="14" y="38"/>
                  </a:cubicBezTo>
                  <a:cubicBezTo>
                    <a:pt x="14" y="38"/>
                    <a:pt x="14" y="38"/>
                    <a:pt x="14" y="38"/>
                  </a:cubicBezTo>
                  <a:cubicBezTo>
                    <a:pt x="15" y="38"/>
                    <a:pt x="16" y="38"/>
                    <a:pt x="17" y="38"/>
                  </a:cubicBezTo>
                  <a:cubicBezTo>
                    <a:pt x="18" y="38"/>
                    <a:pt x="19" y="38"/>
                    <a:pt x="20" y="38"/>
                  </a:cubicBezTo>
                  <a:cubicBezTo>
                    <a:pt x="21" y="38"/>
                    <a:pt x="21" y="38"/>
                    <a:pt x="21" y="38"/>
                  </a:cubicBezTo>
                  <a:cubicBezTo>
                    <a:pt x="21" y="37"/>
                    <a:pt x="21" y="37"/>
                    <a:pt x="21" y="37"/>
                  </a:cubicBezTo>
                  <a:cubicBezTo>
                    <a:pt x="21" y="36"/>
                    <a:pt x="21" y="36"/>
                    <a:pt x="21" y="35"/>
                  </a:cubicBezTo>
                  <a:cubicBezTo>
                    <a:pt x="23" y="35"/>
                    <a:pt x="24" y="34"/>
                    <a:pt x="25" y="33"/>
                  </a:cubicBezTo>
                  <a:cubicBezTo>
                    <a:pt x="27" y="35"/>
                    <a:pt x="27" y="35"/>
                    <a:pt x="27" y="35"/>
                  </a:cubicBezTo>
                  <a:cubicBezTo>
                    <a:pt x="28" y="35"/>
                    <a:pt x="28" y="35"/>
                    <a:pt x="28" y="35"/>
                  </a:cubicBezTo>
                  <a:cubicBezTo>
                    <a:pt x="29" y="34"/>
                    <a:pt x="31" y="33"/>
                    <a:pt x="32" y="31"/>
                  </a:cubicBezTo>
                  <a:cubicBezTo>
                    <a:pt x="32" y="31"/>
                    <a:pt x="32" y="31"/>
                    <a:pt x="32" y="31"/>
                  </a:cubicBezTo>
                  <a:cubicBezTo>
                    <a:pt x="32" y="30"/>
                    <a:pt x="32" y="30"/>
                    <a:pt x="32" y="29"/>
                  </a:cubicBezTo>
                  <a:cubicBezTo>
                    <a:pt x="32" y="29"/>
                    <a:pt x="32" y="28"/>
                    <a:pt x="32" y="28"/>
                  </a:cubicBezTo>
                  <a:cubicBezTo>
                    <a:pt x="32" y="27"/>
                    <a:pt x="32" y="27"/>
                    <a:pt x="32" y="27"/>
                  </a:cubicBezTo>
                  <a:cubicBezTo>
                    <a:pt x="32" y="27"/>
                    <a:pt x="32" y="27"/>
                    <a:pt x="32" y="27"/>
                  </a:cubicBezTo>
                  <a:cubicBezTo>
                    <a:pt x="31" y="26"/>
                    <a:pt x="31" y="26"/>
                    <a:pt x="31" y="26"/>
                  </a:cubicBezTo>
                  <a:cubicBezTo>
                    <a:pt x="31" y="26"/>
                    <a:pt x="31" y="26"/>
                    <a:pt x="32" y="25"/>
                  </a:cubicBezTo>
                  <a:cubicBezTo>
                    <a:pt x="32" y="24"/>
                    <a:pt x="32" y="24"/>
                    <a:pt x="33" y="24"/>
                  </a:cubicBezTo>
                  <a:cubicBezTo>
                    <a:pt x="33" y="24"/>
                    <a:pt x="34" y="24"/>
                    <a:pt x="34" y="24"/>
                  </a:cubicBezTo>
                  <a:cubicBezTo>
                    <a:pt x="35" y="24"/>
                    <a:pt x="35" y="24"/>
                    <a:pt x="35" y="24"/>
                  </a:cubicBezTo>
                  <a:cubicBezTo>
                    <a:pt x="35" y="23"/>
                    <a:pt x="35" y="22"/>
                    <a:pt x="35" y="21"/>
                  </a:cubicBezTo>
                  <a:cubicBezTo>
                    <a:pt x="35" y="21"/>
                    <a:pt x="35" y="21"/>
                    <a:pt x="35" y="21"/>
                  </a:cubicBezTo>
                  <a:cubicBezTo>
                    <a:pt x="35" y="19"/>
                    <a:pt x="35" y="17"/>
                    <a:pt x="35" y="15"/>
                  </a:cubicBezTo>
                  <a:cubicBezTo>
                    <a:pt x="35" y="15"/>
                    <a:pt x="35" y="15"/>
                    <a:pt x="35" y="15"/>
                  </a:cubicBezTo>
                  <a:cubicBezTo>
                    <a:pt x="32" y="15"/>
                    <a:pt x="32" y="15"/>
                    <a:pt x="32" y="15"/>
                  </a:cubicBezTo>
                  <a:cubicBezTo>
                    <a:pt x="32" y="14"/>
                    <a:pt x="31" y="13"/>
                    <a:pt x="31" y="12"/>
                  </a:cubicBezTo>
                  <a:cubicBezTo>
                    <a:pt x="32" y="11"/>
                    <a:pt x="32" y="11"/>
                    <a:pt x="32" y="11"/>
                  </a:cubicBezTo>
                  <a:cubicBezTo>
                    <a:pt x="32" y="11"/>
                    <a:pt x="32" y="11"/>
                    <a:pt x="32" y="11"/>
                  </a:cubicBezTo>
                  <a:cubicBezTo>
                    <a:pt x="32" y="10"/>
                    <a:pt x="32" y="9"/>
                    <a:pt x="32" y="8"/>
                  </a:cubicBezTo>
                  <a:cubicBezTo>
                    <a:pt x="32" y="8"/>
                    <a:pt x="32" y="8"/>
                    <a:pt x="32" y="8"/>
                  </a:cubicBezTo>
                  <a:cubicBezTo>
                    <a:pt x="32" y="8"/>
                    <a:pt x="32" y="8"/>
                    <a:pt x="32" y="8"/>
                  </a:cubicBezTo>
                  <a:cubicBezTo>
                    <a:pt x="32" y="8"/>
                    <a:pt x="32" y="8"/>
                    <a:pt x="32" y="8"/>
                  </a:cubicBezTo>
                  <a:cubicBezTo>
                    <a:pt x="32" y="7"/>
                    <a:pt x="32" y="7"/>
                    <a:pt x="32" y="7"/>
                  </a:cubicBezTo>
                  <a:cubicBezTo>
                    <a:pt x="31" y="6"/>
                    <a:pt x="31" y="6"/>
                    <a:pt x="31" y="6"/>
                  </a:cubicBezTo>
                  <a:cubicBezTo>
                    <a:pt x="31" y="6"/>
                    <a:pt x="28" y="3"/>
                    <a:pt x="28" y="3"/>
                  </a:cubicBezTo>
                  <a:cubicBezTo>
                    <a:pt x="27" y="4"/>
                    <a:pt x="27" y="4"/>
                    <a:pt x="27" y="4"/>
                  </a:cubicBezTo>
                  <a:cubicBezTo>
                    <a:pt x="25" y="5"/>
                    <a:pt x="25" y="5"/>
                    <a:pt x="25" y="5"/>
                  </a:cubicBezTo>
                  <a:cubicBezTo>
                    <a:pt x="24" y="4"/>
                    <a:pt x="23" y="4"/>
                    <a:pt x="21" y="3"/>
                  </a:cubicBezTo>
                  <a:cubicBezTo>
                    <a:pt x="21" y="1"/>
                    <a:pt x="21" y="1"/>
                    <a:pt x="21" y="1"/>
                  </a:cubicBezTo>
                  <a:cubicBezTo>
                    <a:pt x="21" y="1"/>
                    <a:pt x="21" y="1"/>
                    <a:pt x="21" y="1"/>
                  </a:cubicBezTo>
                  <a:cubicBezTo>
                    <a:pt x="20" y="0"/>
                    <a:pt x="19" y="0"/>
                    <a:pt x="1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 name="Freeform 32"/>
            <p:cNvSpPr>
              <a:spLocks noEditPoints="1"/>
            </p:cNvSpPr>
            <p:nvPr/>
          </p:nvSpPr>
          <p:spPr bwMode="auto">
            <a:xfrm>
              <a:off x="3549" y="1934"/>
              <a:ext cx="59" cy="53"/>
            </a:xfrm>
            <a:custGeom>
              <a:avLst/>
              <a:gdLst>
                <a:gd name="T0" fmla="*/ 22 w 25"/>
                <a:gd name="T1" fmla="*/ 10 h 22"/>
                <a:gd name="T2" fmla="*/ 22 w 25"/>
                <a:gd name="T3" fmla="*/ 9 h 22"/>
                <a:gd name="T4" fmla="*/ 22 w 25"/>
                <a:gd name="T5" fmla="*/ 9 h 22"/>
                <a:gd name="T6" fmla="*/ 22 w 25"/>
                <a:gd name="T7" fmla="*/ 9 h 22"/>
                <a:gd name="T8" fmla="*/ 22 w 25"/>
                <a:gd name="T9" fmla="*/ 7 h 22"/>
                <a:gd name="T10" fmla="*/ 21 w 25"/>
                <a:gd name="T11" fmla="*/ 8 h 22"/>
                <a:gd name="T12" fmla="*/ 22 w 25"/>
                <a:gd name="T13" fmla="*/ 7 h 22"/>
                <a:gd name="T14" fmla="*/ 20 w 25"/>
                <a:gd name="T15" fmla="*/ 6 h 22"/>
                <a:gd name="T16" fmla="*/ 20 w 25"/>
                <a:gd name="T17" fmla="*/ 7 h 22"/>
                <a:gd name="T18" fmla="*/ 20 w 25"/>
                <a:gd name="T19" fmla="*/ 5 h 22"/>
                <a:gd name="T20" fmla="*/ 13 w 25"/>
                <a:gd name="T21" fmla="*/ 21 h 22"/>
                <a:gd name="T22" fmla="*/ 3 w 25"/>
                <a:gd name="T23" fmla="*/ 11 h 22"/>
                <a:gd name="T24" fmla="*/ 15 w 25"/>
                <a:gd name="T25" fmla="*/ 4 h 22"/>
                <a:gd name="T26" fmla="*/ 20 w 25"/>
                <a:gd name="T27" fmla="*/ 18 h 22"/>
                <a:gd name="T28" fmla="*/ 13 w 25"/>
                <a:gd name="T29" fmla="*/ 21 h 22"/>
                <a:gd name="T30" fmla="*/ 19 w 25"/>
                <a:gd name="T31" fmla="*/ 4 h 22"/>
                <a:gd name="T32" fmla="*/ 19 w 25"/>
                <a:gd name="T33" fmla="*/ 5 h 22"/>
                <a:gd name="T34" fmla="*/ 3 w 25"/>
                <a:gd name="T35" fmla="*/ 8 h 22"/>
                <a:gd name="T36" fmla="*/ 6 w 25"/>
                <a:gd name="T37" fmla="*/ 3 h 22"/>
                <a:gd name="T38" fmla="*/ 3 w 25"/>
                <a:gd name="T39" fmla="*/ 9 h 22"/>
                <a:gd name="T40" fmla="*/ 18 w 25"/>
                <a:gd name="T41" fmla="*/ 3 h 22"/>
                <a:gd name="T42" fmla="*/ 16 w 25"/>
                <a:gd name="T43" fmla="*/ 4 h 22"/>
                <a:gd name="T44" fmla="*/ 17 w 25"/>
                <a:gd name="T45" fmla="*/ 2 h 22"/>
                <a:gd name="T46" fmla="*/ 16 w 25"/>
                <a:gd name="T47" fmla="*/ 4 h 22"/>
                <a:gd name="T48" fmla="*/ 16 w 25"/>
                <a:gd name="T49" fmla="*/ 1 h 22"/>
                <a:gd name="T50" fmla="*/ 15 w 25"/>
                <a:gd name="T51" fmla="*/ 4 h 22"/>
                <a:gd name="T52" fmla="*/ 7 w 25"/>
                <a:gd name="T53" fmla="*/ 2 h 22"/>
                <a:gd name="T54" fmla="*/ 6 w 25"/>
                <a:gd name="T55" fmla="*/ 5 h 22"/>
                <a:gd name="T56" fmla="*/ 13 w 25"/>
                <a:gd name="T57" fmla="*/ 3 h 22"/>
                <a:gd name="T58" fmla="*/ 16 w 25"/>
                <a:gd name="T59" fmla="*/ 1 h 22"/>
                <a:gd name="T60" fmla="*/ 9 w 25"/>
                <a:gd name="T61" fmla="*/ 1 h 22"/>
                <a:gd name="T62" fmla="*/ 8 w 25"/>
                <a:gd name="T63" fmla="*/ 4 h 22"/>
                <a:gd name="T64" fmla="*/ 13 w 25"/>
                <a:gd name="T65" fmla="*/ 1 h 22"/>
                <a:gd name="T66" fmla="*/ 13 w 25"/>
                <a:gd name="T67" fmla="*/ 3 h 22"/>
                <a:gd name="T68" fmla="*/ 8 w 25"/>
                <a:gd name="T69" fmla="*/ 4 h 22"/>
                <a:gd name="T70" fmla="*/ 9 w 25"/>
                <a:gd name="T71" fmla="*/ 3 h 22"/>
                <a:gd name="T72" fmla="*/ 12 w 25"/>
                <a:gd name="T73" fmla="*/ 1 h 22"/>
                <a:gd name="T74" fmla="*/ 11 w 25"/>
                <a:gd name="T75" fmla="*/ 3 h 22"/>
                <a:gd name="T76" fmla="*/ 5 w 25"/>
                <a:gd name="T77" fmla="*/ 3 h 22"/>
                <a:gd name="T78" fmla="*/ 20 w 25"/>
                <a:gd name="T79" fmla="*/ 19 h 22"/>
                <a:gd name="T80" fmla="*/ 20 w 25"/>
                <a:gd name="T81" fmla="*/ 19 h 22"/>
                <a:gd name="T82" fmla="*/ 21 w 25"/>
                <a:gd name="T83" fmla="*/ 18 h 22"/>
                <a:gd name="T84" fmla="*/ 22 w 25"/>
                <a:gd name="T85"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 h="22">
                  <a:moveTo>
                    <a:pt x="23" y="11"/>
                  </a:moveTo>
                  <a:cubicBezTo>
                    <a:pt x="23" y="11"/>
                    <a:pt x="22" y="10"/>
                    <a:pt x="22" y="10"/>
                  </a:cubicBezTo>
                  <a:cubicBezTo>
                    <a:pt x="22" y="10"/>
                    <a:pt x="22" y="10"/>
                    <a:pt x="22" y="10"/>
                  </a:cubicBezTo>
                  <a:cubicBezTo>
                    <a:pt x="23" y="9"/>
                    <a:pt x="23" y="9"/>
                    <a:pt x="23" y="9"/>
                  </a:cubicBezTo>
                  <a:cubicBezTo>
                    <a:pt x="23" y="10"/>
                    <a:pt x="23" y="11"/>
                    <a:pt x="23" y="11"/>
                  </a:cubicBezTo>
                  <a:moveTo>
                    <a:pt x="22" y="9"/>
                  </a:moveTo>
                  <a:cubicBezTo>
                    <a:pt x="22" y="9"/>
                    <a:pt x="22" y="9"/>
                    <a:pt x="22" y="9"/>
                  </a:cubicBezTo>
                  <a:cubicBezTo>
                    <a:pt x="22" y="8"/>
                    <a:pt x="22" y="8"/>
                    <a:pt x="22" y="8"/>
                  </a:cubicBezTo>
                  <a:cubicBezTo>
                    <a:pt x="22" y="9"/>
                    <a:pt x="22" y="9"/>
                    <a:pt x="22" y="9"/>
                  </a:cubicBezTo>
                  <a:cubicBezTo>
                    <a:pt x="22" y="9"/>
                    <a:pt x="22" y="9"/>
                    <a:pt x="22" y="9"/>
                  </a:cubicBezTo>
                  <a:cubicBezTo>
                    <a:pt x="22" y="9"/>
                    <a:pt x="22" y="9"/>
                    <a:pt x="22" y="9"/>
                  </a:cubicBezTo>
                  <a:cubicBezTo>
                    <a:pt x="22" y="9"/>
                    <a:pt x="22" y="9"/>
                    <a:pt x="22" y="9"/>
                  </a:cubicBezTo>
                  <a:moveTo>
                    <a:pt x="21" y="8"/>
                  </a:moveTo>
                  <a:cubicBezTo>
                    <a:pt x="21" y="8"/>
                    <a:pt x="21" y="8"/>
                    <a:pt x="21" y="8"/>
                  </a:cubicBezTo>
                  <a:cubicBezTo>
                    <a:pt x="22" y="7"/>
                    <a:pt x="22" y="7"/>
                    <a:pt x="22" y="7"/>
                  </a:cubicBezTo>
                  <a:cubicBezTo>
                    <a:pt x="22" y="8"/>
                    <a:pt x="22" y="8"/>
                    <a:pt x="22" y="8"/>
                  </a:cubicBezTo>
                  <a:cubicBezTo>
                    <a:pt x="21" y="8"/>
                    <a:pt x="21" y="8"/>
                    <a:pt x="21" y="8"/>
                  </a:cubicBezTo>
                  <a:moveTo>
                    <a:pt x="21" y="8"/>
                  </a:moveTo>
                  <a:cubicBezTo>
                    <a:pt x="20" y="7"/>
                    <a:pt x="20" y="7"/>
                    <a:pt x="20" y="7"/>
                  </a:cubicBezTo>
                  <a:cubicBezTo>
                    <a:pt x="21" y="6"/>
                    <a:pt x="21" y="6"/>
                    <a:pt x="21" y="6"/>
                  </a:cubicBezTo>
                  <a:cubicBezTo>
                    <a:pt x="22" y="7"/>
                    <a:pt x="22" y="7"/>
                    <a:pt x="22" y="7"/>
                  </a:cubicBezTo>
                  <a:cubicBezTo>
                    <a:pt x="21" y="8"/>
                    <a:pt x="21" y="8"/>
                    <a:pt x="21" y="8"/>
                  </a:cubicBezTo>
                  <a:moveTo>
                    <a:pt x="20" y="7"/>
                  </a:moveTo>
                  <a:cubicBezTo>
                    <a:pt x="20" y="6"/>
                    <a:pt x="20" y="6"/>
                    <a:pt x="20" y="6"/>
                  </a:cubicBezTo>
                  <a:cubicBezTo>
                    <a:pt x="20" y="6"/>
                    <a:pt x="21" y="6"/>
                    <a:pt x="21" y="6"/>
                  </a:cubicBezTo>
                  <a:cubicBezTo>
                    <a:pt x="21" y="6"/>
                    <a:pt x="21" y="6"/>
                    <a:pt x="21" y="6"/>
                  </a:cubicBezTo>
                  <a:cubicBezTo>
                    <a:pt x="21" y="6"/>
                    <a:pt x="20" y="6"/>
                    <a:pt x="20" y="7"/>
                  </a:cubicBezTo>
                  <a:moveTo>
                    <a:pt x="20" y="6"/>
                  </a:moveTo>
                  <a:cubicBezTo>
                    <a:pt x="19" y="6"/>
                    <a:pt x="19" y="6"/>
                    <a:pt x="19" y="6"/>
                  </a:cubicBezTo>
                  <a:cubicBezTo>
                    <a:pt x="20" y="5"/>
                    <a:pt x="20" y="5"/>
                    <a:pt x="20" y="5"/>
                  </a:cubicBezTo>
                  <a:cubicBezTo>
                    <a:pt x="21" y="5"/>
                    <a:pt x="21" y="5"/>
                    <a:pt x="21" y="5"/>
                  </a:cubicBezTo>
                  <a:cubicBezTo>
                    <a:pt x="20" y="5"/>
                    <a:pt x="20" y="6"/>
                    <a:pt x="20" y="6"/>
                  </a:cubicBezTo>
                  <a:moveTo>
                    <a:pt x="13" y="21"/>
                  </a:moveTo>
                  <a:cubicBezTo>
                    <a:pt x="10" y="21"/>
                    <a:pt x="8" y="20"/>
                    <a:pt x="6" y="18"/>
                  </a:cubicBezTo>
                  <a:cubicBezTo>
                    <a:pt x="4" y="16"/>
                    <a:pt x="3" y="13"/>
                    <a:pt x="3" y="11"/>
                  </a:cubicBezTo>
                  <a:cubicBezTo>
                    <a:pt x="3" y="11"/>
                    <a:pt x="3" y="11"/>
                    <a:pt x="3" y="11"/>
                  </a:cubicBezTo>
                  <a:cubicBezTo>
                    <a:pt x="3" y="9"/>
                    <a:pt x="4" y="8"/>
                    <a:pt x="5" y="7"/>
                  </a:cubicBezTo>
                  <a:cubicBezTo>
                    <a:pt x="8" y="4"/>
                    <a:pt x="10" y="4"/>
                    <a:pt x="12" y="4"/>
                  </a:cubicBezTo>
                  <a:cubicBezTo>
                    <a:pt x="13" y="4"/>
                    <a:pt x="14" y="4"/>
                    <a:pt x="15" y="4"/>
                  </a:cubicBezTo>
                  <a:cubicBezTo>
                    <a:pt x="19" y="6"/>
                    <a:pt x="22" y="10"/>
                    <a:pt x="22" y="14"/>
                  </a:cubicBezTo>
                  <a:cubicBezTo>
                    <a:pt x="22" y="14"/>
                    <a:pt x="22" y="14"/>
                    <a:pt x="22" y="14"/>
                  </a:cubicBezTo>
                  <a:cubicBezTo>
                    <a:pt x="22" y="15"/>
                    <a:pt x="21" y="16"/>
                    <a:pt x="20" y="18"/>
                  </a:cubicBezTo>
                  <a:cubicBezTo>
                    <a:pt x="20" y="18"/>
                    <a:pt x="20" y="18"/>
                    <a:pt x="20" y="18"/>
                  </a:cubicBezTo>
                  <a:cubicBezTo>
                    <a:pt x="20" y="18"/>
                    <a:pt x="20" y="18"/>
                    <a:pt x="20" y="18"/>
                  </a:cubicBezTo>
                  <a:cubicBezTo>
                    <a:pt x="18" y="20"/>
                    <a:pt x="15" y="21"/>
                    <a:pt x="13" y="21"/>
                  </a:cubicBezTo>
                  <a:moveTo>
                    <a:pt x="19" y="5"/>
                  </a:moveTo>
                  <a:cubicBezTo>
                    <a:pt x="18" y="5"/>
                    <a:pt x="18" y="5"/>
                    <a:pt x="18" y="5"/>
                  </a:cubicBezTo>
                  <a:cubicBezTo>
                    <a:pt x="18" y="5"/>
                    <a:pt x="19" y="4"/>
                    <a:pt x="19" y="4"/>
                  </a:cubicBezTo>
                  <a:cubicBezTo>
                    <a:pt x="20" y="4"/>
                    <a:pt x="20" y="4"/>
                    <a:pt x="20" y="4"/>
                  </a:cubicBezTo>
                  <a:cubicBezTo>
                    <a:pt x="20" y="4"/>
                    <a:pt x="20" y="4"/>
                    <a:pt x="20" y="4"/>
                  </a:cubicBezTo>
                  <a:cubicBezTo>
                    <a:pt x="19" y="5"/>
                    <a:pt x="19" y="5"/>
                    <a:pt x="19" y="5"/>
                  </a:cubicBezTo>
                  <a:moveTo>
                    <a:pt x="3" y="9"/>
                  </a:moveTo>
                  <a:cubicBezTo>
                    <a:pt x="3" y="8"/>
                    <a:pt x="3" y="8"/>
                    <a:pt x="3" y="8"/>
                  </a:cubicBezTo>
                  <a:cubicBezTo>
                    <a:pt x="3" y="8"/>
                    <a:pt x="3" y="8"/>
                    <a:pt x="3" y="8"/>
                  </a:cubicBezTo>
                  <a:cubicBezTo>
                    <a:pt x="4" y="7"/>
                    <a:pt x="4" y="6"/>
                    <a:pt x="5" y="4"/>
                  </a:cubicBezTo>
                  <a:cubicBezTo>
                    <a:pt x="6" y="3"/>
                    <a:pt x="6" y="3"/>
                    <a:pt x="6" y="3"/>
                  </a:cubicBezTo>
                  <a:cubicBezTo>
                    <a:pt x="6" y="3"/>
                    <a:pt x="6" y="3"/>
                    <a:pt x="6" y="3"/>
                  </a:cubicBezTo>
                  <a:cubicBezTo>
                    <a:pt x="6" y="4"/>
                    <a:pt x="5" y="6"/>
                    <a:pt x="4" y="7"/>
                  </a:cubicBezTo>
                  <a:cubicBezTo>
                    <a:pt x="4" y="7"/>
                    <a:pt x="4" y="7"/>
                    <a:pt x="4" y="7"/>
                  </a:cubicBezTo>
                  <a:cubicBezTo>
                    <a:pt x="4" y="8"/>
                    <a:pt x="3" y="8"/>
                    <a:pt x="3" y="9"/>
                  </a:cubicBezTo>
                  <a:moveTo>
                    <a:pt x="18" y="5"/>
                  </a:moveTo>
                  <a:cubicBezTo>
                    <a:pt x="17" y="4"/>
                    <a:pt x="17" y="4"/>
                    <a:pt x="17" y="4"/>
                  </a:cubicBezTo>
                  <a:cubicBezTo>
                    <a:pt x="18" y="3"/>
                    <a:pt x="18" y="3"/>
                    <a:pt x="18" y="3"/>
                  </a:cubicBezTo>
                  <a:cubicBezTo>
                    <a:pt x="19" y="3"/>
                    <a:pt x="19" y="3"/>
                    <a:pt x="19" y="3"/>
                  </a:cubicBezTo>
                  <a:cubicBezTo>
                    <a:pt x="19" y="4"/>
                    <a:pt x="18" y="4"/>
                    <a:pt x="18" y="5"/>
                  </a:cubicBezTo>
                  <a:moveTo>
                    <a:pt x="16" y="4"/>
                  </a:moveTo>
                  <a:cubicBezTo>
                    <a:pt x="15" y="4"/>
                    <a:pt x="15" y="4"/>
                    <a:pt x="15" y="4"/>
                  </a:cubicBezTo>
                  <a:cubicBezTo>
                    <a:pt x="15" y="4"/>
                    <a:pt x="15" y="4"/>
                    <a:pt x="15" y="4"/>
                  </a:cubicBezTo>
                  <a:cubicBezTo>
                    <a:pt x="17" y="2"/>
                    <a:pt x="17" y="2"/>
                    <a:pt x="17" y="2"/>
                  </a:cubicBezTo>
                  <a:cubicBezTo>
                    <a:pt x="17" y="2"/>
                    <a:pt x="17" y="2"/>
                    <a:pt x="17" y="2"/>
                  </a:cubicBezTo>
                  <a:cubicBezTo>
                    <a:pt x="18" y="3"/>
                    <a:pt x="18" y="3"/>
                    <a:pt x="18" y="3"/>
                  </a:cubicBezTo>
                  <a:cubicBezTo>
                    <a:pt x="16" y="4"/>
                    <a:pt x="16" y="4"/>
                    <a:pt x="16" y="4"/>
                  </a:cubicBezTo>
                  <a:moveTo>
                    <a:pt x="15" y="4"/>
                  </a:moveTo>
                  <a:cubicBezTo>
                    <a:pt x="14" y="3"/>
                    <a:pt x="14" y="3"/>
                    <a:pt x="14" y="3"/>
                  </a:cubicBezTo>
                  <a:cubicBezTo>
                    <a:pt x="15" y="3"/>
                    <a:pt x="16" y="2"/>
                    <a:pt x="16" y="1"/>
                  </a:cubicBezTo>
                  <a:cubicBezTo>
                    <a:pt x="17" y="2"/>
                    <a:pt x="17" y="2"/>
                    <a:pt x="17" y="2"/>
                  </a:cubicBezTo>
                  <a:cubicBezTo>
                    <a:pt x="17" y="2"/>
                    <a:pt x="17" y="2"/>
                    <a:pt x="17" y="2"/>
                  </a:cubicBezTo>
                  <a:cubicBezTo>
                    <a:pt x="15" y="4"/>
                    <a:pt x="15" y="4"/>
                    <a:pt x="15" y="4"/>
                  </a:cubicBezTo>
                  <a:cubicBezTo>
                    <a:pt x="15" y="4"/>
                    <a:pt x="15" y="4"/>
                    <a:pt x="15" y="4"/>
                  </a:cubicBezTo>
                  <a:moveTo>
                    <a:pt x="5" y="6"/>
                  </a:moveTo>
                  <a:cubicBezTo>
                    <a:pt x="6" y="5"/>
                    <a:pt x="7" y="3"/>
                    <a:pt x="7" y="2"/>
                  </a:cubicBezTo>
                  <a:cubicBezTo>
                    <a:pt x="8" y="2"/>
                    <a:pt x="8" y="2"/>
                    <a:pt x="9" y="1"/>
                  </a:cubicBezTo>
                  <a:cubicBezTo>
                    <a:pt x="6" y="5"/>
                    <a:pt x="6" y="5"/>
                    <a:pt x="6" y="5"/>
                  </a:cubicBezTo>
                  <a:cubicBezTo>
                    <a:pt x="6" y="5"/>
                    <a:pt x="6" y="5"/>
                    <a:pt x="6" y="5"/>
                  </a:cubicBezTo>
                  <a:cubicBezTo>
                    <a:pt x="6" y="5"/>
                    <a:pt x="5" y="6"/>
                    <a:pt x="5" y="6"/>
                  </a:cubicBezTo>
                  <a:moveTo>
                    <a:pt x="14" y="3"/>
                  </a:moveTo>
                  <a:cubicBezTo>
                    <a:pt x="13" y="3"/>
                    <a:pt x="13" y="3"/>
                    <a:pt x="13" y="3"/>
                  </a:cubicBezTo>
                  <a:cubicBezTo>
                    <a:pt x="13" y="3"/>
                    <a:pt x="14" y="2"/>
                    <a:pt x="14" y="2"/>
                  </a:cubicBezTo>
                  <a:cubicBezTo>
                    <a:pt x="15" y="1"/>
                    <a:pt x="15" y="1"/>
                    <a:pt x="15" y="1"/>
                  </a:cubicBezTo>
                  <a:cubicBezTo>
                    <a:pt x="16" y="1"/>
                    <a:pt x="16" y="1"/>
                    <a:pt x="16" y="1"/>
                  </a:cubicBezTo>
                  <a:cubicBezTo>
                    <a:pt x="15" y="2"/>
                    <a:pt x="15" y="3"/>
                    <a:pt x="14" y="3"/>
                  </a:cubicBezTo>
                  <a:moveTo>
                    <a:pt x="7" y="4"/>
                  </a:moveTo>
                  <a:cubicBezTo>
                    <a:pt x="9" y="1"/>
                    <a:pt x="9" y="1"/>
                    <a:pt x="9" y="1"/>
                  </a:cubicBezTo>
                  <a:cubicBezTo>
                    <a:pt x="10" y="1"/>
                    <a:pt x="10" y="1"/>
                    <a:pt x="10" y="1"/>
                  </a:cubicBezTo>
                  <a:cubicBezTo>
                    <a:pt x="9" y="2"/>
                    <a:pt x="9" y="3"/>
                    <a:pt x="8" y="4"/>
                  </a:cubicBezTo>
                  <a:cubicBezTo>
                    <a:pt x="8" y="4"/>
                    <a:pt x="8" y="4"/>
                    <a:pt x="8" y="4"/>
                  </a:cubicBezTo>
                  <a:cubicBezTo>
                    <a:pt x="7" y="4"/>
                    <a:pt x="7" y="4"/>
                    <a:pt x="7" y="4"/>
                  </a:cubicBezTo>
                  <a:moveTo>
                    <a:pt x="12" y="3"/>
                  </a:moveTo>
                  <a:cubicBezTo>
                    <a:pt x="12" y="2"/>
                    <a:pt x="13" y="2"/>
                    <a:pt x="13" y="1"/>
                  </a:cubicBezTo>
                  <a:cubicBezTo>
                    <a:pt x="14" y="1"/>
                    <a:pt x="14" y="1"/>
                    <a:pt x="14" y="1"/>
                  </a:cubicBezTo>
                  <a:cubicBezTo>
                    <a:pt x="14" y="1"/>
                    <a:pt x="14" y="1"/>
                    <a:pt x="14" y="1"/>
                  </a:cubicBezTo>
                  <a:cubicBezTo>
                    <a:pt x="13" y="2"/>
                    <a:pt x="13" y="2"/>
                    <a:pt x="13" y="3"/>
                  </a:cubicBezTo>
                  <a:cubicBezTo>
                    <a:pt x="13" y="3"/>
                    <a:pt x="13" y="3"/>
                    <a:pt x="13" y="3"/>
                  </a:cubicBezTo>
                  <a:cubicBezTo>
                    <a:pt x="12" y="3"/>
                    <a:pt x="12" y="3"/>
                    <a:pt x="12" y="3"/>
                  </a:cubicBezTo>
                  <a:moveTo>
                    <a:pt x="8" y="4"/>
                  </a:moveTo>
                  <a:cubicBezTo>
                    <a:pt x="9" y="3"/>
                    <a:pt x="10" y="2"/>
                    <a:pt x="11" y="1"/>
                  </a:cubicBezTo>
                  <a:cubicBezTo>
                    <a:pt x="11" y="1"/>
                    <a:pt x="11" y="1"/>
                    <a:pt x="11" y="1"/>
                  </a:cubicBezTo>
                  <a:cubicBezTo>
                    <a:pt x="11" y="2"/>
                    <a:pt x="10" y="2"/>
                    <a:pt x="9" y="3"/>
                  </a:cubicBezTo>
                  <a:cubicBezTo>
                    <a:pt x="8" y="4"/>
                    <a:pt x="8" y="4"/>
                    <a:pt x="8" y="4"/>
                  </a:cubicBezTo>
                  <a:moveTo>
                    <a:pt x="10" y="3"/>
                  </a:moveTo>
                  <a:cubicBezTo>
                    <a:pt x="11" y="2"/>
                    <a:pt x="11" y="2"/>
                    <a:pt x="12" y="1"/>
                  </a:cubicBezTo>
                  <a:cubicBezTo>
                    <a:pt x="12" y="1"/>
                    <a:pt x="12" y="1"/>
                    <a:pt x="12" y="1"/>
                  </a:cubicBezTo>
                  <a:cubicBezTo>
                    <a:pt x="13" y="1"/>
                    <a:pt x="13" y="1"/>
                    <a:pt x="13" y="1"/>
                  </a:cubicBezTo>
                  <a:cubicBezTo>
                    <a:pt x="12" y="2"/>
                    <a:pt x="12" y="2"/>
                    <a:pt x="11" y="3"/>
                  </a:cubicBezTo>
                  <a:cubicBezTo>
                    <a:pt x="11" y="3"/>
                    <a:pt x="10" y="3"/>
                    <a:pt x="10" y="3"/>
                  </a:cubicBezTo>
                  <a:moveTo>
                    <a:pt x="12" y="0"/>
                  </a:moveTo>
                  <a:cubicBezTo>
                    <a:pt x="10" y="0"/>
                    <a:pt x="7" y="1"/>
                    <a:pt x="5" y="3"/>
                  </a:cubicBezTo>
                  <a:cubicBezTo>
                    <a:pt x="0" y="8"/>
                    <a:pt x="1" y="15"/>
                    <a:pt x="5" y="18"/>
                  </a:cubicBezTo>
                  <a:cubicBezTo>
                    <a:pt x="7" y="20"/>
                    <a:pt x="10" y="22"/>
                    <a:pt x="13" y="22"/>
                  </a:cubicBezTo>
                  <a:cubicBezTo>
                    <a:pt x="15" y="22"/>
                    <a:pt x="18" y="21"/>
                    <a:pt x="20" y="19"/>
                  </a:cubicBezTo>
                  <a:cubicBezTo>
                    <a:pt x="20" y="19"/>
                    <a:pt x="20" y="19"/>
                    <a:pt x="20" y="19"/>
                  </a:cubicBezTo>
                  <a:cubicBezTo>
                    <a:pt x="20" y="19"/>
                    <a:pt x="20" y="19"/>
                    <a:pt x="20" y="19"/>
                  </a:cubicBezTo>
                  <a:cubicBezTo>
                    <a:pt x="20" y="19"/>
                    <a:pt x="20" y="19"/>
                    <a:pt x="20" y="19"/>
                  </a:cubicBezTo>
                  <a:cubicBezTo>
                    <a:pt x="21" y="18"/>
                    <a:pt x="21" y="18"/>
                    <a:pt x="21" y="18"/>
                  </a:cubicBezTo>
                  <a:cubicBezTo>
                    <a:pt x="21" y="18"/>
                    <a:pt x="21" y="18"/>
                    <a:pt x="21" y="18"/>
                  </a:cubicBezTo>
                  <a:cubicBezTo>
                    <a:pt x="21" y="18"/>
                    <a:pt x="21" y="18"/>
                    <a:pt x="21" y="18"/>
                  </a:cubicBezTo>
                  <a:cubicBezTo>
                    <a:pt x="25" y="14"/>
                    <a:pt x="24" y="9"/>
                    <a:pt x="22" y="5"/>
                  </a:cubicBezTo>
                  <a:cubicBezTo>
                    <a:pt x="22" y="5"/>
                    <a:pt x="22" y="5"/>
                    <a:pt x="22" y="5"/>
                  </a:cubicBezTo>
                  <a:cubicBezTo>
                    <a:pt x="22" y="5"/>
                    <a:pt x="22" y="5"/>
                    <a:pt x="22" y="5"/>
                  </a:cubicBezTo>
                  <a:cubicBezTo>
                    <a:pt x="21" y="5"/>
                    <a:pt x="21" y="4"/>
                    <a:pt x="20" y="3"/>
                  </a:cubicBezTo>
                  <a:cubicBezTo>
                    <a:pt x="18" y="1"/>
                    <a:pt x="15" y="0"/>
                    <a:pt x="1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 name="Freeform 33"/>
            <p:cNvSpPr>
              <a:spLocks noEditPoints="1"/>
            </p:cNvSpPr>
            <p:nvPr/>
          </p:nvSpPr>
          <p:spPr bwMode="auto">
            <a:xfrm>
              <a:off x="3615" y="1894"/>
              <a:ext cx="62" cy="66"/>
            </a:xfrm>
            <a:custGeom>
              <a:avLst/>
              <a:gdLst>
                <a:gd name="T0" fmla="*/ 12 w 26"/>
                <a:gd name="T1" fmla="*/ 27 h 28"/>
                <a:gd name="T2" fmla="*/ 11 w 26"/>
                <a:gd name="T3" fmla="*/ 27 h 28"/>
                <a:gd name="T4" fmla="*/ 10 w 26"/>
                <a:gd name="T5" fmla="*/ 27 h 28"/>
                <a:gd name="T6" fmla="*/ 9 w 26"/>
                <a:gd name="T7" fmla="*/ 26 h 28"/>
                <a:gd name="T8" fmla="*/ 18 w 26"/>
                <a:gd name="T9" fmla="*/ 25 h 28"/>
                <a:gd name="T10" fmla="*/ 19 w 26"/>
                <a:gd name="T11" fmla="*/ 24 h 28"/>
                <a:gd name="T12" fmla="*/ 14 w 26"/>
                <a:gd name="T13" fmla="*/ 24 h 28"/>
                <a:gd name="T14" fmla="*/ 15 w 26"/>
                <a:gd name="T15" fmla="*/ 23 h 28"/>
                <a:gd name="T16" fmla="*/ 20 w 26"/>
                <a:gd name="T17" fmla="*/ 23 h 28"/>
                <a:gd name="T18" fmla="*/ 16 w 26"/>
                <a:gd name="T19" fmla="*/ 23 h 28"/>
                <a:gd name="T20" fmla="*/ 18 w 26"/>
                <a:gd name="T21" fmla="*/ 23 h 28"/>
                <a:gd name="T22" fmla="*/ 8 w 26"/>
                <a:gd name="T23" fmla="*/ 24 h 28"/>
                <a:gd name="T24" fmla="*/ 17 w 26"/>
                <a:gd name="T25" fmla="*/ 23 h 28"/>
                <a:gd name="T26" fmla="*/ 21 w 26"/>
                <a:gd name="T27" fmla="*/ 23 h 28"/>
                <a:gd name="T28" fmla="*/ 8 w 26"/>
                <a:gd name="T29" fmla="*/ 22 h 28"/>
                <a:gd name="T30" fmla="*/ 8 w 26"/>
                <a:gd name="T31" fmla="*/ 22 h 28"/>
                <a:gd name="T32" fmla="*/ 4 w 26"/>
                <a:gd name="T33" fmla="*/ 22 h 28"/>
                <a:gd name="T34" fmla="*/ 7 w 26"/>
                <a:gd name="T35" fmla="*/ 22 h 28"/>
                <a:gd name="T36" fmla="*/ 7 w 26"/>
                <a:gd name="T37" fmla="*/ 21 h 28"/>
                <a:gd name="T38" fmla="*/ 4 w 26"/>
                <a:gd name="T39" fmla="*/ 22 h 28"/>
                <a:gd name="T40" fmla="*/ 3 w 26"/>
                <a:gd name="T41" fmla="*/ 22 h 28"/>
                <a:gd name="T42" fmla="*/ 6 w 26"/>
                <a:gd name="T43" fmla="*/ 21 h 28"/>
                <a:gd name="T44" fmla="*/ 3 w 26"/>
                <a:gd name="T45" fmla="*/ 21 h 28"/>
                <a:gd name="T46" fmla="*/ 3 w 26"/>
                <a:gd name="T47" fmla="*/ 20 h 28"/>
                <a:gd name="T48" fmla="*/ 2 w 26"/>
                <a:gd name="T49" fmla="*/ 19 h 28"/>
                <a:gd name="T50" fmla="*/ 22 w 26"/>
                <a:gd name="T51" fmla="*/ 19 h 28"/>
                <a:gd name="T52" fmla="*/ 24 w 26"/>
                <a:gd name="T53" fmla="*/ 19 h 28"/>
                <a:gd name="T54" fmla="*/ 23 w 26"/>
                <a:gd name="T55" fmla="*/ 18 h 28"/>
                <a:gd name="T56" fmla="*/ 23 w 26"/>
                <a:gd name="T57" fmla="*/ 18 h 28"/>
                <a:gd name="T58" fmla="*/ 3 w 26"/>
                <a:gd name="T59" fmla="*/ 17 h 28"/>
                <a:gd name="T60" fmla="*/ 2 w 26"/>
                <a:gd name="T61" fmla="*/ 15 h 28"/>
                <a:gd name="T62" fmla="*/ 2 w 26"/>
                <a:gd name="T63" fmla="*/ 15 h 28"/>
                <a:gd name="T64" fmla="*/ 1 w 26"/>
                <a:gd name="T65" fmla="*/ 15 h 28"/>
                <a:gd name="T66" fmla="*/ 1 w 26"/>
                <a:gd name="T67" fmla="*/ 15 h 28"/>
                <a:gd name="T68" fmla="*/ 23 w 26"/>
                <a:gd name="T69" fmla="*/ 9 h 28"/>
                <a:gd name="T70" fmla="*/ 4 w 26"/>
                <a:gd name="T71" fmla="*/ 6 h 28"/>
                <a:gd name="T72" fmla="*/ 4 w 26"/>
                <a:gd name="T73" fmla="*/ 5 h 28"/>
                <a:gd name="T74" fmla="*/ 13 w 26"/>
                <a:gd name="T75" fmla="*/ 3 h 28"/>
                <a:gd name="T76" fmla="*/ 17 w 26"/>
                <a:gd name="T77" fmla="*/ 3 h 28"/>
                <a:gd name="T78" fmla="*/ 24 w 26"/>
                <a:gd name="T79" fmla="*/ 7 h 28"/>
                <a:gd name="T80" fmla="*/ 25 w 26"/>
                <a:gd name="T81" fmla="*/ 13 h 28"/>
                <a:gd name="T82" fmla="*/ 20 w 26"/>
                <a:gd name="T83" fmla="*/ 20 h 28"/>
                <a:gd name="T84" fmla="*/ 13 w 26"/>
                <a:gd name="T85" fmla="*/ 23 h 28"/>
                <a:gd name="T86" fmla="*/ 10 w 26"/>
                <a:gd name="T87" fmla="*/ 22 h 28"/>
                <a:gd name="T88" fmla="*/ 4 w 26"/>
                <a:gd name="T89" fmla="*/ 17 h 28"/>
                <a:gd name="T90" fmla="*/ 2 w 26"/>
                <a:gd name="T91" fmla="*/ 9 h 28"/>
                <a:gd name="T92" fmla="*/ 5 w 26"/>
                <a:gd name="T93" fmla="*/ 4 h 28"/>
                <a:gd name="T94" fmla="*/ 13 w 26"/>
                <a:gd name="T95" fmla="*/ 0 h 28"/>
                <a:gd name="T96" fmla="*/ 4 w 26"/>
                <a:gd name="T97" fmla="*/ 3 h 28"/>
                <a:gd name="T98" fmla="*/ 3 w 26"/>
                <a:gd name="T99" fmla="*/ 6 h 28"/>
                <a:gd name="T100" fmla="*/ 1 w 26"/>
                <a:gd name="T101" fmla="*/ 9 h 28"/>
                <a:gd name="T102" fmla="*/ 0 w 26"/>
                <a:gd name="T103" fmla="*/ 15 h 28"/>
                <a:gd name="T104" fmla="*/ 1 w 26"/>
                <a:gd name="T105" fmla="*/ 18 h 28"/>
                <a:gd name="T106" fmla="*/ 3 w 26"/>
                <a:gd name="T107" fmla="*/ 24 h 28"/>
                <a:gd name="T108" fmla="*/ 4 w 26"/>
                <a:gd name="T109" fmla="*/ 24 h 28"/>
                <a:gd name="T110" fmla="*/ 8 w 26"/>
                <a:gd name="T111" fmla="*/ 27 h 28"/>
                <a:gd name="T112" fmla="*/ 17 w 26"/>
                <a:gd name="T113" fmla="*/ 25 h 28"/>
                <a:gd name="T114" fmla="*/ 22 w 26"/>
                <a:gd name="T115" fmla="*/ 22 h 28"/>
                <a:gd name="T116" fmla="*/ 22 w 26"/>
                <a:gd name="T117" fmla="*/ 20 h 28"/>
                <a:gd name="T118" fmla="*/ 25 w 26"/>
                <a:gd name="T119" fmla="*/ 17 h 28"/>
                <a:gd name="T120" fmla="*/ 24 w 26"/>
                <a:gd name="T121" fmla="*/ 10 h 28"/>
                <a:gd name="T122" fmla="*/ 25 w 26"/>
                <a:gd name="T123" fmla="*/ 7 h 28"/>
                <a:gd name="T124" fmla="*/ 17 w 26"/>
                <a:gd name="T125" fmla="*/ 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 h="28">
                  <a:moveTo>
                    <a:pt x="12" y="27"/>
                  </a:moveTo>
                  <a:cubicBezTo>
                    <a:pt x="12" y="27"/>
                    <a:pt x="12" y="27"/>
                    <a:pt x="12" y="27"/>
                  </a:cubicBezTo>
                  <a:cubicBezTo>
                    <a:pt x="12" y="27"/>
                    <a:pt x="12" y="27"/>
                    <a:pt x="12" y="27"/>
                  </a:cubicBezTo>
                  <a:cubicBezTo>
                    <a:pt x="12" y="27"/>
                    <a:pt x="12" y="27"/>
                    <a:pt x="12" y="27"/>
                  </a:cubicBezTo>
                  <a:moveTo>
                    <a:pt x="12" y="27"/>
                  </a:moveTo>
                  <a:cubicBezTo>
                    <a:pt x="11" y="27"/>
                    <a:pt x="11" y="27"/>
                    <a:pt x="11" y="27"/>
                  </a:cubicBezTo>
                  <a:cubicBezTo>
                    <a:pt x="11" y="26"/>
                    <a:pt x="12" y="26"/>
                    <a:pt x="12" y="26"/>
                  </a:cubicBezTo>
                  <a:cubicBezTo>
                    <a:pt x="12" y="26"/>
                    <a:pt x="12" y="26"/>
                    <a:pt x="12" y="26"/>
                  </a:cubicBezTo>
                  <a:cubicBezTo>
                    <a:pt x="12" y="26"/>
                    <a:pt x="12" y="27"/>
                    <a:pt x="12" y="27"/>
                  </a:cubicBezTo>
                  <a:moveTo>
                    <a:pt x="11" y="27"/>
                  </a:moveTo>
                  <a:cubicBezTo>
                    <a:pt x="10" y="27"/>
                    <a:pt x="10" y="27"/>
                    <a:pt x="10" y="27"/>
                  </a:cubicBezTo>
                  <a:cubicBezTo>
                    <a:pt x="10" y="26"/>
                    <a:pt x="11" y="26"/>
                    <a:pt x="11" y="25"/>
                  </a:cubicBezTo>
                  <a:cubicBezTo>
                    <a:pt x="12" y="25"/>
                    <a:pt x="12" y="25"/>
                    <a:pt x="12" y="25"/>
                  </a:cubicBezTo>
                  <a:cubicBezTo>
                    <a:pt x="11" y="26"/>
                    <a:pt x="11" y="26"/>
                    <a:pt x="11" y="27"/>
                  </a:cubicBezTo>
                  <a:moveTo>
                    <a:pt x="10" y="27"/>
                  </a:moveTo>
                  <a:cubicBezTo>
                    <a:pt x="9" y="27"/>
                    <a:pt x="9" y="27"/>
                    <a:pt x="9" y="27"/>
                  </a:cubicBezTo>
                  <a:cubicBezTo>
                    <a:pt x="10" y="26"/>
                    <a:pt x="10" y="26"/>
                    <a:pt x="10" y="25"/>
                  </a:cubicBezTo>
                  <a:cubicBezTo>
                    <a:pt x="11" y="25"/>
                    <a:pt x="11" y="25"/>
                    <a:pt x="11" y="25"/>
                  </a:cubicBezTo>
                  <a:cubicBezTo>
                    <a:pt x="10" y="26"/>
                    <a:pt x="10" y="26"/>
                    <a:pt x="10" y="27"/>
                  </a:cubicBezTo>
                  <a:moveTo>
                    <a:pt x="9" y="26"/>
                  </a:moveTo>
                  <a:cubicBezTo>
                    <a:pt x="9" y="26"/>
                    <a:pt x="9" y="26"/>
                    <a:pt x="9" y="26"/>
                  </a:cubicBezTo>
                  <a:cubicBezTo>
                    <a:pt x="9" y="25"/>
                    <a:pt x="9" y="25"/>
                    <a:pt x="9" y="25"/>
                  </a:cubicBezTo>
                  <a:cubicBezTo>
                    <a:pt x="10" y="25"/>
                    <a:pt x="10" y="25"/>
                    <a:pt x="10" y="25"/>
                  </a:cubicBezTo>
                  <a:cubicBezTo>
                    <a:pt x="9" y="26"/>
                    <a:pt x="9" y="26"/>
                    <a:pt x="9" y="26"/>
                  </a:cubicBezTo>
                  <a:moveTo>
                    <a:pt x="18" y="25"/>
                  </a:moveTo>
                  <a:cubicBezTo>
                    <a:pt x="18" y="25"/>
                    <a:pt x="18" y="25"/>
                    <a:pt x="18" y="25"/>
                  </a:cubicBezTo>
                  <a:cubicBezTo>
                    <a:pt x="18" y="24"/>
                    <a:pt x="18" y="24"/>
                    <a:pt x="18" y="24"/>
                  </a:cubicBezTo>
                  <a:cubicBezTo>
                    <a:pt x="18" y="24"/>
                    <a:pt x="18" y="25"/>
                    <a:pt x="18" y="25"/>
                  </a:cubicBezTo>
                  <a:moveTo>
                    <a:pt x="19" y="25"/>
                  </a:moveTo>
                  <a:cubicBezTo>
                    <a:pt x="19" y="25"/>
                    <a:pt x="19" y="25"/>
                    <a:pt x="19" y="24"/>
                  </a:cubicBezTo>
                  <a:cubicBezTo>
                    <a:pt x="19" y="24"/>
                    <a:pt x="19" y="24"/>
                    <a:pt x="19" y="24"/>
                  </a:cubicBezTo>
                  <a:cubicBezTo>
                    <a:pt x="19" y="25"/>
                    <a:pt x="19" y="25"/>
                    <a:pt x="19" y="25"/>
                  </a:cubicBezTo>
                  <a:moveTo>
                    <a:pt x="14" y="24"/>
                  </a:moveTo>
                  <a:cubicBezTo>
                    <a:pt x="14" y="24"/>
                    <a:pt x="14" y="24"/>
                    <a:pt x="14" y="24"/>
                  </a:cubicBezTo>
                  <a:cubicBezTo>
                    <a:pt x="14" y="24"/>
                    <a:pt x="14" y="24"/>
                    <a:pt x="14" y="24"/>
                  </a:cubicBezTo>
                  <a:cubicBezTo>
                    <a:pt x="14" y="24"/>
                    <a:pt x="14" y="24"/>
                    <a:pt x="14" y="24"/>
                  </a:cubicBezTo>
                  <a:moveTo>
                    <a:pt x="14" y="25"/>
                  </a:moveTo>
                  <a:cubicBezTo>
                    <a:pt x="14" y="24"/>
                    <a:pt x="14" y="24"/>
                    <a:pt x="14" y="24"/>
                  </a:cubicBezTo>
                  <a:cubicBezTo>
                    <a:pt x="14" y="23"/>
                    <a:pt x="14" y="23"/>
                    <a:pt x="14" y="23"/>
                  </a:cubicBezTo>
                  <a:cubicBezTo>
                    <a:pt x="15" y="23"/>
                    <a:pt x="15" y="23"/>
                    <a:pt x="15" y="23"/>
                  </a:cubicBezTo>
                  <a:cubicBezTo>
                    <a:pt x="14" y="24"/>
                    <a:pt x="14" y="24"/>
                    <a:pt x="14" y="25"/>
                  </a:cubicBezTo>
                  <a:cubicBezTo>
                    <a:pt x="14" y="25"/>
                    <a:pt x="14" y="25"/>
                    <a:pt x="14" y="25"/>
                  </a:cubicBezTo>
                  <a:moveTo>
                    <a:pt x="19" y="25"/>
                  </a:moveTo>
                  <a:cubicBezTo>
                    <a:pt x="20" y="24"/>
                    <a:pt x="20" y="24"/>
                    <a:pt x="20" y="24"/>
                  </a:cubicBezTo>
                  <a:cubicBezTo>
                    <a:pt x="20" y="23"/>
                    <a:pt x="20" y="23"/>
                    <a:pt x="20" y="23"/>
                  </a:cubicBezTo>
                  <a:cubicBezTo>
                    <a:pt x="20" y="24"/>
                    <a:pt x="20" y="24"/>
                    <a:pt x="20" y="25"/>
                  </a:cubicBezTo>
                  <a:cubicBezTo>
                    <a:pt x="19" y="25"/>
                    <a:pt x="19" y="25"/>
                    <a:pt x="19" y="25"/>
                  </a:cubicBezTo>
                  <a:moveTo>
                    <a:pt x="14" y="25"/>
                  </a:moveTo>
                  <a:cubicBezTo>
                    <a:pt x="15" y="24"/>
                    <a:pt x="15" y="24"/>
                    <a:pt x="15" y="23"/>
                  </a:cubicBezTo>
                  <a:cubicBezTo>
                    <a:pt x="16" y="23"/>
                    <a:pt x="16" y="23"/>
                    <a:pt x="16" y="23"/>
                  </a:cubicBezTo>
                  <a:cubicBezTo>
                    <a:pt x="15" y="25"/>
                    <a:pt x="15" y="25"/>
                    <a:pt x="15" y="25"/>
                  </a:cubicBezTo>
                  <a:cubicBezTo>
                    <a:pt x="14" y="25"/>
                    <a:pt x="14" y="25"/>
                    <a:pt x="14" y="25"/>
                  </a:cubicBezTo>
                  <a:moveTo>
                    <a:pt x="17" y="25"/>
                  </a:moveTo>
                  <a:cubicBezTo>
                    <a:pt x="17" y="24"/>
                    <a:pt x="17" y="24"/>
                    <a:pt x="17" y="24"/>
                  </a:cubicBezTo>
                  <a:cubicBezTo>
                    <a:pt x="17" y="24"/>
                    <a:pt x="17" y="24"/>
                    <a:pt x="18" y="23"/>
                  </a:cubicBezTo>
                  <a:cubicBezTo>
                    <a:pt x="18" y="24"/>
                    <a:pt x="18" y="24"/>
                    <a:pt x="18" y="24"/>
                  </a:cubicBezTo>
                  <a:cubicBezTo>
                    <a:pt x="17" y="25"/>
                    <a:pt x="17" y="25"/>
                    <a:pt x="17" y="25"/>
                  </a:cubicBezTo>
                  <a:moveTo>
                    <a:pt x="9" y="24"/>
                  </a:moveTo>
                  <a:cubicBezTo>
                    <a:pt x="9" y="24"/>
                    <a:pt x="9" y="24"/>
                    <a:pt x="9" y="24"/>
                  </a:cubicBezTo>
                  <a:cubicBezTo>
                    <a:pt x="8" y="24"/>
                    <a:pt x="8" y="24"/>
                    <a:pt x="8" y="24"/>
                  </a:cubicBezTo>
                  <a:cubicBezTo>
                    <a:pt x="9" y="23"/>
                    <a:pt x="9" y="23"/>
                    <a:pt x="9" y="23"/>
                  </a:cubicBezTo>
                  <a:cubicBezTo>
                    <a:pt x="9" y="24"/>
                    <a:pt x="9" y="24"/>
                    <a:pt x="9" y="24"/>
                  </a:cubicBezTo>
                  <a:moveTo>
                    <a:pt x="16" y="24"/>
                  </a:moveTo>
                  <a:cubicBezTo>
                    <a:pt x="16" y="23"/>
                    <a:pt x="16" y="23"/>
                    <a:pt x="16" y="23"/>
                  </a:cubicBezTo>
                  <a:cubicBezTo>
                    <a:pt x="17" y="23"/>
                    <a:pt x="17" y="23"/>
                    <a:pt x="17" y="23"/>
                  </a:cubicBezTo>
                  <a:cubicBezTo>
                    <a:pt x="17" y="23"/>
                    <a:pt x="17" y="24"/>
                    <a:pt x="16" y="24"/>
                  </a:cubicBezTo>
                  <a:cubicBezTo>
                    <a:pt x="16" y="24"/>
                    <a:pt x="16" y="24"/>
                    <a:pt x="16" y="24"/>
                  </a:cubicBezTo>
                  <a:moveTo>
                    <a:pt x="21" y="24"/>
                  </a:moveTo>
                  <a:cubicBezTo>
                    <a:pt x="21" y="24"/>
                    <a:pt x="21" y="23"/>
                    <a:pt x="21" y="23"/>
                  </a:cubicBezTo>
                  <a:cubicBezTo>
                    <a:pt x="21" y="23"/>
                    <a:pt x="21" y="23"/>
                    <a:pt x="21" y="23"/>
                  </a:cubicBezTo>
                  <a:cubicBezTo>
                    <a:pt x="21" y="24"/>
                    <a:pt x="21" y="24"/>
                    <a:pt x="21" y="24"/>
                  </a:cubicBezTo>
                  <a:cubicBezTo>
                    <a:pt x="21" y="24"/>
                    <a:pt x="21" y="24"/>
                    <a:pt x="21" y="24"/>
                  </a:cubicBezTo>
                  <a:moveTo>
                    <a:pt x="8" y="24"/>
                  </a:moveTo>
                  <a:cubicBezTo>
                    <a:pt x="7" y="24"/>
                    <a:pt x="7" y="24"/>
                    <a:pt x="7" y="24"/>
                  </a:cubicBezTo>
                  <a:cubicBezTo>
                    <a:pt x="8" y="23"/>
                    <a:pt x="8" y="23"/>
                    <a:pt x="8" y="22"/>
                  </a:cubicBezTo>
                  <a:cubicBezTo>
                    <a:pt x="9" y="23"/>
                    <a:pt x="9" y="23"/>
                    <a:pt x="9" y="23"/>
                  </a:cubicBezTo>
                  <a:cubicBezTo>
                    <a:pt x="8" y="24"/>
                    <a:pt x="8" y="24"/>
                    <a:pt x="8" y="24"/>
                  </a:cubicBezTo>
                  <a:moveTo>
                    <a:pt x="7" y="23"/>
                  </a:moveTo>
                  <a:cubicBezTo>
                    <a:pt x="7" y="23"/>
                    <a:pt x="7" y="23"/>
                    <a:pt x="7" y="23"/>
                  </a:cubicBezTo>
                  <a:cubicBezTo>
                    <a:pt x="7" y="23"/>
                    <a:pt x="7" y="22"/>
                    <a:pt x="8" y="22"/>
                  </a:cubicBezTo>
                  <a:cubicBezTo>
                    <a:pt x="8" y="22"/>
                    <a:pt x="8" y="22"/>
                    <a:pt x="8" y="22"/>
                  </a:cubicBezTo>
                  <a:cubicBezTo>
                    <a:pt x="8" y="23"/>
                    <a:pt x="7" y="23"/>
                    <a:pt x="7" y="23"/>
                  </a:cubicBezTo>
                  <a:moveTo>
                    <a:pt x="3" y="23"/>
                  </a:moveTo>
                  <a:cubicBezTo>
                    <a:pt x="3" y="23"/>
                    <a:pt x="3" y="23"/>
                    <a:pt x="3" y="23"/>
                  </a:cubicBezTo>
                  <a:cubicBezTo>
                    <a:pt x="4" y="22"/>
                    <a:pt x="4" y="22"/>
                    <a:pt x="4" y="22"/>
                  </a:cubicBezTo>
                  <a:cubicBezTo>
                    <a:pt x="3" y="22"/>
                    <a:pt x="3" y="22"/>
                    <a:pt x="3" y="22"/>
                  </a:cubicBezTo>
                  <a:cubicBezTo>
                    <a:pt x="3" y="23"/>
                    <a:pt x="3" y="23"/>
                    <a:pt x="3" y="23"/>
                  </a:cubicBezTo>
                  <a:moveTo>
                    <a:pt x="6" y="23"/>
                  </a:moveTo>
                  <a:cubicBezTo>
                    <a:pt x="6" y="23"/>
                    <a:pt x="6" y="23"/>
                    <a:pt x="6" y="23"/>
                  </a:cubicBezTo>
                  <a:cubicBezTo>
                    <a:pt x="7" y="22"/>
                    <a:pt x="7" y="22"/>
                    <a:pt x="7" y="22"/>
                  </a:cubicBezTo>
                  <a:cubicBezTo>
                    <a:pt x="7" y="22"/>
                    <a:pt x="7" y="22"/>
                    <a:pt x="7" y="22"/>
                  </a:cubicBezTo>
                  <a:cubicBezTo>
                    <a:pt x="7" y="22"/>
                    <a:pt x="7" y="22"/>
                    <a:pt x="6" y="23"/>
                  </a:cubicBezTo>
                  <a:moveTo>
                    <a:pt x="6" y="22"/>
                  </a:moveTo>
                  <a:cubicBezTo>
                    <a:pt x="6" y="22"/>
                    <a:pt x="6" y="22"/>
                    <a:pt x="6" y="22"/>
                  </a:cubicBezTo>
                  <a:cubicBezTo>
                    <a:pt x="7" y="21"/>
                    <a:pt x="7" y="21"/>
                    <a:pt x="7" y="21"/>
                  </a:cubicBezTo>
                  <a:cubicBezTo>
                    <a:pt x="7" y="21"/>
                    <a:pt x="7" y="21"/>
                    <a:pt x="7" y="21"/>
                  </a:cubicBezTo>
                  <a:cubicBezTo>
                    <a:pt x="6" y="22"/>
                    <a:pt x="6" y="22"/>
                    <a:pt x="6" y="22"/>
                  </a:cubicBezTo>
                  <a:moveTo>
                    <a:pt x="4" y="23"/>
                  </a:moveTo>
                  <a:cubicBezTo>
                    <a:pt x="4" y="23"/>
                    <a:pt x="4" y="23"/>
                    <a:pt x="4" y="23"/>
                  </a:cubicBezTo>
                  <a:cubicBezTo>
                    <a:pt x="4" y="22"/>
                    <a:pt x="4" y="22"/>
                    <a:pt x="4" y="22"/>
                  </a:cubicBezTo>
                  <a:cubicBezTo>
                    <a:pt x="5" y="21"/>
                    <a:pt x="5" y="21"/>
                    <a:pt x="5" y="21"/>
                  </a:cubicBezTo>
                  <a:cubicBezTo>
                    <a:pt x="5" y="22"/>
                    <a:pt x="5" y="22"/>
                    <a:pt x="5" y="22"/>
                  </a:cubicBezTo>
                  <a:cubicBezTo>
                    <a:pt x="4" y="23"/>
                    <a:pt x="4" y="23"/>
                    <a:pt x="4" y="23"/>
                  </a:cubicBezTo>
                  <a:moveTo>
                    <a:pt x="3" y="22"/>
                  </a:moveTo>
                  <a:cubicBezTo>
                    <a:pt x="3" y="22"/>
                    <a:pt x="3" y="22"/>
                    <a:pt x="3" y="22"/>
                  </a:cubicBezTo>
                  <a:cubicBezTo>
                    <a:pt x="3" y="21"/>
                    <a:pt x="3" y="21"/>
                    <a:pt x="3" y="21"/>
                  </a:cubicBezTo>
                  <a:cubicBezTo>
                    <a:pt x="4" y="21"/>
                    <a:pt x="4" y="21"/>
                    <a:pt x="4" y="21"/>
                  </a:cubicBezTo>
                  <a:cubicBezTo>
                    <a:pt x="3" y="22"/>
                    <a:pt x="3" y="22"/>
                    <a:pt x="3" y="22"/>
                  </a:cubicBezTo>
                  <a:moveTo>
                    <a:pt x="6" y="21"/>
                  </a:moveTo>
                  <a:cubicBezTo>
                    <a:pt x="6" y="21"/>
                    <a:pt x="6" y="21"/>
                    <a:pt x="6" y="21"/>
                  </a:cubicBezTo>
                  <a:cubicBezTo>
                    <a:pt x="6" y="21"/>
                    <a:pt x="6" y="21"/>
                    <a:pt x="6" y="21"/>
                  </a:cubicBezTo>
                  <a:cubicBezTo>
                    <a:pt x="6" y="21"/>
                    <a:pt x="6" y="21"/>
                    <a:pt x="6" y="21"/>
                  </a:cubicBezTo>
                  <a:moveTo>
                    <a:pt x="2" y="22"/>
                  </a:moveTo>
                  <a:cubicBezTo>
                    <a:pt x="2" y="21"/>
                    <a:pt x="2" y="21"/>
                    <a:pt x="2" y="21"/>
                  </a:cubicBezTo>
                  <a:cubicBezTo>
                    <a:pt x="3" y="21"/>
                    <a:pt x="3" y="21"/>
                    <a:pt x="3" y="21"/>
                  </a:cubicBezTo>
                  <a:cubicBezTo>
                    <a:pt x="3" y="21"/>
                    <a:pt x="3" y="21"/>
                    <a:pt x="3" y="21"/>
                  </a:cubicBezTo>
                  <a:cubicBezTo>
                    <a:pt x="2" y="22"/>
                    <a:pt x="2" y="22"/>
                    <a:pt x="2" y="22"/>
                  </a:cubicBezTo>
                  <a:moveTo>
                    <a:pt x="2" y="21"/>
                  </a:moveTo>
                  <a:cubicBezTo>
                    <a:pt x="2" y="21"/>
                    <a:pt x="2" y="21"/>
                    <a:pt x="2" y="21"/>
                  </a:cubicBezTo>
                  <a:cubicBezTo>
                    <a:pt x="3" y="20"/>
                    <a:pt x="3" y="20"/>
                    <a:pt x="3" y="20"/>
                  </a:cubicBezTo>
                  <a:cubicBezTo>
                    <a:pt x="3" y="20"/>
                    <a:pt x="3" y="20"/>
                    <a:pt x="3" y="20"/>
                  </a:cubicBezTo>
                  <a:cubicBezTo>
                    <a:pt x="2" y="21"/>
                    <a:pt x="2" y="21"/>
                    <a:pt x="2" y="21"/>
                  </a:cubicBezTo>
                  <a:moveTo>
                    <a:pt x="2" y="20"/>
                  </a:moveTo>
                  <a:cubicBezTo>
                    <a:pt x="2" y="20"/>
                    <a:pt x="2" y="20"/>
                    <a:pt x="2" y="20"/>
                  </a:cubicBezTo>
                  <a:cubicBezTo>
                    <a:pt x="2" y="20"/>
                    <a:pt x="2" y="20"/>
                    <a:pt x="2" y="19"/>
                  </a:cubicBezTo>
                  <a:cubicBezTo>
                    <a:pt x="2" y="20"/>
                    <a:pt x="2" y="20"/>
                    <a:pt x="2" y="20"/>
                  </a:cubicBezTo>
                  <a:cubicBezTo>
                    <a:pt x="2" y="20"/>
                    <a:pt x="2" y="20"/>
                    <a:pt x="2" y="20"/>
                  </a:cubicBezTo>
                  <a:moveTo>
                    <a:pt x="21" y="20"/>
                  </a:moveTo>
                  <a:cubicBezTo>
                    <a:pt x="21" y="20"/>
                    <a:pt x="21" y="20"/>
                    <a:pt x="21" y="20"/>
                  </a:cubicBezTo>
                  <a:cubicBezTo>
                    <a:pt x="22" y="19"/>
                    <a:pt x="22" y="19"/>
                    <a:pt x="22" y="19"/>
                  </a:cubicBezTo>
                  <a:cubicBezTo>
                    <a:pt x="22" y="19"/>
                    <a:pt x="22" y="19"/>
                    <a:pt x="22" y="19"/>
                  </a:cubicBezTo>
                  <a:cubicBezTo>
                    <a:pt x="22" y="19"/>
                    <a:pt x="22" y="19"/>
                    <a:pt x="22" y="19"/>
                  </a:cubicBezTo>
                  <a:cubicBezTo>
                    <a:pt x="22" y="19"/>
                    <a:pt x="22" y="19"/>
                    <a:pt x="22" y="19"/>
                  </a:cubicBezTo>
                  <a:cubicBezTo>
                    <a:pt x="21" y="20"/>
                    <a:pt x="21" y="20"/>
                    <a:pt x="21" y="20"/>
                  </a:cubicBezTo>
                  <a:moveTo>
                    <a:pt x="24" y="19"/>
                  </a:moveTo>
                  <a:cubicBezTo>
                    <a:pt x="24" y="18"/>
                    <a:pt x="24" y="18"/>
                    <a:pt x="24" y="18"/>
                  </a:cubicBezTo>
                  <a:cubicBezTo>
                    <a:pt x="24" y="18"/>
                    <a:pt x="24" y="18"/>
                    <a:pt x="24" y="17"/>
                  </a:cubicBezTo>
                  <a:cubicBezTo>
                    <a:pt x="24" y="17"/>
                    <a:pt x="24" y="17"/>
                    <a:pt x="24" y="17"/>
                  </a:cubicBezTo>
                  <a:cubicBezTo>
                    <a:pt x="24" y="18"/>
                    <a:pt x="24" y="18"/>
                    <a:pt x="24" y="19"/>
                  </a:cubicBezTo>
                  <a:moveTo>
                    <a:pt x="23" y="18"/>
                  </a:moveTo>
                  <a:cubicBezTo>
                    <a:pt x="23" y="18"/>
                    <a:pt x="23" y="18"/>
                    <a:pt x="23" y="18"/>
                  </a:cubicBezTo>
                  <a:cubicBezTo>
                    <a:pt x="24" y="17"/>
                    <a:pt x="24" y="17"/>
                    <a:pt x="24" y="17"/>
                  </a:cubicBezTo>
                  <a:cubicBezTo>
                    <a:pt x="24" y="17"/>
                    <a:pt x="24" y="17"/>
                    <a:pt x="24" y="17"/>
                  </a:cubicBezTo>
                  <a:cubicBezTo>
                    <a:pt x="24" y="17"/>
                    <a:pt x="23" y="18"/>
                    <a:pt x="23" y="18"/>
                  </a:cubicBezTo>
                  <a:cubicBezTo>
                    <a:pt x="23" y="18"/>
                    <a:pt x="23" y="18"/>
                    <a:pt x="23" y="18"/>
                  </a:cubicBezTo>
                  <a:moveTo>
                    <a:pt x="3" y="17"/>
                  </a:moveTo>
                  <a:cubicBezTo>
                    <a:pt x="3" y="17"/>
                    <a:pt x="3" y="17"/>
                    <a:pt x="3" y="17"/>
                  </a:cubicBezTo>
                  <a:cubicBezTo>
                    <a:pt x="3" y="17"/>
                    <a:pt x="3" y="17"/>
                    <a:pt x="3" y="17"/>
                  </a:cubicBezTo>
                  <a:cubicBezTo>
                    <a:pt x="3" y="17"/>
                    <a:pt x="3" y="17"/>
                    <a:pt x="3" y="17"/>
                  </a:cubicBezTo>
                  <a:moveTo>
                    <a:pt x="3" y="17"/>
                  </a:moveTo>
                  <a:cubicBezTo>
                    <a:pt x="3" y="16"/>
                    <a:pt x="3" y="16"/>
                    <a:pt x="3" y="16"/>
                  </a:cubicBezTo>
                  <a:cubicBezTo>
                    <a:pt x="3" y="16"/>
                    <a:pt x="3" y="16"/>
                    <a:pt x="3" y="16"/>
                  </a:cubicBezTo>
                  <a:cubicBezTo>
                    <a:pt x="3" y="16"/>
                    <a:pt x="3" y="16"/>
                    <a:pt x="3" y="16"/>
                  </a:cubicBezTo>
                  <a:cubicBezTo>
                    <a:pt x="3" y="17"/>
                    <a:pt x="3" y="17"/>
                    <a:pt x="3" y="17"/>
                  </a:cubicBezTo>
                  <a:moveTo>
                    <a:pt x="2" y="15"/>
                  </a:moveTo>
                  <a:cubicBezTo>
                    <a:pt x="2" y="15"/>
                    <a:pt x="2" y="15"/>
                    <a:pt x="2" y="15"/>
                  </a:cubicBezTo>
                  <a:cubicBezTo>
                    <a:pt x="3" y="15"/>
                    <a:pt x="3" y="15"/>
                    <a:pt x="3" y="15"/>
                  </a:cubicBezTo>
                  <a:cubicBezTo>
                    <a:pt x="3" y="15"/>
                    <a:pt x="3" y="15"/>
                    <a:pt x="3" y="15"/>
                  </a:cubicBezTo>
                  <a:cubicBezTo>
                    <a:pt x="2" y="15"/>
                    <a:pt x="2" y="15"/>
                    <a:pt x="2" y="15"/>
                  </a:cubicBezTo>
                  <a:moveTo>
                    <a:pt x="2" y="15"/>
                  </a:moveTo>
                  <a:cubicBezTo>
                    <a:pt x="1" y="15"/>
                    <a:pt x="1" y="15"/>
                    <a:pt x="1" y="15"/>
                  </a:cubicBezTo>
                  <a:cubicBezTo>
                    <a:pt x="2" y="14"/>
                    <a:pt x="2" y="14"/>
                    <a:pt x="2" y="14"/>
                  </a:cubicBezTo>
                  <a:cubicBezTo>
                    <a:pt x="2" y="14"/>
                    <a:pt x="2" y="14"/>
                    <a:pt x="2" y="14"/>
                  </a:cubicBezTo>
                  <a:cubicBezTo>
                    <a:pt x="2" y="15"/>
                    <a:pt x="2" y="15"/>
                    <a:pt x="2" y="15"/>
                  </a:cubicBezTo>
                  <a:moveTo>
                    <a:pt x="1" y="15"/>
                  </a:moveTo>
                  <a:cubicBezTo>
                    <a:pt x="0" y="15"/>
                    <a:pt x="0" y="15"/>
                    <a:pt x="0" y="15"/>
                  </a:cubicBezTo>
                  <a:cubicBezTo>
                    <a:pt x="0" y="14"/>
                    <a:pt x="0" y="14"/>
                    <a:pt x="0" y="14"/>
                  </a:cubicBezTo>
                  <a:cubicBezTo>
                    <a:pt x="1" y="13"/>
                    <a:pt x="1" y="13"/>
                    <a:pt x="1" y="13"/>
                  </a:cubicBezTo>
                  <a:cubicBezTo>
                    <a:pt x="2" y="13"/>
                    <a:pt x="2" y="13"/>
                    <a:pt x="2" y="13"/>
                  </a:cubicBezTo>
                  <a:cubicBezTo>
                    <a:pt x="1" y="14"/>
                    <a:pt x="1" y="14"/>
                    <a:pt x="1" y="15"/>
                  </a:cubicBezTo>
                  <a:moveTo>
                    <a:pt x="0" y="14"/>
                  </a:moveTo>
                  <a:cubicBezTo>
                    <a:pt x="1" y="13"/>
                    <a:pt x="1" y="13"/>
                    <a:pt x="1" y="13"/>
                  </a:cubicBezTo>
                  <a:cubicBezTo>
                    <a:pt x="1" y="13"/>
                    <a:pt x="1" y="13"/>
                    <a:pt x="1" y="13"/>
                  </a:cubicBezTo>
                  <a:cubicBezTo>
                    <a:pt x="0" y="14"/>
                    <a:pt x="0" y="14"/>
                    <a:pt x="0" y="14"/>
                  </a:cubicBezTo>
                  <a:moveTo>
                    <a:pt x="23" y="9"/>
                  </a:moveTo>
                  <a:cubicBezTo>
                    <a:pt x="23" y="9"/>
                    <a:pt x="23" y="9"/>
                    <a:pt x="23" y="9"/>
                  </a:cubicBezTo>
                  <a:cubicBezTo>
                    <a:pt x="24" y="8"/>
                    <a:pt x="24" y="8"/>
                    <a:pt x="24" y="8"/>
                  </a:cubicBezTo>
                  <a:cubicBezTo>
                    <a:pt x="24" y="9"/>
                    <a:pt x="24" y="9"/>
                    <a:pt x="24" y="9"/>
                  </a:cubicBezTo>
                  <a:cubicBezTo>
                    <a:pt x="23" y="9"/>
                    <a:pt x="23" y="9"/>
                    <a:pt x="23" y="9"/>
                  </a:cubicBezTo>
                  <a:moveTo>
                    <a:pt x="4" y="6"/>
                  </a:moveTo>
                  <a:cubicBezTo>
                    <a:pt x="4" y="6"/>
                    <a:pt x="4" y="6"/>
                    <a:pt x="4" y="6"/>
                  </a:cubicBezTo>
                  <a:cubicBezTo>
                    <a:pt x="5" y="6"/>
                    <a:pt x="5" y="6"/>
                    <a:pt x="5" y="6"/>
                  </a:cubicBezTo>
                  <a:cubicBezTo>
                    <a:pt x="4" y="6"/>
                    <a:pt x="4" y="6"/>
                    <a:pt x="4" y="6"/>
                  </a:cubicBezTo>
                  <a:moveTo>
                    <a:pt x="4" y="6"/>
                  </a:moveTo>
                  <a:cubicBezTo>
                    <a:pt x="4" y="5"/>
                    <a:pt x="4" y="5"/>
                    <a:pt x="4" y="5"/>
                  </a:cubicBezTo>
                  <a:cubicBezTo>
                    <a:pt x="5" y="5"/>
                    <a:pt x="5" y="5"/>
                    <a:pt x="5" y="5"/>
                  </a:cubicBezTo>
                  <a:cubicBezTo>
                    <a:pt x="5" y="5"/>
                    <a:pt x="5" y="5"/>
                    <a:pt x="5" y="5"/>
                  </a:cubicBezTo>
                  <a:cubicBezTo>
                    <a:pt x="4" y="6"/>
                    <a:pt x="4" y="6"/>
                    <a:pt x="4" y="6"/>
                  </a:cubicBezTo>
                  <a:moveTo>
                    <a:pt x="9" y="3"/>
                  </a:moveTo>
                  <a:cubicBezTo>
                    <a:pt x="10" y="3"/>
                    <a:pt x="12" y="3"/>
                    <a:pt x="13" y="3"/>
                  </a:cubicBezTo>
                  <a:cubicBezTo>
                    <a:pt x="13" y="2"/>
                    <a:pt x="13" y="2"/>
                    <a:pt x="13" y="2"/>
                  </a:cubicBezTo>
                  <a:cubicBezTo>
                    <a:pt x="14" y="1"/>
                    <a:pt x="14" y="1"/>
                    <a:pt x="14" y="1"/>
                  </a:cubicBezTo>
                  <a:cubicBezTo>
                    <a:pt x="15" y="1"/>
                    <a:pt x="16" y="1"/>
                    <a:pt x="17" y="1"/>
                  </a:cubicBezTo>
                  <a:cubicBezTo>
                    <a:pt x="16" y="3"/>
                    <a:pt x="16" y="3"/>
                    <a:pt x="16" y="3"/>
                  </a:cubicBezTo>
                  <a:cubicBezTo>
                    <a:pt x="17" y="3"/>
                    <a:pt x="17" y="3"/>
                    <a:pt x="17" y="3"/>
                  </a:cubicBezTo>
                  <a:cubicBezTo>
                    <a:pt x="18" y="4"/>
                    <a:pt x="19" y="4"/>
                    <a:pt x="20" y="5"/>
                  </a:cubicBezTo>
                  <a:cubicBezTo>
                    <a:pt x="20" y="5"/>
                    <a:pt x="20" y="5"/>
                    <a:pt x="20" y="5"/>
                  </a:cubicBezTo>
                  <a:cubicBezTo>
                    <a:pt x="22" y="4"/>
                    <a:pt x="22" y="4"/>
                    <a:pt x="22" y="4"/>
                  </a:cubicBezTo>
                  <a:cubicBezTo>
                    <a:pt x="22" y="5"/>
                    <a:pt x="23" y="6"/>
                    <a:pt x="24" y="6"/>
                  </a:cubicBezTo>
                  <a:cubicBezTo>
                    <a:pt x="24" y="7"/>
                    <a:pt x="24" y="7"/>
                    <a:pt x="24" y="7"/>
                  </a:cubicBezTo>
                  <a:cubicBezTo>
                    <a:pt x="22" y="8"/>
                    <a:pt x="22" y="8"/>
                    <a:pt x="22" y="8"/>
                  </a:cubicBezTo>
                  <a:cubicBezTo>
                    <a:pt x="22" y="9"/>
                    <a:pt x="22" y="9"/>
                    <a:pt x="22" y="9"/>
                  </a:cubicBezTo>
                  <a:cubicBezTo>
                    <a:pt x="23" y="10"/>
                    <a:pt x="23" y="11"/>
                    <a:pt x="23" y="12"/>
                  </a:cubicBezTo>
                  <a:cubicBezTo>
                    <a:pt x="24" y="13"/>
                    <a:pt x="24" y="13"/>
                    <a:pt x="24" y="13"/>
                  </a:cubicBezTo>
                  <a:cubicBezTo>
                    <a:pt x="25" y="13"/>
                    <a:pt x="25" y="13"/>
                    <a:pt x="25" y="13"/>
                  </a:cubicBezTo>
                  <a:cubicBezTo>
                    <a:pt x="25" y="14"/>
                    <a:pt x="25" y="15"/>
                    <a:pt x="25" y="16"/>
                  </a:cubicBezTo>
                  <a:cubicBezTo>
                    <a:pt x="24" y="16"/>
                    <a:pt x="24" y="16"/>
                    <a:pt x="24" y="16"/>
                  </a:cubicBezTo>
                  <a:cubicBezTo>
                    <a:pt x="23" y="16"/>
                    <a:pt x="22" y="17"/>
                    <a:pt x="22" y="18"/>
                  </a:cubicBezTo>
                  <a:cubicBezTo>
                    <a:pt x="21" y="18"/>
                    <a:pt x="21" y="19"/>
                    <a:pt x="20" y="20"/>
                  </a:cubicBezTo>
                  <a:cubicBezTo>
                    <a:pt x="20" y="20"/>
                    <a:pt x="20" y="20"/>
                    <a:pt x="20" y="20"/>
                  </a:cubicBezTo>
                  <a:cubicBezTo>
                    <a:pt x="21" y="22"/>
                    <a:pt x="21" y="22"/>
                    <a:pt x="21" y="22"/>
                  </a:cubicBezTo>
                  <a:cubicBezTo>
                    <a:pt x="21" y="22"/>
                    <a:pt x="20" y="23"/>
                    <a:pt x="19" y="23"/>
                  </a:cubicBezTo>
                  <a:cubicBezTo>
                    <a:pt x="18" y="22"/>
                    <a:pt x="18" y="22"/>
                    <a:pt x="18" y="22"/>
                  </a:cubicBezTo>
                  <a:cubicBezTo>
                    <a:pt x="17" y="22"/>
                    <a:pt x="17" y="22"/>
                    <a:pt x="17" y="22"/>
                  </a:cubicBezTo>
                  <a:cubicBezTo>
                    <a:pt x="16" y="22"/>
                    <a:pt x="15" y="23"/>
                    <a:pt x="13" y="23"/>
                  </a:cubicBezTo>
                  <a:cubicBezTo>
                    <a:pt x="13" y="23"/>
                    <a:pt x="13" y="23"/>
                    <a:pt x="13" y="23"/>
                  </a:cubicBezTo>
                  <a:cubicBezTo>
                    <a:pt x="13" y="25"/>
                    <a:pt x="13" y="25"/>
                    <a:pt x="13" y="25"/>
                  </a:cubicBezTo>
                  <a:cubicBezTo>
                    <a:pt x="12" y="25"/>
                    <a:pt x="11" y="25"/>
                    <a:pt x="9" y="24"/>
                  </a:cubicBezTo>
                  <a:cubicBezTo>
                    <a:pt x="10" y="23"/>
                    <a:pt x="10" y="23"/>
                    <a:pt x="10" y="23"/>
                  </a:cubicBezTo>
                  <a:cubicBezTo>
                    <a:pt x="10" y="22"/>
                    <a:pt x="10" y="22"/>
                    <a:pt x="10" y="22"/>
                  </a:cubicBezTo>
                  <a:cubicBezTo>
                    <a:pt x="8" y="22"/>
                    <a:pt x="7" y="21"/>
                    <a:pt x="6" y="20"/>
                  </a:cubicBezTo>
                  <a:cubicBezTo>
                    <a:pt x="6" y="20"/>
                    <a:pt x="6" y="20"/>
                    <a:pt x="6" y="20"/>
                  </a:cubicBezTo>
                  <a:cubicBezTo>
                    <a:pt x="4" y="21"/>
                    <a:pt x="4" y="21"/>
                    <a:pt x="4" y="21"/>
                  </a:cubicBezTo>
                  <a:cubicBezTo>
                    <a:pt x="3" y="20"/>
                    <a:pt x="3" y="19"/>
                    <a:pt x="2" y="18"/>
                  </a:cubicBezTo>
                  <a:cubicBezTo>
                    <a:pt x="4" y="17"/>
                    <a:pt x="4" y="17"/>
                    <a:pt x="4" y="17"/>
                  </a:cubicBezTo>
                  <a:cubicBezTo>
                    <a:pt x="4" y="17"/>
                    <a:pt x="4" y="17"/>
                    <a:pt x="4" y="17"/>
                  </a:cubicBezTo>
                  <a:cubicBezTo>
                    <a:pt x="3" y="16"/>
                    <a:pt x="3" y="14"/>
                    <a:pt x="3" y="13"/>
                  </a:cubicBezTo>
                  <a:cubicBezTo>
                    <a:pt x="3" y="13"/>
                    <a:pt x="3" y="13"/>
                    <a:pt x="3" y="13"/>
                  </a:cubicBezTo>
                  <a:cubicBezTo>
                    <a:pt x="1" y="12"/>
                    <a:pt x="1" y="12"/>
                    <a:pt x="1" y="12"/>
                  </a:cubicBezTo>
                  <a:cubicBezTo>
                    <a:pt x="1" y="11"/>
                    <a:pt x="1" y="10"/>
                    <a:pt x="2" y="9"/>
                  </a:cubicBezTo>
                  <a:cubicBezTo>
                    <a:pt x="3" y="9"/>
                    <a:pt x="3" y="9"/>
                    <a:pt x="3" y="9"/>
                  </a:cubicBezTo>
                  <a:cubicBezTo>
                    <a:pt x="4" y="9"/>
                    <a:pt x="4" y="9"/>
                    <a:pt x="4" y="9"/>
                  </a:cubicBezTo>
                  <a:cubicBezTo>
                    <a:pt x="4" y="8"/>
                    <a:pt x="5" y="7"/>
                    <a:pt x="6" y="6"/>
                  </a:cubicBezTo>
                  <a:cubicBezTo>
                    <a:pt x="6" y="5"/>
                    <a:pt x="6" y="5"/>
                    <a:pt x="6" y="5"/>
                  </a:cubicBezTo>
                  <a:cubicBezTo>
                    <a:pt x="5" y="4"/>
                    <a:pt x="5" y="4"/>
                    <a:pt x="5" y="4"/>
                  </a:cubicBezTo>
                  <a:cubicBezTo>
                    <a:pt x="6" y="3"/>
                    <a:pt x="7" y="2"/>
                    <a:pt x="8" y="2"/>
                  </a:cubicBezTo>
                  <a:cubicBezTo>
                    <a:pt x="9" y="3"/>
                    <a:pt x="9" y="3"/>
                    <a:pt x="9" y="3"/>
                  </a:cubicBezTo>
                  <a:cubicBezTo>
                    <a:pt x="9" y="3"/>
                    <a:pt x="9" y="3"/>
                    <a:pt x="9" y="3"/>
                  </a:cubicBezTo>
                  <a:moveTo>
                    <a:pt x="13" y="0"/>
                  </a:moveTo>
                  <a:cubicBezTo>
                    <a:pt x="13" y="0"/>
                    <a:pt x="13" y="0"/>
                    <a:pt x="13" y="0"/>
                  </a:cubicBezTo>
                  <a:cubicBezTo>
                    <a:pt x="12" y="2"/>
                    <a:pt x="12" y="2"/>
                    <a:pt x="12" y="2"/>
                  </a:cubicBezTo>
                  <a:cubicBezTo>
                    <a:pt x="11" y="2"/>
                    <a:pt x="10" y="2"/>
                    <a:pt x="9" y="3"/>
                  </a:cubicBezTo>
                  <a:cubicBezTo>
                    <a:pt x="8" y="1"/>
                    <a:pt x="8" y="1"/>
                    <a:pt x="8" y="1"/>
                  </a:cubicBezTo>
                  <a:cubicBezTo>
                    <a:pt x="8" y="1"/>
                    <a:pt x="8" y="1"/>
                    <a:pt x="8" y="1"/>
                  </a:cubicBezTo>
                  <a:cubicBezTo>
                    <a:pt x="6" y="2"/>
                    <a:pt x="5" y="2"/>
                    <a:pt x="4" y="3"/>
                  </a:cubicBezTo>
                  <a:cubicBezTo>
                    <a:pt x="4" y="4"/>
                    <a:pt x="4" y="4"/>
                    <a:pt x="4" y="4"/>
                  </a:cubicBezTo>
                  <a:cubicBezTo>
                    <a:pt x="4" y="4"/>
                    <a:pt x="4" y="4"/>
                    <a:pt x="4" y="4"/>
                  </a:cubicBezTo>
                  <a:cubicBezTo>
                    <a:pt x="4" y="4"/>
                    <a:pt x="4" y="4"/>
                    <a:pt x="4" y="4"/>
                  </a:cubicBezTo>
                  <a:cubicBezTo>
                    <a:pt x="4" y="5"/>
                    <a:pt x="4" y="5"/>
                    <a:pt x="3" y="6"/>
                  </a:cubicBezTo>
                  <a:cubicBezTo>
                    <a:pt x="3" y="6"/>
                    <a:pt x="3" y="6"/>
                    <a:pt x="3" y="6"/>
                  </a:cubicBezTo>
                  <a:cubicBezTo>
                    <a:pt x="4" y="7"/>
                    <a:pt x="4" y="7"/>
                    <a:pt x="4" y="7"/>
                  </a:cubicBezTo>
                  <a:cubicBezTo>
                    <a:pt x="4" y="7"/>
                    <a:pt x="3" y="8"/>
                    <a:pt x="3" y="8"/>
                  </a:cubicBezTo>
                  <a:cubicBezTo>
                    <a:pt x="1" y="8"/>
                    <a:pt x="1" y="8"/>
                    <a:pt x="1" y="8"/>
                  </a:cubicBezTo>
                  <a:cubicBezTo>
                    <a:pt x="1" y="8"/>
                    <a:pt x="1" y="8"/>
                    <a:pt x="1" y="8"/>
                  </a:cubicBezTo>
                  <a:cubicBezTo>
                    <a:pt x="1" y="9"/>
                    <a:pt x="1" y="9"/>
                    <a:pt x="1" y="9"/>
                  </a:cubicBezTo>
                  <a:cubicBezTo>
                    <a:pt x="1" y="9"/>
                    <a:pt x="1" y="9"/>
                    <a:pt x="1" y="9"/>
                  </a:cubicBezTo>
                  <a:cubicBezTo>
                    <a:pt x="0" y="10"/>
                    <a:pt x="0" y="13"/>
                    <a:pt x="0" y="15"/>
                  </a:cubicBezTo>
                  <a:cubicBezTo>
                    <a:pt x="0" y="15"/>
                    <a:pt x="0" y="15"/>
                    <a:pt x="0" y="15"/>
                  </a:cubicBezTo>
                  <a:cubicBezTo>
                    <a:pt x="0" y="15"/>
                    <a:pt x="0" y="15"/>
                    <a:pt x="0" y="15"/>
                  </a:cubicBezTo>
                  <a:cubicBezTo>
                    <a:pt x="0" y="15"/>
                    <a:pt x="0" y="15"/>
                    <a:pt x="0" y="15"/>
                  </a:cubicBezTo>
                  <a:cubicBezTo>
                    <a:pt x="0" y="15"/>
                    <a:pt x="0" y="15"/>
                    <a:pt x="0" y="15"/>
                  </a:cubicBezTo>
                  <a:cubicBezTo>
                    <a:pt x="2" y="16"/>
                    <a:pt x="2" y="16"/>
                    <a:pt x="2" y="16"/>
                  </a:cubicBezTo>
                  <a:cubicBezTo>
                    <a:pt x="2" y="16"/>
                    <a:pt x="2" y="17"/>
                    <a:pt x="2" y="18"/>
                  </a:cubicBezTo>
                  <a:cubicBezTo>
                    <a:pt x="2" y="18"/>
                    <a:pt x="2" y="18"/>
                    <a:pt x="2" y="18"/>
                  </a:cubicBezTo>
                  <a:cubicBezTo>
                    <a:pt x="1" y="18"/>
                    <a:pt x="1" y="18"/>
                    <a:pt x="1" y="18"/>
                  </a:cubicBezTo>
                  <a:cubicBezTo>
                    <a:pt x="1" y="19"/>
                    <a:pt x="1" y="20"/>
                    <a:pt x="1" y="20"/>
                  </a:cubicBezTo>
                  <a:cubicBezTo>
                    <a:pt x="1" y="21"/>
                    <a:pt x="1" y="21"/>
                    <a:pt x="1" y="21"/>
                  </a:cubicBezTo>
                  <a:cubicBezTo>
                    <a:pt x="1" y="21"/>
                    <a:pt x="1" y="21"/>
                    <a:pt x="1" y="21"/>
                  </a:cubicBezTo>
                  <a:cubicBezTo>
                    <a:pt x="2" y="22"/>
                    <a:pt x="2" y="23"/>
                    <a:pt x="3" y="24"/>
                  </a:cubicBezTo>
                  <a:cubicBezTo>
                    <a:pt x="3" y="24"/>
                    <a:pt x="3" y="24"/>
                    <a:pt x="3" y="24"/>
                  </a:cubicBezTo>
                  <a:cubicBezTo>
                    <a:pt x="3" y="24"/>
                    <a:pt x="3" y="24"/>
                    <a:pt x="3" y="24"/>
                  </a:cubicBezTo>
                  <a:cubicBezTo>
                    <a:pt x="3" y="24"/>
                    <a:pt x="3" y="24"/>
                    <a:pt x="3" y="24"/>
                  </a:cubicBezTo>
                  <a:cubicBezTo>
                    <a:pt x="3" y="24"/>
                    <a:pt x="3" y="24"/>
                    <a:pt x="3" y="24"/>
                  </a:cubicBezTo>
                  <a:cubicBezTo>
                    <a:pt x="4" y="24"/>
                    <a:pt x="4" y="24"/>
                    <a:pt x="4" y="24"/>
                  </a:cubicBezTo>
                  <a:cubicBezTo>
                    <a:pt x="4" y="24"/>
                    <a:pt x="4" y="24"/>
                    <a:pt x="4" y="24"/>
                  </a:cubicBezTo>
                  <a:cubicBezTo>
                    <a:pt x="5" y="23"/>
                    <a:pt x="5" y="23"/>
                    <a:pt x="5" y="23"/>
                  </a:cubicBezTo>
                  <a:cubicBezTo>
                    <a:pt x="6" y="24"/>
                    <a:pt x="7" y="24"/>
                    <a:pt x="8" y="25"/>
                  </a:cubicBezTo>
                  <a:cubicBezTo>
                    <a:pt x="8" y="25"/>
                    <a:pt x="8" y="25"/>
                    <a:pt x="8" y="25"/>
                  </a:cubicBezTo>
                  <a:cubicBezTo>
                    <a:pt x="8" y="26"/>
                    <a:pt x="8" y="26"/>
                    <a:pt x="8" y="27"/>
                  </a:cubicBezTo>
                  <a:cubicBezTo>
                    <a:pt x="8" y="27"/>
                    <a:pt x="8" y="27"/>
                    <a:pt x="8" y="27"/>
                  </a:cubicBezTo>
                  <a:cubicBezTo>
                    <a:pt x="10" y="28"/>
                    <a:pt x="11" y="28"/>
                    <a:pt x="12" y="28"/>
                  </a:cubicBezTo>
                  <a:cubicBezTo>
                    <a:pt x="13" y="28"/>
                    <a:pt x="13" y="28"/>
                    <a:pt x="13" y="28"/>
                  </a:cubicBezTo>
                  <a:cubicBezTo>
                    <a:pt x="13" y="27"/>
                    <a:pt x="13" y="27"/>
                    <a:pt x="13" y="27"/>
                  </a:cubicBezTo>
                  <a:cubicBezTo>
                    <a:pt x="13" y="26"/>
                    <a:pt x="13" y="26"/>
                    <a:pt x="13" y="26"/>
                  </a:cubicBezTo>
                  <a:cubicBezTo>
                    <a:pt x="15" y="26"/>
                    <a:pt x="16" y="25"/>
                    <a:pt x="17" y="25"/>
                  </a:cubicBezTo>
                  <a:cubicBezTo>
                    <a:pt x="18" y="26"/>
                    <a:pt x="18" y="26"/>
                    <a:pt x="18" y="26"/>
                  </a:cubicBezTo>
                  <a:cubicBezTo>
                    <a:pt x="18" y="27"/>
                    <a:pt x="18" y="27"/>
                    <a:pt x="18" y="27"/>
                  </a:cubicBezTo>
                  <a:cubicBezTo>
                    <a:pt x="19" y="26"/>
                    <a:pt x="21" y="25"/>
                    <a:pt x="22" y="24"/>
                  </a:cubicBezTo>
                  <a:cubicBezTo>
                    <a:pt x="22" y="24"/>
                    <a:pt x="22" y="24"/>
                    <a:pt x="22" y="24"/>
                  </a:cubicBezTo>
                  <a:cubicBezTo>
                    <a:pt x="22" y="23"/>
                    <a:pt x="22" y="23"/>
                    <a:pt x="22" y="22"/>
                  </a:cubicBezTo>
                  <a:cubicBezTo>
                    <a:pt x="22" y="22"/>
                    <a:pt x="22" y="22"/>
                    <a:pt x="22" y="22"/>
                  </a:cubicBezTo>
                  <a:cubicBezTo>
                    <a:pt x="22" y="21"/>
                    <a:pt x="22" y="21"/>
                    <a:pt x="22" y="21"/>
                  </a:cubicBezTo>
                  <a:cubicBezTo>
                    <a:pt x="22" y="21"/>
                    <a:pt x="22" y="21"/>
                    <a:pt x="22" y="21"/>
                  </a:cubicBezTo>
                  <a:cubicBezTo>
                    <a:pt x="22" y="21"/>
                    <a:pt x="22" y="21"/>
                    <a:pt x="22" y="21"/>
                  </a:cubicBezTo>
                  <a:cubicBezTo>
                    <a:pt x="22" y="20"/>
                    <a:pt x="22" y="20"/>
                    <a:pt x="22" y="20"/>
                  </a:cubicBezTo>
                  <a:cubicBezTo>
                    <a:pt x="23" y="19"/>
                    <a:pt x="23" y="19"/>
                    <a:pt x="23" y="19"/>
                  </a:cubicBezTo>
                  <a:cubicBezTo>
                    <a:pt x="23" y="19"/>
                    <a:pt x="24" y="19"/>
                    <a:pt x="24" y="19"/>
                  </a:cubicBezTo>
                  <a:cubicBezTo>
                    <a:pt x="25" y="19"/>
                    <a:pt x="25" y="19"/>
                    <a:pt x="25" y="19"/>
                  </a:cubicBezTo>
                  <a:cubicBezTo>
                    <a:pt x="25" y="18"/>
                    <a:pt x="25" y="18"/>
                    <a:pt x="25" y="17"/>
                  </a:cubicBezTo>
                  <a:cubicBezTo>
                    <a:pt x="25" y="17"/>
                    <a:pt x="25" y="17"/>
                    <a:pt x="25" y="17"/>
                  </a:cubicBezTo>
                  <a:cubicBezTo>
                    <a:pt x="26" y="15"/>
                    <a:pt x="26" y="14"/>
                    <a:pt x="26" y="13"/>
                  </a:cubicBezTo>
                  <a:cubicBezTo>
                    <a:pt x="26" y="12"/>
                    <a:pt x="26" y="12"/>
                    <a:pt x="26" y="12"/>
                  </a:cubicBezTo>
                  <a:cubicBezTo>
                    <a:pt x="24" y="12"/>
                    <a:pt x="24" y="12"/>
                    <a:pt x="24" y="12"/>
                  </a:cubicBezTo>
                  <a:cubicBezTo>
                    <a:pt x="24" y="11"/>
                    <a:pt x="24" y="11"/>
                    <a:pt x="24" y="10"/>
                  </a:cubicBezTo>
                  <a:cubicBezTo>
                    <a:pt x="24" y="10"/>
                    <a:pt x="24" y="10"/>
                    <a:pt x="24" y="10"/>
                  </a:cubicBezTo>
                  <a:cubicBezTo>
                    <a:pt x="24" y="9"/>
                    <a:pt x="24" y="9"/>
                    <a:pt x="24" y="9"/>
                  </a:cubicBezTo>
                  <a:cubicBezTo>
                    <a:pt x="24" y="9"/>
                    <a:pt x="25" y="8"/>
                    <a:pt x="25" y="8"/>
                  </a:cubicBezTo>
                  <a:cubicBezTo>
                    <a:pt x="25" y="7"/>
                    <a:pt x="25" y="7"/>
                    <a:pt x="25" y="7"/>
                  </a:cubicBezTo>
                  <a:cubicBezTo>
                    <a:pt x="25" y="7"/>
                    <a:pt x="25" y="7"/>
                    <a:pt x="25" y="7"/>
                  </a:cubicBezTo>
                  <a:cubicBezTo>
                    <a:pt x="25" y="7"/>
                    <a:pt x="25" y="7"/>
                    <a:pt x="25" y="7"/>
                  </a:cubicBezTo>
                  <a:cubicBezTo>
                    <a:pt x="24" y="6"/>
                    <a:pt x="24" y="6"/>
                    <a:pt x="24" y="6"/>
                  </a:cubicBezTo>
                  <a:cubicBezTo>
                    <a:pt x="24" y="6"/>
                    <a:pt x="23" y="4"/>
                    <a:pt x="22" y="3"/>
                  </a:cubicBezTo>
                  <a:cubicBezTo>
                    <a:pt x="22" y="3"/>
                    <a:pt x="22" y="3"/>
                    <a:pt x="22" y="3"/>
                  </a:cubicBezTo>
                  <a:cubicBezTo>
                    <a:pt x="20" y="5"/>
                    <a:pt x="20" y="5"/>
                    <a:pt x="20" y="5"/>
                  </a:cubicBezTo>
                  <a:cubicBezTo>
                    <a:pt x="19" y="4"/>
                    <a:pt x="18" y="3"/>
                    <a:pt x="17" y="3"/>
                  </a:cubicBezTo>
                  <a:cubicBezTo>
                    <a:pt x="18" y="1"/>
                    <a:pt x="18" y="1"/>
                    <a:pt x="18" y="1"/>
                  </a:cubicBezTo>
                  <a:cubicBezTo>
                    <a:pt x="17" y="0"/>
                    <a:pt x="17" y="0"/>
                    <a:pt x="17" y="0"/>
                  </a:cubicBezTo>
                  <a:cubicBezTo>
                    <a:pt x="16" y="0"/>
                    <a:pt x="15" y="0"/>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 name="Freeform 34"/>
            <p:cNvSpPr>
              <a:spLocks noEditPoints="1"/>
            </p:cNvSpPr>
            <p:nvPr/>
          </p:nvSpPr>
          <p:spPr bwMode="auto">
            <a:xfrm>
              <a:off x="3625" y="1903"/>
              <a:ext cx="43" cy="41"/>
            </a:xfrm>
            <a:custGeom>
              <a:avLst/>
              <a:gdLst>
                <a:gd name="T0" fmla="*/ 16 w 18"/>
                <a:gd name="T1" fmla="*/ 9 h 17"/>
                <a:gd name="T2" fmla="*/ 16 w 18"/>
                <a:gd name="T3" fmla="*/ 9 h 17"/>
                <a:gd name="T4" fmla="*/ 16 w 18"/>
                <a:gd name="T5" fmla="*/ 9 h 17"/>
                <a:gd name="T6" fmla="*/ 16 w 18"/>
                <a:gd name="T7" fmla="*/ 8 h 17"/>
                <a:gd name="T8" fmla="*/ 16 w 18"/>
                <a:gd name="T9" fmla="*/ 9 h 17"/>
                <a:gd name="T10" fmla="*/ 16 w 18"/>
                <a:gd name="T11" fmla="*/ 8 h 17"/>
                <a:gd name="T12" fmla="*/ 16 w 18"/>
                <a:gd name="T13" fmla="*/ 8 h 17"/>
                <a:gd name="T14" fmla="*/ 16 w 18"/>
                <a:gd name="T15" fmla="*/ 7 h 17"/>
                <a:gd name="T16" fmla="*/ 16 w 18"/>
                <a:gd name="T17" fmla="*/ 7 h 17"/>
                <a:gd name="T18" fmla="*/ 16 w 18"/>
                <a:gd name="T19" fmla="*/ 7 h 17"/>
                <a:gd name="T20" fmla="*/ 15 w 18"/>
                <a:gd name="T21" fmla="*/ 6 h 17"/>
                <a:gd name="T22" fmla="*/ 16 w 18"/>
                <a:gd name="T23" fmla="*/ 6 h 17"/>
                <a:gd name="T24" fmla="*/ 15 w 18"/>
                <a:gd name="T25" fmla="*/ 6 h 17"/>
                <a:gd name="T26" fmla="*/ 15 w 18"/>
                <a:gd name="T27" fmla="*/ 5 h 17"/>
                <a:gd name="T28" fmla="*/ 15 w 18"/>
                <a:gd name="T29" fmla="*/ 6 h 17"/>
                <a:gd name="T30" fmla="*/ 14 w 18"/>
                <a:gd name="T31" fmla="*/ 5 h 17"/>
                <a:gd name="T32" fmla="*/ 15 w 18"/>
                <a:gd name="T33" fmla="*/ 5 h 17"/>
                <a:gd name="T34" fmla="*/ 14 w 18"/>
                <a:gd name="T35" fmla="*/ 5 h 17"/>
                <a:gd name="T36" fmla="*/ 13 w 18"/>
                <a:gd name="T37" fmla="*/ 4 h 17"/>
                <a:gd name="T38" fmla="*/ 15 w 18"/>
                <a:gd name="T39" fmla="*/ 4 h 17"/>
                <a:gd name="T40" fmla="*/ 9 w 18"/>
                <a:gd name="T41" fmla="*/ 16 h 17"/>
                <a:gd name="T42" fmla="*/ 2 w 18"/>
                <a:gd name="T43" fmla="*/ 7 h 17"/>
                <a:gd name="T44" fmla="*/ 4 w 18"/>
                <a:gd name="T45" fmla="*/ 5 h 17"/>
                <a:gd name="T46" fmla="*/ 12 w 18"/>
                <a:gd name="T47" fmla="*/ 4 h 17"/>
                <a:gd name="T48" fmla="*/ 16 w 18"/>
                <a:gd name="T49" fmla="*/ 12 h 17"/>
                <a:gd name="T50" fmla="*/ 13 w 18"/>
                <a:gd name="T51" fmla="*/ 15 h 17"/>
                <a:gd name="T52" fmla="*/ 9 w 18"/>
                <a:gd name="T53" fmla="*/ 16 h 17"/>
                <a:gd name="T54" fmla="*/ 12 w 18"/>
                <a:gd name="T55" fmla="*/ 4 h 17"/>
                <a:gd name="T56" fmla="*/ 14 w 18"/>
                <a:gd name="T57" fmla="*/ 3 h 17"/>
                <a:gd name="T58" fmla="*/ 12 w 18"/>
                <a:gd name="T59" fmla="*/ 4 h 17"/>
                <a:gd name="T60" fmla="*/ 13 w 18"/>
                <a:gd name="T61" fmla="*/ 3 h 17"/>
                <a:gd name="T62" fmla="*/ 12 w 18"/>
                <a:gd name="T63" fmla="*/ 4 h 17"/>
                <a:gd name="T64" fmla="*/ 3 w 18"/>
                <a:gd name="T65" fmla="*/ 5 h 17"/>
                <a:gd name="T66" fmla="*/ 5 w 18"/>
                <a:gd name="T67" fmla="*/ 3 h 17"/>
                <a:gd name="T68" fmla="*/ 3 w 18"/>
                <a:gd name="T69" fmla="*/ 5 h 17"/>
                <a:gd name="T70" fmla="*/ 11 w 18"/>
                <a:gd name="T71" fmla="*/ 3 h 17"/>
                <a:gd name="T72" fmla="*/ 11 w 18"/>
                <a:gd name="T73" fmla="*/ 2 h 17"/>
                <a:gd name="T74" fmla="*/ 12 w 18"/>
                <a:gd name="T75" fmla="*/ 2 h 17"/>
                <a:gd name="T76" fmla="*/ 10 w 18"/>
                <a:gd name="T77" fmla="*/ 3 h 17"/>
                <a:gd name="T78" fmla="*/ 11 w 18"/>
                <a:gd name="T79" fmla="*/ 2 h 17"/>
                <a:gd name="T80" fmla="*/ 11 w 18"/>
                <a:gd name="T81" fmla="*/ 2 h 17"/>
                <a:gd name="T82" fmla="*/ 5 w 18"/>
                <a:gd name="T83" fmla="*/ 4 h 17"/>
                <a:gd name="T84" fmla="*/ 7 w 18"/>
                <a:gd name="T85" fmla="*/ 2 h 17"/>
                <a:gd name="T86" fmla="*/ 5 w 18"/>
                <a:gd name="T87" fmla="*/ 4 h 17"/>
                <a:gd name="T88" fmla="*/ 6 w 18"/>
                <a:gd name="T89" fmla="*/ 3 h 17"/>
                <a:gd name="T90" fmla="*/ 8 w 18"/>
                <a:gd name="T91" fmla="*/ 1 h 17"/>
                <a:gd name="T92" fmla="*/ 6 w 18"/>
                <a:gd name="T93" fmla="*/ 3 h 17"/>
                <a:gd name="T94" fmla="*/ 9 w 18"/>
                <a:gd name="T95" fmla="*/ 3 h 17"/>
                <a:gd name="T96" fmla="*/ 10 w 18"/>
                <a:gd name="T97" fmla="*/ 1 h 17"/>
                <a:gd name="T98" fmla="*/ 9 w 18"/>
                <a:gd name="T99" fmla="*/ 3 h 17"/>
                <a:gd name="T100" fmla="*/ 9 w 18"/>
                <a:gd name="T101" fmla="*/ 1 h 17"/>
                <a:gd name="T102" fmla="*/ 9 w 18"/>
                <a:gd name="T103" fmla="*/ 1 h 17"/>
                <a:gd name="T104" fmla="*/ 7 w 18"/>
                <a:gd name="T105" fmla="*/ 3 h 17"/>
                <a:gd name="T106" fmla="*/ 4 w 18"/>
                <a:gd name="T107" fmla="*/ 2 h 17"/>
                <a:gd name="T108" fmla="*/ 9 w 18"/>
                <a:gd name="T109" fmla="*/ 17 h 17"/>
                <a:gd name="T110" fmla="*/ 13 w 18"/>
                <a:gd name="T111" fmla="*/ 16 h 17"/>
                <a:gd name="T112" fmla="*/ 14 w 18"/>
                <a:gd name="T113" fmla="*/ 15 h 17"/>
                <a:gd name="T114" fmla="*/ 14 w 18"/>
                <a:gd name="T115" fmla="*/ 15 h 17"/>
                <a:gd name="T116" fmla="*/ 16 w 18"/>
                <a:gd name="T117"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 h="17">
                  <a:moveTo>
                    <a:pt x="16" y="10"/>
                  </a:moveTo>
                  <a:cubicBezTo>
                    <a:pt x="16" y="9"/>
                    <a:pt x="16" y="9"/>
                    <a:pt x="16" y="9"/>
                  </a:cubicBezTo>
                  <a:cubicBezTo>
                    <a:pt x="16" y="9"/>
                    <a:pt x="16" y="9"/>
                    <a:pt x="16" y="9"/>
                  </a:cubicBezTo>
                  <a:cubicBezTo>
                    <a:pt x="16" y="9"/>
                    <a:pt x="16" y="9"/>
                    <a:pt x="16" y="9"/>
                  </a:cubicBezTo>
                  <a:cubicBezTo>
                    <a:pt x="16" y="10"/>
                    <a:pt x="16" y="10"/>
                    <a:pt x="16" y="10"/>
                  </a:cubicBezTo>
                  <a:moveTo>
                    <a:pt x="16" y="9"/>
                  </a:moveTo>
                  <a:cubicBezTo>
                    <a:pt x="16" y="8"/>
                    <a:pt x="16" y="8"/>
                    <a:pt x="16" y="8"/>
                  </a:cubicBezTo>
                  <a:cubicBezTo>
                    <a:pt x="16" y="8"/>
                    <a:pt x="16" y="8"/>
                    <a:pt x="16" y="8"/>
                  </a:cubicBezTo>
                  <a:cubicBezTo>
                    <a:pt x="16" y="8"/>
                    <a:pt x="16" y="8"/>
                    <a:pt x="16" y="8"/>
                  </a:cubicBezTo>
                  <a:cubicBezTo>
                    <a:pt x="16" y="9"/>
                    <a:pt x="16" y="9"/>
                    <a:pt x="16" y="9"/>
                  </a:cubicBezTo>
                  <a:moveTo>
                    <a:pt x="16" y="8"/>
                  </a:moveTo>
                  <a:cubicBezTo>
                    <a:pt x="16" y="8"/>
                    <a:pt x="16" y="8"/>
                    <a:pt x="16" y="8"/>
                  </a:cubicBezTo>
                  <a:cubicBezTo>
                    <a:pt x="16" y="7"/>
                    <a:pt x="16" y="7"/>
                    <a:pt x="16" y="7"/>
                  </a:cubicBezTo>
                  <a:cubicBezTo>
                    <a:pt x="16" y="8"/>
                    <a:pt x="16" y="8"/>
                    <a:pt x="16" y="8"/>
                  </a:cubicBezTo>
                  <a:cubicBezTo>
                    <a:pt x="16" y="8"/>
                    <a:pt x="16" y="8"/>
                    <a:pt x="16" y="8"/>
                  </a:cubicBezTo>
                  <a:moveTo>
                    <a:pt x="16" y="7"/>
                  </a:moveTo>
                  <a:cubicBezTo>
                    <a:pt x="15" y="7"/>
                    <a:pt x="15" y="7"/>
                    <a:pt x="15" y="7"/>
                  </a:cubicBezTo>
                  <a:cubicBezTo>
                    <a:pt x="16" y="7"/>
                    <a:pt x="16" y="7"/>
                    <a:pt x="16" y="7"/>
                  </a:cubicBezTo>
                  <a:cubicBezTo>
                    <a:pt x="16" y="7"/>
                    <a:pt x="16" y="7"/>
                    <a:pt x="16" y="7"/>
                  </a:cubicBezTo>
                  <a:cubicBezTo>
                    <a:pt x="16" y="7"/>
                    <a:pt x="16" y="7"/>
                    <a:pt x="16" y="7"/>
                  </a:cubicBezTo>
                  <a:moveTo>
                    <a:pt x="15" y="7"/>
                  </a:moveTo>
                  <a:cubicBezTo>
                    <a:pt x="15" y="6"/>
                    <a:pt x="15" y="6"/>
                    <a:pt x="15" y="6"/>
                  </a:cubicBezTo>
                  <a:cubicBezTo>
                    <a:pt x="16" y="6"/>
                    <a:pt x="16" y="6"/>
                    <a:pt x="16" y="6"/>
                  </a:cubicBezTo>
                  <a:cubicBezTo>
                    <a:pt x="16" y="6"/>
                    <a:pt x="16" y="6"/>
                    <a:pt x="16" y="6"/>
                  </a:cubicBezTo>
                  <a:cubicBezTo>
                    <a:pt x="15" y="7"/>
                    <a:pt x="15" y="7"/>
                    <a:pt x="15" y="7"/>
                  </a:cubicBezTo>
                  <a:moveTo>
                    <a:pt x="15" y="6"/>
                  </a:moveTo>
                  <a:cubicBezTo>
                    <a:pt x="14" y="6"/>
                    <a:pt x="14" y="6"/>
                    <a:pt x="14" y="6"/>
                  </a:cubicBezTo>
                  <a:cubicBezTo>
                    <a:pt x="15" y="5"/>
                    <a:pt x="15" y="5"/>
                    <a:pt x="15" y="5"/>
                  </a:cubicBezTo>
                  <a:cubicBezTo>
                    <a:pt x="16" y="6"/>
                    <a:pt x="16" y="6"/>
                    <a:pt x="16" y="6"/>
                  </a:cubicBezTo>
                  <a:cubicBezTo>
                    <a:pt x="15" y="6"/>
                    <a:pt x="15" y="6"/>
                    <a:pt x="15" y="6"/>
                  </a:cubicBezTo>
                  <a:moveTo>
                    <a:pt x="14" y="5"/>
                  </a:moveTo>
                  <a:cubicBezTo>
                    <a:pt x="14" y="5"/>
                    <a:pt x="14" y="5"/>
                    <a:pt x="14" y="5"/>
                  </a:cubicBezTo>
                  <a:cubicBezTo>
                    <a:pt x="15" y="4"/>
                    <a:pt x="15" y="4"/>
                    <a:pt x="15" y="4"/>
                  </a:cubicBezTo>
                  <a:cubicBezTo>
                    <a:pt x="15" y="5"/>
                    <a:pt x="15" y="5"/>
                    <a:pt x="15" y="5"/>
                  </a:cubicBezTo>
                  <a:cubicBezTo>
                    <a:pt x="15" y="5"/>
                    <a:pt x="15" y="5"/>
                    <a:pt x="15" y="5"/>
                  </a:cubicBezTo>
                  <a:cubicBezTo>
                    <a:pt x="14" y="5"/>
                    <a:pt x="14" y="5"/>
                    <a:pt x="14" y="5"/>
                  </a:cubicBezTo>
                  <a:moveTo>
                    <a:pt x="13" y="5"/>
                  </a:moveTo>
                  <a:cubicBezTo>
                    <a:pt x="13" y="4"/>
                    <a:pt x="13" y="4"/>
                    <a:pt x="13" y="4"/>
                  </a:cubicBezTo>
                  <a:cubicBezTo>
                    <a:pt x="14" y="4"/>
                    <a:pt x="14" y="4"/>
                    <a:pt x="14" y="4"/>
                  </a:cubicBezTo>
                  <a:cubicBezTo>
                    <a:pt x="15" y="4"/>
                    <a:pt x="15" y="4"/>
                    <a:pt x="15" y="4"/>
                  </a:cubicBezTo>
                  <a:cubicBezTo>
                    <a:pt x="14" y="4"/>
                    <a:pt x="14" y="5"/>
                    <a:pt x="13" y="5"/>
                  </a:cubicBezTo>
                  <a:moveTo>
                    <a:pt x="9" y="16"/>
                  </a:moveTo>
                  <a:cubicBezTo>
                    <a:pt x="7" y="16"/>
                    <a:pt x="5" y="15"/>
                    <a:pt x="3" y="13"/>
                  </a:cubicBezTo>
                  <a:cubicBezTo>
                    <a:pt x="2" y="11"/>
                    <a:pt x="2" y="9"/>
                    <a:pt x="2" y="7"/>
                  </a:cubicBezTo>
                  <a:cubicBezTo>
                    <a:pt x="2" y="7"/>
                    <a:pt x="2" y="7"/>
                    <a:pt x="2" y="7"/>
                  </a:cubicBezTo>
                  <a:cubicBezTo>
                    <a:pt x="3" y="6"/>
                    <a:pt x="3" y="6"/>
                    <a:pt x="4" y="5"/>
                  </a:cubicBezTo>
                  <a:cubicBezTo>
                    <a:pt x="6" y="4"/>
                    <a:pt x="7" y="4"/>
                    <a:pt x="8" y="4"/>
                  </a:cubicBezTo>
                  <a:cubicBezTo>
                    <a:pt x="10" y="4"/>
                    <a:pt x="11" y="4"/>
                    <a:pt x="12" y="4"/>
                  </a:cubicBezTo>
                  <a:cubicBezTo>
                    <a:pt x="14" y="6"/>
                    <a:pt x="16" y="9"/>
                    <a:pt x="16" y="12"/>
                  </a:cubicBezTo>
                  <a:cubicBezTo>
                    <a:pt x="16" y="12"/>
                    <a:pt x="16" y="12"/>
                    <a:pt x="16" y="12"/>
                  </a:cubicBezTo>
                  <a:cubicBezTo>
                    <a:pt x="15" y="13"/>
                    <a:pt x="15" y="14"/>
                    <a:pt x="13" y="15"/>
                  </a:cubicBezTo>
                  <a:cubicBezTo>
                    <a:pt x="13" y="15"/>
                    <a:pt x="13" y="15"/>
                    <a:pt x="13" y="15"/>
                  </a:cubicBezTo>
                  <a:cubicBezTo>
                    <a:pt x="13" y="15"/>
                    <a:pt x="13" y="15"/>
                    <a:pt x="13" y="15"/>
                  </a:cubicBezTo>
                  <a:cubicBezTo>
                    <a:pt x="12" y="16"/>
                    <a:pt x="11" y="16"/>
                    <a:pt x="9" y="16"/>
                  </a:cubicBezTo>
                  <a:moveTo>
                    <a:pt x="13" y="4"/>
                  </a:moveTo>
                  <a:cubicBezTo>
                    <a:pt x="12" y="4"/>
                    <a:pt x="12" y="4"/>
                    <a:pt x="12" y="4"/>
                  </a:cubicBezTo>
                  <a:cubicBezTo>
                    <a:pt x="13" y="3"/>
                    <a:pt x="13" y="3"/>
                    <a:pt x="13" y="3"/>
                  </a:cubicBezTo>
                  <a:cubicBezTo>
                    <a:pt x="14" y="3"/>
                    <a:pt x="14" y="3"/>
                    <a:pt x="14" y="3"/>
                  </a:cubicBezTo>
                  <a:cubicBezTo>
                    <a:pt x="13" y="4"/>
                    <a:pt x="13" y="4"/>
                    <a:pt x="13" y="4"/>
                  </a:cubicBezTo>
                  <a:moveTo>
                    <a:pt x="12" y="4"/>
                  </a:moveTo>
                  <a:cubicBezTo>
                    <a:pt x="11" y="4"/>
                    <a:pt x="11" y="4"/>
                    <a:pt x="11" y="4"/>
                  </a:cubicBezTo>
                  <a:cubicBezTo>
                    <a:pt x="12" y="3"/>
                    <a:pt x="12" y="3"/>
                    <a:pt x="13" y="3"/>
                  </a:cubicBezTo>
                  <a:cubicBezTo>
                    <a:pt x="13" y="3"/>
                    <a:pt x="13" y="3"/>
                    <a:pt x="13" y="3"/>
                  </a:cubicBezTo>
                  <a:cubicBezTo>
                    <a:pt x="12" y="4"/>
                    <a:pt x="12" y="4"/>
                    <a:pt x="12" y="4"/>
                  </a:cubicBezTo>
                  <a:moveTo>
                    <a:pt x="3" y="5"/>
                  </a:moveTo>
                  <a:cubicBezTo>
                    <a:pt x="3" y="5"/>
                    <a:pt x="3" y="5"/>
                    <a:pt x="3" y="5"/>
                  </a:cubicBezTo>
                  <a:cubicBezTo>
                    <a:pt x="3" y="5"/>
                    <a:pt x="4" y="4"/>
                    <a:pt x="5" y="3"/>
                  </a:cubicBezTo>
                  <a:cubicBezTo>
                    <a:pt x="5" y="3"/>
                    <a:pt x="5" y="3"/>
                    <a:pt x="5" y="3"/>
                  </a:cubicBezTo>
                  <a:cubicBezTo>
                    <a:pt x="5" y="2"/>
                    <a:pt x="5" y="2"/>
                    <a:pt x="5" y="2"/>
                  </a:cubicBezTo>
                  <a:cubicBezTo>
                    <a:pt x="5" y="3"/>
                    <a:pt x="4" y="4"/>
                    <a:pt x="3" y="5"/>
                  </a:cubicBezTo>
                  <a:cubicBezTo>
                    <a:pt x="3" y="5"/>
                    <a:pt x="3" y="5"/>
                    <a:pt x="3" y="5"/>
                  </a:cubicBezTo>
                  <a:moveTo>
                    <a:pt x="11" y="3"/>
                  </a:moveTo>
                  <a:cubicBezTo>
                    <a:pt x="10" y="3"/>
                    <a:pt x="10" y="3"/>
                    <a:pt x="10" y="3"/>
                  </a:cubicBezTo>
                  <a:cubicBezTo>
                    <a:pt x="11" y="2"/>
                    <a:pt x="11" y="2"/>
                    <a:pt x="11" y="2"/>
                  </a:cubicBezTo>
                  <a:cubicBezTo>
                    <a:pt x="12" y="2"/>
                    <a:pt x="12" y="2"/>
                    <a:pt x="12" y="2"/>
                  </a:cubicBezTo>
                  <a:cubicBezTo>
                    <a:pt x="12" y="2"/>
                    <a:pt x="12" y="2"/>
                    <a:pt x="12" y="2"/>
                  </a:cubicBezTo>
                  <a:cubicBezTo>
                    <a:pt x="12" y="3"/>
                    <a:pt x="11" y="3"/>
                    <a:pt x="11" y="3"/>
                  </a:cubicBezTo>
                  <a:moveTo>
                    <a:pt x="10" y="3"/>
                  </a:moveTo>
                  <a:cubicBezTo>
                    <a:pt x="10" y="3"/>
                    <a:pt x="10" y="3"/>
                    <a:pt x="10" y="3"/>
                  </a:cubicBezTo>
                  <a:cubicBezTo>
                    <a:pt x="10" y="2"/>
                    <a:pt x="10" y="2"/>
                    <a:pt x="11" y="2"/>
                  </a:cubicBezTo>
                  <a:cubicBezTo>
                    <a:pt x="11" y="2"/>
                    <a:pt x="11" y="2"/>
                    <a:pt x="11" y="2"/>
                  </a:cubicBezTo>
                  <a:cubicBezTo>
                    <a:pt x="11" y="2"/>
                    <a:pt x="11" y="2"/>
                    <a:pt x="11" y="2"/>
                  </a:cubicBezTo>
                  <a:cubicBezTo>
                    <a:pt x="11" y="2"/>
                    <a:pt x="10" y="3"/>
                    <a:pt x="10" y="3"/>
                  </a:cubicBezTo>
                  <a:moveTo>
                    <a:pt x="5" y="4"/>
                  </a:moveTo>
                  <a:cubicBezTo>
                    <a:pt x="5" y="3"/>
                    <a:pt x="6" y="3"/>
                    <a:pt x="6" y="2"/>
                  </a:cubicBezTo>
                  <a:cubicBezTo>
                    <a:pt x="7" y="2"/>
                    <a:pt x="7" y="2"/>
                    <a:pt x="7" y="2"/>
                  </a:cubicBezTo>
                  <a:cubicBezTo>
                    <a:pt x="5" y="4"/>
                    <a:pt x="5" y="4"/>
                    <a:pt x="5" y="4"/>
                  </a:cubicBezTo>
                  <a:cubicBezTo>
                    <a:pt x="5" y="4"/>
                    <a:pt x="5" y="4"/>
                    <a:pt x="5" y="4"/>
                  </a:cubicBezTo>
                  <a:cubicBezTo>
                    <a:pt x="5" y="4"/>
                    <a:pt x="5" y="4"/>
                    <a:pt x="5" y="4"/>
                  </a:cubicBezTo>
                  <a:moveTo>
                    <a:pt x="6" y="3"/>
                  </a:moveTo>
                  <a:cubicBezTo>
                    <a:pt x="8" y="1"/>
                    <a:pt x="8" y="1"/>
                    <a:pt x="8" y="1"/>
                  </a:cubicBezTo>
                  <a:cubicBezTo>
                    <a:pt x="8" y="1"/>
                    <a:pt x="8" y="1"/>
                    <a:pt x="8" y="1"/>
                  </a:cubicBezTo>
                  <a:cubicBezTo>
                    <a:pt x="8" y="2"/>
                    <a:pt x="7" y="2"/>
                    <a:pt x="6" y="3"/>
                  </a:cubicBezTo>
                  <a:cubicBezTo>
                    <a:pt x="6" y="3"/>
                    <a:pt x="6" y="3"/>
                    <a:pt x="6" y="3"/>
                  </a:cubicBezTo>
                  <a:cubicBezTo>
                    <a:pt x="6" y="3"/>
                    <a:pt x="6" y="3"/>
                    <a:pt x="6" y="3"/>
                  </a:cubicBezTo>
                  <a:moveTo>
                    <a:pt x="9" y="3"/>
                  </a:moveTo>
                  <a:cubicBezTo>
                    <a:pt x="8" y="3"/>
                    <a:pt x="8" y="3"/>
                    <a:pt x="8" y="3"/>
                  </a:cubicBezTo>
                  <a:cubicBezTo>
                    <a:pt x="9" y="2"/>
                    <a:pt x="9" y="2"/>
                    <a:pt x="10" y="1"/>
                  </a:cubicBezTo>
                  <a:cubicBezTo>
                    <a:pt x="10" y="2"/>
                    <a:pt x="10" y="2"/>
                    <a:pt x="10" y="2"/>
                  </a:cubicBezTo>
                  <a:cubicBezTo>
                    <a:pt x="10" y="2"/>
                    <a:pt x="9" y="2"/>
                    <a:pt x="9" y="3"/>
                  </a:cubicBezTo>
                  <a:moveTo>
                    <a:pt x="7" y="3"/>
                  </a:moveTo>
                  <a:cubicBezTo>
                    <a:pt x="8" y="2"/>
                    <a:pt x="8" y="2"/>
                    <a:pt x="9" y="1"/>
                  </a:cubicBezTo>
                  <a:cubicBezTo>
                    <a:pt x="9" y="1"/>
                    <a:pt x="9" y="1"/>
                    <a:pt x="9" y="1"/>
                  </a:cubicBezTo>
                  <a:cubicBezTo>
                    <a:pt x="9" y="1"/>
                    <a:pt x="9" y="1"/>
                    <a:pt x="9" y="1"/>
                  </a:cubicBezTo>
                  <a:cubicBezTo>
                    <a:pt x="9" y="2"/>
                    <a:pt x="8" y="2"/>
                    <a:pt x="8" y="3"/>
                  </a:cubicBezTo>
                  <a:cubicBezTo>
                    <a:pt x="7" y="3"/>
                    <a:pt x="7" y="3"/>
                    <a:pt x="7" y="3"/>
                  </a:cubicBezTo>
                  <a:moveTo>
                    <a:pt x="9" y="0"/>
                  </a:moveTo>
                  <a:cubicBezTo>
                    <a:pt x="8" y="0"/>
                    <a:pt x="6" y="1"/>
                    <a:pt x="4" y="2"/>
                  </a:cubicBezTo>
                  <a:cubicBezTo>
                    <a:pt x="0" y="5"/>
                    <a:pt x="0" y="10"/>
                    <a:pt x="3" y="13"/>
                  </a:cubicBezTo>
                  <a:cubicBezTo>
                    <a:pt x="4" y="15"/>
                    <a:pt x="7" y="17"/>
                    <a:pt x="9" y="17"/>
                  </a:cubicBezTo>
                  <a:cubicBezTo>
                    <a:pt x="11" y="17"/>
                    <a:pt x="12" y="17"/>
                    <a:pt x="13" y="16"/>
                  </a:cubicBezTo>
                  <a:cubicBezTo>
                    <a:pt x="13" y="16"/>
                    <a:pt x="13" y="16"/>
                    <a:pt x="13" y="16"/>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8" y="12"/>
                    <a:pt x="18" y="7"/>
                    <a:pt x="16" y="4"/>
                  </a:cubicBezTo>
                  <a:cubicBezTo>
                    <a:pt x="14" y="2"/>
                    <a:pt x="12" y="0"/>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 name="Freeform 35"/>
            <p:cNvSpPr>
              <a:spLocks noEditPoints="1"/>
            </p:cNvSpPr>
            <p:nvPr/>
          </p:nvSpPr>
          <p:spPr bwMode="auto">
            <a:xfrm>
              <a:off x="3625" y="1972"/>
              <a:ext cx="35" cy="31"/>
            </a:xfrm>
            <a:custGeom>
              <a:avLst/>
              <a:gdLst>
                <a:gd name="T0" fmla="*/ 14 w 15"/>
                <a:gd name="T1" fmla="*/ 7 h 13"/>
                <a:gd name="T2" fmla="*/ 14 w 15"/>
                <a:gd name="T3" fmla="*/ 7 h 13"/>
                <a:gd name="T4" fmla="*/ 13 w 15"/>
                <a:gd name="T5" fmla="*/ 7 h 13"/>
                <a:gd name="T6" fmla="*/ 14 w 15"/>
                <a:gd name="T7" fmla="*/ 7 h 13"/>
                <a:gd name="T8" fmla="*/ 13 w 15"/>
                <a:gd name="T9" fmla="*/ 6 h 13"/>
                <a:gd name="T10" fmla="*/ 14 w 15"/>
                <a:gd name="T11" fmla="*/ 6 h 13"/>
                <a:gd name="T12" fmla="*/ 13 w 15"/>
                <a:gd name="T13" fmla="*/ 6 h 13"/>
                <a:gd name="T14" fmla="*/ 13 w 15"/>
                <a:gd name="T15" fmla="*/ 5 h 13"/>
                <a:gd name="T16" fmla="*/ 14 w 15"/>
                <a:gd name="T17" fmla="*/ 6 h 13"/>
                <a:gd name="T18" fmla="*/ 13 w 15"/>
                <a:gd name="T19" fmla="*/ 5 h 13"/>
                <a:gd name="T20" fmla="*/ 13 w 15"/>
                <a:gd name="T21" fmla="*/ 4 h 13"/>
                <a:gd name="T22" fmla="*/ 13 w 15"/>
                <a:gd name="T23" fmla="*/ 4 h 13"/>
                <a:gd name="T24" fmla="*/ 8 w 15"/>
                <a:gd name="T25" fmla="*/ 13 h 13"/>
                <a:gd name="T26" fmla="*/ 2 w 15"/>
                <a:gd name="T27" fmla="*/ 5 h 13"/>
                <a:gd name="T28" fmla="*/ 4 w 15"/>
                <a:gd name="T29" fmla="*/ 3 h 13"/>
                <a:gd name="T30" fmla="*/ 10 w 15"/>
                <a:gd name="T31" fmla="*/ 3 h 13"/>
                <a:gd name="T32" fmla="*/ 11 w 15"/>
                <a:gd name="T33" fmla="*/ 12 h 13"/>
                <a:gd name="T34" fmla="*/ 11 w 15"/>
                <a:gd name="T35" fmla="*/ 12 h 13"/>
                <a:gd name="T36" fmla="*/ 12 w 15"/>
                <a:gd name="T37" fmla="*/ 4 h 13"/>
                <a:gd name="T38" fmla="*/ 12 w 15"/>
                <a:gd name="T39" fmla="*/ 2 h 13"/>
                <a:gd name="T40" fmla="*/ 12 w 15"/>
                <a:gd name="T41" fmla="*/ 4 h 13"/>
                <a:gd name="T42" fmla="*/ 5 w 15"/>
                <a:gd name="T43" fmla="*/ 1 h 13"/>
                <a:gd name="T44" fmla="*/ 3 w 15"/>
                <a:gd name="T45" fmla="*/ 3 h 13"/>
                <a:gd name="T46" fmla="*/ 10 w 15"/>
                <a:gd name="T47" fmla="*/ 3 h 13"/>
                <a:gd name="T48" fmla="*/ 10 w 15"/>
                <a:gd name="T49" fmla="*/ 1 h 13"/>
                <a:gd name="T50" fmla="*/ 11 w 15"/>
                <a:gd name="T51" fmla="*/ 2 h 13"/>
                <a:gd name="T52" fmla="*/ 5 w 15"/>
                <a:gd name="T53" fmla="*/ 2 h 13"/>
                <a:gd name="T54" fmla="*/ 6 w 15"/>
                <a:gd name="T55" fmla="*/ 1 h 13"/>
                <a:gd name="T56" fmla="*/ 5 w 15"/>
                <a:gd name="T57" fmla="*/ 2 h 13"/>
                <a:gd name="T58" fmla="*/ 8 w 15"/>
                <a:gd name="T59" fmla="*/ 2 h 13"/>
                <a:gd name="T60" fmla="*/ 10 w 15"/>
                <a:gd name="T61" fmla="*/ 1 h 13"/>
                <a:gd name="T62" fmla="*/ 9 w 15"/>
                <a:gd name="T63" fmla="*/ 2 h 13"/>
                <a:gd name="T64" fmla="*/ 7 w 15"/>
                <a:gd name="T65" fmla="*/ 1 h 13"/>
                <a:gd name="T66" fmla="*/ 8 w 15"/>
                <a:gd name="T67" fmla="*/ 1 h 13"/>
                <a:gd name="T68" fmla="*/ 6 w 15"/>
                <a:gd name="T69" fmla="*/ 2 h 13"/>
                <a:gd name="T70" fmla="*/ 4 w 15"/>
                <a:gd name="T71" fmla="*/ 1 h 13"/>
                <a:gd name="T72" fmla="*/ 8 w 15"/>
                <a:gd name="T73" fmla="*/ 13 h 13"/>
                <a:gd name="T74" fmla="*/ 11 w 15"/>
                <a:gd name="T75" fmla="*/ 13 h 13"/>
                <a:gd name="T76" fmla="*/ 12 w 15"/>
                <a:gd name="T77" fmla="*/ 12 h 13"/>
                <a:gd name="T78" fmla="*/ 13 w 15"/>
                <a:gd name="T79"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 h="13">
                  <a:moveTo>
                    <a:pt x="14" y="7"/>
                  </a:moveTo>
                  <a:cubicBezTo>
                    <a:pt x="14" y="7"/>
                    <a:pt x="14" y="7"/>
                    <a:pt x="14" y="7"/>
                  </a:cubicBezTo>
                  <a:cubicBezTo>
                    <a:pt x="14" y="7"/>
                    <a:pt x="14" y="7"/>
                    <a:pt x="14" y="7"/>
                  </a:cubicBezTo>
                  <a:cubicBezTo>
                    <a:pt x="14" y="7"/>
                    <a:pt x="14" y="7"/>
                    <a:pt x="14" y="7"/>
                  </a:cubicBezTo>
                  <a:moveTo>
                    <a:pt x="14" y="7"/>
                  </a:moveTo>
                  <a:cubicBezTo>
                    <a:pt x="13" y="7"/>
                    <a:pt x="13" y="7"/>
                    <a:pt x="13" y="7"/>
                  </a:cubicBezTo>
                  <a:cubicBezTo>
                    <a:pt x="14" y="7"/>
                    <a:pt x="14" y="7"/>
                    <a:pt x="14" y="7"/>
                  </a:cubicBezTo>
                  <a:cubicBezTo>
                    <a:pt x="14" y="7"/>
                    <a:pt x="14" y="7"/>
                    <a:pt x="14" y="7"/>
                  </a:cubicBezTo>
                  <a:cubicBezTo>
                    <a:pt x="14" y="7"/>
                    <a:pt x="14" y="7"/>
                    <a:pt x="14" y="7"/>
                  </a:cubicBezTo>
                  <a:moveTo>
                    <a:pt x="13" y="6"/>
                  </a:moveTo>
                  <a:cubicBezTo>
                    <a:pt x="13" y="6"/>
                    <a:pt x="13" y="6"/>
                    <a:pt x="13" y="6"/>
                  </a:cubicBezTo>
                  <a:cubicBezTo>
                    <a:pt x="14" y="6"/>
                    <a:pt x="14" y="6"/>
                    <a:pt x="14" y="6"/>
                  </a:cubicBezTo>
                  <a:cubicBezTo>
                    <a:pt x="14" y="6"/>
                    <a:pt x="14" y="6"/>
                    <a:pt x="14" y="6"/>
                  </a:cubicBezTo>
                  <a:cubicBezTo>
                    <a:pt x="13" y="6"/>
                    <a:pt x="13" y="6"/>
                    <a:pt x="13" y="6"/>
                  </a:cubicBezTo>
                  <a:moveTo>
                    <a:pt x="13" y="6"/>
                  </a:moveTo>
                  <a:cubicBezTo>
                    <a:pt x="13" y="5"/>
                    <a:pt x="13" y="5"/>
                    <a:pt x="13" y="5"/>
                  </a:cubicBezTo>
                  <a:cubicBezTo>
                    <a:pt x="13" y="5"/>
                    <a:pt x="13" y="5"/>
                    <a:pt x="13" y="5"/>
                  </a:cubicBezTo>
                  <a:cubicBezTo>
                    <a:pt x="14" y="6"/>
                    <a:pt x="14" y="6"/>
                    <a:pt x="14" y="6"/>
                  </a:cubicBezTo>
                  <a:cubicBezTo>
                    <a:pt x="13" y="6"/>
                    <a:pt x="13" y="6"/>
                    <a:pt x="13" y="6"/>
                  </a:cubicBezTo>
                  <a:moveTo>
                    <a:pt x="13" y="5"/>
                  </a:moveTo>
                  <a:cubicBezTo>
                    <a:pt x="12" y="4"/>
                    <a:pt x="12" y="4"/>
                    <a:pt x="12" y="4"/>
                  </a:cubicBezTo>
                  <a:cubicBezTo>
                    <a:pt x="13" y="4"/>
                    <a:pt x="13" y="4"/>
                    <a:pt x="13" y="4"/>
                  </a:cubicBezTo>
                  <a:cubicBezTo>
                    <a:pt x="13" y="4"/>
                    <a:pt x="13" y="4"/>
                    <a:pt x="13" y="4"/>
                  </a:cubicBezTo>
                  <a:cubicBezTo>
                    <a:pt x="13" y="4"/>
                    <a:pt x="13" y="4"/>
                    <a:pt x="13" y="4"/>
                  </a:cubicBezTo>
                  <a:cubicBezTo>
                    <a:pt x="13" y="5"/>
                    <a:pt x="13" y="5"/>
                    <a:pt x="13" y="5"/>
                  </a:cubicBezTo>
                  <a:moveTo>
                    <a:pt x="8" y="13"/>
                  </a:moveTo>
                  <a:cubicBezTo>
                    <a:pt x="6" y="13"/>
                    <a:pt x="4" y="11"/>
                    <a:pt x="3" y="10"/>
                  </a:cubicBezTo>
                  <a:cubicBezTo>
                    <a:pt x="2" y="8"/>
                    <a:pt x="2" y="7"/>
                    <a:pt x="2" y="5"/>
                  </a:cubicBezTo>
                  <a:cubicBezTo>
                    <a:pt x="2" y="5"/>
                    <a:pt x="2" y="5"/>
                    <a:pt x="2" y="5"/>
                  </a:cubicBezTo>
                  <a:cubicBezTo>
                    <a:pt x="3" y="4"/>
                    <a:pt x="3" y="4"/>
                    <a:pt x="4" y="3"/>
                  </a:cubicBezTo>
                  <a:cubicBezTo>
                    <a:pt x="5" y="3"/>
                    <a:pt x="6" y="2"/>
                    <a:pt x="7" y="2"/>
                  </a:cubicBezTo>
                  <a:cubicBezTo>
                    <a:pt x="8" y="2"/>
                    <a:pt x="9" y="3"/>
                    <a:pt x="10" y="3"/>
                  </a:cubicBezTo>
                  <a:cubicBezTo>
                    <a:pt x="12" y="5"/>
                    <a:pt x="13" y="7"/>
                    <a:pt x="13" y="10"/>
                  </a:cubicBezTo>
                  <a:cubicBezTo>
                    <a:pt x="13" y="10"/>
                    <a:pt x="12" y="11"/>
                    <a:pt x="11" y="12"/>
                  </a:cubicBezTo>
                  <a:cubicBezTo>
                    <a:pt x="11" y="12"/>
                    <a:pt x="11" y="12"/>
                    <a:pt x="11" y="12"/>
                  </a:cubicBezTo>
                  <a:cubicBezTo>
                    <a:pt x="11" y="12"/>
                    <a:pt x="11" y="12"/>
                    <a:pt x="11" y="12"/>
                  </a:cubicBezTo>
                  <a:cubicBezTo>
                    <a:pt x="10" y="12"/>
                    <a:pt x="9" y="13"/>
                    <a:pt x="8" y="13"/>
                  </a:cubicBezTo>
                  <a:moveTo>
                    <a:pt x="12" y="4"/>
                  </a:moveTo>
                  <a:cubicBezTo>
                    <a:pt x="11" y="3"/>
                    <a:pt x="11" y="3"/>
                    <a:pt x="11" y="3"/>
                  </a:cubicBezTo>
                  <a:cubicBezTo>
                    <a:pt x="12" y="2"/>
                    <a:pt x="12" y="2"/>
                    <a:pt x="12" y="2"/>
                  </a:cubicBezTo>
                  <a:cubicBezTo>
                    <a:pt x="12" y="3"/>
                    <a:pt x="12" y="3"/>
                    <a:pt x="12" y="3"/>
                  </a:cubicBezTo>
                  <a:cubicBezTo>
                    <a:pt x="12" y="4"/>
                    <a:pt x="12" y="4"/>
                    <a:pt x="12" y="4"/>
                  </a:cubicBezTo>
                  <a:moveTo>
                    <a:pt x="3" y="3"/>
                  </a:moveTo>
                  <a:cubicBezTo>
                    <a:pt x="3" y="3"/>
                    <a:pt x="4" y="2"/>
                    <a:pt x="5" y="1"/>
                  </a:cubicBezTo>
                  <a:cubicBezTo>
                    <a:pt x="5" y="1"/>
                    <a:pt x="5" y="1"/>
                    <a:pt x="5" y="1"/>
                  </a:cubicBezTo>
                  <a:cubicBezTo>
                    <a:pt x="4" y="2"/>
                    <a:pt x="4" y="2"/>
                    <a:pt x="3" y="3"/>
                  </a:cubicBezTo>
                  <a:cubicBezTo>
                    <a:pt x="3" y="3"/>
                    <a:pt x="3" y="3"/>
                    <a:pt x="3" y="3"/>
                  </a:cubicBezTo>
                  <a:moveTo>
                    <a:pt x="10" y="3"/>
                  </a:moveTo>
                  <a:cubicBezTo>
                    <a:pt x="9" y="2"/>
                    <a:pt x="9" y="2"/>
                    <a:pt x="9" y="2"/>
                  </a:cubicBezTo>
                  <a:cubicBezTo>
                    <a:pt x="10" y="1"/>
                    <a:pt x="10" y="1"/>
                    <a:pt x="10" y="1"/>
                  </a:cubicBezTo>
                  <a:cubicBezTo>
                    <a:pt x="10" y="1"/>
                    <a:pt x="10" y="1"/>
                    <a:pt x="10" y="1"/>
                  </a:cubicBezTo>
                  <a:cubicBezTo>
                    <a:pt x="11" y="2"/>
                    <a:pt x="11" y="2"/>
                    <a:pt x="11" y="2"/>
                  </a:cubicBezTo>
                  <a:cubicBezTo>
                    <a:pt x="10" y="3"/>
                    <a:pt x="10" y="3"/>
                    <a:pt x="10" y="3"/>
                  </a:cubicBezTo>
                  <a:moveTo>
                    <a:pt x="5" y="2"/>
                  </a:moveTo>
                  <a:cubicBezTo>
                    <a:pt x="5" y="2"/>
                    <a:pt x="5" y="1"/>
                    <a:pt x="6" y="1"/>
                  </a:cubicBezTo>
                  <a:cubicBezTo>
                    <a:pt x="6" y="1"/>
                    <a:pt x="6" y="1"/>
                    <a:pt x="6" y="1"/>
                  </a:cubicBezTo>
                  <a:cubicBezTo>
                    <a:pt x="5" y="2"/>
                    <a:pt x="5" y="2"/>
                    <a:pt x="5" y="2"/>
                  </a:cubicBezTo>
                  <a:cubicBezTo>
                    <a:pt x="5" y="2"/>
                    <a:pt x="5" y="2"/>
                    <a:pt x="5" y="2"/>
                  </a:cubicBezTo>
                  <a:moveTo>
                    <a:pt x="9" y="2"/>
                  </a:moveTo>
                  <a:cubicBezTo>
                    <a:pt x="8" y="2"/>
                    <a:pt x="8" y="2"/>
                    <a:pt x="8" y="2"/>
                  </a:cubicBezTo>
                  <a:cubicBezTo>
                    <a:pt x="8" y="1"/>
                    <a:pt x="8" y="1"/>
                    <a:pt x="9" y="1"/>
                  </a:cubicBezTo>
                  <a:cubicBezTo>
                    <a:pt x="9" y="1"/>
                    <a:pt x="10" y="1"/>
                    <a:pt x="10" y="1"/>
                  </a:cubicBezTo>
                  <a:cubicBezTo>
                    <a:pt x="10" y="1"/>
                    <a:pt x="10" y="1"/>
                    <a:pt x="10" y="1"/>
                  </a:cubicBezTo>
                  <a:cubicBezTo>
                    <a:pt x="9" y="2"/>
                    <a:pt x="9" y="2"/>
                    <a:pt x="9" y="2"/>
                  </a:cubicBezTo>
                  <a:moveTo>
                    <a:pt x="6" y="2"/>
                  </a:moveTo>
                  <a:cubicBezTo>
                    <a:pt x="7" y="1"/>
                    <a:pt x="7" y="1"/>
                    <a:pt x="7" y="1"/>
                  </a:cubicBezTo>
                  <a:cubicBezTo>
                    <a:pt x="8" y="1"/>
                    <a:pt x="8" y="1"/>
                    <a:pt x="8" y="1"/>
                  </a:cubicBezTo>
                  <a:cubicBezTo>
                    <a:pt x="8" y="1"/>
                    <a:pt x="8" y="1"/>
                    <a:pt x="8" y="1"/>
                  </a:cubicBezTo>
                  <a:cubicBezTo>
                    <a:pt x="8" y="1"/>
                    <a:pt x="7" y="1"/>
                    <a:pt x="7" y="2"/>
                  </a:cubicBezTo>
                  <a:cubicBezTo>
                    <a:pt x="7" y="2"/>
                    <a:pt x="6" y="2"/>
                    <a:pt x="6" y="2"/>
                  </a:cubicBezTo>
                  <a:moveTo>
                    <a:pt x="8" y="0"/>
                  </a:moveTo>
                  <a:cubicBezTo>
                    <a:pt x="7" y="0"/>
                    <a:pt x="5" y="0"/>
                    <a:pt x="4" y="1"/>
                  </a:cubicBezTo>
                  <a:cubicBezTo>
                    <a:pt x="0" y="3"/>
                    <a:pt x="0" y="7"/>
                    <a:pt x="2" y="10"/>
                  </a:cubicBezTo>
                  <a:cubicBezTo>
                    <a:pt x="3" y="12"/>
                    <a:pt x="5" y="13"/>
                    <a:pt x="8" y="13"/>
                  </a:cubicBezTo>
                  <a:cubicBezTo>
                    <a:pt x="9" y="13"/>
                    <a:pt x="10" y="13"/>
                    <a:pt x="11" y="13"/>
                  </a:cubicBezTo>
                  <a:cubicBezTo>
                    <a:pt x="11" y="13"/>
                    <a:pt x="11" y="13"/>
                    <a:pt x="11" y="13"/>
                  </a:cubicBezTo>
                  <a:cubicBezTo>
                    <a:pt x="11" y="12"/>
                    <a:pt x="11" y="12"/>
                    <a:pt x="11" y="12"/>
                  </a:cubicBezTo>
                  <a:cubicBezTo>
                    <a:pt x="12" y="12"/>
                    <a:pt x="12" y="12"/>
                    <a:pt x="12" y="12"/>
                  </a:cubicBezTo>
                  <a:cubicBezTo>
                    <a:pt x="12" y="12"/>
                    <a:pt x="12" y="12"/>
                    <a:pt x="12" y="12"/>
                  </a:cubicBezTo>
                  <a:cubicBezTo>
                    <a:pt x="15" y="10"/>
                    <a:pt x="15" y="6"/>
                    <a:pt x="13" y="3"/>
                  </a:cubicBezTo>
                  <a:cubicBezTo>
                    <a:pt x="12" y="1"/>
                    <a:pt x="10" y="0"/>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Freeform 36"/>
            <p:cNvSpPr>
              <a:spLocks noEditPoints="1"/>
            </p:cNvSpPr>
            <p:nvPr/>
          </p:nvSpPr>
          <p:spPr bwMode="auto">
            <a:xfrm>
              <a:off x="3615" y="1963"/>
              <a:ext cx="55" cy="54"/>
            </a:xfrm>
            <a:custGeom>
              <a:avLst/>
              <a:gdLst>
                <a:gd name="T0" fmla="*/ 10 w 23"/>
                <a:gd name="T1" fmla="*/ 22 h 23"/>
                <a:gd name="T2" fmla="*/ 9 w 23"/>
                <a:gd name="T3" fmla="*/ 22 h 23"/>
                <a:gd name="T4" fmla="*/ 8 w 23"/>
                <a:gd name="T5" fmla="*/ 22 h 23"/>
                <a:gd name="T6" fmla="*/ 8 w 23"/>
                <a:gd name="T7" fmla="*/ 21 h 23"/>
                <a:gd name="T8" fmla="*/ 16 w 23"/>
                <a:gd name="T9" fmla="*/ 21 h 23"/>
                <a:gd name="T10" fmla="*/ 15 w 23"/>
                <a:gd name="T11" fmla="*/ 21 h 23"/>
                <a:gd name="T12" fmla="*/ 12 w 23"/>
                <a:gd name="T13" fmla="*/ 21 h 23"/>
                <a:gd name="T14" fmla="*/ 17 w 23"/>
                <a:gd name="T15" fmla="*/ 20 h 23"/>
                <a:gd name="T16" fmla="*/ 12 w 23"/>
                <a:gd name="T17" fmla="*/ 21 h 23"/>
                <a:gd name="T18" fmla="*/ 13 w 23"/>
                <a:gd name="T19" fmla="*/ 20 h 23"/>
                <a:gd name="T20" fmla="*/ 7 w 23"/>
                <a:gd name="T21" fmla="*/ 20 h 23"/>
                <a:gd name="T22" fmla="*/ 6 w 23"/>
                <a:gd name="T23" fmla="*/ 19 h 23"/>
                <a:gd name="T24" fmla="*/ 4 w 23"/>
                <a:gd name="T25" fmla="*/ 18 h 23"/>
                <a:gd name="T26" fmla="*/ 6 w 23"/>
                <a:gd name="T27" fmla="*/ 17 h 23"/>
                <a:gd name="T28" fmla="*/ 3 w 23"/>
                <a:gd name="T29" fmla="*/ 17 h 23"/>
                <a:gd name="T30" fmla="*/ 2 w 23"/>
                <a:gd name="T31" fmla="*/ 17 h 23"/>
                <a:gd name="T32" fmla="*/ 2 w 23"/>
                <a:gd name="T33" fmla="*/ 16 h 23"/>
                <a:gd name="T34" fmla="*/ 20 w 23"/>
                <a:gd name="T35" fmla="*/ 16 h 23"/>
                <a:gd name="T36" fmla="*/ 20 w 23"/>
                <a:gd name="T37" fmla="*/ 15 h 23"/>
                <a:gd name="T38" fmla="*/ 3 w 23"/>
                <a:gd name="T39" fmla="*/ 13 h 23"/>
                <a:gd name="T40" fmla="*/ 2 w 23"/>
                <a:gd name="T41" fmla="*/ 12 h 23"/>
                <a:gd name="T42" fmla="*/ 2 w 23"/>
                <a:gd name="T43" fmla="*/ 11 h 23"/>
                <a:gd name="T44" fmla="*/ 2 w 23"/>
                <a:gd name="T45" fmla="*/ 11 h 23"/>
                <a:gd name="T46" fmla="*/ 21 w 23"/>
                <a:gd name="T47" fmla="*/ 8 h 23"/>
                <a:gd name="T48" fmla="*/ 5 w 23"/>
                <a:gd name="T49" fmla="*/ 5 h 23"/>
                <a:gd name="T50" fmla="*/ 12 w 23"/>
                <a:gd name="T51" fmla="*/ 2 h 23"/>
                <a:gd name="T52" fmla="*/ 15 w 23"/>
                <a:gd name="T53" fmla="*/ 3 h 23"/>
                <a:gd name="T54" fmla="*/ 21 w 23"/>
                <a:gd name="T55" fmla="*/ 7 h 23"/>
                <a:gd name="T56" fmla="*/ 22 w 23"/>
                <a:gd name="T57" fmla="*/ 12 h 23"/>
                <a:gd name="T58" fmla="*/ 17 w 23"/>
                <a:gd name="T59" fmla="*/ 17 h 23"/>
                <a:gd name="T60" fmla="*/ 12 w 23"/>
                <a:gd name="T61" fmla="*/ 19 h 23"/>
                <a:gd name="T62" fmla="*/ 8 w 23"/>
                <a:gd name="T63" fmla="*/ 19 h 23"/>
                <a:gd name="T64" fmla="*/ 3 w 23"/>
                <a:gd name="T65" fmla="*/ 15 h 23"/>
                <a:gd name="T66" fmla="*/ 2 w 23"/>
                <a:gd name="T67" fmla="*/ 9 h 23"/>
                <a:gd name="T68" fmla="*/ 6 w 23"/>
                <a:gd name="T69" fmla="*/ 4 h 23"/>
                <a:gd name="T70" fmla="*/ 12 w 23"/>
                <a:gd name="T71" fmla="*/ 2 h 23"/>
                <a:gd name="T72" fmla="*/ 9 w 23"/>
                <a:gd name="T73" fmla="*/ 2 h 23"/>
                <a:gd name="T74" fmla="*/ 5 w 23"/>
                <a:gd name="T75" fmla="*/ 3 h 23"/>
                <a:gd name="T76" fmla="*/ 4 w 23"/>
                <a:gd name="T77" fmla="*/ 6 h 23"/>
                <a:gd name="T78" fmla="*/ 0 w 23"/>
                <a:gd name="T79" fmla="*/ 12 h 23"/>
                <a:gd name="T80" fmla="*/ 2 w 23"/>
                <a:gd name="T81" fmla="*/ 12 h 23"/>
                <a:gd name="T82" fmla="*/ 1 w 23"/>
                <a:gd name="T83" fmla="*/ 17 h 23"/>
                <a:gd name="T84" fmla="*/ 3 w 23"/>
                <a:gd name="T85" fmla="*/ 20 h 23"/>
                <a:gd name="T86" fmla="*/ 7 w 23"/>
                <a:gd name="T87" fmla="*/ 22 h 23"/>
                <a:gd name="T88" fmla="*/ 11 w 23"/>
                <a:gd name="T89" fmla="*/ 21 h 23"/>
                <a:gd name="T90" fmla="*/ 18 w 23"/>
                <a:gd name="T91" fmla="*/ 21 h 23"/>
                <a:gd name="T92" fmla="*/ 19 w 23"/>
                <a:gd name="T93" fmla="*/ 18 h 23"/>
                <a:gd name="T94" fmla="*/ 21 w 23"/>
                <a:gd name="T95" fmla="*/ 17 h 23"/>
                <a:gd name="T96" fmla="*/ 21 w 23"/>
                <a:gd name="T97" fmla="*/ 11 h 23"/>
                <a:gd name="T98" fmla="*/ 22 w 23"/>
                <a:gd name="T99" fmla="*/ 7 h 23"/>
                <a:gd name="T100" fmla="*/ 20 w 23"/>
                <a:gd name="T101" fmla="*/ 3 h 23"/>
                <a:gd name="T102" fmla="*/ 16 w 23"/>
                <a:gd name="T103"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 h="23">
                  <a:moveTo>
                    <a:pt x="10" y="22"/>
                  </a:moveTo>
                  <a:cubicBezTo>
                    <a:pt x="9" y="22"/>
                    <a:pt x="9" y="22"/>
                    <a:pt x="9" y="22"/>
                  </a:cubicBezTo>
                  <a:cubicBezTo>
                    <a:pt x="10" y="21"/>
                    <a:pt x="10" y="21"/>
                    <a:pt x="10" y="21"/>
                  </a:cubicBezTo>
                  <a:cubicBezTo>
                    <a:pt x="10" y="21"/>
                    <a:pt x="10" y="21"/>
                    <a:pt x="10" y="21"/>
                  </a:cubicBezTo>
                  <a:cubicBezTo>
                    <a:pt x="10" y="22"/>
                    <a:pt x="10" y="22"/>
                    <a:pt x="10" y="22"/>
                  </a:cubicBezTo>
                  <a:moveTo>
                    <a:pt x="9" y="22"/>
                  </a:moveTo>
                  <a:cubicBezTo>
                    <a:pt x="9" y="22"/>
                    <a:pt x="9" y="22"/>
                    <a:pt x="9" y="22"/>
                  </a:cubicBezTo>
                  <a:cubicBezTo>
                    <a:pt x="9" y="21"/>
                    <a:pt x="9" y="21"/>
                    <a:pt x="9" y="21"/>
                  </a:cubicBezTo>
                  <a:cubicBezTo>
                    <a:pt x="10" y="21"/>
                    <a:pt x="10" y="21"/>
                    <a:pt x="10" y="21"/>
                  </a:cubicBezTo>
                  <a:cubicBezTo>
                    <a:pt x="9" y="22"/>
                    <a:pt x="9" y="22"/>
                    <a:pt x="9" y="22"/>
                  </a:cubicBezTo>
                  <a:moveTo>
                    <a:pt x="8" y="22"/>
                  </a:moveTo>
                  <a:cubicBezTo>
                    <a:pt x="8" y="22"/>
                    <a:pt x="8" y="22"/>
                    <a:pt x="8" y="22"/>
                  </a:cubicBezTo>
                  <a:cubicBezTo>
                    <a:pt x="9" y="21"/>
                    <a:pt x="9" y="21"/>
                    <a:pt x="9" y="21"/>
                  </a:cubicBezTo>
                  <a:cubicBezTo>
                    <a:pt x="9" y="21"/>
                    <a:pt x="9" y="21"/>
                    <a:pt x="9" y="21"/>
                  </a:cubicBezTo>
                  <a:cubicBezTo>
                    <a:pt x="8" y="22"/>
                    <a:pt x="8" y="22"/>
                    <a:pt x="8" y="22"/>
                  </a:cubicBezTo>
                  <a:moveTo>
                    <a:pt x="8" y="21"/>
                  </a:moveTo>
                  <a:cubicBezTo>
                    <a:pt x="8" y="21"/>
                    <a:pt x="8" y="21"/>
                    <a:pt x="8" y="21"/>
                  </a:cubicBezTo>
                  <a:cubicBezTo>
                    <a:pt x="8" y="21"/>
                    <a:pt x="8" y="21"/>
                    <a:pt x="8" y="21"/>
                  </a:cubicBezTo>
                  <a:cubicBezTo>
                    <a:pt x="8" y="21"/>
                    <a:pt x="8" y="21"/>
                    <a:pt x="8" y="21"/>
                  </a:cubicBezTo>
                  <a:cubicBezTo>
                    <a:pt x="8" y="21"/>
                    <a:pt x="8" y="21"/>
                    <a:pt x="8" y="21"/>
                  </a:cubicBezTo>
                  <a:moveTo>
                    <a:pt x="16" y="21"/>
                  </a:moveTo>
                  <a:cubicBezTo>
                    <a:pt x="16" y="21"/>
                    <a:pt x="16" y="21"/>
                    <a:pt x="16" y="21"/>
                  </a:cubicBezTo>
                  <a:cubicBezTo>
                    <a:pt x="17" y="20"/>
                    <a:pt x="17" y="20"/>
                    <a:pt x="17" y="20"/>
                  </a:cubicBezTo>
                  <a:cubicBezTo>
                    <a:pt x="16" y="21"/>
                    <a:pt x="16" y="21"/>
                    <a:pt x="16" y="21"/>
                  </a:cubicBezTo>
                  <a:cubicBezTo>
                    <a:pt x="16" y="21"/>
                    <a:pt x="16" y="21"/>
                    <a:pt x="16" y="21"/>
                  </a:cubicBezTo>
                  <a:moveTo>
                    <a:pt x="15" y="21"/>
                  </a:moveTo>
                  <a:cubicBezTo>
                    <a:pt x="15" y="21"/>
                    <a:pt x="15" y="21"/>
                    <a:pt x="15" y="21"/>
                  </a:cubicBezTo>
                  <a:cubicBezTo>
                    <a:pt x="15" y="20"/>
                    <a:pt x="15" y="20"/>
                    <a:pt x="15" y="20"/>
                  </a:cubicBezTo>
                  <a:cubicBezTo>
                    <a:pt x="15" y="20"/>
                    <a:pt x="15" y="20"/>
                    <a:pt x="15" y="20"/>
                  </a:cubicBezTo>
                  <a:cubicBezTo>
                    <a:pt x="15" y="21"/>
                    <a:pt x="15" y="21"/>
                    <a:pt x="15" y="21"/>
                  </a:cubicBezTo>
                  <a:moveTo>
                    <a:pt x="12" y="21"/>
                  </a:moveTo>
                  <a:cubicBezTo>
                    <a:pt x="12" y="20"/>
                    <a:pt x="12" y="20"/>
                    <a:pt x="12" y="20"/>
                  </a:cubicBezTo>
                  <a:cubicBezTo>
                    <a:pt x="12" y="20"/>
                    <a:pt x="12" y="20"/>
                    <a:pt x="12" y="20"/>
                  </a:cubicBezTo>
                  <a:cubicBezTo>
                    <a:pt x="12" y="21"/>
                    <a:pt x="12" y="21"/>
                    <a:pt x="12" y="21"/>
                  </a:cubicBezTo>
                  <a:cubicBezTo>
                    <a:pt x="12" y="21"/>
                    <a:pt x="12" y="21"/>
                    <a:pt x="12" y="21"/>
                  </a:cubicBezTo>
                  <a:moveTo>
                    <a:pt x="17" y="20"/>
                  </a:moveTo>
                  <a:cubicBezTo>
                    <a:pt x="17" y="20"/>
                    <a:pt x="17" y="20"/>
                    <a:pt x="17" y="20"/>
                  </a:cubicBezTo>
                  <a:cubicBezTo>
                    <a:pt x="18" y="20"/>
                    <a:pt x="18" y="20"/>
                    <a:pt x="18" y="20"/>
                  </a:cubicBezTo>
                  <a:cubicBezTo>
                    <a:pt x="18" y="20"/>
                    <a:pt x="18" y="20"/>
                    <a:pt x="18" y="20"/>
                  </a:cubicBezTo>
                  <a:cubicBezTo>
                    <a:pt x="17" y="20"/>
                    <a:pt x="17" y="20"/>
                    <a:pt x="17" y="20"/>
                  </a:cubicBezTo>
                  <a:moveTo>
                    <a:pt x="12" y="21"/>
                  </a:moveTo>
                  <a:cubicBezTo>
                    <a:pt x="13" y="20"/>
                    <a:pt x="13" y="20"/>
                    <a:pt x="13" y="20"/>
                  </a:cubicBezTo>
                  <a:cubicBezTo>
                    <a:pt x="13" y="20"/>
                    <a:pt x="13" y="20"/>
                    <a:pt x="13" y="20"/>
                  </a:cubicBezTo>
                  <a:cubicBezTo>
                    <a:pt x="13" y="21"/>
                    <a:pt x="13" y="21"/>
                    <a:pt x="13" y="21"/>
                  </a:cubicBezTo>
                  <a:cubicBezTo>
                    <a:pt x="12" y="21"/>
                    <a:pt x="12" y="21"/>
                    <a:pt x="12" y="21"/>
                  </a:cubicBezTo>
                  <a:moveTo>
                    <a:pt x="13" y="20"/>
                  </a:moveTo>
                  <a:cubicBezTo>
                    <a:pt x="14" y="19"/>
                    <a:pt x="14" y="19"/>
                    <a:pt x="14" y="19"/>
                  </a:cubicBezTo>
                  <a:cubicBezTo>
                    <a:pt x="14" y="19"/>
                    <a:pt x="14" y="19"/>
                    <a:pt x="14" y="19"/>
                  </a:cubicBezTo>
                  <a:cubicBezTo>
                    <a:pt x="14" y="20"/>
                    <a:pt x="14" y="20"/>
                    <a:pt x="14" y="20"/>
                  </a:cubicBezTo>
                  <a:cubicBezTo>
                    <a:pt x="13" y="20"/>
                    <a:pt x="13" y="20"/>
                    <a:pt x="13" y="20"/>
                  </a:cubicBezTo>
                  <a:moveTo>
                    <a:pt x="7" y="20"/>
                  </a:moveTo>
                  <a:cubicBezTo>
                    <a:pt x="6" y="19"/>
                    <a:pt x="6" y="19"/>
                    <a:pt x="6" y="19"/>
                  </a:cubicBezTo>
                  <a:cubicBezTo>
                    <a:pt x="7" y="19"/>
                    <a:pt x="7" y="19"/>
                    <a:pt x="7" y="19"/>
                  </a:cubicBezTo>
                  <a:cubicBezTo>
                    <a:pt x="8" y="19"/>
                    <a:pt x="8" y="19"/>
                    <a:pt x="8" y="19"/>
                  </a:cubicBezTo>
                  <a:cubicBezTo>
                    <a:pt x="7" y="20"/>
                    <a:pt x="7" y="20"/>
                    <a:pt x="7" y="20"/>
                  </a:cubicBezTo>
                  <a:moveTo>
                    <a:pt x="6" y="19"/>
                  </a:moveTo>
                  <a:cubicBezTo>
                    <a:pt x="6" y="19"/>
                    <a:pt x="6" y="19"/>
                    <a:pt x="6" y="19"/>
                  </a:cubicBezTo>
                  <a:cubicBezTo>
                    <a:pt x="7" y="18"/>
                    <a:pt x="7" y="18"/>
                    <a:pt x="7" y="18"/>
                  </a:cubicBezTo>
                  <a:cubicBezTo>
                    <a:pt x="7" y="18"/>
                    <a:pt x="7" y="18"/>
                    <a:pt x="7" y="18"/>
                  </a:cubicBezTo>
                  <a:cubicBezTo>
                    <a:pt x="6" y="19"/>
                    <a:pt x="6" y="19"/>
                    <a:pt x="6" y="19"/>
                  </a:cubicBezTo>
                  <a:moveTo>
                    <a:pt x="4" y="18"/>
                  </a:moveTo>
                  <a:cubicBezTo>
                    <a:pt x="4" y="18"/>
                    <a:pt x="4" y="18"/>
                    <a:pt x="4" y="18"/>
                  </a:cubicBezTo>
                  <a:cubicBezTo>
                    <a:pt x="4" y="18"/>
                    <a:pt x="4" y="18"/>
                    <a:pt x="4" y="18"/>
                  </a:cubicBezTo>
                  <a:cubicBezTo>
                    <a:pt x="5" y="17"/>
                    <a:pt x="5" y="17"/>
                    <a:pt x="5" y="17"/>
                  </a:cubicBezTo>
                  <a:cubicBezTo>
                    <a:pt x="4" y="18"/>
                    <a:pt x="4" y="18"/>
                    <a:pt x="4" y="18"/>
                  </a:cubicBezTo>
                  <a:cubicBezTo>
                    <a:pt x="4" y="18"/>
                    <a:pt x="4" y="18"/>
                    <a:pt x="4" y="18"/>
                  </a:cubicBezTo>
                  <a:moveTo>
                    <a:pt x="5" y="18"/>
                  </a:moveTo>
                  <a:cubicBezTo>
                    <a:pt x="5" y="18"/>
                    <a:pt x="5" y="18"/>
                    <a:pt x="5" y="18"/>
                  </a:cubicBezTo>
                  <a:cubicBezTo>
                    <a:pt x="5" y="18"/>
                    <a:pt x="5" y="18"/>
                    <a:pt x="5" y="18"/>
                  </a:cubicBezTo>
                  <a:cubicBezTo>
                    <a:pt x="6" y="17"/>
                    <a:pt x="6" y="17"/>
                    <a:pt x="6" y="17"/>
                  </a:cubicBezTo>
                  <a:cubicBezTo>
                    <a:pt x="6" y="18"/>
                    <a:pt x="6" y="18"/>
                    <a:pt x="6" y="18"/>
                  </a:cubicBezTo>
                  <a:cubicBezTo>
                    <a:pt x="5" y="18"/>
                    <a:pt x="5" y="18"/>
                    <a:pt x="5" y="18"/>
                  </a:cubicBezTo>
                  <a:moveTo>
                    <a:pt x="3" y="18"/>
                  </a:moveTo>
                  <a:cubicBezTo>
                    <a:pt x="3" y="18"/>
                    <a:pt x="3" y="18"/>
                    <a:pt x="3" y="18"/>
                  </a:cubicBezTo>
                  <a:cubicBezTo>
                    <a:pt x="3" y="17"/>
                    <a:pt x="3" y="17"/>
                    <a:pt x="3" y="17"/>
                  </a:cubicBezTo>
                  <a:cubicBezTo>
                    <a:pt x="3" y="17"/>
                    <a:pt x="3" y="17"/>
                    <a:pt x="3" y="17"/>
                  </a:cubicBezTo>
                  <a:cubicBezTo>
                    <a:pt x="3" y="18"/>
                    <a:pt x="3" y="18"/>
                    <a:pt x="3" y="18"/>
                  </a:cubicBezTo>
                  <a:cubicBezTo>
                    <a:pt x="3" y="18"/>
                    <a:pt x="3" y="18"/>
                    <a:pt x="3" y="18"/>
                  </a:cubicBezTo>
                  <a:moveTo>
                    <a:pt x="2" y="17"/>
                  </a:moveTo>
                  <a:cubicBezTo>
                    <a:pt x="2" y="17"/>
                    <a:pt x="2" y="17"/>
                    <a:pt x="2" y="17"/>
                  </a:cubicBezTo>
                  <a:cubicBezTo>
                    <a:pt x="3" y="16"/>
                    <a:pt x="3" y="16"/>
                    <a:pt x="3" y="16"/>
                  </a:cubicBezTo>
                  <a:cubicBezTo>
                    <a:pt x="3" y="17"/>
                    <a:pt x="3" y="17"/>
                    <a:pt x="3" y="17"/>
                  </a:cubicBezTo>
                  <a:cubicBezTo>
                    <a:pt x="2" y="17"/>
                    <a:pt x="2" y="17"/>
                    <a:pt x="2" y="17"/>
                  </a:cubicBezTo>
                  <a:moveTo>
                    <a:pt x="2" y="16"/>
                  </a:moveTo>
                  <a:cubicBezTo>
                    <a:pt x="2" y="16"/>
                    <a:pt x="2" y="16"/>
                    <a:pt x="2" y="16"/>
                  </a:cubicBezTo>
                  <a:cubicBezTo>
                    <a:pt x="2" y="15"/>
                    <a:pt x="2" y="15"/>
                    <a:pt x="2" y="15"/>
                  </a:cubicBezTo>
                  <a:cubicBezTo>
                    <a:pt x="2" y="16"/>
                    <a:pt x="2" y="16"/>
                    <a:pt x="2" y="16"/>
                  </a:cubicBezTo>
                  <a:cubicBezTo>
                    <a:pt x="2" y="16"/>
                    <a:pt x="2" y="16"/>
                    <a:pt x="2" y="16"/>
                  </a:cubicBezTo>
                  <a:moveTo>
                    <a:pt x="20" y="16"/>
                  </a:moveTo>
                  <a:cubicBezTo>
                    <a:pt x="20" y="16"/>
                    <a:pt x="20" y="16"/>
                    <a:pt x="20" y="16"/>
                  </a:cubicBezTo>
                  <a:cubicBezTo>
                    <a:pt x="21" y="15"/>
                    <a:pt x="21" y="15"/>
                    <a:pt x="21" y="15"/>
                  </a:cubicBezTo>
                  <a:cubicBezTo>
                    <a:pt x="20" y="16"/>
                    <a:pt x="20" y="16"/>
                    <a:pt x="20" y="16"/>
                  </a:cubicBezTo>
                  <a:moveTo>
                    <a:pt x="19" y="16"/>
                  </a:moveTo>
                  <a:cubicBezTo>
                    <a:pt x="19" y="16"/>
                    <a:pt x="19" y="16"/>
                    <a:pt x="19" y="16"/>
                  </a:cubicBezTo>
                  <a:cubicBezTo>
                    <a:pt x="20" y="15"/>
                    <a:pt x="20" y="15"/>
                    <a:pt x="20" y="15"/>
                  </a:cubicBezTo>
                  <a:cubicBezTo>
                    <a:pt x="20" y="15"/>
                    <a:pt x="20" y="15"/>
                    <a:pt x="20" y="15"/>
                  </a:cubicBezTo>
                  <a:cubicBezTo>
                    <a:pt x="20" y="16"/>
                    <a:pt x="20" y="16"/>
                    <a:pt x="20" y="16"/>
                  </a:cubicBezTo>
                  <a:cubicBezTo>
                    <a:pt x="20" y="16"/>
                    <a:pt x="20" y="16"/>
                    <a:pt x="20" y="16"/>
                  </a:cubicBezTo>
                  <a:cubicBezTo>
                    <a:pt x="19" y="16"/>
                    <a:pt x="19" y="16"/>
                    <a:pt x="19" y="16"/>
                  </a:cubicBezTo>
                  <a:moveTo>
                    <a:pt x="3" y="13"/>
                  </a:moveTo>
                  <a:cubicBezTo>
                    <a:pt x="3" y="13"/>
                    <a:pt x="3" y="13"/>
                    <a:pt x="3" y="13"/>
                  </a:cubicBezTo>
                  <a:cubicBezTo>
                    <a:pt x="3" y="13"/>
                    <a:pt x="3" y="13"/>
                    <a:pt x="3" y="13"/>
                  </a:cubicBezTo>
                  <a:cubicBezTo>
                    <a:pt x="3" y="13"/>
                    <a:pt x="3" y="13"/>
                    <a:pt x="3" y="13"/>
                  </a:cubicBezTo>
                  <a:cubicBezTo>
                    <a:pt x="3" y="13"/>
                    <a:pt x="3" y="13"/>
                    <a:pt x="3" y="13"/>
                  </a:cubicBezTo>
                  <a:moveTo>
                    <a:pt x="2" y="12"/>
                  </a:moveTo>
                  <a:cubicBezTo>
                    <a:pt x="2" y="12"/>
                    <a:pt x="2" y="12"/>
                    <a:pt x="2" y="12"/>
                  </a:cubicBezTo>
                  <a:cubicBezTo>
                    <a:pt x="2" y="11"/>
                    <a:pt x="2" y="11"/>
                    <a:pt x="2" y="11"/>
                  </a:cubicBezTo>
                  <a:cubicBezTo>
                    <a:pt x="2" y="11"/>
                    <a:pt x="2" y="11"/>
                    <a:pt x="2" y="11"/>
                  </a:cubicBezTo>
                  <a:cubicBezTo>
                    <a:pt x="2" y="12"/>
                    <a:pt x="2" y="12"/>
                    <a:pt x="2" y="12"/>
                  </a:cubicBezTo>
                  <a:moveTo>
                    <a:pt x="2" y="11"/>
                  </a:moveTo>
                  <a:cubicBezTo>
                    <a:pt x="1" y="11"/>
                    <a:pt x="1" y="11"/>
                    <a:pt x="1" y="11"/>
                  </a:cubicBezTo>
                  <a:cubicBezTo>
                    <a:pt x="1" y="11"/>
                    <a:pt x="1" y="11"/>
                    <a:pt x="1" y="11"/>
                  </a:cubicBezTo>
                  <a:cubicBezTo>
                    <a:pt x="2" y="10"/>
                    <a:pt x="2" y="10"/>
                    <a:pt x="2" y="10"/>
                  </a:cubicBezTo>
                  <a:cubicBezTo>
                    <a:pt x="2" y="10"/>
                    <a:pt x="2" y="10"/>
                    <a:pt x="2" y="10"/>
                  </a:cubicBezTo>
                  <a:cubicBezTo>
                    <a:pt x="2" y="11"/>
                    <a:pt x="2" y="11"/>
                    <a:pt x="2" y="11"/>
                  </a:cubicBezTo>
                  <a:moveTo>
                    <a:pt x="1" y="10"/>
                  </a:moveTo>
                  <a:cubicBezTo>
                    <a:pt x="1" y="10"/>
                    <a:pt x="1" y="10"/>
                    <a:pt x="1" y="10"/>
                  </a:cubicBezTo>
                  <a:cubicBezTo>
                    <a:pt x="1" y="10"/>
                    <a:pt x="1" y="10"/>
                    <a:pt x="1" y="10"/>
                  </a:cubicBezTo>
                  <a:cubicBezTo>
                    <a:pt x="1" y="10"/>
                    <a:pt x="1" y="10"/>
                    <a:pt x="1" y="10"/>
                  </a:cubicBezTo>
                  <a:moveTo>
                    <a:pt x="21" y="8"/>
                  </a:moveTo>
                  <a:cubicBezTo>
                    <a:pt x="20" y="8"/>
                    <a:pt x="20" y="8"/>
                    <a:pt x="20" y="8"/>
                  </a:cubicBezTo>
                  <a:cubicBezTo>
                    <a:pt x="21" y="8"/>
                    <a:pt x="21" y="8"/>
                    <a:pt x="21" y="8"/>
                  </a:cubicBezTo>
                  <a:cubicBezTo>
                    <a:pt x="21" y="8"/>
                    <a:pt x="21" y="8"/>
                    <a:pt x="21" y="8"/>
                  </a:cubicBezTo>
                  <a:cubicBezTo>
                    <a:pt x="21" y="8"/>
                    <a:pt x="21" y="8"/>
                    <a:pt x="21" y="8"/>
                  </a:cubicBezTo>
                  <a:moveTo>
                    <a:pt x="5" y="5"/>
                  </a:moveTo>
                  <a:cubicBezTo>
                    <a:pt x="5" y="5"/>
                    <a:pt x="5" y="5"/>
                    <a:pt x="5" y="5"/>
                  </a:cubicBezTo>
                  <a:cubicBezTo>
                    <a:pt x="5" y="4"/>
                    <a:pt x="5" y="4"/>
                    <a:pt x="5" y="4"/>
                  </a:cubicBezTo>
                  <a:cubicBezTo>
                    <a:pt x="5" y="4"/>
                    <a:pt x="5" y="4"/>
                    <a:pt x="5" y="4"/>
                  </a:cubicBezTo>
                  <a:cubicBezTo>
                    <a:pt x="5" y="5"/>
                    <a:pt x="5" y="5"/>
                    <a:pt x="5" y="5"/>
                  </a:cubicBezTo>
                  <a:moveTo>
                    <a:pt x="12" y="2"/>
                  </a:moveTo>
                  <a:cubicBezTo>
                    <a:pt x="13" y="2"/>
                    <a:pt x="13" y="2"/>
                    <a:pt x="13" y="2"/>
                  </a:cubicBezTo>
                  <a:cubicBezTo>
                    <a:pt x="13" y="1"/>
                    <a:pt x="13" y="1"/>
                    <a:pt x="13" y="1"/>
                  </a:cubicBezTo>
                  <a:cubicBezTo>
                    <a:pt x="14" y="1"/>
                    <a:pt x="15" y="1"/>
                    <a:pt x="15" y="1"/>
                  </a:cubicBezTo>
                  <a:cubicBezTo>
                    <a:pt x="15" y="3"/>
                    <a:pt x="15" y="3"/>
                    <a:pt x="15" y="3"/>
                  </a:cubicBezTo>
                  <a:cubicBezTo>
                    <a:pt x="15" y="3"/>
                    <a:pt x="15" y="3"/>
                    <a:pt x="15" y="3"/>
                  </a:cubicBezTo>
                  <a:cubicBezTo>
                    <a:pt x="16" y="4"/>
                    <a:pt x="17" y="4"/>
                    <a:pt x="18" y="5"/>
                  </a:cubicBezTo>
                  <a:cubicBezTo>
                    <a:pt x="18" y="5"/>
                    <a:pt x="18" y="5"/>
                    <a:pt x="18" y="5"/>
                  </a:cubicBezTo>
                  <a:cubicBezTo>
                    <a:pt x="20" y="4"/>
                    <a:pt x="20" y="4"/>
                    <a:pt x="20" y="4"/>
                  </a:cubicBezTo>
                  <a:cubicBezTo>
                    <a:pt x="20" y="5"/>
                    <a:pt x="21" y="6"/>
                    <a:pt x="21" y="6"/>
                  </a:cubicBezTo>
                  <a:cubicBezTo>
                    <a:pt x="21" y="7"/>
                    <a:pt x="21" y="7"/>
                    <a:pt x="21" y="7"/>
                  </a:cubicBezTo>
                  <a:cubicBezTo>
                    <a:pt x="20" y="7"/>
                    <a:pt x="20" y="7"/>
                    <a:pt x="20" y="7"/>
                  </a:cubicBezTo>
                  <a:cubicBezTo>
                    <a:pt x="20" y="8"/>
                    <a:pt x="20" y="8"/>
                    <a:pt x="20" y="8"/>
                  </a:cubicBezTo>
                  <a:cubicBezTo>
                    <a:pt x="20" y="9"/>
                    <a:pt x="20" y="10"/>
                    <a:pt x="20" y="11"/>
                  </a:cubicBezTo>
                  <a:cubicBezTo>
                    <a:pt x="20" y="11"/>
                    <a:pt x="20" y="11"/>
                    <a:pt x="20" y="11"/>
                  </a:cubicBezTo>
                  <a:cubicBezTo>
                    <a:pt x="22" y="12"/>
                    <a:pt x="22" y="12"/>
                    <a:pt x="22" y="12"/>
                  </a:cubicBezTo>
                  <a:cubicBezTo>
                    <a:pt x="22" y="13"/>
                    <a:pt x="21" y="13"/>
                    <a:pt x="21" y="14"/>
                  </a:cubicBezTo>
                  <a:cubicBezTo>
                    <a:pt x="21" y="14"/>
                    <a:pt x="21" y="14"/>
                    <a:pt x="20" y="14"/>
                  </a:cubicBezTo>
                  <a:cubicBezTo>
                    <a:pt x="19" y="14"/>
                    <a:pt x="19" y="15"/>
                    <a:pt x="18" y="15"/>
                  </a:cubicBezTo>
                  <a:cubicBezTo>
                    <a:pt x="18" y="16"/>
                    <a:pt x="18" y="16"/>
                    <a:pt x="17" y="17"/>
                  </a:cubicBezTo>
                  <a:cubicBezTo>
                    <a:pt x="17" y="17"/>
                    <a:pt x="17" y="17"/>
                    <a:pt x="17" y="17"/>
                  </a:cubicBezTo>
                  <a:cubicBezTo>
                    <a:pt x="18" y="18"/>
                    <a:pt x="18" y="18"/>
                    <a:pt x="18" y="18"/>
                  </a:cubicBezTo>
                  <a:cubicBezTo>
                    <a:pt x="17" y="19"/>
                    <a:pt x="17" y="19"/>
                    <a:pt x="16" y="20"/>
                  </a:cubicBezTo>
                  <a:cubicBezTo>
                    <a:pt x="15" y="19"/>
                    <a:pt x="15" y="19"/>
                    <a:pt x="15" y="19"/>
                  </a:cubicBezTo>
                  <a:cubicBezTo>
                    <a:pt x="15" y="18"/>
                    <a:pt x="15" y="18"/>
                    <a:pt x="15" y="18"/>
                  </a:cubicBezTo>
                  <a:cubicBezTo>
                    <a:pt x="14" y="19"/>
                    <a:pt x="13" y="19"/>
                    <a:pt x="12" y="19"/>
                  </a:cubicBezTo>
                  <a:cubicBezTo>
                    <a:pt x="12" y="19"/>
                    <a:pt x="12" y="19"/>
                    <a:pt x="11" y="19"/>
                  </a:cubicBezTo>
                  <a:cubicBezTo>
                    <a:pt x="11" y="19"/>
                    <a:pt x="11" y="19"/>
                    <a:pt x="11" y="19"/>
                  </a:cubicBezTo>
                  <a:cubicBezTo>
                    <a:pt x="11" y="21"/>
                    <a:pt x="11" y="21"/>
                    <a:pt x="11" y="21"/>
                  </a:cubicBezTo>
                  <a:cubicBezTo>
                    <a:pt x="10" y="20"/>
                    <a:pt x="9" y="20"/>
                    <a:pt x="8" y="20"/>
                  </a:cubicBezTo>
                  <a:cubicBezTo>
                    <a:pt x="8" y="19"/>
                    <a:pt x="8" y="19"/>
                    <a:pt x="8" y="19"/>
                  </a:cubicBezTo>
                  <a:cubicBezTo>
                    <a:pt x="8" y="18"/>
                    <a:pt x="8" y="18"/>
                    <a:pt x="8" y="18"/>
                  </a:cubicBezTo>
                  <a:cubicBezTo>
                    <a:pt x="7" y="18"/>
                    <a:pt x="6" y="17"/>
                    <a:pt x="6" y="16"/>
                  </a:cubicBezTo>
                  <a:cubicBezTo>
                    <a:pt x="5" y="16"/>
                    <a:pt x="5" y="16"/>
                    <a:pt x="5" y="16"/>
                  </a:cubicBezTo>
                  <a:cubicBezTo>
                    <a:pt x="4" y="17"/>
                    <a:pt x="4" y="17"/>
                    <a:pt x="4" y="17"/>
                  </a:cubicBezTo>
                  <a:cubicBezTo>
                    <a:pt x="3" y="16"/>
                    <a:pt x="3" y="15"/>
                    <a:pt x="3" y="15"/>
                  </a:cubicBezTo>
                  <a:cubicBezTo>
                    <a:pt x="4" y="14"/>
                    <a:pt x="4" y="14"/>
                    <a:pt x="4" y="14"/>
                  </a:cubicBezTo>
                  <a:cubicBezTo>
                    <a:pt x="4" y="13"/>
                    <a:pt x="4" y="13"/>
                    <a:pt x="4" y="13"/>
                  </a:cubicBezTo>
                  <a:cubicBezTo>
                    <a:pt x="4" y="12"/>
                    <a:pt x="3" y="11"/>
                    <a:pt x="4" y="10"/>
                  </a:cubicBezTo>
                  <a:cubicBezTo>
                    <a:pt x="3" y="10"/>
                    <a:pt x="3" y="10"/>
                    <a:pt x="3" y="10"/>
                  </a:cubicBezTo>
                  <a:cubicBezTo>
                    <a:pt x="2" y="9"/>
                    <a:pt x="2" y="9"/>
                    <a:pt x="2" y="9"/>
                  </a:cubicBezTo>
                  <a:cubicBezTo>
                    <a:pt x="2" y="9"/>
                    <a:pt x="2" y="8"/>
                    <a:pt x="2" y="7"/>
                  </a:cubicBezTo>
                  <a:cubicBezTo>
                    <a:pt x="4" y="7"/>
                    <a:pt x="4" y="7"/>
                    <a:pt x="4" y="7"/>
                  </a:cubicBezTo>
                  <a:cubicBezTo>
                    <a:pt x="4" y="7"/>
                    <a:pt x="4" y="7"/>
                    <a:pt x="4" y="7"/>
                  </a:cubicBezTo>
                  <a:cubicBezTo>
                    <a:pt x="5" y="6"/>
                    <a:pt x="5" y="5"/>
                    <a:pt x="6" y="5"/>
                  </a:cubicBezTo>
                  <a:cubicBezTo>
                    <a:pt x="6" y="4"/>
                    <a:pt x="6" y="4"/>
                    <a:pt x="6" y="4"/>
                  </a:cubicBezTo>
                  <a:cubicBezTo>
                    <a:pt x="6" y="3"/>
                    <a:pt x="6" y="3"/>
                    <a:pt x="6" y="3"/>
                  </a:cubicBezTo>
                  <a:cubicBezTo>
                    <a:pt x="6" y="2"/>
                    <a:pt x="7" y="2"/>
                    <a:pt x="8" y="1"/>
                  </a:cubicBezTo>
                  <a:cubicBezTo>
                    <a:pt x="9" y="3"/>
                    <a:pt x="9" y="3"/>
                    <a:pt x="9" y="3"/>
                  </a:cubicBezTo>
                  <a:cubicBezTo>
                    <a:pt x="9" y="3"/>
                    <a:pt x="9" y="3"/>
                    <a:pt x="9" y="3"/>
                  </a:cubicBezTo>
                  <a:cubicBezTo>
                    <a:pt x="10" y="3"/>
                    <a:pt x="11" y="2"/>
                    <a:pt x="12" y="2"/>
                  </a:cubicBezTo>
                  <a:cubicBezTo>
                    <a:pt x="12" y="2"/>
                    <a:pt x="12" y="2"/>
                    <a:pt x="12" y="2"/>
                  </a:cubicBezTo>
                  <a:moveTo>
                    <a:pt x="13" y="0"/>
                  </a:moveTo>
                  <a:cubicBezTo>
                    <a:pt x="12" y="0"/>
                    <a:pt x="12" y="0"/>
                    <a:pt x="12" y="0"/>
                  </a:cubicBezTo>
                  <a:cubicBezTo>
                    <a:pt x="12" y="2"/>
                    <a:pt x="12" y="2"/>
                    <a:pt x="12" y="2"/>
                  </a:cubicBezTo>
                  <a:cubicBezTo>
                    <a:pt x="11" y="2"/>
                    <a:pt x="10" y="2"/>
                    <a:pt x="9" y="2"/>
                  </a:cubicBezTo>
                  <a:cubicBezTo>
                    <a:pt x="8" y="1"/>
                    <a:pt x="8" y="1"/>
                    <a:pt x="8" y="1"/>
                  </a:cubicBezTo>
                  <a:cubicBezTo>
                    <a:pt x="8" y="1"/>
                    <a:pt x="8" y="1"/>
                    <a:pt x="8" y="1"/>
                  </a:cubicBezTo>
                  <a:cubicBezTo>
                    <a:pt x="7" y="1"/>
                    <a:pt x="6" y="2"/>
                    <a:pt x="5" y="2"/>
                  </a:cubicBezTo>
                  <a:cubicBezTo>
                    <a:pt x="5" y="3"/>
                    <a:pt x="5" y="3"/>
                    <a:pt x="5" y="3"/>
                  </a:cubicBezTo>
                  <a:cubicBezTo>
                    <a:pt x="5" y="3"/>
                    <a:pt x="5" y="3"/>
                    <a:pt x="5" y="3"/>
                  </a:cubicBezTo>
                  <a:cubicBezTo>
                    <a:pt x="4" y="3"/>
                    <a:pt x="4" y="3"/>
                    <a:pt x="4" y="3"/>
                  </a:cubicBezTo>
                  <a:cubicBezTo>
                    <a:pt x="4" y="4"/>
                    <a:pt x="4" y="4"/>
                    <a:pt x="4" y="4"/>
                  </a:cubicBezTo>
                  <a:cubicBezTo>
                    <a:pt x="4" y="5"/>
                    <a:pt x="4" y="5"/>
                    <a:pt x="4" y="5"/>
                  </a:cubicBezTo>
                  <a:cubicBezTo>
                    <a:pt x="4" y="5"/>
                    <a:pt x="4" y="5"/>
                    <a:pt x="4" y="5"/>
                  </a:cubicBezTo>
                  <a:cubicBezTo>
                    <a:pt x="4" y="6"/>
                    <a:pt x="4" y="6"/>
                    <a:pt x="4" y="6"/>
                  </a:cubicBezTo>
                  <a:cubicBezTo>
                    <a:pt x="2" y="6"/>
                    <a:pt x="2" y="6"/>
                    <a:pt x="2" y="6"/>
                  </a:cubicBezTo>
                  <a:cubicBezTo>
                    <a:pt x="2" y="6"/>
                    <a:pt x="2" y="6"/>
                    <a:pt x="2" y="6"/>
                  </a:cubicBezTo>
                  <a:cubicBezTo>
                    <a:pt x="2" y="7"/>
                    <a:pt x="2" y="7"/>
                    <a:pt x="2" y="7"/>
                  </a:cubicBezTo>
                  <a:cubicBezTo>
                    <a:pt x="2" y="7"/>
                    <a:pt x="2" y="7"/>
                    <a:pt x="2" y="7"/>
                  </a:cubicBezTo>
                  <a:cubicBezTo>
                    <a:pt x="1" y="8"/>
                    <a:pt x="0" y="10"/>
                    <a:pt x="0" y="12"/>
                  </a:cubicBezTo>
                  <a:cubicBezTo>
                    <a:pt x="1" y="12"/>
                    <a:pt x="1" y="12"/>
                    <a:pt x="1" y="12"/>
                  </a:cubicBezTo>
                  <a:cubicBezTo>
                    <a:pt x="1" y="12"/>
                    <a:pt x="1" y="12"/>
                    <a:pt x="1" y="12"/>
                  </a:cubicBezTo>
                  <a:cubicBezTo>
                    <a:pt x="1" y="12"/>
                    <a:pt x="1" y="12"/>
                    <a:pt x="1" y="12"/>
                  </a:cubicBezTo>
                  <a:cubicBezTo>
                    <a:pt x="1" y="12"/>
                    <a:pt x="1" y="12"/>
                    <a:pt x="1" y="12"/>
                  </a:cubicBezTo>
                  <a:cubicBezTo>
                    <a:pt x="2" y="12"/>
                    <a:pt x="2" y="12"/>
                    <a:pt x="2" y="12"/>
                  </a:cubicBezTo>
                  <a:cubicBezTo>
                    <a:pt x="2" y="13"/>
                    <a:pt x="2" y="13"/>
                    <a:pt x="2" y="14"/>
                  </a:cubicBezTo>
                  <a:cubicBezTo>
                    <a:pt x="2" y="14"/>
                    <a:pt x="2" y="14"/>
                    <a:pt x="2" y="14"/>
                  </a:cubicBezTo>
                  <a:cubicBezTo>
                    <a:pt x="2" y="14"/>
                    <a:pt x="2" y="14"/>
                    <a:pt x="2" y="14"/>
                  </a:cubicBezTo>
                  <a:cubicBezTo>
                    <a:pt x="2" y="15"/>
                    <a:pt x="1" y="16"/>
                    <a:pt x="1" y="16"/>
                  </a:cubicBezTo>
                  <a:cubicBezTo>
                    <a:pt x="1" y="17"/>
                    <a:pt x="1" y="17"/>
                    <a:pt x="1" y="17"/>
                  </a:cubicBezTo>
                  <a:cubicBezTo>
                    <a:pt x="2" y="18"/>
                    <a:pt x="2" y="19"/>
                    <a:pt x="3" y="19"/>
                  </a:cubicBezTo>
                  <a:cubicBezTo>
                    <a:pt x="3" y="19"/>
                    <a:pt x="3" y="19"/>
                    <a:pt x="3" y="19"/>
                  </a:cubicBezTo>
                  <a:cubicBezTo>
                    <a:pt x="3" y="19"/>
                    <a:pt x="3" y="19"/>
                    <a:pt x="3" y="19"/>
                  </a:cubicBezTo>
                  <a:cubicBezTo>
                    <a:pt x="3" y="19"/>
                    <a:pt x="3" y="19"/>
                    <a:pt x="3" y="19"/>
                  </a:cubicBezTo>
                  <a:cubicBezTo>
                    <a:pt x="3" y="20"/>
                    <a:pt x="3" y="20"/>
                    <a:pt x="3" y="20"/>
                  </a:cubicBezTo>
                  <a:cubicBezTo>
                    <a:pt x="3" y="20"/>
                    <a:pt x="3" y="20"/>
                    <a:pt x="3" y="20"/>
                  </a:cubicBezTo>
                  <a:cubicBezTo>
                    <a:pt x="3" y="20"/>
                    <a:pt x="3" y="20"/>
                    <a:pt x="3" y="20"/>
                  </a:cubicBezTo>
                  <a:cubicBezTo>
                    <a:pt x="5" y="19"/>
                    <a:pt x="5" y="19"/>
                    <a:pt x="5" y="19"/>
                  </a:cubicBezTo>
                  <a:cubicBezTo>
                    <a:pt x="5" y="19"/>
                    <a:pt x="6" y="20"/>
                    <a:pt x="7" y="20"/>
                  </a:cubicBezTo>
                  <a:cubicBezTo>
                    <a:pt x="7" y="21"/>
                    <a:pt x="7" y="21"/>
                    <a:pt x="7" y="22"/>
                  </a:cubicBezTo>
                  <a:cubicBezTo>
                    <a:pt x="7" y="22"/>
                    <a:pt x="7" y="22"/>
                    <a:pt x="7" y="22"/>
                  </a:cubicBezTo>
                  <a:cubicBezTo>
                    <a:pt x="8" y="23"/>
                    <a:pt x="9" y="23"/>
                    <a:pt x="10" y="23"/>
                  </a:cubicBezTo>
                  <a:cubicBezTo>
                    <a:pt x="11" y="23"/>
                    <a:pt x="11" y="23"/>
                    <a:pt x="11" y="23"/>
                  </a:cubicBezTo>
                  <a:cubicBezTo>
                    <a:pt x="11" y="22"/>
                    <a:pt x="11" y="22"/>
                    <a:pt x="11" y="22"/>
                  </a:cubicBezTo>
                  <a:cubicBezTo>
                    <a:pt x="11" y="21"/>
                    <a:pt x="11" y="21"/>
                    <a:pt x="11" y="21"/>
                  </a:cubicBezTo>
                  <a:cubicBezTo>
                    <a:pt x="11" y="21"/>
                    <a:pt x="11" y="21"/>
                    <a:pt x="11" y="21"/>
                  </a:cubicBezTo>
                  <a:cubicBezTo>
                    <a:pt x="12" y="21"/>
                    <a:pt x="13" y="21"/>
                    <a:pt x="14" y="21"/>
                  </a:cubicBezTo>
                  <a:cubicBezTo>
                    <a:pt x="15" y="22"/>
                    <a:pt x="15" y="22"/>
                    <a:pt x="15" y="22"/>
                  </a:cubicBezTo>
                  <a:cubicBezTo>
                    <a:pt x="15" y="22"/>
                    <a:pt x="15" y="22"/>
                    <a:pt x="15" y="22"/>
                  </a:cubicBezTo>
                  <a:cubicBezTo>
                    <a:pt x="16" y="22"/>
                    <a:pt x="17" y="21"/>
                    <a:pt x="18" y="21"/>
                  </a:cubicBezTo>
                  <a:cubicBezTo>
                    <a:pt x="18" y="20"/>
                    <a:pt x="18" y="20"/>
                    <a:pt x="18" y="20"/>
                  </a:cubicBezTo>
                  <a:cubicBezTo>
                    <a:pt x="18" y="20"/>
                    <a:pt x="19" y="20"/>
                    <a:pt x="19" y="19"/>
                  </a:cubicBezTo>
                  <a:cubicBezTo>
                    <a:pt x="19" y="19"/>
                    <a:pt x="19" y="19"/>
                    <a:pt x="19" y="19"/>
                  </a:cubicBezTo>
                  <a:cubicBezTo>
                    <a:pt x="19" y="18"/>
                    <a:pt x="19" y="18"/>
                    <a:pt x="19" y="18"/>
                  </a:cubicBezTo>
                  <a:cubicBezTo>
                    <a:pt x="19" y="18"/>
                    <a:pt x="19" y="18"/>
                    <a:pt x="19" y="18"/>
                  </a:cubicBezTo>
                  <a:cubicBezTo>
                    <a:pt x="19" y="18"/>
                    <a:pt x="19" y="18"/>
                    <a:pt x="19" y="18"/>
                  </a:cubicBezTo>
                  <a:cubicBezTo>
                    <a:pt x="19" y="17"/>
                    <a:pt x="19" y="17"/>
                    <a:pt x="19" y="17"/>
                  </a:cubicBezTo>
                  <a:cubicBezTo>
                    <a:pt x="19" y="17"/>
                    <a:pt x="19" y="17"/>
                    <a:pt x="20" y="17"/>
                  </a:cubicBezTo>
                  <a:cubicBezTo>
                    <a:pt x="20" y="17"/>
                    <a:pt x="20" y="17"/>
                    <a:pt x="21" y="17"/>
                  </a:cubicBezTo>
                  <a:cubicBezTo>
                    <a:pt x="21" y="17"/>
                    <a:pt x="21" y="17"/>
                    <a:pt x="21" y="17"/>
                  </a:cubicBezTo>
                  <a:cubicBezTo>
                    <a:pt x="21" y="16"/>
                    <a:pt x="22" y="15"/>
                    <a:pt x="22" y="15"/>
                  </a:cubicBezTo>
                  <a:cubicBezTo>
                    <a:pt x="22" y="15"/>
                    <a:pt x="22" y="15"/>
                    <a:pt x="22" y="15"/>
                  </a:cubicBezTo>
                  <a:cubicBezTo>
                    <a:pt x="22" y="14"/>
                    <a:pt x="22" y="13"/>
                    <a:pt x="23" y="11"/>
                  </a:cubicBezTo>
                  <a:cubicBezTo>
                    <a:pt x="22" y="11"/>
                    <a:pt x="22" y="11"/>
                    <a:pt x="22" y="11"/>
                  </a:cubicBezTo>
                  <a:cubicBezTo>
                    <a:pt x="21" y="11"/>
                    <a:pt x="21" y="11"/>
                    <a:pt x="21" y="11"/>
                  </a:cubicBezTo>
                  <a:cubicBezTo>
                    <a:pt x="21" y="10"/>
                    <a:pt x="21" y="10"/>
                    <a:pt x="21" y="9"/>
                  </a:cubicBezTo>
                  <a:cubicBezTo>
                    <a:pt x="21" y="9"/>
                    <a:pt x="21" y="9"/>
                    <a:pt x="21" y="9"/>
                  </a:cubicBezTo>
                  <a:cubicBezTo>
                    <a:pt x="21" y="9"/>
                    <a:pt x="21" y="9"/>
                    <a:pt x="21" y="9"/>
                  </a:cubicBezTo>
                  <a:cubicBezTo>
                    <a:pt x="21" y="9"/>
                    <a:pt x="21" y="9"/>
                    <a:pt x="21" y="9"/>
                  </a:cubicBezTo>
                  <a:cubicBezTo>
                    <a:pt x="21" y="8"/>
                    <a:pt x="22" y="8"/>
                    <a:pt x="22" y="7"/>
                  </a:cubicBezTo>
                  <a:cubicBezTo>
                    <a:pt x="22" y="7"/>
                    <a:pt x="22" y="7"/>
                    <a:pt x="22" y="7"/>
                  </a:cubicBezTo>
                  <a:cubicBezTo>
                    <a:pt x="22" y="7"/>
                    <a:pt x="22" y="7"/>
                    <a:pt x="22" y="7"/>
                  </a:cubicBezTo>
                  <a:cubicBezTo>
                    <a:pt x="22" y="6"/>
                    <a:pt x="22" y="6"/>
                    <a:pt x="22" y="6"/>
                  </a:cubicBezTo>
                  <a:cubicBezTo>
                    <a:pt x="21" y="6"/>
                    <a:pt x="21" y="6"/>
                    <a:pt x="21" y="6"/>
                  </a:cubicBezTo>
                  <a:cubicBezTo>
                    <a:pt x="21" y="6"/>
                    <a:pt x="20" y="4"/>
                    <a:pt x="20" y="3"/>
                  </a:cubicBezTo>
                  <a:cubicBezTo>
                    <a:pt x="19" y="3"/>
                    <a:pt x="19" y="3"/>
                    <a:pt x="19" y="3"/>
                  </a:cubicBezTo>
                  <a:cubicBezTo>
                    <a:pt x="18" y="4"/>
                    <a:pt x="18" y="4"/>
                    <a:pt x="18" y="4"/>
                  </a:cubicBezTo>
                  <a:cubicBezTo>
                    <a:pt x="18" y="4"/>
                    <a:pt x="17" y="3"/>
                    <a:pt x="16" y="3"/>
                  </a:cubicBezTo>
                  <a:cubicBezTo>
                    <a:pt x="16" y="1"/>
                    <a:pt x="16" y="1"/>
                    <a:pt x="16" y="1"/>
                  </a:cubicBezTo>
                  <a:cubicBezTo>
                    <a:pt x="16" y="1"/>
                    <a:pt x="16" y="1"/>
                    <a:pt x="16" y="1"/>
                  </a:cubicBezTo>
                  <a:cubicBezTo>
                    <a:pt x="15" y="0"/>
                    <a:pt x="14" y="0"/>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 name="Freeform 37"/>
            <p:cNvSpPr>
              <a:spLocks noEditPoints="1"/>
            </p:cNvSpPr>
            <p:nvPr/>
          </p:nvSpPr>
          <p:spPr bwMode="auto">
            <a:xfrm>
              <a:off x="3439" y="2008"/>
              <a:ext cx="38" cy="26"/>
            </a:xfrm>
            <a:custGeom>
              <a:avLst/>
              <a:gdLst>
                <a:gd name="T0" fmla="*/ 7 w 16"/>
                <a:gd name="T1" fmla="*/ 10 h 11"/>
                <a:gd name="T2" fmla="*/ 6 w 16"/>
                <a:gd name="T3" fmla="*/ 9 h 11"/>
                <a:gd name="T4" fmla="*/ 7 w 16"/>
                <a:gd name="T5" fmla="*/ 8 h 11"/>
                <a:gd name="T6" fmla="*/ 8 w 16"/>
                <a:gd name="T7" fmla="*/ 9 h 11"/>
                <a:gd name="T8" fmla="*/ 8 w 16"/>
                <a:gd name="T9" fmla="*/ 10 h 11"/>
                <a:gd name="T10" fmla="*/ 7 w 16"/>
                <a:gd name="T11" fmla="*/ 10 h 11"/>
                <a:gd name="T12" fmla="*/ 1 w 16"/>
                <a:gd name="T13" fmla="*/ 0 h 11"/>
                <a:gd name="T14" fmla="*/ 1 w 16"/>
                <a:gd name="T15" fmla="*/ 0 h 11"/>
                <a:gd name="T16" fmla="*/ 1 w 16"/>
                <a:gd name="T17" fmla="*/ 3 h 11"/>
                <a:gd name="T18" fmla="*/ 7 w 16"/>
                <a:gd name="T19" fmla="*/ 11 h 11"/>
                <a:gd name="T20" fmla="*/ 7 w 16"/>
                <a:gd name="T21" fmla="*/ 11 h 11"/>
                <a:gd name="T22" fmla="*/ 15 w 16"/>
                <a:gd name="T23" fmla="*/ 6 h 11"/>
                <a:gd name="T24" fmla="*/ 14 w 16"/>
                <a:gd name="T25" fmla="*/ 4 h 11"/>
                <a:gd name="T26" fmla="*/ 7 w 16"/>
                <a:gd name="T27" fmla="*/ 8 h 11"/>
                <a:gd name="T28" fmla="*/ 3 w 16"/>
                <a:gd name="T29" fmla="*/ 1 h 11"/>
                <a:gd name="T30" fmla="*/ 1 w 16"/>
                <a:gd name="T3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11">
                  <a:moveTo>
                    <a:pt x="7" y="10"/>
                  </a:moveTo>
                  <a:cubicBezTo>
                    <a:pt x="7" y="10"/>
                    <a:pt x="6" y="10"/>
                    <a:pt x="6" y="9"/>
                  </a:cubicBezTo>
                  <a:cubicBezTo>
                    <a:pt x="6" y="9"/>
                    <a:pt x="6" y="8"/>
                    <a:pt x="7" y="8"/>
                  </a:cubicBezTo>
                  <a:cubicBezTo>
                    <a:pt x="8" y="9"/>
                    <a:pt x="8" y="9"/>
                    <a:pt x="8" y="9"/>
                  </a:cubicBezTo>
                  <a:cubicBezTo>
                    <a:pt x="8" y="10"/>
                    <a:pt x="8" y="10"/>
                    <a:pt x="8" y="10"/>
                  </a:cubicBezTo>
                  <a:cubicBezTo>
                    <a:pt x="7" y="10"/>
                    <a:pt x="7" y="10"/>
                    <a:pt x="7" y="10"/>
                  </a:cubicBezTo>
                  <a:moveTo>
                    <a:pt x="1" y="0"/>
                  </a:moveTo>
                  <a:cubicBezTo>
                    <a:pt x="1" y="0"/>
                    <a:pt x="1" y="0"/>
                    <a:pt x="1" y="0"/>
                  </a:cubicBezTo>
                  <a:cubicBezTo>
                    <a:pt x="0" y="0"/>
                    <a:pt x="1" y="3"/>
                    <a:pt x="1" y="3"/>
                  </a:cubicBezTo>
                  <a:cubicBezTo>
                    <a:pt x="3" y="5"/>
                    <a:pt x="6" y="10"/>
                    <a:pt x="7" y="11"/>
                  </a:cubicBezTo>
                  <a:cubicBezTo>
                    <a:pt x="7" y="11"/>
                    <a:pt x="7" y="11"/>
                    <a:pt x="7" y="11"/>
                  </a:cubicBezTo>
                  <a:cubicBezTo>
                    <a:pt x="8" y="11"/>
                    <a:pt x="15" y="6"/>
                    <a:pt x="15" y="6"/>
                  </a:cubicBezTo>
                  <a:cubicBezTo>
                    <a:pt x="16" y="5"/>
                    <a:pt x="14" y="4"/>
                    <a:pt x="14" y="4"/>
                  </a:cubicBezTo>
                  <a:cubicBezTo>
                    <a:pt x="14" y="4"/>
                    <a:pt x="9" y="7"/>
                    <a:pt x="7" y="8"/>
                  </a:cubicBezTo>
                  <a:cubicBezTo>
                    <a:pt x="7" y="7"/>
                    <a:pt x="4" y="3"/>
                    <a:pt x="3" y="1"/>
                  </a:cubicBezTo>
                  <a:cubicBezTo>
                    <a:pt x="3" y="1"/>
                    <a:pt x="2"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 name="Freeform 38"/>
            <p:cNvSpPr>
              <a:spLocks noEditPoints="1"/>
            </p:cNvSpPr>
            <p:nvPr/>
          </p:nvSpPr>
          <p:spPr bwMode="auto">
            <a:xfrm>
              <a:off x="3989" y="2270"/>
              <a:ext cx="133" cy="123"/>
            </a:xfrm>
            <a:custGeom>
              <a:avLst/>
              <a:gdLst>
                <a:gd name="T0" fmla="*/ 24 w 56"/>
                <a:gd name="T1" fmla="*/ 40 h 52"/>
                <a:gd name="T2" fmla="*/ 32 w 56"/>
                <a:gd name="T3" fmla="*/ 42 h 52"/>
                <a:gd name="T4" fmla="*/ 23 w 56"/>
                <a:gd name="T5" fmla="*/ 39 h 52"/>
                <a:gd name="T6" fmla="*/ 40 w 56"/>
                <a:gd name="T7" fmla="*/ 50 h 52"/>
                <a:gd name="T8" fmla="*/ 23 w 56"/>
                <a:gd name="T9" fmla="*/ 39 h 52"/>
                <a:gd name="T10" fmla="*/ 43 w 56"/>
                <a:gd name="T11" fmla="*/ 44 h 52"/>
                <a:gd name="T12" fmla="*/ 42 w 56"/>
                <a:gd name="T13" fmla="*/ 49 h 52"/>
                <a:gd name="T14" fmla="*/ 43 w 56"/>
                <a:gd name="T15" fmla="*/ 44 h 52"/>
                <a:gd name="T16" fmla="*/ 45 w 56"/>
                <a:gd name="T17" fmla="*/ 39 h 52"/>
                <a:gd name="T18" fmla="*/ 53 w 56"/>
                <a:gd name="T19" fmla="*/ 27 h 52"/>
                <a:gd name="T20" fmla="*/ 26 w 56"/>
                <a:gd name="T21" fmla="*/ 35 h 52"/>
                <a:gd name="T22" fmla="*/ 44 w 56"/>
                <a:gd name="T23" fmla="*/ 39 h 52"/>
                <a:gd name="T24" fmla="*/ 44 w 56"/>
                <a:gd name="T25" fmla="*/ 39 h 52"/>
                <a:gd name="T26" fmla="*/ 2 w 56"/>
                <a:gd name="T27" fmla="*/ 26 h 52"/>
                <a:gd name="T28" fmla="*/ 17 w 56"/>
                <a:gd name="T29" fmla="*/ 36 h 52"/>
                <a:gd name="T30" fmla="*/ 9 w 56"/>
                <a:gd name="T31" fmla="*/ 27 h 52"/>
                <a:gd name="T32" fmla="*/ 20 w 56"/>
                <a:gd name="T33" fmla="*/ 36 h 52"/>
                <a:gd name="T34" fmla="*/ 23 w 56"/>
                <a:gd name="T35" fmla="*/ 35 h 52"/>
                <a:gd name="T36" fmla="*/ 55 w 56"/>
                <a:gd name="T37" fmla="*/ 21 h 52"/>
                <a:gd name="T38" fmla="*/ 52 w 56"/>
                <a:gd name="T39" fmla="*/ 26 h 52"/>
                <a:gd name="T40" fmla="*/ 23 w 56"/>
                <a:gd name="T41" fmla="*/ 35 h 52"/>
                <a:gd name="T42" fmla="*/ 2 w 56"/>
                <a:gd name="T43" fmla="*/ 23 h 52"/>
                <a:gd name="T44" fmla="*/ 10 w 56"/>
                <a:gd name="T45" fmla="*/ 11 h 52"/>
                <a:gd name="T46" fmla="*/ 5 w 56"/>
                <a:gd name="T47" fmla="*/ 21 h 52"/>
                <a:gd name="T48" fmla="*/ 6 w 56"/>
                <a:gd name="T49" fmla="*/ 20 h 52"/>
                <a:gd name="T50" fmla="*/ 15 w 56"/>
                <a:gd name="T51" fmla="*/ 5 h 52"/>
                <a:gd name="T52" fmla="*/ 9 w 56"/>
                <a:gd name="T53" fmla="*/ 17 h 52"/>
                <a:gd name="T54" fmla="*/ 10 w 56"/>
                <a:gd name="T55" fmla="*/ 18 h 52"/>
                <a:gd name="T56" fmla="*/ 10 w 56"/>
                <a:gd name="T57" fmla="*/ 17 h 52"/>
                <a:gd name="T58" fmla="*/ 33 w 56"/>
                <a:gd name="T59" fmla="*/ 16 h 52"/>
                <a:gd name="T60" fmla="*/ 20 w 56"/>
                <a:gd name="T61" fmla="*/ 0 h 52"/>
                <a:gd name="T62" fmla="*/ 15 w 56"/>
                <a:gd name="T63" fmla="*/ 4 h 52"/>
                <a:gd name="T64" fmla="*/ 11 w 56"/>
                <a:gd name="T65" fmla="*/ 7 h 52"/>
                <a:gd name="T66" fmla="*/ 1 w 56"/>
                <a:gd name="T67" fmla="*/ 24 h 52"/>
                <a:gd name="T68" fmla="*/ 0 w 56"/>
                <a:gd name="T69" fmla="*/ 28 h 52"/>
                <a:gd name="T70" fmla="*/ 17 w 56"/>
                <a:gd name="T71" fmla="*/ 37 h 52"/>
                <a:gd name="T72" fmla="*/ 17 w 56"/>
                <a:gd name="T73" fmla="*/ 37 h 52"/>
                <a:gd name="T74" fmla="*/ 23 w 56"/>
                <a:gd name="T75" fmla="*/ 41 h 52"/>
                <a:gd name="T76" fmla="*/ 23 w 56"/>
                <a:gd name="T77" fmla="*/ 41 h 52"/>
                <a:gd name="T78" fmla="*/ 38 w 56"/>
                <a:gd name="T79" fmla="*/ 52 h 52"/>
                <a:gd name="T80" fmla="*/ 42 w 56"/>
                <a:gd name="T81" fmla="*/ 50 h 52"/>
                <a:gd name="T82" fmla="*/ 55 w 56"/>
                <a:gd name="T83" fmla="*/ 31 h 52"/>
                <a:gd name="T84" fmla="*/ 54 w 56"/>
                <a:gd name="T85" fmla="*/ 29 h 52"/>
                <a:gd name="T86" fmla="*/ 53 w 56"/>
                <a:gd name="T87" fmla="*/ 26 h 52"/>
                <a:gd name="T88" fmla="*/ 56 w 56"/>
                <a:gd name="T89" fmla="*/ 20 h 52"/>
                <a:gd name="T90" fmla="*/ 21 w 56"/>
                <a:gd name="T9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52">
                  <a:moveTo>
                    <a:pt x="39" y="51"/>
                  </a:moveTo>
                  <a:cubicBezTo>
                    <a:pt x="34" y="43"/>
                    <a:pt x="26" y="41"/>
                    <a:pt x="24" y="41"/>
                  </a:cubicBezTo>
                  <a:cubicBezTo>
                    <a:pt x="24" y="40"/>
                    <a:pt x="24" y="40"/>
                    <a:pt x="24" y="40"/>
                  </a:cubicBezTo>
                  <a:cubicBezTo>
                    <a:pt x="24" y="39"/>
                    <a:pt x="24" y="39"/>
                    <a:pt x="24" y="39"/>
                  </a:cubicBezTo>
                  <a:cubicBezTo>
                    <a:pt x="24" y="39"/>
                    <a:pt x="24" y="39"/>
                    <a:pt x="24" y="39"/>
                  </a:cubicBezTo>
                  <a:cubicBezTo>
                    <a:pt x="27" y="40"/>
                    <a:pt x="29" y="41"/>
                    <a:pt x="32" y="42"/>
                  </a:cubicBezTo>
                  <a:cubicBezTo>
                    <a:pt x="35" y="44"/>
                    <a:pt x="38" y="47"/>
                    <a:pt x="39" y="50"/>
                  </a:cubicBezTo>
                  <a:cubicBezTo>
                    <a:pt x="39" y="51"/>
                    <a:pt x="39" y="51"/>
                    <a:pt x="39" y="51"/>
                  </a:cubicBezTo>
                  <a:moveTo>
                    <a:pt x="23" y="39"/>
                  </a:moveTo>
                  <a:cubicBezTo>
                    <a:pt x="23" y="38"/>
                    <a:pt x="23" y="38"/>
                    <a:pt x="23" y="37"/>
                  </a:cubicBezTo>
                  <a:cubicBezTo>
                    <a:pt x="35" y="40"/>
                    <a:pt x="40" y="48"/>
                    <a:pt x="41" y="49"/>
                  </a:cubicBezTo>
                  <a:cubicBezTo>
                    <a:pt x="40" y="50"/>
                    <a:pt x="40" y="50"/>
                    <a:pt x="40" y="50"/>
                  </a:cubicBezTo>
                  <a:cubicBezTo>
                    <a:pt x="38" y="46"/>
                    <a:pt x="36" y="43"/>
                    <a:pt x="32" y="42"/>
                  </a:cubicBezTo>
                  <a:cubicBezTo>
                    <a:pt x="30" y="40"/>
                    <a:pt x="27" y="39"/>
                    <a:pt x="24" y="39"/>
                  </a:cubicBezTo>
                  <a:cubicBezTo>
                    <a:pt x="23" y="39"/>
                    <a:pt x="23" y="39"/>
                    <a:pt x="23" y="39"/>
                  </a:cubicBezTo>
                  <a:cubicBezTo>
                    <a:pt x="23" y="39"/>
                    <a:pt x="23" y="39"/>
                    <a:pt x="23" y="39"/>
                  </a:cubicBezTo>
                  <a:moveTo>
                    <a:pt x="43" y="44"/>
                  </a:moveTo>
                  <a:cubicBezTo>
                    <a:pt x="43" y="44"/>
                    <a:pt x="43" y="44"/>
                    <a:pt x="43" y="44"/>
                  </a:cubicBezTo>
                  <a:cubicBezTo>
                    <a:pt x="48" y="39"/>
                    <a:pt x="51" y="34"/>
                    <a:pt x="54" y="30"/>
                  </a:cubicBezTo>
                  <a:cubicBezTo>
                    <a:pt x="54" y="31"/>
                    <a:pt x="54" y="31"/>
                    <a:pt x="54" y="31"/>
                  </a:cubicBezTo>
                  <a:cubicBezTo>
                    <a:pt x="42" y="49"/>
                    <a:pt x="42" y="49"/>
                    <a:pt x="42" y="49"/>
                  </a:cubicBezTo>
                  <a:cubicBezTo>
                    <a:pt x="41" y="46"/>
                    <a:pt x="36" y="39"/>
                    <a:pt x="24" y="37"/>
                  </a:cubicBezTo>
                  <a:cubicBezTo>
                    <a:pt x="25" y="37"/>
                    <a:pt x="25" y="37"/>
                    <a:pt x="26" y="37"/>
                  </a:cubicBezTo>
                  <a:cubicBezTo>
                    <a:pt x="30" y="37"/>
                    <a:pt x="38" y="38"/>
                    <a:pt x="43" y="44"/>
                  </a:cubicBezTo>
                  <a:cubicBezTo>
                    <a:pt x="43" y="44"/>
                    <a:pt x="43" y="44"/>
                    <a:pt x="43" y="44"/>
                  </a:cubicBezTo>
                  <a:moveTo>
                    <a:pt x="44" y="39"/>
                  </a:moveTo>
                  <a:cubicBezTo>
                    <a:pt x="45" y="39"/>
                    <a:pt x="45" y="39"/>
                    <a:pt x="45" y="39"/>
                  </a:cubicBezTo>
                  <a:cubicBezTo>
                    <a:pt x="45" y="39"/>
                    <a:pt x="45" y="39"/>
                    <a:pt x="45" y="39"/>
                  </a:cubicBezTo>
                  <a:cubicBezTo>
                    <a:pt x="45" y="39"/>
                    <a:pt x="45" y="39"/>
                    <a:pt x="45" y="39"/>
                  </a:cubicBezTo>
                  <a:cubicBezTo>
                    <a:pt x="48" y="34"/>
                    <a:pt x="50" y="31"/>
                    <a:pt x="53" y="27"/>
                  </a:cubicBezTo>
                  <a:cubicBezTo>
                    <a:pt x="54" y="28"/>
                    <a:pt x="54" y="28"/>
                    <a:pt x="54" y="28"/>
                  </a:cubicBezTo>
                  <a:cubicBezTo>
                    <a:pt x="51" y="33"/>
                    <a:pt x="48" y="37"/>
                    <a:pt x="43" y="43"/>
                  </a:cubicBezTo>
                  <a:cubicBezTo>
                    <a:pt x="38" y="37"/>
                    <a:pt x="30" y="35"/>
                    <a:pt x="26" y="35"/>
                  </a:cubicBezTo>
                  <a:cubicBezTo>
                    <a:pt x="25" y="35"/>
                    <a:pt x="25" y="35"/>
                    <a:pt x="25" y="35"/>
                  </a:cubicBezTo>
                  <a:cubicBezTo>
                    <a:pt x="27" y="35"/>
                    <a:pt x="30" y="34"/>
                    <a:pt x="33" y="34"/>
                  </a:cubicBezTo>
                  <a:cubicBezTo>
                    <a:pt x="36" y="34"/>
                    <a:pt x="40" y="35"/>
                    <a:pt x="44" y="39"/>
                  </a:cubicBezTo>
                  <a:cubicBezTo>
                    <a:pt x="44" y="39"/>
                    <a:pt x="44" y="39"/>
                    <a:pt x="44" y="39"/>
                  </a:cubicBezTo>
                  <a:cubicBezTo>
                    <a:pt x="44" y="39"/>
                    <a:pt x="44" y="39"/>
                    <a:pt x="44" y="39"/>
                  </a:cubicBezTo>
                  <a:cubicBezTo>
                    <a:pt x="44" y="39"/>
                    <a:pt x="44" y="39"/>
                    <a:pt x="44" y="39"/>
                  </a:cubicBezTo>
                  <a:moveTo>
                    <a:pt x="17" y="36"/>
                  </a:moveTo>
                  <a:cubicBezTo>
                    <a:pt x="14" y="31"/>
                    <a:pt x="10" y="28"/>
                    <a:pt x="1" y="27"/>
                  </a:cubicBezTo>
                  <a:cubicBezTo>
                    <a:pt x="1" y="27"/>
                    <a:pt x="2" y="27"/>
                    <a:pt x="2" y="26"/>
                  </a:cubicBezTo>
                  <a:cubicBezTo>
                    <a:pt x="3" y="26"/>
                    <a:pt x="6" y="27"/>
                    <a:pt x="9" y="28"/>
                  </a:cubicBezTo>
                  <a:cubicBezTo>
                    <a:pt x="13" y="30"/>
                    <a:pt x="16" y="33"/>
                    <a:pt x="18" y="36"/>
                  </a:cubicBezTo>
                  <a:cubicBezTo>
                    <a:pt x="17" y="36"/>
                    <a:pt x="17" y="36"/>
                    <a:pt x="17" y="36"/>
                  </a:cubicBezTo>
                  <a:moveTo>
                    <a:pt x="18" y="36"/>
                  </a:moveTo>
                  <a:cubicBezTo>
                    <a:pt x="18" y="36"/>
                    <a:pt x="18" y="36"/>
                    <a:pt x="18" y="36"/>
                  </a:cubicBezTo>
                  <a:cubicBezTo>
                    <a:pt x="16" y="32"/>
                    <a:pt x="13" y="30"/>
                    <a:pt x="9" y="27"/>
                  </a:cubicBezTo>
                  <a:cubicBezTo>
                    <a:pt x="7" y="26"/>
                    <a:pt x="3" y="26"/>
                    <a:pt x="2" y="25"/>
                  </a:cubicBezTo>
                  <a:cubicBezTo>
                    <a:pt x="2" y="25"/>
                    <a:pt x="2" y="25"/>
                    <a:pt x="2" y="25"/>
                  </a:cubicBezTo>
                  <a:cubicBezTo>
                    <a:pt x="4" y="25"/>
                    <a:pt x="15" y="26"/>
                    <a:pt x="20" y="36"/>
                  </a:cubicBezTo>
                  <a:cubicBezTo>
                    <a:pt x="20" y="36"/>
                    <a:pt x="19" y="36"/>
                    <a:pt x="19" y="36"/>
                  </a:cubicBezTo>
                  <a:cubicBezTo>
                    <a:pt x="19" y="36"/>
                    <a:pt x="19" y="36"/>
                    <a:pt x="18" y="36"/>
                  </a:cubicBezTo>
                  <a:moveTo>
                    <a:pt x="23" y="35"/>
                  </a:moveTo>
                  <a:cubicBezTo>
                    <a:pt x="34" y="17"/>
                    <a:pt x="34" y="17"/>
                    <a:pt x="34" y="17"/>
                  </a:cubicBezTo>
                  <a:cubicBezTo>
                    <a:pt x="36" y="16"/>
                    <a:pt x="39" y="16"/>
                    <a:pt x="42" y="16"/>
                  </a:cubicBezTo>
                  <a:cubicBezTo>
                    <a:pt x="47" y="16"/>
                    <a:pt x="51" y="17"/>
                    <a:pt x="55" y="21"/>
                  </a:cubicBezTo>
                  <a:cubicBezTo>
                    <a:pt x="54" y="23"/>
                    <a:pt x="53" y="24"/>
                    <a:pt x="52" y="26"/>
                  </a:cubicBezTo>
                  <a:cubicBezTo>
                    <a:pt x="52" y="26"/>
                    <a:pt x="52" y="26"/>
                    <a:pt x="52" y="26"/>
                  </a:cubicBezTo>
                  <a:cubicBezTo>
                    <a:pt x="52" y="26"/>
                    <a:pt x="52" y="26"/>
                    <a:pt x="52" y="26"/>
                  </a:cubicBezTo>
                  <a:cubicBezTo>
                    <a:pt x="50" y="30"/>
                    <a:pt x="47" y="33"/>
                    <a:pt x="44" y="38"/>
                  </a:cubicBezTo>
                  <a:cubicBezTo>
                    <a:pt x="41" y="34"/>
                    <a:pt x="36" y="33"/>
                    <a:pt x="33" y="33"/>
                  </a:cubicBezTo>
                  <a:cubicBezTo>
                    <a:pt x="29" y="33"/>
                    <a:pt x="25" y="34"/>
                    <a:pt x="23" y="35"/>
                  </a:cubicBezTo>
                  <a:cubicBezTo>
                    <a:pt x="23" y="35"/>
                    <a:pt x="23" y="35"/>
                    <a:pt x="23" y="35"/>
                  </a:cubicBezTo>
                  <a:moveTo>
                    <a:pt x="19" y="32"/>
                  </a:moveTo>
                  <a:cubicBezTo>
                    <a:pt x="13" y="25"/>
                    <a:pt x="5" y="24"/>
                    <a:pt x="2" y="23"/>
                  </a:cubicBezTo>
                  <a:cubicBezTo>
                    <a:pt x="11" y="8"/>
                    <a:pt x="11" y="8"/>
                    <a:pt x="11" y="8"/>
                  </a:cubicBezTo>
                  <a:cubicBezTo>
                    <a:pt x="12" y="8"/>
                    <a:pt x="12" y="8"/>
                    <a:pt x="12" y="8"/>
                  </a:cubicBezTo>
                  <a:cubicBezTo>
                    <a:pt x="11" y="9"/>
                    <a:pt x="11" y="10"/>
                    <a:pt x="10" y="11"/>
                  </a:cubicBezTo>
                  <a:cubicBezTo>
                    <a:pt x="9" y="14"/>
                    <a:pt x="7" y="16"/>
                    <a:pt x="5" y="20"/>
                  </a:cubicBezTo>
                  <a:cubicBezTo>
                    <a:pt x="4" y="21"/>
                    <a:pt x="4" y="21"/>
                    <a:pt x="4" y="21"/>
                  </a:cubicBezTo>
                  <a:cubicBezTo>
                    <a:pt x="5" y="21"/>
                    <a:pt x="5" y="21"/>
                    <a:pt x="5" y="21"/>
                  </a:cubicBezTo>
                  <a:cubicBezTo>
                    <a:pt x="13" y="24"/>
                    <a:pt x="16" y="28"/>
                    <a:pt x="19" y="32"/>
                  </a:cubicBezTo>
                  <a:moveTo>
                    <a:pt x="21" y="34"/>
                  </a:moveTo>
                  <a:cubicBezTo>
                    <a:pt x="19" y="29"/>
                    <a:pt x="16" y="24"/>
                    <a:pt x="6" y="20"/>
                  </a:cubicBezTo>
                  <a:cubicBezTo>
                    <a:pt x="8" y="17"/>
                    <a:pt x="10" y="14"/>
                    <a:pt x="11" y="12"/>
                  </a:cubicBezTo>
                  <a:cubicBezTo>
                    <a:pt x="12" y="9"/>
                    <a:pt x="13" y="8"/>
                    <a:pt x="15" y="5"/>
                  </a:cubicBezTo>
                  <a:cubicBezTo>
                    <a:pt x="15" y="5"/>
                    <a:pt x="15" y="5"/>
                    <a:pt x="15" y="5"/>
                  </a:cubicBezTo>
                  <a:cubicBezTo>
                    <a:pt x="16" y="6"/>
                    <a:pt x="16" y="6"/>
                    <a:pt x="16" y="6"/>
                  </a:cubicBezTo>
                  <a:cubicBezTo>
                    <a:pt x="15" y="7"/>
                    <a:pt x="14" y="9"/>
                    <a:pt x="14" y="10"/>
                  </a:cubicBezTo>
                  <a:cubicBezTo>
                    <a:pt x="12" y="12"/>
                    <a:pt x="11" y="14"/>
                    <a:pt x="9" y="17"/>
                  </a:cubicBezTo>
                  <a:cubicBezTo>
                    <a:pt x="9" y="18"/>
                    <a:pt x="9" y="18"/>
                    <a:pt x="9" y="18"/>
                  </a:cubicBezTo>
                  <a:cubicBezTo>
                    <a:pt x="10" y="18"/>
                    <a:pt x="10" y="18"/>
                    <a:pt x="10" y="18"/>
                  </a:cubicBezTo>
                  <a:cubicBezTo>
                    <a:pt x="10" y="18"/>
                    <a:pt x="10" y="18"/>
                    <a:pt x="10" y="18"/>
                  </a:cubicBezTo>
                  <a:cubicBezTo>
                    <a:pt x="20" y="24"/>
                    <a:pt x="21" y="31"/>
                    <a:pt x="21" y="34"/>
                  </a:cubicBezTo>
                  <a:moveTo>
                    <a:pt x="22" y="34"/>
                  </a:moveTo>
                  <a:cubicBezTo>
                    <a:pt x="22" y="31"/>
                    <a:pt x="21" y="24"/>
                    <a:pt x="10" y="17"/>
                  </a:cubicBezTo>
                  <a:cubicBezTo>
                    <a:pt x="12" y="15"/>
                    <a:pt x="13" y="13"/>
                    <a:pt x="14" y="11"/>
                  </a:cubicBezTo>
                  <a:cubicBezTo>
                    <a:pt x="17" y="7"/>
                    <a:pt x="18" y="4"/>
                    <a:pt x="21" y="1"/>
                  </a:cubicBezTo>
                  <a:cubicBezTo>
                    <a:pt x="30" y="3"/>
                    <a:pt x="33" y="12"/>
                    <a:pt x="33" y="16"/>
                  </a:cubicBezTo>
                  <a:cubicBezTo>
                    <a:pt x="22" y="34"/>
                    <a:pt x="22" y="34"/>
                    <a:pt x="22" y="34"/>
                  </a:cubicBezTo>
                  <a:moveTo>
                    <a:pt x="21" y="0"/>
                  </a:moveTo>
                  <a:cubicBezTo>
                    <a:pt x="20" y="0"/>
                    <a:pt x="20" y="0"/>
                    <a:pt x="20" y="0"/>
                  </a:cubicBezTo>
                  <a:cubicBezTo>
                    <a:pt x="19" y="2"/>
                    <a:pt x="18" y="3"/>
                    <a:pt x="17" y="5"/>
                  </a:cubicBezTo>
                  <a:cubicBezTo>
                    <a:pt x="16" y="4"/>
                    <a:pt x="16" y="4"/>
                    <a:pt x="16" y="4"/>
                  </a:cubicBezTo>
                  <a:cubicBezTo>
                    <a:pt x="16" y="4"/>
                    <a:pt x="15" y="4"/>
                    <a:pt x="15" y="4"/>
                  </a:cubicBezTo>
                  <a:cubicBezTo>
                    <a:pt x="14" y="4"/>
                    <a:pt x="14" y="4"/>
                    <a:pt x="14" y="4"/>
                  </a:cubicBezTo>
                  <a:cubicBezTo>
                    <a:pt x="14" y="5"/>
                    <a:pt x="13" y="6"/>
                    <a:pt x="12" y="7"/>
                  </a:cubicBezTo>
                  <a:cubicBezTo>
                    <a:pt x="11" y="7"/>
                    <a:pt x="11" y="7"/>
                    <a:pt x="11" y="7"/>
                  </a:cubicBezTo>
                  <a:cubicBezTo>
                    <a:pt x="10" y="7"/>
                    <a:pt x="10" y="7"/>
                    <a:pt x="10" y="7"/>
                  </a:cubicBezTo>
                  <a:cubicBezTo>
                    <a:pt x="1" y="24"/>
                    <a:pt x="1" y="24"/>
                    <a:pt x="1" y="24"/>
                  </a:cubicBezTo>
                  <a:cubicBezTo>
                    <a:pt x="1" y="24"/>
                    <a:pt x="1" y="24"/>
                    <a:pt x="1" y="24"/>
                  </a:cubicBezTo>
                  <a:cubicBezTo>
                    <a:pt x="1" y="24"/>
                    <a:pt x="1" y="24"/>
                    <a:pt x="1" y="24"/>
                  </a:cubicBezTo>
                  <a:cubicBezTo>
                    <a:pt x="1" y="24"/>
                    <a:pt x="1" y="24"/>
                    <a:pt x="1" y="24"/>
                  </a:cubicBezTo>
                  <a:cubicBezTo>
                    <a:pt x="1" y="24"/>
                    <a:pt x="0" y="27"/>
                    <a:pt x="0" y="28"/>
                  </a:cubicBezTo>
                  <a:cubicBezTo>
                    <a:pt x="0" y="28"/>
                    <a:pt x="0" y="28"/>
                    <a:pt x="0" y="28"/>
                  </a:cubicBezTo>
                  <a:cubicBezTo>
                    <a:pt x="1" y="28"/>
                    <a:pt x="1" y="28"/>
                    <a:pt x="1" y="28"/>
                  </a:cubicBezTo>
                  <a:cubicBezTo>
                    <a:pt x="9" y="29"/>
                    <a:pt x="13" y="32"/>
                    <a:pt x="17" y="37"/>
                  </a:cubicBezTo>
                  <a:cubicBezTo>
                    <a:pt x="17" y="37"/>
                    <a:pt x="17" y="37"/>
                    <a:pt x="17" y="37"/>
                  </a:cubicBezTo>
                  <a:cubicBezTo>
                    <a:pt x="17" y="37"/>
                    <a:pt x="17" y="37"/>
                    <a:pt x="17" y="37"/>
                  </a:cubicBezTo>
                  <a:cubicBezTo>
                    <a:pt x="17" y="37"/>
                    <a:pt x="17" y="37"/>
                    <a:pt x="17" y="37"/>
                  </a:cubicBezTo>
                  <a:cubicBezTo>
                    <a:pt x="18" y="37"/>
                    <a:pt x="19" y="37"/>
                    <a:pt x="19" y="37"/>
                  </a:cubicBezTo>
                  <a:cubicBezTo>
                    <a:pt x="20" y="37"/>
                    <a:pt x="20" y="37"/>
                    <a:pt x="21" y="37"/>
                  </a:cubicBezTo>
                  <a:cubicBezTo>
                    <a:pt x="22" y="38"/>
                    <a:pt x="23" y="39"/>
                    <a:pt x="23" y="41"/>
                  </a:cubicBezTo>
                  <a:cubicBezTo>
                    <a:pt x="23" y="41"/>
                    <a:pt x="23" y="41"/>
                    <a:pt x="23" y="41"/>
                  </a:cubicBezTo>
                  <a:cubicBezTo>
                    <a:pt x="22" y="41"/>
                    <a:pt x="22" y="41"/>
                    <a:pt x="22" y="41"/>
                  </a:cubicBezTo>
                  <a:cubicBezTo>
                    <a:pt x="23" y="41"/>
                    <a:pt x="23" y="41"/>
                    <a:pt x="23" y="41"/>
                  </a:cubicBezTo>
                  <a:cubicBezTo>
                    <a:pt x="23" y="42"/>
                    <a:pt x="32" y="43"/>
                    <a:pt x="38" y="51"/>
                  </a:cubicBezTo>
                  <a:cubicBezTo>
                    <a:pt x="38" y="51"/>
                    <a:pt x="38" y="51"/>
                    <a:pt x="38" y="51"/>
                  </a:cubicBezTo>
                  <a:cubicBezTo>
                    <a:pt x="38" y="52"/>
                    <a:pt x="38" y="52"/>
                    <a:pt x="38" y="52"/>
                  </a:cubicBezTo>
                  <a:cubicBezTo>
                    <a:pt x="39" y="52"/>
                    <a:pt x="39" y="52"/>
                    <a:pt x="39" y="52"/>
                  </a:cubicBezTo>
                  <a:cubicBezTo>
                    <a:pt x="39" y="52"/>
                    <a:pt x="39" y="52"/>
                    <a:pt x="39" y="52"/>
                  </a:cubicBezTo>
                  <a:cubicBezTo>
                    <a:pt x="42" y="50"/>
                    <a:pt x="42" y="50"/>
                    <a:pt x="42" y="50"/>
                  </a:cubicBezTo>
                  <a:cubicBezTo>
                    <a:pt x="42" y="50"/>
                    <a:pt x="42" y="50"/>
                    <a:pt x="42" y="50"/>
                  </a:cubicBezTo>
                  <a:cubicBezTo>
                    <a:pt x="42" y="50"/>
                    <a:pt x="42" y="50"/>
                    <a:pt x="42" y="50"/>
                  </a:cubicBezTo>
                  <a:cubicBezTo>
                    <a:pt x="55" y="31"/>
                    <a:pt x="55" y="31"/>
                    <a:pt x="55" y="31"/>
                  </a:cubicBezTo>
                  <a:cubicBezTo>
                    <a:pt x="55" y="31"/>
                    <a:pt x="55" y="31"/>
                    <a:pt x="55" y="31"/>
                  </a:cubicBezTo>
                  <a:cubicBezTo>
                    <a:pt x="54" y="29"/>
                    <a:pt x="54" y="29"/>
                    <a:pt x="54" y="29"/>
                  </a:cubicBezTo>
                  <a:cubicBezTo>
                    <a:pt x="54" y="29"/>
                    <a:pt x="54" y="29"/>
                    <a:pt x="54" y="29"/>
                  </a:cubicBezTo>
                  <a:cubicBezTo>
                    <a:pt x="54" y="29"/>
                    <a:pt x="55" y="28"/>
                    <a:pt x="55" y="28"/>
                  </a:cubicBezTo>
                  <a:cubicBezTo>
                    <a:pt x="55" y="27"/>
                    <a:pt x="55" y="27"/>
                    <a:pt x="55" y="27"/>
                  </a:cubicBezTo>
                  <a:cubicBezTo>
                    <a:pt x="53" y="26"/>
                    <a:pt x="53" y="26"/>
                    <a:pt x="53" y="26"/>
                  </a:cubicBezTo>
                  <a:cubicBezTo>
                    <a:pt x="54" y="24"/>
                    <a:pt x="55" y="23"/>
                    <a:pt x="56" y="21"/>
                  </a:cubicBezTo>
                  <a:cubicBezTo>
                    <a:pt x="56" y="20"/>
                    <a:pt x="56" y="20"/>
                    <a:pt x="56" y="20"/>
                  </a:cubicBezTo>
                  <a:cubicBezTo>
                    <a:pt x="56" y="20"/>
                    <a:pt x="56" y="20"/>
                    <a:pt x="56" y="20"/>
                  </a:cubicBezTo>
                  <a:cubicBezTo>
                    <a:pt x="52" y="16"/>
                    <a:pt x="47" y="15"/>
                    <a:pt x="42" y="15"/>
                  </a:cubicBezTo>
                  <a:cubicBezTo>
                    <a:pt x="39" y="15"/>
                    <a:pt x="37" y="15"/>
                    <a:pt x="35" y="16"/>
                  </a:cubicBezTo>
                  <a:cubicBezTo>
                    <a:pt x="34" y="11"/>
                    <a:pt x="31" y="2"/>
                    <a:pt x="21" y="0"/>
                  </a:cubicBezTo>
                  <a:cubicBezTo>
                    <a:pt x="21" y="0"/>
                    <a:pt x="21" y="0"/>
                    <a:pt x="2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 name="Freeform 39"/>
            <p:cNvSpPr/>
            <p:nvPr/>
          </p:nvSpPr>
          <p:spPr bwMode="auto">
            <a:xfrm>
              <a:off x="4041" y="2284"/>
              <a:ext cx="21" cy="26"/>
            </a:xfrm>
            <a:custGeom>
              <a:avLst/>
              <a:gdLst>
                <a:gd name="T0" fmla="*/ 1 w 9"/>
                <a:gd name="T1" fmla="*/ 0 h 11"/>
                <a:gd name="T2" fmla="*/ 0 w 9"/>
                <a:gd name="T3" fmla="*/ 0 h 11"/>
                <a:gd name="T4" fmla="*/ 0 w 9"/>
                <a:gd name="T5" fmla="*/ 1 h 11"/>
                <a:gd name="T6" fmla="*/ 8 w 9"/>
                <a:gd name="T7" fmla="*/ 11 h 11"/>
                <a:gd name="T8" fmla="*/ 8 w 9"/>
                <a:gd name="T9" fmla="*/ 11 h 11"/>
                <a:gd name="T10" fmla="*/ 8 w 9"/>
                <a:gd name="T11" fmla="*/ 11 h 11"/>
                <a:gd name="T12" fmla="*/ 9 w 9"/>
                <a:gd name="T13" fmla="*/ 11 h 11"/>
                <a:gd name="T14" fmla="*/ 1 w 9"/>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1">
                  <a:moveTo>
                    <a:pt x="1" y="0"/>
                  </a:moveTo>
                  <a:cubicBezTo>
                    <a:pt x="0" y="0"/>
                    <a:pt x="0" y="0"/>
                    <a:pt x="0" y="0"/>
                  </a:cubicBezTo>
                  <a:cubicBezTo>
                    <a:pt x="0" y="1"/>
                    <a:pt x="0" y="1"/>
                    <a:pt x="0" y="1"/>
                  </a:cubicBezTo>
                  <a:cubicBezTo>
                    <a:pt x="4" y="3"/>
                    <a:pt x="7" y="7"/>
                    <a:pt x="8" y="11"/>
                  </a:cubicBezTo>
                  <a:cubicBezTo>
                    <a:pt x="8" y="11"/>
                    <a:pt x="8" y="11"/>
                    <a:pt x="8" y="11"/>
                  </a:cubicBezTo>
                  <a:cubicBezTo>
                    <a:pt x="8" y="11"/>
                    <a:pt x="8" y="11"/>
                    <a:pt x="8" y="11"/>
                  </a:cubicBezTo>
                  <a:cubicBezTo>
                    <a:pt x="9" y="11"/>
                    <a:pt x="9" y="11"/>
                    <a:pt x="9" y="11"/>
                  </a:cubicBezTo>
                  <a:cubicBezTo>
                    <a:pt x="8" y="6"/>
                    <a:pt x="5" y="3"/>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 name="Freeform 40"/>
            <p:cNvSpPr/>
            <p:nvPr/>
          </p:nvSpPr>
          <p:spPr bwMode="auto">
            <a:xfrm>
              <a:off x="4036" y="2293"/>
              <a:ext cx="19" cy="24"/>
            </a:xfrm>
            <a:custGeom>
              <a:avLst/>
              <a:gdLst>
                <a:gd name="T0" fmla="*/ 1 w 8"/>
                <a:gd name="T1" fmla="*/ 0 h 10"/>
                <a:gd name="T2" fmla="*/ 0 w 8"/>
                <a:gd name="T3" fmla="*/ 0 h 10"/>
                <a:gd name="T4" fmla="*/ 0 w 8"/>
                <a:gd name="T5" fmla="*/ 1 h 10"/>
                <a:gd name="T6" fmla="*/ 7 w 8"/>
                <a:gd name="T7" fmla="*/ 10 h 10"/>
                <a:gd name="T8" fmla="*/ 8 w 8"/>
                <a:gd name="T9" fmla="*/ 10 h 10"/>
                <a:gd name="T10" fmla="*/ 8 w 8"/>
                <a:gd name="T11" fmla="*/ 10 h 10"/>
                <a:gd name="T12" fmla="*/ 8 w 8"/>
                <a:gd name="T13" fmla="*/ 10 h 10"/>
                <a:gd name="T14" fmla="*/ 1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1" y="0"/>
                  </a:moveTo>
                  <a:cubicBezTo>
                    <a:pt x="0" y="0"/>
                    <a:pt x="0" y="0"/>
                    <a:pt x="0" y="0"/>
                  </a:cubicBezTo>
                  <a:cubicBezTo>
                    <a:pt x="0" y="1"/>
                    <a:pt x="0" y="1"/>
                    <a:pt x="0" y="1"/>
                  </a:cubicBezTo>
                  <a:cubicBezTo>
                    <a:pt x="4" y="3"/>
                    <a:pt x="6" y="6"/>
                    <a:pt x="7" y="10"/>
                  </a:cubicBezTo>
                  <a:cubicBezTo>
                    <a:pt x="8" y="10"/>
                    <a:pt x="8" y="10"/>
                    <a:pt x="8" y="10"/>
                  </a:cubicBezTo>
                  <a:cubicBezTo>
                    <a:pt x="8" y="10"/>
                    <a:pt x="8" y="10"/>
                    <a:pt x="8" y="10"/>
                  </a:cubicBezTo>
                  <a:cubicBezTo>
                    <a:pt x="8" y="10"/>
                    <a:pt x="8" y="10"/>
                    <a:pt x="8" y="10"/>
                  </a:cubicBezTo>
                  <a:cubicBezTo>
                    <a:pt x="7" y="6"/>
                    <a:pt x="5" y="2"/>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 name="Freeform 41"/>
            <p:cNvSpPr/>
            <p:nvPr/>
          </p:nvSpPr>
          <p:spPr bwMode="auto">
            <a:xfrm>
              <a:off x="4032" y="2301"/>
              <a:ext cx="19" cy="26"/>
            </a:xfrm>
            <a:custGeom>
              <a:avLst/>
              <a:gdLst>
                <a:gd name="T0" fmla="*/ 1 w 8"/>
                <a:gd name="T1" fmla="*/ 0 h 11"/>
                <a:gd name="T2" fmla="*/ 0 w 8"/>
                <a:gd name="T3" fmla="*/ 0 h 11"/>
                <a:gd name="T4" fmla="*/ 0 w 8"/>
                <a:gd name="T5" fmla="*/ 1 h 11"/>
                <a:gd name="T6" fmla="*/ 7 w 8"/>
                <a:gd name="T7" fmla="*/ 10 h 11"/>
                <a:gd name="T8" fmla="*/ 8 w 8"/>
                <a:gd name="T9" fmla="*/ 11 h 11"/>
                <a:gd name="T10" fmla="*/ 8 w 8"/>
                <a:gd name="T11" fmla="*/ 11 h 11"/>
                <a:gd name="T12" fmla="*/ 8 w 8"/>
                <a:gd name="T13" fmla="*/ 10 h 11"/>
                <a:gd name="T14" fmla="*/ 1 w 8"/>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1">
                  <a:moveTo>
                    <a:pt x="1" y="0"/>
                  </a:moveTo>
                  <a:cubicBezTo>
                    <a:pt x="0" y="0"/>
                    <a:pt x="0" y="0"/>
                    <a:pt x="0" y="0"/>
                  </a:cubicBezTo>
                  <a:cubicBezTo>
                    <a:pt x="0" y="1"/>
                    <a:pt x="0" y="1"/>
                    <a:pt x="0" y="1"/>
                  </a:cubicBezTo>
                  <a:cubicBezTo>
                    <a:pt x="4" y="3"/>
                    <a:pt x="6" y="6"/>
                    <a:pt x="7" y="10"/>
                  </a:cubicBezTo>
                  <a:cubicBezTo>
                    <a:pt x="8" y="11"/>
                    <a:pt x="8" y="11"/>
                    <a:pt x="8" y="11"/>
                  </a:cubicBezTo>
                  <a:cubicBezTo>
                    <a:pt x="8" y="11"/>
                    <a:pt x="8" y="11"/>
                    <a:pt x="8" y="11"/>
                  </a:cubicBezTo>
                  <a:cubicBezTo>
                    <a:pt x="8" y="10"/>
                    <a:pt x="8" y="10"/>
                    <a:pt x="8" y="10"/>
                  </a:cubicBezTo>
                  <a:cubicBezTo>
                    <a:pt x="7" y="6"/>
                    <a:pt x="5" y="3"/>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 name="Freeform 42"/>
            <p:cNvSpPr/>
            <p:nvPr/>
          </p:nvSpPr>
          <p:spPr bwMode="auto">
            <a:xfrm>
              <a:off x="4034" y="2315"/>
              <a:ext cx="12" cy="19"/>
            </a:xfrm>
            <a:custGeom>
              <a:avLst/>
              <a:gdLst>
                <a:gd name="T0" fmla="*/ 0 w 5"/>
                <a:gd name="T1" fmla="*/ 0 h 8"/>
                <a:gd name="T2" fmla="*/ 0 w 5"/>
                <a:gd name="T3" fmla="*/ 0 h 8"/>
                <a:gd name="T4" fmla="*/ 0 w 5"/>
                <a:gd name="T5" fmla="*/ 1 h 8"/>
                <a:gd name="T6" fmla="*/ 4 w 5"/>
                <a:gd name="T7" fmla="*/ 7 h 8"/>
                <a:gd name="T8" fmla="*/ 4 w 5"/>
                <a:gd name="T9" fmla="*/ 8 h 8"/>
                <a:gd name="T10" fmla="*/ 4 w 5"/>
                <a:gd name="T11" fmla="*/ 8 h 8"/>
                <a:gd name="T12" fmla="*/ 5 w 5"/>
                <a:gd name="T13" fmla="*/ 7 h 8"/>
                <a:gd name="T14" fmla="*/ 0 w 5"/>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8">
                  <a:moveTo>
                    <a:pt x="0" y="0"/>
                  </a:moveTo>
                  <a:cubicBezTo>
                    <a:pt x="0" y="0"/>
                    <a:pt x="0" y="0"/>
                    <a:pt x="0" y="0"/>
                  </a:cubicBezTo>
                  <a:cubicBezTo>
                    <a:pt x="0" y="1"/>
                    <a:pt x="0" y="1"/>
                    <a:pt x="0" y="1"/>
                  </a:cubicBezTo>
                  <a:cubicBezTo>
                    <a:pt x="2" y="3"/>
                    <a:pt x="3" y="4"/>
                    <a:pt x="4" y="7"/>
                  </a:cubicBezTo>
                  <a:cubicBezTo>
                    <a:pt x="4" y="8"/>
                    <a:pt x="4" y="8"/>
                    <a:pt x="4" y="8"/>
                  </a:cubicBezTo>
                  <a:cubicBezTo>
                    <a:pt x="4" y="8"/>
                    <a:pt x="4" y="8"/>
                    <a:pt x="4" y="8"/>
                  </a:cubicBezTo>
                  <a:cubicBezTo>
                    <a:pt x="5" y="7"/>
                    <a:pt x="5" y="7"/>
                    <a:pt x="5" y="7"/>
                  </a:cubicBezTo>
                  <a:cubicBezTo>
                    <a:pt x="4" y="4"/>
                    <a:pt x="3" y="2"/>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 name="Freeform 43"/>
            <p:cNvSpPr/>
            <p:nvPr/>
          </p:nvSpPr>
          <p:spPr bwMode="auto">
            <a:xfrm>
              <a:off x="4074" y="2312"/>
              <a:ext cx="31" cy="10"/>
            </a:xfrm>
            <a:custGeom>
              <a:avLst/>
              <a:gdLst>
                <a:gd name="T0" fmla="*/ 4 w 13"/>
                <a:gd name="T1" fmla="*/ 0 h 4"/>
                <a:gd name="T2" fmla="*/ 0 w 13"/>
                <a:gd name="T3" fmla="*/ 1 h 4"/>
                <a:gd name="T4" fmla="*/ 0 w 13"/>
                <a:gd name="T5" fmla="*/ 1 h 4"/>
                <a:gd name="T6" fmla="*/ 0 w 13"/>
                <a:gd name="T7" fmla="*/ 2 h 4"/>
                <a:gd name="T8" fmla="*/ 4 w 13"/>
                <a:gd name="T9" fmla="*/ 1 h 4"/>
                <a:gd name="T10" fmla="*/ 12 w 13"/>
                <a:gd name="T11" fmla="*/ 4 h 4"/>
                <a:gd name="T12" fmla="*/ 13 w 13"/>
                <a:gd name="T13" fmla="*/ 4 h 4"/>
                <a:gd name="T14" fmla="*/ 13 w 13"/>
                <a:gd name="T15" fmla="*/ 4 h 4"/>
                <a:gd name="T16" fmla="*/ 13 w 13"/>
                <a:gd name="T17" fmla="*/ 3 h 4"/>
                <a:gd name="T18" fmla="*/ 4 w 1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4">
                  <a:moveTo>
                    <a:pt x="4" y="0"/>
                  </a:moveTo>
                  <a:cubicBezTo>
                    <a:pt x="3" y="0"/>
                    <a:pt x="1" y="0"/>
                    <a:pt x="0" y="1"/>
                  </a:cubicBezTo>
                  <a:cubicBezTo>
                    <a:pt x="0" y="1"/>
                    <a:pt x="0" y="1"/>
                    <a:pt x="0" y="1"/>
                  </a:cubicBezTo>
                  <a:cubicBezTo>
                    <a:pt x="0" y="2"/>
                    <a:pt x="0" y="2"/>
                    <a:pt x="0" y="2"/>
                  </a:cubicBezTo>
                  <a:cubicBezTo>
                    <a:pt x="2" y="2"/>
                    <a:pt x="3" y="1"/>
                    <a:pt x="4" y="1"/>
                  </a:cubicBezTo>
                  <a:cubicBezTo>
                    <a:pt x="7" y="1"/>
                    <a:pt x="10" y="2"/>
                    <a:pt x="12" y="4"/>
                  </a:cubicBezTo>
                  <a:cubicBezTo>
                    <a:pt x="13" y="4"/>
                    <a:pt x="13" y="4"/>
                    <a:pt x="13" y="4"/>
                  </a:cubicBezTo>
                  <a:cubicBezTo>
                    <a:pt x="13" y="4"/>
                    <a:pt x="13" y="4"/>
                    <a:pt x="13" y="4"/>
                  </a:cubicBezTo>
                  <a:cubicBezTo>
                    <a:pt x="13" y="3"/>
                    <a:pt x="13" y="3"/>
                    <a:pt x="13" y="3"/>
                  </a:cubicBezTo>
                  <a:cubicBezTo>
                    <a:pt x="10" y="1"/>
                    <a:pt x="7"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 name="Freeform 44"/>
            <p:cNvSpPr/>
            <p:nvPr/>
          </p:nvSpPr>
          <p:spPr bwMode="auto">
            <a:xfrm>
              <a:off x="4070" y="2322"/>
              <a:ext cx="31" cy="7"/>
            </a:xfrm>
            <a:custGeom>
              <a:avLst/>
              <a:gdLst>
                <a:gd name="T0" fmla="*/ 4 w 13"/>
                <a:gd name="T1" fmla="*/ 0 h 3"/>
                <a:gd name="T2" fmla="*/ 1 w 13"/>
                <a:gd name="T3" fmla="*/ 0 h 3"/>
                <a:gd name="T4" fmla="*/ 0 w 13"/>
                <a:gd name="T5" fmla="*/ 1 h 3"/>
                <a:gd name="T6" fmla="*/ 1 w 13"/>
                <a:gd name="T7" fmla="*/ 1 h 3"/>
                <a:gd name="T8" fmla="*/ 4 w 13"/>
                <a:gd name="T9" fmla="*/ 1 h 3"/>
                <a:gd name="T10" fmla="*/ 12 w 13"/>
                <a:gd name="T11" fmla="*/ 3 h 3"/>
                <a:gd name="T12" fmla="*/ 13 w 13"/>
                <a:gd name="T13" fmla="*/ 3 h 3"/>
                <a:gd name="T14" fmla="*/ 13 w 13"/>
                <a:gd name="T15" fmla="*/ 3 h 3"/>
                <a:gd name="T16" fmla="*/ 13 w 13"/>
                <a:gd name="T17" fmla="*/ 2 h 3"/>
                <a:gd name="T18" fmla="*/ 4 w 1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3">
                  <a:moveTo>
                    <a:pt x="4" y="0"/>
                  </a:moveTo>
                  <a:cubicBezTo>
                    <a:pt x="3" y="0"/>
                    <a:pt x="2" y="0"/>
                    <a:pt x="1" y="0"/>
                  </a:cubicBezTo>
                  <a:cubicBezTo>
                    <a:pt x="0" y="1"/>
                    <a:pt x="0" y="1"/>
                    <a:pt x="0" y="1"/>
                  </a:cubicBezTo>
                  <a:cubicBezTo>
                    <a:pt x="1" y="1"/>
                    <a:pt x="1" y="1"/>
                    <a:pt x="1" y="1"/>
                  </a:cubicBezTo>
                  <a:cubicBezTo>
                    <a:pt x="2" y="1"/>
                    <a:pt x="3" y="1"/>
                    <a:pt x="4" y="1"/>
                  </a:cubicBezTo>
                  <a:cubicBezTo>
                    <a:pt x="7" y="1"/>
                    <a:pt x="10" y="2"/>
                    <a:pt x="12" y="3"/>
                  </a:cubicBezTo>
                  <a:cubicBezTo>
                    <a:pt x="13" y="3"/>
                    <a:pt x="13" y="3"/>
                    <a:pt x="13" y="3"/>
                  </a:cubicBezTo>
                  <a:cubicBezTo>
                    <a:pt x="13" y="3"/>
                    <a:pt x="13" y="3"/>
                    <a:pt x="13" y="3"/>
                  </a:cubicBezTo>
                  <a:cubicBezTo>
                    <a:pt x="13" y="2"/>
                    <a:pt x="13" y="2"/>
                    <a:pt x="13" y="2"/>
                  </a:cubicBezTo>
                  <a:cubicBezTo>
                    <a:pt x="10" y="1"/>
                    <a:pt x="7"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 name="Freeform 45"/>
            <p:cNvSpPr/>
            <p:nvPr/>
          </p:nvSpPr>
          <p:spPr bwMode="auto">
            <a:xfrm>
              <a:off x="4065" y="2329"/>
              <a:ext cx="31" cy="10"/>
            </a:xfrm>
            <a:custGeom>
              <a:avLst/>
              <a:gdLst>
                <a:gd name="T0" fmla="*/ 4 w 13"/>
                <a:gd name="T1" fmla="*/ 0 h 4"/>
                <a:gd name="T2" fmla="*/ 1 w 13"/>
                <a:gd name="T3" fmla="*/ 0 h 4"/>
                <a:gd name="T4" fmla="*/ 0 w 13"/>
                <a:gd name="T5" fmla="*/ 1 h 4"/>
                <a:gd name="T6" fmla="*/ 1 w 13"/>
                <a:gd name="T7" fmla="*/ 2 h 4"/>
                <a:gd name="T8" fmla="*/ 4 w 13"/>
                <a:gd name="T9" fmla="*/ 1 h 4"/>
                <a:gd name="T10" fmla="*/ 12 w 13"/>
                <a:gd name="T11" fmla="*/ 4 h 4"/>
                <a:gd name="T12" fmla="*/ 12 w 13"/>
                <a:gd name="T13" fmla="*/ 4 h 4"/>
                <a:gd name="T14" fmla="*/ 13 w 13"/>
                <a:gd name="T15" fmla="*/ 4 h 4"/>
                <a:gd name="T16" fmla="*/ 13 w 13"/>
                <a:gd name="T17" fmla="*/ 3 h 4"/>
                <a:gd name="T18" fmla="*/ 4 w 1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4">
                  <a:moveTo>
                    <a:pt x="4" y="0"/>
                  </a:moveTo>
                  <a:cubicBezTo>
                    <a:pt x="3" y="0"/>
                    <a:pt x="2" y="0"/>
                    <a:pt x="1" y="0"/>
                  </a:cubicBezTo>
                  <a:cubicBezTo>
                    <a:pt x="0" y="1"/>
                    <a:pt x="0" y="1"/>
                    <a:pt x="0" y="1"/>
                  </a:cubicBezTo>
                  <a:cubicBezTo>
                    <a:pt x="1" y="2"/>
                    <a:pt x="1" y="2"/>
                    <a:pt x="1" y="2"/>
                  </a:cubicBezTo>
                  <a:cubicBezTo>
                    <a:pt x="2" y="1"/>
                    <a:pt x="3" y="1"/>
                    <a:pt x="4" y="1"/>
                  </a:cubicBezTo>
                  <a:cubicBezTo>
                    <a:pt x="7" y="1"/>
                    <a:pt x="9" y="2"/>
                    <a:pt x="12" y="4"/>
                  </a:cubicBezTo>
                  <a:cubicBezTo>
                    <a:pt x="12" y="4"/>
                    <a:pt x="12" y="4"/>
                    <a:pt x="12" y="4"/>
                  </a:cubicBezTo>
                  <a:cubicBezTo>
                    <a:pt x="13" y="4"/>
                    <a:pt x="13" y="4"/>
                    <a:pt x="13" y="4"/>
                  </a:cubicBezTo>
                  <a:cubicBezTo>
                    <a:pt x="13" y="3"/>
                    <a:pt x="13" y="3"/>
                    <a:pt x="13" y="3"/>
                  </a:cubicBezTo>
                  <a:cubicBezTo>
                    <a:pt x="10" y="1"/>
                    <a:pt x="7"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 name="Freeform 46"/>
            <p:cNvSpPr/>
            <p:nvPr/>
          </p:nvSpPr>
          <p:spPr bwMode="auto">
            <a:xfrm>
              <a:off x="4060" y="2336"/>
              <a:ext cx="21" cy="5"/>
            </a:xfrm>
            <a:custGeom>
              <a:avLst/>
              <a:gdLst>
                <a:gd name="T0" fmla="*/ 4 w 9"/>
                <a:gd name="T1" fmla="*/ 0 h 2"/>
                <a:gd name="T2" fmla="*/ 1 w 9"/>
                <a:gd name="T3" fmla="*/ 1 h 2"/>
                <a:gd name="T4" fmla="*/ 0 w 9"/>
                <a:gd name="T5" fmla="*/ 1 h 2"/>
                <a:gd name="T6" fmla="*/ 1 w 9"/>
                <a:gd name="T7" fmla="*/ 2 h 2"/>
                <a:gd name="T8" fmla="*/ 4 w 9"/>
                <a:gd name="T9" fmla="*/ 1 h 2"/>
                <a:gd name="T10" fmla="*/ 8 w 9"/>
                <a:gd name="T11" fmla="*/ 2 h 2"/>
                <a:gd name="T12" fmla="*/ 8 w 9"/>
                <a:gd name="T13" fmla="*/ 2 h 2"/>
                <a:gd name="T14" fmla="*/ 9 w 9"/>
                <a:gd name="T15" fmla="*/ 2 h 2"/>
                <a:gd name="T16" fmla="*/ 8 w 9"/>
                <a:gd name="T17" fmla="*/ 1 h 2"/>
                <a:gd name="T18" fmla="*/ 4 w 9"/>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2">
                  <a:moveTo>
                    <a:pt x="4" y="0"/>
                  </a:moveTo>
                  <a:cubicBezTo>
                    <a:pt x="3" y="0"/>
                    <a:pt x="2" y="0"/>
                    <a:pt x="1" y="1"/>
                  </a:cubicBezTo>
                  <a:cubicBezTo>
                    <a:pt x="0" y="1"/>
                    <a:pt x="0" y="1"/>
                    <a:pt x="0" y="1"/>
                  </a:cubicBezTo>
                  <a:cubicBezTo>
                    <a:pt x="1" y="2"/>
                    <a:pt x="1" y="2"/>
                    <a:pt x="1" y="2"/>
                  </a:cubicBezTo>
                  <a:cubicBezTo>
                    <a:pt x="2" y="1"/>
                    <a:pt x="3" y="1"/>
                    <a:pt x="4" y="1"/>
                  </a:cubicBezTo>
                  <a:cubicBezTo>
                    <a:pt x="5" y="1"/>
                    <a:pt x="7" y="2"/>
                    <a:pt x="8" y="2"/>
                  </a:cubicBezTo>
                  <a:cubicBezTo>
                    <a:pt x="8" y="2"/>
                    <a:pt x="8" y="2"/>
                    <a:pt x="8" y="2"/>
                  </a:cubicBezTo>
                  <a:cubicBezTo>
                    <a:pt x="9" y="2"/>
                    <a:pt x="9" y="2"/>
                    <a:pt x="9" y="2"/>
                  </a:cubicBezTo>
                  <a:cubicBezTo>
                    <a:pt x="8" y="1"/>
                    <a:pt x="8" y="1"/>
                    <a:pt x="8" y="1"/>
                  </a:cubicBezTo>
                  <a:cubicBezTo>
                    <a:pt x="7" y="0"/>
                    <a:pt x="5"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 name="Freeform 47"/>
            <p:cNvSpPr>
              <a:spLocks noEditPoints="1"/>
            </p:cNvSpPr>
            <p:nvPr/>
          </p:nvSpPr>
          <p:spPr bwMode="auto">
            <a:xfrm>
              <a:off x="4067" y="1946"/>
              <a:ext cx="124" cy="126"/>
            </a:xfrm>
            <a:custGeom>
              <a:avLst/>
              <a:gdLst>
                <a:gd name="T0" fmla="*/ 34 w 52"/>
                <a:gd name="T1" fmla="*/ 48 h 53"/>
                <a:gd name="T2" fmla="*/ 22 w 52"/>
                <a:gd name="T3" fmla="*/ 51 h 53"/>
                <a:gd name="T4" fmla="*/ 28 w 52"/>
                <a:gd name="T5" fmla="*/ 51 h 53"/>
                <a:gd name="T6" fmla="*/ 31 w 52"/>
                <a:gd name="T7" fmla="*/ 46 h 53"/>
                <a:gd name="T8" fmla="*/ 14 w 52"/>
                <a:gd name="T9" fmla="*/ 49 h 53"/>
                <a:gd name="T10" fmla="*/ 34 w 52"/>
                <a:gd name="T11" fmla="*/ 45 h 53"/>
                <a:gd name="T12" fmla="*/ 38 w 52"/>
                <a:gd name="T13" fmla="*/ 44 h 53"/>
                <a:gd name="T14" fmla="*/ 13 w 52"/>
                <a:gd name="T15" fmla="*/ 48 h 53"/>
                <a:gd name="T16" fmla="*/ 10 w 52"/>
                <a:gd name="T17" fmla="*/ 47 h 53"/>
                <a:gd name="T18" fmla="*/ 42 w 52"/>
                <a:gd name="T19" fmla="*/ 41 h 53"/>
                <a:gd name="T20" fmla="*/ 34 w 52"/>
                <a:gd name="T21" fmla="*/ 41 h 53"/>
                <a:gd name="T22" fmla="*/ 7 w 52"/>
                <a:gd name="T23" fmla="*/ 44 h 53"/>
                <a:gd name="T24" fmla="*/ 43 w 52"/>
                <a:gd name="T25" fmla="*/ 45 h 53"/>
                <a:gd name="T26" fmla="*/ 32 w 52"/>
                <a:gd name="T27" fmla="*/ 43 h 53"/>
                <a:gd name="T28" fmla="*/ 5 w 52"/>
                <a:gd name="T29" fmla="*/ 37 h 53"/>
                <a:gd name="T30" fmla="*/ 44 w 52"/>
                <a:gd name="T31" fmla="*/ 43 h 53"/>
                <a:gd name="T32" fmla="*/ 3 w 52"/>
                <a:gd name="T33" fmla="*/ 35 h 53"/>
                <a:gd name="T34" fmla="*/ 30 w 52"/>
                <a:gd name="T35" fmla="*/ 35 h 53"/>
                <a:gd name="T36" fmla="*/ 47 w 52"/>
                <a:gd name="T37" fmla="*/ 34 h 53"/>
                <a:gd name="T38" fmla="*/ 28 w 52"/>
                <a:gd name="T39" fmla="*/ 33 h 53"/>
                <a:gd name="T40" fmla="*/ 45 w 52"/>
                <a:gd name="T41" fmla="*/ 32 h 53"/>
                <a:gd name="T42" fmla="*/ 43 w 52"/>
                <a:gd name="T43" fmla="*/ 33 h 53"/>
                <a:gd name="T44" fmla="*/ 40 w 52"/>
                <a:gd name="T45" fmla="*/ 30 h 53"/>
                <a:gd name="T46" fmla="*/ 37 w 52"/>
                <a:gd name="T47" fmla="*/ 30 h 53"/>
                <a:gd name="T48" fmla="*/ 49 w 52"/>
                <a:gd name="T49" fmla="*/ 37 h 53"/>
                <a:gd name="T50" fmla="*/ 27 w 52"/>
                <a:gd name="T51" fmla="*/ 30 h 53"/>
                <a:gd name="T52" fmla="*/ 36 w 52"/>
                <a:gd name="T53" fmla="*/ 43 h 53"/>
                <a:gd name="T54" fmla="*/ 38 w 52"/>
                <a:gd name="T55" fmla="*/ 32 h 53"/>
                <a:gd name="T56" fmla="*/ 47 w 52"/>
                <a:gd name="T57" fmla="*/ 35 h 53"/>
                <a:gd name="T58" fmla="*/ 30 w 52"/>
                <a:gd name="T59" fmla="*/ 27 h 53"/>
                <a:gd name="T60" fmla="*/ 29 w 52"/>
                <a:gd name="T61" fmla="*/ 26 h 53"/>
                <a:gd name="T62" fmla="*/ 27 w 52"/>
                <a:gd name="T63" fmla="*/ 24 h 53"/>
                <a:gd name="T64" fmla="*/ 31 w 52"/>
                <a:gd name="T65" fmla="*/ 23 h 53"/>
                <a:gd name="T66" fmla="*/ 48 w 52"/>
                <a:gd name="T67" fmla="*/ 32 h 53"/>
                <a:gd name="T68" fmla="*/ 31 w 52"/>
                <a:gd name="T69" fmla="*/ 26 h 53"/>
                <a:gd name="T70" fmla="*/ 34 w 52"/>
                <a:gd name="T71" fmla="*/ 19 h 53"/>
                <a:gd name="T72" fmla="*/ 36 w 52"/>
                <a:gd name="T73" fmla="*/ 21 h 53"/>
                <a:gd name="T74" fmla="*/ 42 w 52"/>
                <a:gd name="T75" fmla="*/ 18 h 53"/>
                <a:gd name="T76" fmla="*/ 47 w 52"/>
                <a:gd name="T77" fmla="*/ 12 h 53"/>
                <a:gd name="T78" fmla="*/ 47 w 52"/>
                <a:gd name="T79" fmla="*/ 16 h 53"/>
                <a:gd name="T80" fmla="*/ 1 w 52"/>
                <a:gd name="T81" fmla="*/ 25 h 53"/>
                <a:gd name="T82" fmla="*/ 26 w 52"/>
                <a:gd name="T83" fmla="*/ 31 h 53"/>
                <a:gd name="T84" fmla="*/ 31 w 52"/>
                <a:gd name="T85" fmla="*/ 45 h 53"/>
                <a:gd name="T86" fmla="*/ 27 w 52"/>
                <a:gd name="T87" fmla="*/ 21 h 53"/>
                <a:gd name="T88" fmla="*/ 29 w 52"/>
                <a:gd name="T89" fmla="*/ 20 h 53"/>
                <a:gd name="T90" fmla="*/ 26 w 52"/>
                <a:gd name="T91" fmla="*/ 24 h 53"/>
                <a:gd name="T92" fmla="*/ 26 w 52"/>
                <a:gd name="T93" fmla="*/ 2 h 53"/>
                <a:gd name="T94" fmla="*/ 1 w 52"/>
                <a:gd name="T95" fmla="*/ 34 h 53"/>
                <a:gd name="T96" fmla="*/ 3 w 52"/>
                <a:gd name="T97" fmla="*/ 40 h 53"/>
                <a:gd name="T98" fmla="*/ 6 w 52"/>
                <a:gd name="T99" fmla="*/ 44 h 53"/>
                <a:gd name="T100" fmla="*/ 16 w 52"/>
                <a:gd name="T101" fmla="*/ 52 h 53"/>
                <a:gd name="T102" fmla="*/ 22 w 52"/>
                <a:gd name="T103" fmla="*/ 52 h 53"/>
                <a:gd name="T104" fmla="*/ 29 w 52"/>
                <a:gd name="T105" fmla="*/ 52 h 53"/>
                <a:gd name="T106" fmla="*/ 35 w 52"/>
                <a:gd name="T107" fmla="*/ 51 h 53"/>
                <a:gd name="T108" fmla="*/ 41 w 52"/>
                <a:gd name="T109" fmla="*/ 48 h 53"/>
                <a:gd name="T110" fmla="*/ 52 w 52"/>
                <a:gd name="T111" fmla="*/ 28 h 53"/>
                <a:gd name="T112" fmla="*/ 48 w 52"/>
                <a:gd name="T113" fmla="*/ 1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2" h="53">
                  <a:moveTo>
                    <a:pt x="31" y="51"/>
                  </a:moveTo>
                  <a:cubicBezTo>
                    <a:pt x="31" y="50"/>
                    <a:pt x="31" y="50"/>
                    <a:pt x="31" y="50"/>
                  </a:cubicBezTo>
                  <a:cubicBezTo>
                    <a:pt x="31" y="51"/>
                    <a:pt x="31" y="51"/>
                    <a:pt x="31" y="51"/>
                  </a:cubicBezTo>
                  <a:cubicBezTo>
                    <a:pt x="31" y="51"/>
                    <a:pt x="31" y="51"/>
                    <a:pt x="31" y="51"/>
                  </a:cubicBezTo>
                  <a:cubicBezTo>
                    <a:pt x="31" y="51"/>
                    <a:pt x="31" y="51"/>
                    <a:pt x="31" y="51"/>
                  </a:cubicBezTo>
                  <a:moveTo>
                    <a:pt x="34" y="49"/>
                  </a:moveTo>
                  <a:cubicBezTo>
                    <a:pt x="34" y="49"/>
                    <a:pt x="34" y="49"/>
                    <a:pt x="34" y="49"/>
                  </a:cubicBezTo>
                  <a:cubicBezTo>
                    <a:pt x="34" y="48"/>
                    <a:pt x="34" y="48"/>
                    <a:pt x="34" y="48"/>
                  </a:cubicBezTo>
                  <a:cubicBezTo>
                    <a:pt x="34" y="48"/>
                    <a:pt x="34" y="49"/>
                    <a:pt x="34" y="49"/>
                  </a:cubicBezTo>
                  <a:moveTo>
                    <a:pt x="25" y="46"/>
                  </a:moveTo>
                  <a:cubicBezTo>
                    <a:pt x="26" y="46"/>
                    <a:pt x="26" y="46"/>
                    <a:pt x="27" y="46"/>
                  </a:cubicBezTo>
                  <a:cubicBezTo>
                    <a:pt x="25" y="51"/>
                    <a:pt x="25" y="51"/>
                    <a:pt x="25" y="51"/>
                  </a:cubicBezTo>
                  <a:cubicBezTo>
                    <a:pt x="24" y="51"/>
                    <a:pt x="24" y="51"/>
                    <a:pt x="23" y="51"/>
                  </a:cubicBezTo>
                  <a:cubicBezTo>
                    <a:pt x="25" y="46"/>
                    <a:pt x="25" y="46"/>
                    <a:pt x="25" y="46"/>
                  </a:cubicBezTo>
                  <a:cubicBezTo>
                    <a:pt x="25" y="46"/>
                    <a:pt x="25" y="46"/>
                    <a:pt x="25" y="46"/>
                  </a:cubicBezTo>
                  <a:moveTo>
                    <a:pt x="22" y="51"/>
                  </a:moveTo>
                  <a:cubicBezTo>
                    <a:pt x="21" y="51"/>
                    <a:pt x="21" y="51"/>
                    <a:pt x="20" y="51"/>
                  </a:cubicBezTo>
                  <a:cubicBezTo>
                    <a:pt x="21" y="49"/>
                    <a:pt x="21" y="48"/>
                    <a:pt x="22" y="46"/>
                  </a:cubicBezTo>
                  <a:cubicBezTo>
                    <a:pt x="23" y="46"/>
                    <a:pt x="23" y="46"/>
                    <a:pt x="24" y="46"/>
                  </a:cubicBezTo>
                  <a:cubicBezTo>
                    <a:pt x="22" y="51"/>
                    <a:pt x="22" y="51"/>
                    <a:pt x="22" y="51"/>
                  </a:cubicBezTo>
                  <a:moveTo>
                    <a:pt x="26" y="51"/>
                  </a:moveTo>
                  <a:cubicBezTo>
                    <a:pt x="28" y="46"/>
                    <a:pt x="28" y="46"/>
                    <a:pt x="28" y="46"/>
                  </a:cubicBezTo>
                  <a:cubicBezTo>
                    <a:pt x="29" y="46"/>
                    <a:pt x="29" y="46"/>
                    <a:pt x="30" y="46"/>
                  </a:cubicBezTo>
                  <a:cubicBezTo>
                    <a:pt x="29" y="48"/>
                    <a:pt x="28" y="49"/>
                    <a:pt x="28" y="51"/>
                  </a:cubicBezTo>
                  <a:cubicBezTo>
                    <a:pt x="27" y="51"/>
                    <a:pt x="27" y="51"/>
                    <a:pt x="26" y="51"/>
                  </a:cubicBezTo>
                  <a:moveTo>
                    <a:pt x="19" y="51"/>
                  </a:moveTo>
                  <a:cubicBezTo>
                    <a:pt x="18" y="51"/>
                    <a:pt x="18" y="50"/>
                    <a:pt x="17" y="50"/>
                  </a:cubicBezTo>
                  <a:cubicBezTo>
                    <a:pt x="18" y="49"/>
                    <a:pt x="19" y="47"/>
                    <a:pt x="19" y="46"/>
                  </a:cubicBezTo>
                  <a:cubicBezTo>
                    <a:pt x="20" y="46"/>
                    <a:pt x="20" y="46"/>
                    <a:pt x="21" y="46"/>
                  </a:cubicBezTo>
                  <a:cubicBezTo>
                    <a:pt x="20" y="47"/>
                    <a:pt x="20" y="49"/>
                    <a:pt x="19" y="51"/>
                  </a:cubicBezTo>
                  <a:moveTo>
                    <a:pt x="29" y="51"/>
                  </a:moveTo>
                  <a:cubicBezTo>
                    <a:pt x="30" y="49"/>
                    <a:pt x="30" y="47"/>
                    <a:pt x="31" y="46"/>
                  </a:cubicBezTo>
                  <a:cubicBezTo>
                    <a:pt x="31" y="46"/>
                    <a:pt x="31" y="46"/>
                    <a:pt x="31" y="46"/>
                  </a:cubicBezTo>
                  <a:cubicBezTo>
                    <a:pt x="31" y="46"/>
                    <a:pt x="31" y="47"/>
                    <a:pt x="31" y="47"/>
                  </a:cubicBezTo>
                  <a:cubicBezTo>
                    <a:pt x="31" y="47"/>
                    <a:pt x="31" y="47"/>
                    <a:pt x="31" y="47"/>
                  </a:cubicBezTo>
                  <a:cubicBezTo>
                    <a:pt x="30" y="51"/>
                    <a:pt x="30" y="51"/>
                    <a:pt x="30" y="51"/>
                  </a:cubicBezTo>
                  <a:cubicBezTo>
                    <a:pt x="29" y="51"/>
                    <a:pt x="29" y="51"/>
                    <a:pt x="29" y="51"/>
                  </a:cubicBezTo>
                  <a:moveTo>
                    <a:pt x="16" y="50"/>
                  </a:moveTo>
                  <a:cubicBezTo>
                    <a:pt x="15" y="50"/>
                    <a:pt x="14" y="49"/>
                    <a:pt x="14" y="49"/>
                  </a:cubicBezTo>
                  <a:cubicBezTo>
                    <a:pt x="14" y="49"/>
                    <a:pt x="14" y="49"/>
                    <a:pt x="14" y="49"/>
                  </a:cubicBezTo>
                  <a:cubicBezTo>
                    <a:pt x="16" y="45"/>
                    <a:pt x="16" y="45"/>
                    <a:pt x="16" y="45"/>
                  </a:cubicBezTo>
                  <a:cubicBezTo>
                    <a:pt x="17" y="45"/>
                    <a:pt x="18" y="45"/>
                    <a:pt x="18" y="45"/>
                  </a:cubicBezTo>
                  <a:cubicBezTo>
                    <a:pt x="17" y="47"/>
                    <a:pt x="17" y="48"/>
                    <a:pt x="16" y="50"/>
                  </a:cubicBezTo>
                  <a:moveTo>
                    <a:pt x="33" y="48"/>
                  </a:moveTo>
                  <a:cubicBezTo>
                    <a:pt x="33" y="47"/>
                    <a:pt x="33" y="47"/>
                    <a:pt x="33" y="47"/>
                  </a:cubicBezTo>
                  <a:cubicBezTo>
                    <a:pt x="33" y="47"/>
                    <a:pt x="33" y="47"/>
                    <a:pt x="33" y="47"/>
                  </a:cubicBezTo>
                  <a:cubicBezTo>
                    <a:pt x="33" y="46"/>
                    <a:pt x="34" y="46"/>
                    <a:pt x="34" y="45"/>
                  </a:cubicBezTo>
                  <a:cubicBezTo>
                    <a:pt x="34" y="45"/>
                    <a:pt x="34" y="45"/>
                    <a:pt x="34" y="45"/>
                  </a:cubicBezTo>
                  <a:cubicBezTo>
                    <a:pt x="35" y="44"/>
                    <a:pt x="35" y="44"/>
                    <a:pt x="35" y="44"/>
                  </a:cubicBezTo>
                  <a:cubicBezTo>
                    <a:pt x="35" y="44"/>
                    <a:pt x="35" y="45"/>
                    <a:pt x="35" y="46"/>
                  </a:cubicBezTo>
                  <a:cubicBezTo>
                    <a:pt x="34" y="46"/>
                    <a:pt x="34" y="46"/>
                    <a:pt x="34" y="46"/>
                  </a:cubicBezTo>
                  <a:cubicBezTo>
                    <a:pt x="33" y="48"/>
                    <a:pt x="33" y="48"/>
                    <a:pt x="33" y="48"/>
                  </a:cubicBezTo>
                  <a:moveTo>
                    <a:pt x="35" y="50"/>
                  </a:moveTo>
                  <a:cubicBezTo>
                    <a:pt x="35" y="49"/>
                    <a:pt x="35" y="48"/>
                    <a:pt x="35" y="48"/>
                  </a:cubicBezTo>
                  <a:cubicBezTo>
                    <a:pt x="36" y="46"/>
                    <a:pt x="36" y="45"/>
                    <a:pt x="36" y="45"/>
                  </a:cubicBezTo>
                  <a:cubicBezTo>
                    <a:pt x="36" y="44"/>
                    <a:pt x="37" y="44"/>
                    <a:pt x="38" y="44"/>
                  </a:cubicBezTo>
                  <a:cubicBezTo>
                    <a:pt x="36" y="49"/>
                    <a:pt x="36" y="49"/>
                    <a:pt x="36" y="49"/>
                  </a:cubicBezTo>
                  <a:cubicBezTo>
                    <a:pt x="36" y="49"/>
                    <a:pt x="36" y="49"/>
                    <a:pt x="36" y="49"/>
                  </a:cubicBezTo>
                  <a:cubicBezTo>
                    <a:pt x="35" y="50"/>
                    <a:pt x="35" y="50"/>
                    <a:pt x="35" y="50"/>
                  </a:cubicBezTo>
                  <a:moveTo>
                    <a:pt x="13" y="48"/>
                  </a:moveTo>
                  <a:cubicBezTo>
                    <a:pt x="12" y="48"/>
                    <a:pt x="11" y="48"/>
                    <a:pt x="11" y="47"/>
                  </a:cubicBezTo>
                  <a:cubicBezTo>
                    <a:pt x="11" y="46"/>
                    <a:pt x="12" y="45"/>
                    <a:pt x="13" y="43"/>
                  </a:cubicBezTo>
                  <a:cubicBezTo>
                    <a:pt x="14" y="44"/>
                    <a:pt x="14" y="44"/>
                    <a:pt x="15" y="44"/>
                  </a:cubicBezTo>
                  <a:cubicBezTo>
                    <a:pt x="13" y="48"/>
                    <a:pt x="13" y="48"/>
                    <a:pt x="13" y="48"/>
                  </a:cubicBezTo>
                  <a:cubicBezTo>
                    <a:pt x="13" y="48"/>
                    <a:pt x="13" y="48"/>
                    <a:pt x="13" y="48"/>
                  </a:cubicBezTo>
                  <a:moveTo>
                    <a:pt x="37" y="49"/>
                  </a:moveTo>
                  <a:cubicBezTo>
                    <a:pt x="39" y="43"/>
                    <a:pt x="39" y="43"/>
                    <a:pt x="39" y="43"/>
                  </a:cubicBezTo>
                  <a:cubicBezTo>
                    <a:pt x="39" y="43"/>
                    <a:pt x="39" y="43"/>
                    <a:pt x="39" y="43"/>
                  </a:cubicBezTo>
                  <a:cubicBezTo>
                    <a:pt x="40" y="43"/>
                    <a:pt x="40" y="43"/>
                    <a:pt x="40" y="43"/>
                  </a:cubicBezTo>
                  <a:cubicBezTo>
                    <a:pt x="39" y="45"/>
                    <a:pt x="38" y="47"/>
                    <a:pt x="38" y="48"/>
                  </a:cubicBezTo>
                  <a:cubicBezTo>
                    <a:pt x="37" y="49"/>
                    <a:pt x="37" y="49"/>
                    <a:pt x="37" y="49"/>
                  </a:cubicBezTo>
                  <a:moveTo>
                    <a:pt x="10" y="47"/>
                  </a:moveTo>
                  <a:cubicBezTo>
                    <a:pt x="9" y="46"/>
                    <a:pt x="9" y="46"/>
                    <a:pt x="9" y="45"/>
                  </a:cubicBezTo>
                  <a:cubicBezTo>
                    <a:pt x="9" y="44"/>
                    <a:pt x="10" y="43"/>
                    <a:pt x="10" y="42"/>
                  </a:cubicBezTo>
                  <a:cubicBezTo>
                    <a:pt x="11" y="42"/>
                    <a:pt x="11" y="43"/>
                    <a:pt x="12" y="43"/>
                  </a:cubicBezTo>
                  <a:cubicBezTo>
                    <a:pt x="11" y="44"/>
                    <a:pt x="11" y="45"/>
                    <a:pt x="10" y="47"/>
                  </a:cubicBezTo>
                  <a:moveTo>
                    <a:pt x="39" y="48"/>
                  </a:moveTo>
                  <a:cubicBezTo>
                    <a:pt x="40" y="46"/>
                    <a:pt x="40" y="44"/>
                    <a:pt x="41" y="42"/>
                  </a:cubicBezTo>
                  <a:cubicBezTo>
                    <a:pt x="41" y="42"/>
                    <a:pt x="41" y="42"/>
                    <a:pt x="41" y="42"/>
                  </a:cubicBezTo>
                  <a:cubicBezTo>
                    <a:pt x="42" y="41"/>
                    <a:pt x="42" y="41"/>
                    <a:pt x="42" y="41"/>
                  </a:cubicBezTo>
                  <a:cubicBezTo>
                    <a:pt x="41" y="43"/>
                    <a:pt x="41" y="45"/>
                    <a:pt x="40" y="47"/>
                  </a:cubicBezTo>
                  <a:cubicBezTo>
                    <a:pt x="39" y="48"/>
                    <a:pt x="39" y="48"/>
                    <a:pt x="39" y="48"/>
                  </a:cubicBezTo>
                  <a:moveTo>
                    <a:pt x="33" y="46"/>
                  </a:moveTo>
                  <a:cubicBezTo>
                    <a:pt x="33" y="45"/>
                    <a:pt x="33" y="45"/>
                    <a:pt x="33" y="45"/>
                  </a:cubicBezTo>
                  <a:cubicBezTo>
                    <a:pt x="32" y="44"/>
                    <a:pt x="32" y="44"/>
                    <a:pt x="32" y="44"/>
                  </a:cubicBezTo>
                  <a:cubicBezTo>
                    <a:pt x="32" y="44"/>
                    <a:pt x="32" y="44"/>
                    <a:pt x="32" y="44"/>
                  </a:cubicBezTo>
                  <a:cubicBezTo>
                    <a:pt x="32" y="44"/>
                    <a:pt x="32" y="44"/>
                    <a:pt x="32" y="44"/>
                  </a:cubicBezTo>
                  <a:cubicBezTo>
                    <a:pt x="33" y="43"/>
                    <a:pt x="33" y="42"/>
                    <a:pt x="34" y="41"/>
                  </a:cubicBezTo>
                  <a:cubicBezTo>
                    <a:pt x="34" y="42"/>
                    <a:pt x="34" y="42"/>
                    <a:pt x="34" y="42"/>
                  </a:cubicBezTo>
                  <a:cubicBezTo>
                    <a:pt x="34" y="43"/>
                    <a:pt x="34" y="43"/>
                    <a:pt x="34" y="43"/>
                  </a:cubicBezTo>
                  <a:cubicBezTo>
                    <a:pt x="34" y="43"/>
                    <a:pt x="34" y="43"/>
                    <a:pt x="33" y="44"/>
                  </a:cubicBezTo>
                  <a:cubicBezTo>
                    <a:pt x="33" y="44"/>
                    <a:pt x="33" y="44"/>
                    <a:pt x="33" y="44"/>
                  </a:cubicBezTo>
                  <a:cubicBezTo>
                    <a:pt x="33" y="45"/>
                    <a:pt x="33" y="45"/>
                    <a:pt x="33" y="46"/>
                  </a:cubicBezTo>
                  <a:moveTo>
                    <a:pt x="8" y="45"/>
                  </a:moveTo>
                  <a:cubicBezTo>
                    <a:pt x="7" y="44"/>
                    <a:pt x="7" y="44"/>
                    <a:pt x="7" y="44"/>
                  </a:cubicBezTo>
                  <a:cubicBezTo>
                    <a:pt x="7" y="44"/>
                    <a:pt x="7" y="44"/>
                    <a:pt x="7" y="44"/>
                  </a:cubicBezTo>
                  <a:cubicBezTo>
                    <a:pt x="8" y="40"/>
                    <a:pt x="8" y="40"/>
                    <a:pt x="8" y="40"/>
                  </a:cubicBezTo>
                  <a:cubicBezTo>
                    <a:pt x="9" y="41"/>
                    <a:pt x="9" y="41"/>
                    <a:pt x="9" y="41"/>
                  </a:cubicBezTo>
                  <a:cubicBezTo>
                    <a:pt x="9" y="42"/>
                    <a:pt x="8" y="43"/>
                    <a:pt x="8" y="45"/>
                  </a:cubicBezTo>
                  <a:moveTo>
                    <a:pt x="42" y="46"/>
                  </a:moveTo>
                  <a:cubicBezTo>
                    <a:pt x="42" y="44"/>
                    <a:pt x="43" y="42"/>
                    <a:pt x="43" y="41"/>
                  </a:cubicBezTo>
                  <a:cubicBezTo>
                    <a:pt x="43" y="41"/>
                    <a:pt x="43" y="41"/>
                    <a:pt x="43" y="41"/>
                  </a:cubicBezTo>
                  <a:cubicBezTo>
                    <a:pt x="44" y="40"/>
                    <a:pt x="44" y="40"/>
                    <a:pt x="44" y="40"/>
                  </a:cubicBezTo>
                  <a:cubicBezTo>
                    <a:pt x="44" y="42"/>
                    <a:pt x="43" y="43"/>
                    <a:pt x="43" y="45"/>
                  </a:cubicBezTo>
                  <a:cubicBezTo>
                    <a:pt x="43" y="45"/>
                    <a:pt x="43" y="45"/>
                    <a:pt x="43" y="45"/>
                  </a:cubicBezTo>
                  <a:cubicBezTo>
                    <a:pt x="42" y="45"/>
                    <a:pt x="42" y="46"/>
                    <a:pt x="42" y="46"/>
                  </a:cubicBezTo>
                  <a:moveTo>
                    <a:pt x="32" y="43"/>
                  </a:moveTo>
                  <a:cubicBezTo>
                    <a:pt x="31" y="42"/>
                    <a:pt x="31" y="42"/>
                    <a:pt x="31" y="41"/>
                  </a:cubicBezTo>
                  <a:cubicBezTo>
                    <a:pt x="31" y="41"/>
                    <a:pt x="31" y="41"/>
                    <a:pt x="31" y="41"/>
                  </a:cubicBezTo>
                  <a:cubicBezTo>
                    <a:pt x="31" y="41"/>
                    <a:pt x="32" y="40"/>
                    <a:pt x="32" y="39"/>
                  </a:cubicBezTo>
                  <a:cubicBezTo>
                    <a:pt x="33" y="39"/>
                    <a:pt x="33" y="40"/>
                    <a:pt x="33" y="40"/>
                  </a:cubicBezTo>
                  <a:cubicBezTo>
                    <a:pt x="32" y="41"/>
                    <a:pt x="32" y="42"/>
                    <a:pt x="32" y="43"/>
                  </a:cubicBezTo>
                  <a:moveTo>
                    <a:pt x="6" y="43"/>
                  </a:moveTo>
                  <a:cubicBezTo>
                    <a:pt x="6" y="42"/>
                    <a:pt x="5" y="42"/>
                    <a:pt x="5" y="41"/>
                  </a:cubicBezTo>
                  <a:cubicBezTo>
                    <a:pt x="5" y="40"/>
                    <a:pt x="6" y="40"/>
                    <a:pt x="6" y="39"/>
                  </a:cubicBezTo>
                  <a:cubicBezTo>
                    <a:pt x="7" y="40"/>
                    <a:pt x="7" y="40"/>
                    <a:pt x="7" y="40"/>
                  </a:cubicBezTo>
                  <a:cubicBezTo>
                    <a:pt x="6" y="43"/>
                    <a:pt x="6" y="43"/>
                    <a:pt x="6" y="43"/>
                  </a:cubicBezTo>
                  <a:moveTo>
                    <a:pt x="4" y="40"/>
                  </a:moveTo>
                  <a:cubicBezTo>
                    <a:pt x="4" y="39"/>
                    <a:pt x="4" y="39"/>
                    <a:pt x="4" y="39"/>
                  </a:cubicBezTo>
                  <a:cubicBezTo>
                    <a:pt x="5" y="37"/>
                    <a:pt x="5" y="37"/>
                    <a:pt x="5" y="37"/>
                  </a:cubicBezTo>
                  <a:cubicBezTo>
                    <a:pt x="5" y="38"/>
                    <a:pt x="5" y="38"/>
                    <a:pt x="5" y="38"/>
                  </a:cubicBezTo>
                  <a:cubicBezTo>
                    <a:pt x="5" y="39"/>
                    <a:pt x="5" y="39"/>
                    <a:pt x="4" y="40"/>
                  </a:cubicBezTo>
                  <a:moveTo>
                    <a:pt x="44" y="43"/>
                  </a:moveTo>
                  <a:cubicBezTo>
                    <a:pt x="45" y="42"/>
                    <a:pt x="45" y="40"/>
                    <a:pt x="46" y="38"/>
                  </a:cubicBezTo>
                  <a:cubicBezTo>
                    <a:pt x="47" y="37"/>
                    <a:pt x="47" y="37"/>
                    <a:pt x="47" y="37"/>
                  </a:cubicBezTo>
                  <a:cubicBezTo>
                    <a:pt x="47" y="38"/>
                    <a:pt x="46" y="40"/>
                    <a:pt x="46" y="40"/>
                  </a:cubicBezTo>
                  <a:cubicBezTo>
                    <a:pt x="46" y="40"/>
                    <a:pt x="46" y="40"/>
                    <a:pt x="46" y="40"/>
                  </a:cubicBezTo>
                  <a:cubicBezTo>
                    <a:pt x="46" y="41"/>
                    <a:pt x="45" y="42"/>
                    <a:pt x="44" y="43"/>
                  </a:cubicBezTo>
                  <a:moveTo>
                    <a:pt x="31" y="40"/>
                  </a:moveTo>
                  <a:cubicBezTo>
                    <a:pt x="30" y="40"/>
                    <a:pt x="30" y="39"/>
                    <a:pt x="30" y="39"/>
                  </a:cubicBezTo>
                  <a:cubicBezTo>
                    <a:pt x="31" y="37"/>
                    <a:pt x="31" y="37"/>
                    <a:pt x="31" y="37"/>
                  </a:cubicBezTo>
                  <a:cubicBezTo>
                    <a:pt x="31" y="37"/>
                    <a:pt x="31" y="37"/>
                    <a:pt x="32" y="38"/>
                  </a:cubicBezTo>
                  <a:cubicBezTo>
                    <a:pt x="31" y="39"/>
                    <a:pt x="31" y="39"/>
                    <a:pt x="31" y="40"/>
                  </a:cubicBezTo>
                  <a:moveTo>
                    <a:pt x="3" y="38"/>
                  </a:moveTo>
                  <a:cubicBezTo>
                    <a:pt x="3" y="38"/>
                    <a:pt x="3" y="37"/>
                    <a:pt x="3" y="37"/>
                  </a:cubicBezTo>
                  <a:cubicBezTo>
                    <a:pt x="3" y="36"/>
                    <a:pt x="3" y="36"/>
                    <a:pt x="3" y="35"/>
                  </a:cubicBezTo>
                  <a:cubicBezTo>
                    <a:pt x="4" y="36"/>
                    <a:pt x="4" y="36"/>
                    <a:pt x="4" y="36"/>
                  </a:cubicBezTo>
                  <a:cubicBezTo>
                    <a:pt x="4" y="37"/>
                    <a:pt x="4" y="37"/>
                    <a:pt x="4" y="37"/>
                  </a:cubicBezTo>
                  <a:cubicBezTo>
                    <a:pt x="3" y="38"/>
                    <a:pt x="3" y="38"/>
                    <a:pt x="3" y="38"/>
                  </a:cubicBezTo>
                  <a:moveTo>
                    <a:pt x="29" y="37"/>
                  </a:moveTo>
                  <a:cubicBezTo>
                    <a:pt x="29" y="37"/>
                    <a:pt x="29" y="36"/>
                    <a:pt x="29" y="36"/>
                  </a:cubicBezTo>
                  <a:cubicBezTo>
                    <a:pt x="29" y="36"/>
                    <a:pt x="29" y="36"/>
                    <a:pt x="29" y="36"/>
                  </a:cubicBezTo>
                  <a:cubicBezTo>
                    <a:pt x="30" y="34"/>
                    <a:pt x="30" y="34"/>
                    <a:pt x="30" y="34"/>
                  </a:cubicBezTo>
                  <a:cubicBezTo>
                    <a:pt x="30" y="35"/>
                    <a:pt x="30" y="35"/>
                    <a:pt x="30" y="35"/>
                  </a:cubicBezTo>
                  <a:cubicBezTo>
                    <a:pt x="29" y="37"/>
                    <a:pt x="29" y="37"/>
                    <a:pt x="29" y="37"/>
                  </a:cubicBezTo>
                  <a:moveTo>
                    <a:pt x="2" y="36"/>
                  </a:moveTo>
                  <a:cubicBezTo>
                    <a:pt x="2" y="35"/>
                    <a:pt x="2" y="35"/>
                    <a:pt x="2" y="34"/>
                  </a:cubicBezTo>
                  <a:cubicBezTo>
                    <a:pt x="2" y="33"/>
                    <a:pt x="2" y="33"/>
                    <a:pt x="2" y="33"/>
                  </a:cubicBezTo>
                  <a:cubicBezTo>
                    <a:pt x="2" y="34"/>
                    <a:pt x="3" y="34"/>
                    <a:pt x="3" y="34"/>
                  </a:cubicBezTo>
                  <a:cubicBezTo>
                    <a:pt x="3" y="34"/>
                    <a:pt x="3" y="34"/>
                    <a:pt x="3" y="34"/>
                  </a:cubicBezTo>
                  <a:cubicBezTo>
                    <a:pt x="3" y="35"/>
                    <a:pt x="2" y="35"/>
                    <a:pt x="2" y="36"/>
                  </a:cubicBezTo>
                  <a:moveTo>
                    <a:pt x="47" y="34"/>
                  </a:moveTo>
                  <a:cubicBezTo>
                    <a:pt x="46" y="34"/>
                    <a:pt x="46" y="34"/>
                    <a:pt x="46" y="34"/>
                  </a:cubicBezTo>
                  <a:cubicBezTo>
                    <a:pt x="47" y="34"/>
                    <a:pt x="47" y="33"/>
                    <a:pt x="47" y="33"/>
                  </a:cubicBezTo>
                  <a:cubicBezTo>
                    <a:pt x="48" y="33"/>
                    <a:pt x="48" y="33"/>
                    <a:pt x="48" y="33"/>
                  </a:cubicBezTo>
                  <a:cubicBezTo>
                    <a:pt x="48" y="33"/>
                    <a:pt x="48" y="33"/>
                    <a:pt x="48" y="33"/>
                  </a:cubicBezTo>
                  <a:cubicBezTo>
                    <a:pt x="48" y="33"/>
                    <a:pt x="48" y="33"/>
                    <a:pt x="48" y="33"/>
                  </a:cubicBezTo>
                  <a:cubicBezTo>
                    <a:pt x="48" y="34"/>
                    <a:pt x="47" y="34"/>
                    <a:pt x="47" y="34"/>
                  </a:cubicBezTo>
                  <a:moveTo>
                    <a:pt x="29" y="34"/>
                  </a:moveTo>
                  <a:cubicBezTo>
                    <a:pt x="28" y="33"/>
                    <a:pt x="28" y="33"/>
                    <a:pt x="28" y="33"/>
                  </a:cubicBezTo>
                  <a:cubicBezTo>
                    <a:pt x="28" y="33"/>
                    <a:pt x="28" y="33"/>
                    <a:pt x="28" y="33"/>
                  </a:cubicBezTo>
                  <a:cubicBezTo>
                    <a:pt x="29" y="32"/>
                    <a:pt x="29" y="32"/>
                    <a:pt x="29" y="32"/>
                  </a:cubicBezTo>
                  <a:cubicBezTo>
                    <a:pt x="29" y="33"/>
                    <a:pt x="29" y="33"/>
                    <a:pt x="29" y="33"/>
                  </a:cubicBezTo>
                  <a:cubicBezTo>
                    <a:pt x="29" y="34"/>
                    <a:pt x="29" y="34"/>
                    <a:pt x="29" y="34"/>
                  </a:cubicBezTo>
                  <a:moveTo>
                    <a:pt x="45" y="34"/>
                  </a:moveTo>
                  <a:cubicBezTo>
                    <a:pt x="45" y="33"/>
                    <a:pt x="45" y="33"/>
                    <a:pt x="44" y="33"/>
                  </a:cubicBezTo>
                  <a:cubicBezTo>
                    <a:pt x="44" y="33"/>
                    <a:pt x="45" y="32"/>
                    <a:pt x="45" y="32"/>
                  </a:cubicBezTo>
                  <a:cubicBezTo>
                    <a:pt x="45" y="32"/>
                    <a:pt x="45" y="32"/>
                    <a:pt x="45" y="32"/>
                  </a:cubicBezTo>
                  <a:cubicBezTo>
                    <a:pt x="45" y="32"/>
                    <a:pt x="46" y="32"/>
                    <a:pt x="46" y="32"/>
                  </a:cubicBezTo>
                  <a:cubicBezTo>
                    <a:pt x="46" y="33"/>
                    <a:pt x="46" y="33"/>
                    <a:pt x="45" y="34"/>
                  </a:cubicBezTo>
                  <a:moveTo>
                    <a:pt x="28" y="32"/>
                  </a:moveTo>
                  <a:cubicBezTo>
                    <a:pt x="28" y="31"/>
                    <a:pt x="28" y="31"/>
                    <a:pt x="28" y="31"/>
                  </a:cubicBezTo>
                  <a:cubicBezTo>
                    <a:pt x="28" y="31"/>
                    <a:pt x="28" y="31"/>
                    <a:pt x="28" y="31"/>
                  </a:cubicBezTo>
                  <a:cubicBezTo>
                    <a:pt x="28" y="31"/>
                    <a:pt x="28" y="31"/>
                    <a:pt x="28" y="31"/>
                  </a:cubicBezTo>
                  <a:cubicBezTo>
                    <a:pt x="28" y="32"/>
                    <a:pt x="28" y="32"/>
                    <a:pt x="28" y="32"/>
                  </a:cubicBezTo>
                  <a:moveTo>
                    <a:pt x="43" y="33"/>
                  </a:moveTo>
                  <a:cubicBezTo>
                    <a:pt x="42" y="32"/>
                    <a:pt x="42" y="32"/>
                    <a:pt x="41" y="32"/>
                  </a:cubicBezTo>
                  <a:cubicBezTo>
                    <a:pt x="41" y="31"/>
                    <a:pt x="42" y="31"/>
                    <a:pt x="42" y="31"/>
                  </a:cubicBezTo>
                  <a:cubicBezTo>
                    <a:pt x="42" y="31"/>
                    <a:pt x="43" y="31"/>
                    <a:pt x="43" y="31"/>
                  </a:cubicBezTo>
                  <a:cubicBezTo>
                    <a:pt x="44" y="31"/>
                    <a:pt x="44" y="31"/>
                    <a:pt x="44" y="31"/>
                  </a:cubicBezTo>
                  <a:cubicBezTo>
                    <a:pt x="44" y="32"/>
                    <a:pt x="43" y="32"/>
                    <a:pt x="43" y="33"/>
                  </a:cubicBezTo>
                  <a:moveTo>
                    <a:pt x="40" y="31"/>
                  </a:moveTo>
                  <a:cubicBezTo>
                    <a:pt x="39" y="31"/>
                    <a:pt x="39" y="31"/>
                    <a:pt x="39" y="31"/>
                  </a:cubicBezTo>
                  <a:cubicBezTo>
                    <a:pt x="40" y="30"/>
                    <a:pt x="40" y="30"/>
                    <a:pt x="40" y="30"/>
                  </a:cubicBezTo>
                  <a:cubicBezTo>
                    <a:pt x="41" y="30"/>
                    <a:pt x="41" y="30"/>
                    <a:pt x="41" y="30"/>
                  </a:cubicBezTo>
                  <a:cubicBezTo>
                    <a:pt x="40" y="31"/>
                    <a:pt x="40" y="31"/>
                    <a:pt x="40" y="31"/>
                  </a:cubicBezTo>
                  <a:moveTo>
                    <a:pt x="1" y="32"/>
                  </a:moveTo>
                  <a:cubicBezTo>
                    <a:pt x="1" y="32"/>
                    <a:pt x="1" y="31"/>
                    <a:pt x="1" y="30"/>
                  </a:cubicBezTo>
                  <a:cubicBezTo>
                    <a:pt x="1" y="31"/>
                    <a:pt x="1" y="31"/>
                    <a:pt x="2" y="32"/>
                  </a:cubicBezTo>
                  <a:cubicBezTo>
                    <a:pt x="1" y="32"/>
                    <a:pt x="1" y="32"/>
                    <a:pt x="1" y="32"/>
                  </a:cubicBezTo>
                  <a:moveTo>
                    <a:pt x="38" y="31"/>
                  </a:moveTo>
                  <a:cubicBezTo>
                    <a:pt x="38" y="30"/>
                    <a:pt x="37" y="30"/>
                    <a:pt x="37" y="30"/>
                  </a:cubicBezTo>
                  <a:cubicBezTo>
                    <a:pt x="37" y="29"/>
                    <a:pt x="37" y="29"/>
                    <a:pt x="37" y="29"/>
                  </a:cubicBezTo>
                  <a:cubicBezTo>
                    <a:pt x="38" y="29"/>
                    <a:pt x="38" y="29"/>
                    <a:pt x="39" y="30"/>
                  </a:cubicBezTo>
                  <a:cubicBezTo>
                    <a:pt x="38" y="31"/>
                    <a:pt x="38" y="31"/>
                    <a:pt x="38" y="31"/>
                  </a:cubicBezTo>
                  <a:moveTo>
                    <a:pt x="49" y="37"/>
                  </a:moveTo>
                  <a:cubicBezTo>
                    <a:pt x="49" y="33"/>
                    <a:pt x="49" y="33"/>
                    <a:pt x="49" y="33"/>
                  </a:cubicBezTo>
                  <a:cubicBezTo>
                    <a:pt x="49" y="33"/>
                    <a:pt x="49" y="33"/>
                    <a:pt x="49" y="33"/>
                  </a:cubicBezTo>
                  <a:cubicBezTo>
                    <a:pt x="50" y="31"/>
                    <a:pt x="50" y="30"/>
                    <a:pt x="50" y="29"/>
                  </a:cubicBezTo>
                  <a:cubicBezTo>
                    <a:pt x="50" y="32"/>
                    <a:pt x="50" y="35"/>
                    <a:pt x="49" y="37"/>
                  </a:cubicBezTo>
                  <a:moveTo>
                    <a:pt x="36" y="29"/>
                  </a:moveTo>
                  <a:cubicBezTo>
                    <a:pt x="35" y="29"/>
                    <a:pt x="35" y="29"/>
                    <a:pt x="35" y="29"/>
                  </a:cubicBezTo>
                  <a:cubicBezTo>
                    <a:pt x="35" y="28"/>
                    <a:pt x="35" y="28"/>
                    <a:pt x="35" y="28"/>
                  </a:cubicBezTo>
                  <a:cubicBezTo>
                    <a:pt x="35" y="28"/>
                    <a:pt x="36" y="29"/>
                    <a:pt x="36" y="29"/>
                  </a:cubicBezTo>
                  <a:cubicBezTo>
                    <a:pt x="36" y="29"/>
                    <a:pt x="36" y="29"/>
                    <a:pt x="36" y="29"/>
                  </a:cubicBezTo>
                  <a:moveTo>
                    <a:pt x="27" y="30"/>
                  </a:moveTo>
                  <a:cubicBezTo>
                    <a:pt x="27" y="29"/>
                    <a:pt x="27" y="29"/>
                    <a:pt x="26" y="28"/>
                  </a:cubicBezTo>
                  <a:cubicBezTo>
                    <a:pt x="27" y="29"/>
                    <a:pt x="27" y="29"/>
                    <a:pt x="27" y="30"/>
                  </a:cubicBezTo>
                  <a:cubicBezTo>
                    <a:pt x="27" y="30"/>
                    <a:pt x="27" y="30"/>
                    <a:pt x="27" y="30"/>
                  </a:cubicBezTo>
                  <a:cubicBezTo>
                    <a:pt x="27" y="30"/>
                    <a:pt x="27" y="30"/>
                    <a:pt x="27" y="30"/>
                  </a:cubicBezTo>
                  <a:moveTo>
                    <a:pt x="34" y="29"/>
                  </a:moveTo>
                  <a:cubicBezTo>
                    <a:pt x="33" y="28"/>
                    <a:pt x="33" y="28"/>
                    <a:pt x="32" y="28"/>
                  </a:cubicBezTo>
                  <a:cubicBezTo>
                    <a:pt x="32" y="27"/>
                    <a:pt x="32" y="27"/>
                    <a:pt x="32" y="27"/>
                  </a:cubicBezTo>
                  <a:cubicBezTo>
                    <a:pt x="33" y="28"/>
                    <a:pt x="33" y="28"/>
                    <a:pt x="34" y="28"/>
                  </a:cubicBezTo>
                  <a:cubicBezTo>
                    <a:pt x="34" y="29"/>
                    <a:pt x="34" y="29"/>
                    <a:pt x="34" y="29"/>
                  </a:cubicBezTo>
                  <a:moveTo>
                    <a:pt x="36" y="43"/>
                  </a:moveTo>
                  <a:cubicBezTo>
                    <a:pt x="36" y="43"/>
                    <a:pt x="35" y="42"/>
                    <a:pt x="34" y="40"/>
                  </a:cubicBezTo>
                  <a:cubicBezTo>
                    <a:pt x="34" y="40"/>
                    <a:pt x="34" y="40"/>
                    <a:pt x="34" y="40"/>
                  </a:cubicBezTo>
                  <a:cubicBezTo>
                    <a:pt x="33" y="39"/>
                    <a:pt x="33" y="37"/>
                    <a:pt x="32" y="36"/>
                  </a:cubicBezTo>
                  <a:cubicBezTo>
                    <a:pt x="31" y="34"/>
                    <a:pt x="30" y="32"/>
                    <a:pt x="29" y="31"/>
                  </a:cubicBezTo>
                  <a:cubicBezTo>
                    <a:pt x="29" y="31"/>
                    <a:pt x="29" y="31"/>
                    <a:pt x="29" y="31"/>
                  </a:cubicBezTo>
                  <a:cubicBezTo>
                    <a:pt x="28" y="29"/>
                    <a:pt x="28" y="28"/>
                    <a:pt x="27" y="27"/>
                  </a:cubicBezTo>
                  <a:cubicBezTo>
                    <a:pt x="30" y="28"/>
                    <a:pt x="34" y="30"/>
                    <a:pt x="38" y="32"/>
                  </a:cubicBezTo>
                  <a:cubicBezTo>
                    <a:pt x="38" y="32"/>
                    <a:pt x="38" y="32"/>
                    <a:pt x="38" y="32"/>
                  </a:cubicBezTo>
                  <a:cubicBezTo>
                    <a:pt x="39" y="32"/>
                    <a:pt x="39" y="32"/>
                    <a:pt x="39" y="32"/>
                  </a:cubicBezTo>
                  <a:cubicBezTo>
                    <a:pt x="39" y="32"/>
                    <a:pt x="39" y="32"/>
                    <a:pt x="39" y="32"/>
                  </a:cubicBezTo>
                  <a:cubicBezTo>
                    <a:pt x="40" y="33"/>
                    <a:pt x="42" y="33"/>
                    <a:pt x="44" y="34"/>
                  </a:cubicBezTo>
                  <a:cubicBezTo>
                    <a:pt x="44" y="34"/>
                    <a:pt x="45" y="35"/>
                    <a:pt x="45" y="35"/>
                  </a:cubicBezTo>
                  <a:cubicBezTo>
                    <a:pt x="46" y="35"/>
                    <a:pt x="46" y="35"/>
                    <a:pt x="46" y="35"/>
                  </a:cubicBezTo>
                  <a:cubicBezTo>
                    <a:pt x="46" y="35"/>
                    <a:pt x="46" y="35"/>
                    <a:pt x="46" y="35"/>
                  </a:cubicBezTo>
                  <a:cubicBezTo>
                    <a:pt x="46" y="35"/>
                    <a:pt x="46" y="35"/>
                    <a:pt x="46" y="35"/>
                  </a:cubicBezTo>
                  <a:cubicBezTo>
                    <a:pt x="47" y="35"/>
                    <a:pt x="47" y="35"/>
                    <a:pt x="47" y="35"/>
                  </a:cubicBezTo>
                  <a:cubicBezTo>
                    <a:pt x="46" y="35"/>
                    <a:pt x="46" y="35"/>
                    <a:pt x="46" y="35"/>
                  </a:cubicBezTo>
                  <a:cubicBezTo>
                    <a:pt x="47" y="36"/>
                    <a:pt x="47" y="36"/>
                    <a:pt x="47" y="36"/>
                  </a:cubicBezTo>
                  <a:cubicBezTo>
                    <a:pt x="46" y="36"/>
                    <a:pt x="46" y="37"/>
                    <a:pt x="45" y="38"/>
                  </a:cubicBezTo>
                  <a:cubicBezTo>
                    <a:pt x="45" y="38"/>
                    <a:pt x="45" y="38"/>
                    <a:pt x="45" y="38"/>
                  </a:cubicBezTo>
                  <a:cubicBezTo>
                    <a:pt x="43" y="40"/>
                    <a:pt x="40" y="42"/>
                    <a:pt x="36" y="43"/>
                  </a:cubicBezTo>
                  <a:moveTo>
                    <a:pt x="31" y="28"/>
                  </a:moveTo>
                  <a:cubicBezTo>
                    <a:pt x="30" y="27"/>
                    <a:pt x="30" y="27"/>
                    <a:pt x="30" y="27"/>
                  </a:cubicBezTo>
                  <a:cubicBezTo>
                    <a:pt x="30" y="27"/>
                    <a:pt x="30" y="27"/>
                    <a:pt x="30" y="27"/>
                  </a:cubicBezTo>
                  <a:cubicBezTo>
                    <a:pt x="30" y="27"/>
                    <a:pt x="30" y="27"/>
                    <a:pt x="30" y="27"/>
                  </a:cubicBezTo>
                  <a:cubicBezTo>
                    <a:pt x="31" y="27"/>
                    <a:pt x="31" y="27"/>
                    <a:pt x="31" y="27"/>
                  </a:cubicBezTo>
                  <a:cubicBezTo>
                    <a:pt x="31" y="28"/>
                    <a:pt x="31" y="28"/>
                    <a:pt x="31" y="28"/>
                  </a:cubicBezTo>
                  <a:moveTo>
                    <a:pt x="29" y="27"/>
                  </a:moveTo>
                  <a:cubicBezTo>
                    <a:pt x="28" y="26"/>
                    <a:pt x="27" y="26"/>
                    <a:pt x="27" y="26"/>
                  </a:cubicBezTo>
                  <a:cubicBezTo>
                    <a:pt x="27" y="25"/>
                    <a:pt x="27" y="25"/>
                    <a:pt x="27" y="25"/>
                  </a:cubicBezTo>
                  <a:cubicBezTo>
                    <a:pt x="27" y="25"/>
                    <a:pt x="27" y="25"/>
                    <a:pt x="27" y="25"/>
                  </a:cubicBezTo>
                  <a:cubicBezTo>
                    <a:pt x="27" y="26"/>
                    <a:pt x="28" y="26"/>
                    <a:pt x="29" y="26"/>
                  </a:cubicBezTo>
                  <a:cubicBezTo>
                    <a:pt x="29" y="27"/>
                    <a:pt x="29" y="27"/>
                    <a:pt x="29" y="27"/>
                  </a:cubicBezTo>
                  <a:moveTo>
                    <a:pt x="27" y="24"/>
                  </a:moveTo>
                  <a:cubicBezTo>
                    <a:pt x="27" y="24"/>
                    <a:pt x="27" y="24"/>
                    <a:pt x="27" y="24"/>
                  </a:cubicBezTo>
                  <a:cubicBezTo>
                    <a:pt x="27" y="23"/>
                    <a:pt x="27" y="23"/>
                    <a:pt x="27" y="23"/>
                  </a:cubicBezTo>
                  <a:cubicBezTo>
                    <a:pt x="27" y="23"/>
                    <a:pt x="28" y="22"/>
                    <a:pt x="29" y="22"/>
                  </a:cubicBezTo>
                  <a:cubicBezTo>
                    <a:pt x="29" y="22"/>
                    <a:pt x="29" y="23"/>
                    <a:pt x="28" y="24"/>
                  </a:cubicBezTo>
                  <a:cubicBezTo>
                    <a:pt x="28" y="24"/>
                    <a:pt x="27" y="24"/>
                    <a:pt x="27" y="24"/>
                  </a:cubicBezTo>
                  <a:cubicBezTo>
                    <a:pt x="27" y="24"/>
                    <a:pt x="27" y="24"/>
                    <a:pt x="27" y="24"/>
                  </a:cubicBezTo>
                  <a:cubicBezTo>
                    <a:pt x="27" y="24"/>
                    <a:pt x="27" y="24"/>
                    <a:pt x="27" y="24"/>
                  </a:cubicBezTo>
                  <a:cubicBezTo>
                    <a:pt x="27" y="24"/>
                    <a:pt x="27" y="24"/>
                    <a:pt x="27" y="24"/>
                  </a:cubicBezTo>
                  <a:moveTo>
                    <a:pt x="30" y="24"/>
                  </a:moveTo>
                  <a:cubicBezTo>
                    <a:pt x="30" y="23"/>
                    <a:pt x="30" y="22"/>
                    <a:pt x="31" y="21"/>
                  </a:cubicBezTo>
                  <a:cubicBezTo>
                    <a:pt x="31" y="21"/>
                    <a:pt x="31" y="21"/>
                    <a:pt x="31" y="21"/>
                  </a:cubicBezTo>
                  <a:cubicBezTo>
                    <a:pt x="31" y="20"/>
                    <a:pt x="32" y="20"/>
                    <a:pt x="33" y="20"/>
                  </a:cubicBezTo>
                  <a:cubicBezTo>
                    <a:pt x="32" y="21"/>
                    <a:pt x="32" y="22"/>
                    <a:pt x="31" y="23"/>
                  </a:cubicBezTo>
                  <a:cubicBezTo>
                    <a:pt x="31" y="23"/>
                    <a:pt x="31" y="23"/>
                    <a:pt x="31" y="23"/>
                  </a:cubicBezTo>
                  <a:cubicBezTo>
                    <a:pt x="30" y="23"/>
                    <a:pt x="30" y="23"/>
                    <a:pt x="30" y="23"/>
                  </a:cubicBezTo>
                  <a:cubicBezTo>
                    <a:pt x="30" y="24"/>
                    <a:pt x="30" y="24"/>
                    <a:pt x="30" y="24"/>
                  </a:cubicBezTo>
                  <a:moveTo>
                    <a:pt x="34" y="23"/>
                  </a:moveTo>
                  <a:cubicBezTo>
                    <a:pt x="34" y="23"/>
                    <a:pt x="34" y="23"/>
                    <a:pt x="34" y="23"/>
                  </a:cubicBezTo>
                  <a:cubicBezTo>
                    <a:pt x="35" y="23"/>
                    <a:pt x="36" y="23"/>
                    <a:pt x="37" y="22"/>
                  </a:cubicBezTo>
                  <a:cubicBezTo>
                    <a:pt x="41" y="21"/>
                    <a:pt x="46" y="19"/>
                    <a:pt x="49" y="18"/>
                  </a:cubicBezTo>
                  <a:cubicBezTo>
                    <a:pt x="50" y="23"/>
                    <a:pt x="50" y="28"/>
                    <a:pt x="49" y="32"/>
                  </a:cubicBezTo>
                  <a:cubicBezTo>
                    <a:pt x="48" y="32"/>
                    <a:pt x="48" y="32"/>
                    <a:pt x="48" y="32"/>
                  </a:cubicBezTo>
                  <a:cubicBezTo>
                    <a:pt x="47" y="31"/>
                    <a:pt x="45" y="31"/>
                    <a:pt x="43" y="30"/>
                  </a:cubicBezTo>
                  <a:cubicBezTo>
                    <a:pt x="43" y="30"/>
                    <a:pt x="42" y="30"/>
                    <a:pt x="42" y="30"/>
                  </a:cubicBezTo>
                  <a:cubicBezTo>
                    <a:pt x="42" y="29"/>
                    <a:pt x="42" y="29"/>
                    <a:pt x="42" y="29"/>
                  </a:cubicBezTo>
                  <a:cubicBezTo>
                    <a:pt x="41" y="29"/>
                    <a:pt x="41" y="29"/>
                    <a:pt x="41" y="29"/>
                  </a:cubicBezTo>
                  <a:cubicBezTo>
                    <a:pt x="38" y="28"/>
                    <a:pt x="35" y="27"/>
                    <a:pt x="33" y="26"/>
                  </a:cubicBezTo>
                  <a:cubicBezTo>
                    <a:pt x="32" y="26"/>
                    <a:pt x="32" y="26"/>
                    <a:pt x="32" y="26"/>
                  </a:cubicBezTo>
                  <a:cubicBezTo>
                    <a:pt x="32" y="26"/>
                    <a:pt x="32" y="26"/>
                    <a:pt x="32" y="26"/>
                  </a:cubicBezTo>
                  <a:cubicBezTo>
                    <a:pt x="31" y="26"/>
                    <a:pt x="31" y="26"/>
                    <a:pt x="31" y="26"/>
                  </a:cubicBezTo>
                  <a:cubicBezTo>
                    <a:pt x="31" y="26"/>
                    <a:pt x="31" y="26"/>
                    <a:pt x="31" y="26"/>
                  </a:cubicBezTo>
                  <a:cubicBezTo>
                    <a:pt x="30" y="25"/>
                    <a:pt x="30" y="25"/>
                    <a:pt x="30" y="25"/>
                  </a:cubicBezTo>
                  <a:cubicBezTo>
                    <a:pt x="30" y="25"/>
                    <a:pt x="29" y="25"/>
                    <a:pt x="29" y="25"/>
                  </a:cubicBezTo>
                  <a:cubicBezTo>
                    <a:pt x="30" y="25"/>
                    <a:pt x="32" y="24"/>
                    <a:pt x="34" y="23"/>
                  </a:cubicBezTo>
                  <a:cubicBezTo>
                    <a:pt x="34" y="23"/>
                    <a:pt x="34" y="23"/>
                    <a:pt x="34" y="23"/>
                  </a:cubicBezTo>
                  <a:moveTo>
                    <a:pt x="33" y="22"/>
                  </a:moveTo>
                  <a:cubicBezTo>
                    <a:pt x="33" y="21"/>
                    <a:pt x="34" y="20"/>
                    <a:pt x="34" y="19"/>
                  </a:cubicBezTo>
                  <a:cubicBezTo>
                    <a:pt x="34" y="19"/>
                    <a:pt x="34" y="19"/>
                    <a:pt x="34" y="19"/>
                  </a:cubicBezTo>
                  <a:cubicBezTo>
                    <a:pt x="34" y="18"/>
                    <a:pt x="35" y="18"/>
                    <a:pt x="35" y="18"/>
                  </a:cubicBezTo>
                  <a:cubicBezTo>
                    <a:pt x="35" y="19"/>
                    <a:pt x="34" y="20"/>
                    <a:pt x="34" y="22"/>
                  </a:cubicBezTo>
                  <a:cubicBezTo>
                    <a:pt x="33" y="22"/>
                    <a:pt x="33" y="22"/>
                    <a:pt x="33" y="22"/>
                  </a:cubicBezTo>
                  <a:moveTo>
                    <a:pt x="35" y="21"/>
                  </a:moveTo>
                  <a:cubicBezTo>
                    <a:pt x="36" y="20"/>
                    <a:pt x="36" y="19"/>
                    <a:pt x="37" y="18"/>
                  </a:cubicBezTo>
                  <a:cubicBezTo>
                    <a:pt x="37" y="17"/>
                    <a:pt x="37" y="17"/>
                    <a:pt x="37" y="17"/>
                  </a:cubicBezTo>
                  <a:cubicBezTo>
                    <a:pt x="37" y="17"/>
                    <a:pt x="38" y="17"/>
                    <a:pt x="38" y="16"/>
                  </a:cubicBezTo>
                  <a:cubicBezTo>
                    <a:pt x="36" y="21"/>
                    <a:pt x="36" y="21"/>
                    <a:pt x="36" y="21"/>
                  </a:cubicBezTo>
                  <a:cubicBezTo>
                    <a:pt x="36" y="21"/>
                    <a:pt x="36" y="21"/>
                    <a:pt x="35" y="21"/>
                  </a:cubicBezTo>
                  <a:moveTo>
                    <a:pt x="38" y="20"/>
                  </a:moveTo>
                  <a:cubicBezTo>
                    <a:pt x="40" y="16"/>
                    <a:pt x="40" y="16"/>
                    <a:pt x="40" y="16"/>
                  </a:cubicBezTo>
                  <a:cubicBezTo>
                    <a:pt x="40" y="15"/>
                    <a:pt x="40" y="15"/>
                    <a:pt x="40" y="15"/>
                  </a:cubicBezTo>
                  <a:cubicBezTo>
                    <a:pt x="40" y="15"/>
                    <a:pt x="41" y="15"/>
                    <a:pt x="42" y="14"/>
                  </a:cubicBezTo>
                  <a:cubicBezTo>
                    <a:pt x="41" y="16"/>
                    <a:pt x="41" y="17"/>
                    <a:pt x="40" y="19"/>
                  </a:cubicBezTo>
                  <a:cubicBezTo>
                    <a:pt x="39" y="19"/>
                    <a:pt x="39" y="20"/>
                    <a:pt x="38" y="20"/>
                  </a:cubicBezTo>
                  <a:moveTo>
                    <a:pt x="42" y="18"/>
                  </a:moveTo>
                  <a:cubicBezTo>
                    <a:pt x="42" y="17"/>
                    <a:pt x="43" y="15"/>
                    <a:pt x="43" y="14"/>
                  </a:cubicBezTo>
                  <a:cubicBezTo>
                    <a:pt x="44" y="13"/>
                    <a:pt x="44" y="13"/>
                    <a:pt x="45" y="13"/>
                  </a:cubicBezTo>
                  <a:cubicBezTo>
                    <a:pt x="44" y="14"/>
                    <a:pt x="43" y="16"/>
                    <a:pt x="43" y="17"/>
                  </a:cubicBezTo>
                  <a:cubicBezTo>
                    <a:pt x="43" y="18"/>
                    <a:pt x="43" y="18"/>
                    <a:pt x="43" y="18"/>
                  </a:cubicBezTo>
                  <a:cubicBezTo>
                    <a:pt x="42" y="18"/>
                    <a:pt x="42" y="18"/>
                    <a:pt x="42" y="18"/>
                  </a:cubicBezTo>
                  <a:moveTo>
                    <a:pt x="44" y="17"/>
                  </a:moveTo>
                  <a:cubicBezTo>
                    <a:pt x="45" y="15"/>
                    <a:pt x="45" y="14"/>
                    <a:pt x="46" y="12"/>
                  </a:cubicBezTo>
                  <a:cubicBezTo>
                    <a:pt x="47" y="12"/>
                    <a:pt x="47" y="12"/>
                    <a:pt x="47" y="12"/>
                  </a:cubicBezTo>
                  <a:cubicBezTo>
                    <a:pt x="46" y="13"/>
                    <a:pt x="46" y="15"/>
                    <a:pt x="45" y="16"/>
                  </a:cubicBezTo>
                  <a:cubicBezTo>
                    <a:pt x="44" y="17"/>
                    <a:pt x="44" y="17"/>
                    <a:pt x="44" y="17"/>
                  </a:cubicBezTo>
                  <a:cubicBezTo>
                    <a:pt x="44" y="17"/>
                    <a:pt x="44" y="17"/>
                    <a:pt x="44" y="17"/>
                  </a:cubicBezTo>
                  <a:moveTo>
                    <a:pt x="47" y="16"/>
                  </a:moveTo>
                  <a:cubicBezTo>
                    <a:pt x="47" y="14"/>
                    <a:pt x="48" y="13"/>
                    <a:pt x="48" y="12"/>
                  </a:cubicBezTo>
                  <a:cubicBezTo>
                    <a:pt x="48" y="12"/>
                    <a:pt x="48" y="12"/>
                    <a:pt x="48" y="12"/>
                  </a:cubicBezTo>
                  <a:cubicBezTo>
                    <a:pt x="48" y="13"/>
                    <a:pt x="47" y="14"/>
                    <a:pt x="47" y="16"/>
                  </a:cubicBezTo>
                  <a:cubicBezTo>
                    <a:pt x="47" y="16"/>
                    <a:pt x="47" y="16"/>
                    <a:pt x="47" y="16"/>
                  </a:cubicBezTo>
                  <a:moveTo>
                    <a:pt x="19" y="44"/>
                  </a:moveTo>
                  <a:cubicBezTo>
                    <a:pt x="17" y="44"/>
                    <a:pt x="15" y="43"/>
                    <a:pt x="13" y="42"/>
                  </a:cubicBezTo>
                  <a:cubicBezTo>
                    <a:pt x="13" y="42"/>
                    <a:pt x="13" y="42"/>
                    <a:pt x="13" y="42"/>
                  </a:cubicBezTo>
                  <a:cubicBezTo>
                    <a:pt x="13" y="42"/>
                    <a:pt x="13" y="42"/>
                    <a:pt x="13" y="42"/>
                  </a:cubicBezTo>
                  <a:cubicBezTo>
                    <a:pt x="11" y="41"/>
                    <a:pt x="10" y="40"/>
                    <a:pt x="8" y="39"/>
                  </a:cubicBezTo>
                  <a:cubicBezTo>
                    <a:pt x="6" y="37"/>
                    <a:pt x="4" y="35"/>
                    <a:pt x="3" y="32"/>
                  </a:cubicBezTo>
                  <a:cubicBezTo>
                    <a:pt x="3" y="31"/>
                    <a:pt x="3" y="31"/>
                    <a:pt x="3" y="31"/>
                  </a:cubicBezTo>
                  <a:cubicBezTo>
                    <a:pt x="2" y="29"/>
                    <a:pt x="1" y="27"/>
                    <a:pt x="1" y="25"/>
                  </a:cubicBezTo>
                  <a:cubicBezTo>
                    <a:pt x="2" y="24"/>
                    <a:pt x="2" y="24"/>
                    <a:pt x="2" y="24"/>
                  </a:cubicBezTo>
                  <a:cubicBezTo>
                    <a:pt x="1" y="24"/>
                    <a:pt x="1" y="24"/>
                    <a:pt x="1" y="24"/>
                  </a:cubicBezTo>
                  <a:cubicBezTo>
                    <a:pt x="1" y="20"/>
                    <a:pt x="2" y="17"/>
                    <a:pt x="5" y="13"/>
                  </a:cubicBezTo>
                  <a:cubicBezTo>
                    <a:pt x="9" y="7"/>
                    <a:pt x="16" y="3"/>
                    <a:pt x="25" y="3"/>
                  </a:cubicBezTo>
                  <a:cubicBezTo>
                    <a:pt x="24" y="7"/>
                    <a:pt x="24" y="22"/>
                    <a:pt x="24" y="25"/>
                  </a:cubicBezTo>
                  <a:cubicBezTo>
                    <a:pt x="25" y="25"/>
                    <a:pt x="25" y="25"/>
                    <a:pt x="25" y="25"/>
                  </a:cubicBezTo>
                  <a:cubicBezTo>
                    <a:pt x="25" y="26"/>
                    <a:pt x="25" y="26"/>
                    <a:pt x="25" y="26"/>
                  </a:cubicBezTo>
                  <a:cubicBezTo>
                    <a:pt x="25" y="26"/>
                    <a:pt x="25" y="29"/>
                    <a:pt x="26" y="31"/>
                  </a:cubicBezTo>
                  <a:cubicBezTo>
                    <a:pt x="26" y="32"/>
                    <a:pt x="26" y="32"/>
                    <a:pt x="26" y="32"/>
                  </a:cubicBezTo>
                  <a:cubicBezTo>
                    <a:pt x="27" y="32"/>
                    <a:pt x="27" y="32"/>
                    <a:pt x="27" y="32"/>
                  </a:cubicBezTo>
                  <a:cubicBezTo>
                    <a:pt x="27" y="32"/>
                    <a:pt x="27" y="32"/>
                    <a:pt x="27" y="32"/>
                  </a:cubicBezTo>
                  <a:cubicBezTo>
                    <a:pt x="27" y="34"/>
                    <a:pt x="28" y="37"/>
                    <a:pt x="29" y="39"/>
                  </a:cubicBezTo>
                  <a:cubicBezTo>
                    <a:pt x="29" y="39"/>
                    <a:pt x="29" y="39"/>
                    <a:pt x="29" y="39"/>
                  </a:cubicBezTo>
                  <a:cubicBezTo>
                    <a:pt x="30" y="41"/>
                    <a:pt x="30" y="43"/>
                    <a:pt x="31" y="44"/>
                  </a:cubicBezTo>
                  <a:cubicBezTo>
                    <a:pt x="31" y="45"/>
                    <a:pt x="31" y="45"/>
                    <a:pt x="31" y="45"/>
                  </a:cubicBezTo>
                  <a:cubicBezTo>
                    <a:pt x="31" y="45"/>
                    <a:pt x="31" y="45"/>
                    <a:pt x="31" y="45"/>
                  </a:cubicBezTo>
                  <a:cubicBezTo>
                    <a:pt x="29" y="45"/>
                    <a:pt x="27" y="45"/>
                    <a:pt x="25" y="45"/>
                  </a:cubicBezTo>
                  <a:cubicBezTo>
                    <a:pt x="25" y="45"/>
                    <a:pt x="25" y="45"/>
                    <a:pt x="25" y="45"/>
                  </a:cubicBezTo>
                  <a:cubicBezTo>
                    <a:pt x="25" y="45"/>
                    <a:pt x="25" y="45"/>
                    <a:pt x="25" y="45"/>
                  </a:cubicBezTo>
                  <a:cubicBezTo>
                    <a:pt x="24" y="45"/>
                    <a:pt x="24" y="45"/>
                    <a:pt x="24" y="45"/>
                  </a:cubicBezTo>
                  <a:cubicBezTo>
                    <a:pt x="23" y="45"/>
                    <a:pt x="21" y="45"/>
                    <a:pt x="20" y="44"/>
                  </a:cubicBezTo>
                  <a:cubicBezTo>
                    <a:pt x="19" y="44"/>
                    <a:pt x="19" y="44"/>
                    <a:pt x="19" y="44"/>
                  </a:cubicBezTo>
                  <a:cubicBezTo>
                    <a:pt x="19" y="44"/>
                    <a:pt x="19" y="44"/>
                    <a:pt x="19" y="44"/>
                  </a:cubicBezTo>
                  <a:moveTo>
                    <a:pt x="27" y="21"/>
                  </a:moveTo>
                  <a:cubicBezTo>
                    <a:pt x="28" y="16"/>
                    <a:pt x="28" y="13"/>
                    <a:pt x="29" y="8"/>
                  </a:cubicBezTo>
                  <a:cubicBezTo>
                    <a:pt x="29" y="6"/>
                    <a:pt x="29" y="4"/>
                    <a:pt x="30" y="1"/>
                  </a:cubicBezTo>
                  <a:cubicBezTo>
                    <a:pt x="31" y="1"/>
                    <a:pt x="31" y="1"/>
                    <a:pt x="32" y="1"/>
                  </a:cubicBezTo>
                  <a:cubicBezTo>
                    <a:pt x="39" y="2"/>
                    <a:pt x="44" y="4"/>
                    <a:pt x="47" y="8"/>
                  </a:cubicBezTo>
                  <a:cubicBezTo>
                    <a:pt x="47" y="8"/>
                    <a:pt x="48" y="9"/>
                    <a:pt x="48" y="10"/>
                  </a:cubicBezTo>
                  <a:cubicBezTo>
                    <a:pt x="47" y="10"/>
                    <a:pt x="47" y="11"/>
                    <a:pt x="46" y="11"/>
                  </a:cubicBezTo>
                  <a:cubicBezTo>
                    <a:pt x="45" y="11"/>
                    <a:pt x="45" y="11"/>
                    <a:pt x="45" y="11"/>
                  </a:cubicBezTo>
                  <a:cubicBezTo>
                    <a:pt x="40" y="14"/>
                    <a:pt x="33" y="18"/>
                    <a:pt x="29" y="20"/>
                  </a:cubicBezTo>
                  <a:cubicBezTo>
                    <a:pt x="28" y="21"/>
                    <a:pt x="28" y="21"/>
                    <a:pt x="27" y="21"/>
                  </a:cubicBezTo>
                  <a:moveTo>
                    <a:pt x="30" y="0"/>
                  </a:moveTo>
                  <a:cubicBezTo>
                    <a:pt x="29" y="0"/>
                    <a:pt x="29" y="0"/>
                    <a:pt x="29" y="0"/>
                  </a:cubicBezTo>
                  <a:cubicBezTo>
                    <a:pt x="29" y="0"/>
                    <a:pt x="29" y="0"/>
                    <a:pt x="29" y="0"/>
                  </a:cubicBezTo>
                  <a:cubicBezTo>
                    <a:pt x="28" y="3"/>
                    <a:pt x="28" y="6"/>
                    <a:pt x="28" y="8"/>
                  </a:cubicBezTo>
                  <a:cubicBezTo>
                    <a:pt x="27" y="12"/>
                    <a:pt x="27" y="16"/>
                    <a:pt x="26" y="22"/>
                  </a:cubicBezTo>
                  <a:cubicBezTo>
                    <a:pt x="26" y="22"/>
                    <a:pt x="26" y="22"/>
                    <a:pt x="26" y="22"/>
                  </a:cubicBezTo>
                  <a:cubicBezTo>
                    <a:pt x="26" y="22"/>
                    <a:pt x="26" y="23"/>
                    <a:pt x="26" y="24"/>
                  </a:cubicBezTo>
                  <a:cubicBezTo>
                    <a:pt x="26" y="24"/>
                    <a:pt x="26" y="25"/>
                    <a:pt x="26" y="25"/>
                  </a:cubicBezTo>
                  <a:cubicBezTo>
                    <a:pt x="26" y="25"/>
                    <a:pt x="26" y="25"/>
                    <a:pt x="26" y="25"/>
                  </a:cubicBezTo>
                  <a:cubicBezTo>
                    <a:pt x="26" y="25"/>
                    <a:pt x="26" y="25"/>
                    <a:pt x="26" y="25"/>
                  </a:cubicBezTo>
                  <a:cubicBezTo>
                    <a:pt x="25" y="22"/>
                    <a:pt x="25" y="4"/>
                    <a:pt x="26" y="2"/>
                  </a:cubicBezTo>
                  <a:cubicBezTo>
                    <a:pt x="26" y="2"/>
                    <a:pt x="26" y="2"/>
                    <a:pt x="26" y="2"/>
                  </a:cubicBezTo>
                  <a:cubicBezTo>
                    <a:pt x="26" y="2"/>
                    <a:pt x="26" y="2"/>
                    <a:pt x="26" y="2"/>
                  </a:cubicBezTo>
                  <a:cubicBezTo>
                    <a:pt x="26" y="2"/>
                    <a:pt x="26" y="2"/>
                    <a:pt x="26" y="2"/>
                  </a:cubicBezTo>
                  <a:cubicBezTo>
                    <a:pt x="26" y="2"/>
                    <a:pt x="26" y="2"/>
                    <a:pt x="26" y="2"/>
                  </a:cubicBezTo>
                  <a:cubicBezTo>
                    <a:pt x="26" y="2"/>
                    <a:pt x="26" y="2"/>
                    <a:pt x="26" y="2"/>
                  </a:cubicBezTo>
                  <a:cubicBezTo>
                    <a:pt x="25" y="2"/>
                    <a:pt x="25" y="2"/>
                    <a:pt x="25" y="2"/>
                  </a:cubicBezTo>
                  <a:cubicBezTo>
                    <a:pt x="25" y="2"/>
                    <a:pt x="25" y="2"/>
                    <a:pt x="25" y="2"/>
                  </a:cubicBezTo>
                  <a:cubicBezTo>
                    <a:pt x="25" y="2"/>
                    <a:pt x="25" y="2"/>
                    <a:pt x="25" y="2"/>
                  </a:cubicBezTo>
                  <a:cubicBezTo>
                    <a:pt x="16" y="2"/>
                    <a:pt x="8" y="6"/>
                    <a:pt x="4" y="13"/>
                  </a:cubicBezTo>
                  <a:cubicBezTo>
                    <a:pt x="1" y="16"/>
                    <a:pt x="0" y="21"/>
                    <a:pt x="0" y="25"/>
                  </a:cubicBezTo>
                  <a:cubicBezTo>
                    <a:pt x="0" y="28"/>
                    <a:pt x="0" y="31"/>
                    <a:pt x="1" y="34"/>
                  </a:cubicBezTo>
                  <a:cubicBezTo>
                    <a:pt x="1" y="34"/>
                    <a:pt x="1" y="34"/>
                    <a:pt x="1" y="34"/>
                  </a:cubicBezTo>
                  <a:cubicBezTo>
                    <a:pt x="1" y="35"/>
                    <a:pt x="1" y="35"/>
                    <a:pt x="1" y="35"/>
                  </a:cubicBezTo>
                  <a:cubicBezTo>
                    <a:pt x="1" y="35"/>
                    <a:pt x="1" y="35"/>
                    <a:pt x="1" y="35"/>
                  </a:cubicBezTo>
                  <a:cubicBezTo>
                    <a:pt x="1" y="35"/>
                    <a:pt x="1" y="36"/>
                    <a:pt x="1" y="37"/>
                  </a:cubicBezTo>
                  <a:cubicBezTo>
                    <a:pt x="2" y="37"/>
                    <a:pt x="2" y="37"/>
                    <a:pt x="2" y="37"/>
                  </a:cubicBezTo>
                  <a:cubicBezTo>
                    <a:pt x="2" y="37"/>
                    <a:pt x="2" y="37"/>
                    <a:pt x="2" y="37"/>
                  </a:cubicBezTo>
                  <a:cubicBezTo>
                    <a:pt x="2" y="38"/>
                    <a:pt x="2" y="39"/>
                    <a:pt x="3" y="39"/>
                  </a:cubicBezTo>
                  <a:cubicBezTo>
                    <a:pt x="3" y="39"/>
                    <a:pt x="3" y="39"/>
                    <a:pt x="3" y="39"/>
                  </a:cubicBezTo>
                  <a:cubicBezTo>
                    <a:pt x="3" y="40"/>
                    <a:pt x="3" y="40"/>
                    <a:pt x="3" y="40"/>
                  </a:cubicBezTo>
                  <a:cubicBezTo>
                    <a:pt x="3" y="40"/>
                    <a:pt x="3" y="40"/>
                    <a:pt x="3" y="40"/>
                  </a:cubicBezTo>
                  <a:cubicBezTo>
                    <a:pt x="3" y="41"/>
                    <a:pt x="3" y="41"/>
                    <a:pt x="4" y="41"/>
                  </a:cubicBezTo>
                  <a:cubicBezTo>
                    <a:pt x="4" y="42"/>
                    <a:pt x="4" y="42"/>
                    <a:pt x="4" y="42"/>
                  </a:cubicBezTo>
                  <a:cubicBezTo>
                    <a:pt x="4" y="42"/>
                    <a:pt x="4" y="42"/>
                    <a:pt x="4" y="42"/>
                  </a:cubicBezTo>
                  <a:cubicBezTo>
                    <a:pt x="5" y="43"/>
                    <a:pt x="5" y="43"/>
                    <a:pt x="5" y="44"/>
                  </a:cubicBezTo>
                  <a:cubicBezTo>
                    <a:pt x="6" y="44"/>
                    <a:pt x="6" y="44"/>
                    <a:pt x="6" y="44"/>
                  </a:cubicBezTo>
                  <a:cubicBezTo>
                    <a:pt x="6" y="44"/>
                    <a:pt x="6" y="44"/>
                    <a:pt x="6" y="44"/>
                  </a:cubicBezTo>
                  <a:cubicBezTo>
                    <a:pt x="6" y="44"/>
                    <a:pt x="6" y="44"/>
                    <a:pt x="6" y="44"/>
                  </a:cubicBezTo>
                  <a:cubicBezTo>
                    <a:pt x="7" y="45"/>
                    <a:pt x="7" y="45"/>
                    <a:pt x="7" y="45"/>
                  </a:cubicBezTo>
                  <a:cubicBezTo>
                    <a:pt x="8" y="47"/>
                    <a:pt x="10" y="48"/>
                    <a:pt x="13" y="50"/>
                  </a:cubicBezTo>
                  <a:cubicBezTo>
                    <a:pt x="13" y="50"/>
                    <a:pt x="13" y="50"/>
                    <a:pt x="13" y="50"/>
                  </a:cubicBezTo>
                  <a:cubicBezTo>
                    <a:pt x="13" y="50"/>
                    <a:pt x="13" y="50"/>
                    <a:pt x="13" y="50"/>
                  </a:cubicBezTo>
                  <a:cubicBezTo>
                    <a:pt x="13" y="50"/>
                    <a:pt x="13" y="50"/>
                    <a:pt x="13" y="50"/>
                  </a:cubicBezTo>
                  <a:cubicBezTo>
                    <a:pt x="13" y="50"/>
                    <a:pt x="13" y="50"/>
                    <a:pt x="13" y="50"/>
                  </a:cubicBezTo>
                  <a:cubicBezTo>
                    <a:pt x="14" y="50"/>
                    <a:pt x="15" y="51"/>
                    <a:pt x="16" y="51"/>
                  </a:cubicBezTo>
                  <a:cubicBezTo>
                    <a:pt x="16" y="52"/>
                    <a:pt x="16" y="52"/>
                    <a:pt x="16" y="52"/>
                  </a:cubicBezTo>
                  <a:cubicBezTo>
                    <a:pt x="16" y="52"/>
                    <a:pt x="16" y="52"/>
                    <a:pt x="16" y="52"/>
                  </a:cubicBezTo>
                  <a:cubicBezTo>
                    <a:pt x="17" y="51"/>
                    <a:pt x="17" y="51"/>
                    <a:pt x="17" y="51"/>
                  </a:cubicBezTo>
                  <a:cubicBezTo>
                    <a:pt x="17" y="51"/>
                    <a:pt x="18" y="52"/>
                    <a:pt x="19" y="52"/>
                  </a:cubicBezTo>
                  <a:cubicBezTo>
                    <a:pt x="19" y="52"/>
                    <a:pt x="19" y="52"/>
                    <a:pt x="19" y="52"/>
                  </a:cubicBezTo>
                  <a:cubicBezTo>
                    <a:pt x="19" y="52"/>
                    <a:pt x="19" y="52"/>
                    <a:pt x="19" y="52"/>
                  </a:cubicBezTo>
                  <a:cubicBezTo>
                    <a:pt x="20" y="52"/>
                    <a:pt x="20" y="52"/>
                    <a:pt x="20" y="52"/>
                  </a:cubicBezTo>
                  <a:cubicBezTo>
                    <a:pt x="20" y="52"/>
                    <a:pt x="20" y="52"/>
                    <a:pt x="20" y="52"/>
                  </a:cubicBezTo>
                  <a:cubicBezTo>
                    <a:pt x="20" y="52"/>
                    <a:pt x="21" y="52"/>
                    <a:pt x="22" y="52"/>
                  </a:cubicBezTo>
                  <a:cubicBezTo>
                    <a:pt x="22" y="53"/>
                    <a:pt x="22" y="53"/>
                    <a:pt x="22" y="53"/>
                  </a:cubicBezTo>
                  <a:cubicBezTo>
                    <a:pt x="22" y="53"/>
                    <a:pt x="22" y="53"/>
                    <a:pt x="22" y="53"/>
                  </a:cubicBezTo>
                  <a:cubicBezTo>
                    <a:pt x="22" y="52"/>
                    <a:pt x="22" y="52"/>
                    <a:pt x="22" y="52"/>
                  </a:cubicBezTo>
                  <a:cubicBezTo>
                    <a:pt x="23" y="52"/>
                    <a:pt x="24" y="52"/>
                    <a:pt x="25" y="52"/>
                  </a:cubicBezTo>
                  <a:cubicBezTo>
                    <a:pt x="26" y="52"/>
                    <a:pt x="27" y="52"/>
                    <a:pt x="28" y="52"/>
                  </a:cubicBezTo>
                  <a:cubicBezTo>
                    <a:pt x="28" y="53"/>
                    <a:pt x="28" y="53"/>
                    <a:pt x="28" y="53"/>
                  </a:cubicBezTo>
                  <a:cubicBezTo>
                    <a:pt x="28" y="53"/>
                    <a:pt x="28" y="53"/>
                    <a:pt x="28" y="53"/>
                  </a:cubicBezTo>
                  <a:cubicBezTo>
                    <a:pt x="29" y="52"/>
                    <a:pt x="29" y="52"/>
                    <a:pt x="29" y="52"/>
                  </a:cubicBezTo>
                  <a:cubicBezTo>
                    <a:pt x="29" y="52"/>
                    <a:pt x="29" y="52"/>
                    <a:pt x="29" y="52"/>
                  </a:cubicBezTo>
                  <a:cubicBezTo>
                    <a:pt x="30" y="52"/>
                    <a:pt x="31" y="52"/>
                    <a:pt x="32" y="52"/>
                  </a:cubicBezTo>
                  <a:cubicBezTo>
                    <a:pt x="32" y="51"/>
                    <a:pt x="32" y="51"/>
                    <a:pt x="32" y="51"/>
                  </a:cubicBezTo>
                  <a:cubicBezTo>
                    <a:pt x="32" y="51"/>
                    <a:pt x="32" y="51"/>
                    <a:pt x="32" y="51"/>
                  </a:cubicBezTo>
                  <a:cubicBezTo>
                    <a:pt x="32" y="50"/>
                    <a:pt x="32" y="49"/>
                    <a:pt x="32" y="48"/>
                  </a:cubicBezTo>
                  <a:cubicBezTo>
                    <a:pt x="33" y="49"/>
                    <a:pt x="33" y="49"/>
                    <a:pt x="33" y="49"/>
                  </a:cubicBezTo>
                  <a:cubicBezTo>
                    <a:pt x="33" y="50"/>
                    <a:pt x="34" y="50"/>
                    <a:pt x="34" y="51"/>
                  </a:cubicBezTo>
                  <a:cubicBezTo>
                    <a:pt x="35" y="51"/>
                    <a:pt x="35" y="51"/>
                    <a:pt x="35" y="51"/>
                  </a:cubicBezTo>
                  <a:cubicBezTo>
                    <a:pt x="35" y="51"/>
                    <a:pt x="35" y="51"/>
                    <a:pt x="35" y="51"/>
                  </a:cubicBezTo>
                  <a:cubicBezTo>
                    <a:pt x="35" y="51"/>
                    <a:pt x="35" y="51"/>
                    <a:pt x="35" y="51"/>
                  </a:cubicBezTo>
                  <a:cubicBezTo>
                    <a:pt x="35" y="51"/>
                    <a:pt x="35" y="51"/>
                    <a:pt x="35" y="51"/>
                  </a:cubicBezTo>
                  <a:cubicBezTo>
                    <a:pt x="35" y="51"/>
                    <a:pt x="35" y="51"/>
                    <a:pt x="35" y="51"/>
                  </a:cubicBezTo>
                  <a:cubicBezTo>
                    <a:pt x="35" y="51"/>
                    <a:pt x="35" y="51"/>
                    <a:pt x="35" y="51"/>
                  </a:cubicBezTo>
                  <a:cubicBezTo>
                    <a:pt x="37" y="50"/>
                    <a:pt x="39" y="49"/>
                    <a:pt x="41" y="48"/>
                  </a:cubicBezTo>
                  <a:cubicBezTo>
                    <a:pt x="41" y="48"/>
                    <a:pt x="41" y="48"/>
                    <a:pt x="41" y="48"/>
                  </a:cubicBezTo>
                  <a:cubicBezTo>
                    <a:pt x="41" y="48"/>
                    <a:pt x="41" y="48"/>
                    <a:pt x="41" y="48"/>
                  </a:cubicBezTo>
                  <a:cubicBezTo>
                    <a:pt x="41" y="48"/>
                    <a:pt x="41" y="48"/>
                    <a:pt x="41" y="48"/>
                  </a:cubicBezTo>
                  <a:cubicBezTo>
                    <a:pt x="44" y="46"/>
                    <a:pt x="46" y="44"/>
                    <a:pt x="47" y="41"/>
                  </a:cubicBezTo>
                  <a:cubicBezTo>
                    <a:pt x="47" y="41"/>
                    <a:pt x="47" y="41"/>
                    <a:pt x="48" y="38"/>
                  </a:cubicBezTo>
                  <a:cubicBezTo>
                    <a:pt x="48" y="38"/>
                    <a:pt x="48" y="38"/>
                    <a:pt x="48" y="38"/>
                  </a:cubicBezTo>
                  <a:cubicBezTo>
                    <a:pt x="48" y="39"/>
                    <a:pt x="48" y="39"/>
                    <a:pt x="48" y="39"/>
                  </a:cubicBezTo>
                  <a:cubicBezTo>
                    <a:pt x="49" y="39"/>
                    <a:pt x="49" y="39"/>
                    <a:pt x="49" y="39"/>
                  </a:cubicBezTo>
                  <a:cubicBezTo>
                    <a:pt x="49" y="39"/>
                    <a:pt x="49" y="39"/>
                    <a:pt x="49" y="39"/>
                  </a:cubicBezTo>
                  <a:cubicBezTo>
                    <a:pt x="51" y="36"/>
                    <a:pt x="52" y="32"/>
                    <a:pt x="52" y="28"/>
                  </a:cubicBezTo>
                  <a:cubicBezTo>
                    <a:pt x="52" y="24"/>
                    <a:pt x="51" y="21"/>
                    <a:pt x="50" y="17"/>
                  </a:cubicBezTo>
                  <a:cubicBezTo>
                    <a:pt x="50" y="17"/>
                    <a:pt x="50" y="17"/>
                    <a:pt x="50" y="17"/>
                  </a:cubicBezTo>
                  <a:cubicBezTo>
                    <a:pt x="49" y="17"/>
                    <a:pt x="49" y="17"/>
                    <a:pt x="49" y="17"/>
                  </a:cubicBezTo>
                  <a:cubicBezTo>
                    <a:pt x="49" y="17"/>
                    <a:pt x="49" y="17"/>
                    <a:pt x="49" y="17"/>
                  </a:cubicBezTo>
                  <a:cubicBezTo>
                    <a:pt x="47" y="17"/>
                    <a:pt x="45" y="18"/>
                    <a:pt x="42" y="19"/>
                  </a:cubicBezTo>
                  <a:cubicBezTo>
                    <a:pt x="43" y="19"/>
                    <a:pt x="44" y="18"/>
                    <a:pt x="45" y="18"/>
                  </a:cubicBezTo>
                  <a:cubicBezTo>
                    <a:pt x="48" y="16"/>
                    <a:pt x="48" y="16"/>
                    <a:pt x="48" y="16"/>
                  </a:cubicBezTo>
                  <a:cubicBezTo>
                    <a:pt x="48" y="16"/>
                    <a:pt x="48" y="16"/>
                    <a:pt x="48" y="16"/>
                  </a:cubicBezTo>
                  <a:cubicBezTo>
                    <a:pt x="48" y="15"/>
                    <a:pt x="49" y="13"/>
                    <a:pt x="49" y="12"/>
                  </a:cubicBezTo>
                  <a:cubicBezTo>
                    <a:pt x="49" y="11"/>
                    <a:pt x="49" y="11"/>
                    <a:pt x="49" y="11"/>
                  </a:cubicBezTo>
                  <a:cubicBezTo>
                    <a:pt x="50" y="10"/>
                    <a:pt x="50" y="10"/>
                    <a:pt x="50" y="10"/>
                  </a:cubicBezTo>
                  <a:cubicBezTo>
                    <a:pt x="49" y="9"/>
                    <a:pt x="49" y="8"/>
                    <a:pt x="48" y="7"/>
                  </a:cubicBezTo>
                  <a:cubicBezTo>
                    <a:pt x="45" y="3"/>
                    <a:pt x="39" y="1"/>
                    <a:pt x="32" y="0"/>
                  </a:cubicBezTo>
                  <a:cubicBezTo>
                    <a:pt x="31" y="0"/>
                    <a:pt x="31" y="0"/>
                    <a:pt x="3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Freeform 48"/>
            <p:cNvSpPr>
              <a:spLocks noEditPoints="1"/>
            </p:cNvSpPr>
            <p:nvPr/>
          </p:nvSpPr>
          <p:spPr bwMode="auto">
            <a:xfrm>
              <a:off x="4117" y="1856"/>
              <a:ext cx="50" cy="78"/>
            </a:xfrm>
            <a:custGeom>
              <a:avLst/>
              <a:gdLst>
                <a:gd name="T0" fmla="*/ 3 w 21"/>
                <a:gd name="T1" fmla="*/ 31 h 33"/>
                <a:gd name="T2" fmla="*/ 3 w 21"/>
                <a:gd name="T3" fmla="*/ 30 h 33"/>
                <a:gd name="T4" fmla="*/ 4 w 21"/>
                <a:gd name="T5" fmla="*/ 31 h 33"/>
                <a:gd name="T6" fmla="*/ 2 w 21"/>
                <a:gd name="T7" fmla="*/ 30 h 33"/>
                <a:gd name="T8" fmla="*/ 3 w 21"/>
                <a:gd name="T9" fmla="*/ 28 h 33"/>
                <a:gd name="T10" fmla="*/ 1 w 21"/>
                <a:gd name="T11" fmla="*/ 29 h 33"/>
                <a:gd name="T12" fmla="*/ 1 w 21"/>
                <a:gd name="T13" fmla="*/ 29 h 33"/>
                <a:gd name="T14" fmla="*/ 2 w 21"/>
                <a:gd name="T15" fmla="*/ 27 h 33"/>
                <a:gd name="T16" fmla="*/ 1 w 21"/>
                <a:gd name="T17" fmla="*/ 27 h 33"/>
                <a:gd name="T18" fmla="*/ 1 w 21"/>
                <a:gd name="T19" fmla="*/ 27 h 33"/>
                <a:gd name="T20" fmla="*/ 5 w 21"/>
                <a:gd name="T21" fmla="*/ 31 h 33"/>
                <a:gd name="T22" fmla="*/ 20 w 21"/>
                <a:gd name="T23" fmla="*/ 5 h 33"/>
                <a:gd name="T24" fmla="*/ 20 w 21"/>
                <a:gd name="T25" fmla="*/ 7 h 33"/>
                <a:gd name="T26" fmla="*/ 4 w 21"/>
                <a:gd name="T27" fmla="*/ 28 h 33"/>
                <a:gd name="T28" fmla="*/ 9 w 21"/>
                <a:gd name="T29" fmla="*/ 14 h 33"/>
                <a:gd name="T30" fmla="*/ 19 w 21"/>
                <a:gd name="T31" fmla="*/ 3 h 33"/>
                <a:gd name="T32" fmla="*/ 4 w 21"/>
                <a:gd name="T33" fmla="*/ 28 h 33"/>
                <a:gd name="T34" fmla="*/ 16 w 21"/>
                <a:gd name="T35" fmla="*/ 1 h 33"/>
                <a:gd name="T36" fmla="*/ 0 w 21"/>
                <a:gd name="T37" fmla="*/ 25 h 33"/>
                <a:gd name="T38" fmla="*/ 0 w 21"/>
                <a:gd name="T39" fmla="*/ 25 h 33"/>
                <a:gd name="T40" fmla="*/ 0 w 21"/>
                <a:gd name="T41" fmla="*/ 25 h 33"/>
                <a:gd name="T42" fmla="*/ 0 w 21"/>
                <a:gd name="T43" fmla="*/ 29 h 33"/>
                <a:gd name="T44" fmla="*/ 0 w 21"/>
                <a:gd name="T45" fmla="*/ 29 h 33"/>
                <a:gd name="T46" fmla="*/ 1 w 21"/>
                <a:gd name="T47" fmla="*/ 30 h 33"/>
                <a:gd name="T48" fmla="*/ 4 w 21"/>
                <a:gd name="T49" fmla="*/ 33 h 33"/>
                <a:gd name="T50" fmla="*/ 4 w 21"/>
                <a:gd name="T51" fmla="*/ 33 h 33"/>
                <a:gd name="T52" fmla="*/ 5 w 21"/>
                <a:gd name="T53" fmla="*/ 33 h 33"/>
                <a:gd name="T54" fmla="*/ 5 w 21"/>
                <a:gd name="T55" fmla="*/ 33 h 33"/>
                <a:gd name="T56" fmla="*/ 21 w 21"/>
                <a:gd name="T57" fmla="*/ 7 h 33"/>
                <a:gd name="T58" fmla="*/ 21 w 21"/>
                <a:gd name="T59" fmla="*/ 3 h 33"/>
                <a:gd name="T60" fmla="*/ 21 w 21"/>
                <a:gd name="T61" fmla="*/ 3 h 33"/>
                <a:gd name="T62" fmla="*/ 20 w 21"/>
                <a:gd name="T63" fmla="*/ 3 h 33"/>
                <a:gd name="T64" fmla="*/ 17 w 21"/>
                <a:gd name="T6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 h="33">
                  <a:moveTo>
                    <a:pt x="4" y="31"/>
                  </a:moveTo>
                  <a:cubicBezTo>
                    <a:pt x="3" y="31"/>
                    <a:pt x="3" y="31"/>
                    <a:pt x="3" y="31"/>
                  </a:cubicBezTo>
                  <a:cubicBezTo>
                    <a:pt x="3" y="31"/>
                    <a:pt x="3" y="31"/>
                    <a:pt x="3" y="31"/>
                  </a:cubicBezTo>
                  <a:cubicBezTo>
                    <a:pt x="3" y="30"/>
                    <a:pt x="3" y="30"/>
                    <a:pt x="3" y="30"/>
                  </a:cubicBezTo>
                  <a:cubicBezTo>
                    <a:pt x="4" y="29"/>
                    <a:pt x="4" y="29"/>
                    <a:pt x="4" y="29"/>
                  </a:cubicBezTo>
                  <a:cubicBezTo>
                    <a:pt x="4" y="31"/>
                    <a:pt x="4" y="31"/>
                    <a:pt x="4" y="31"/>
                  </a:cubicBezTo>
                  <a:moveTo>
                    <a:pt x="3" y="30"/>
                  </a:moveTo>
                  <a:cubicBezTo>
                    <a:pt x="2" y="30"/>
                    <a:pt x="2" y="30"/>
                    <a:pt x="2" y="30"/>
                  </a:cubicBezTo>
                  <a:cubicBezTo>
                    <a:pt x="3" y="28"/>
                    <a:pt x="3" y="28"/>
                    <a:pt x="3" y="28"/>
                  </a:cubicBezTo>
                  <a:cubicBezTo>
                    <a:pt x="3" y="28"/>
                    <a:pt x="3" y="28"/>
                    <a:pt x="3" y="28"/>
                  </a:cubicBezTo>
                  <a:cubicBezTo>
                    <a:pt x="3" y="30"/>
                    <a:pt x="3" y="30"/>
                    <a:pt x="3" y="30"/>
                  </a:cubicBezTo>
                  <a:moveTo>
                    <a:pt x="1" y="29"/>
                  </a:moveTo>
                  <a:cubicBezTo>
                    <a:pt x="1" y="29"/>
                    <a:pt x="1" y="29"/>
                    <a:pt x="1" y="29"/>
                  </a:cubicBezTo>
                  <a:cubicBezTo>
                    <a:pt x="1" y="29"/>
                    <a:pt x="1" y="29"/>
                    <a:pt x="1" y="29"/>
                  </a:cubicBezTo>
                  <a:cubicBezTo>
                    <a:pt x="2" y="27"/>
                    <a:pt x="2" y="27"/>
                    <a:pt x="2" y="27"/>
                  </a:cubicBezTo>
                  <a:cubicBezTo>
                    <a:pt x="2" y="27"/>
                    <a:pt x="2" y="27"/>
                    <a:pt x="2" y="27"/>
                  </a:cubicBezTo>
                  <a:cubicBezTo>
                    <a:pt x="1" y="29"/>
                    <a:pt x="1" y="29"/>
                    <a:pt x="1" y="29"/>
                  </a:cubicBezTo>
                  <a:moveTo>
                    <a:pt x="1" y="27"/>
                  </a:moveTo>
                  <a:cubicBezTo>
                    <a:pt x="1" y="27"/>
                    <a:pt x="1" y="27"/>
                    <a:pt x="1" y="26"/>
                  </a:cubicBezTo>
                  <a:cubicBezTo>
                    <a:pt x="1" y="27"/>
                    <a:pt x="1" y="27"/>
                    <a:pt x="1" y="27"/>
                  </a:cubicBezTo>
                  <a:cubicBezTo>
                    <a:pt x="1" y="27"/>
                    <a:pt x="1" y="27"/>
                    <a:pt x="1" y="27"/>
                  </a:cubicBezTo>
                  <a:moveTo>
                    <a:pt x="5" y="31"/>
                  </a:moveTo>
                  <a:cubicBezTo>
                    <a:pt x="5" y="29"/>
                    <a:pt x="5" y="29"/>
                    <a:pt x="5" y="29"/>
                  </a:cubicBezTo>
                  <a:cubicBezTo>
                    <a:pt x="9" y="22"/>
                    <a:pt x="15" y="13"/>
                    <a:pt x="20" y="5"/>
                  </a:cubicBezTo>
                  <a:cubicBezTo>
                    <a:pt x="20" y="5"/>
                    <a:pt x="20" y="5"/>
                    <a:pt x="20" y="5"/>
                  </a:cubicBezTo>
                  <a:cubicBezTo>
                    <a:pt x="20" y="6"/>
                    <a:pt x="20" y="6"/>
                    <a:pt x="20" y="7"/>
                  </a:cubicBezTo>
                  <a:cubicBezTo>
                    <a:pt x="15" y="15"/>
                    <a:pt x="9" y="24"/>
                    <a:pt x="5" y="31"/>
                  </a:cubicBezTo>
                  <a:moveTo>
                    <a:pt x="4" y="28"/>
                  </a:moveTo>
                  <a:cubicBezTo>
                    <a:pt x="3" y="27"/>
                    <a:pt x="2" y="26"/>
                    <a:pt x="1" y="25"/>
                  </a:cubicBezTo>
                  <a:cubicBezTo>
                    <a:pt x="4" y="22"/>
                    <a:pt x="7" y="18"/>
                    <a:pt x="9" y="14"/>
                  </a:cubicBezTo>
                  <a:cubicBezTo>
                    <a:pt x="17" y="2"/>
                    <a:pt x="17" y="2"/>
                    <a:pt x="17" y="2"/>
                  </a:cubicBezTo>
                  <a:cubicBezTo>
                    <a:pt x="17" y="2"/>
                    <a:pt x="18" y="2"/>
                    <a:pt x="19" y="3"/>
                  </a:cubicBezTo>
                  <a:cubicBezTo>
                    <a:pt x="19" y="3"/>
                    <a:pt x="19" y="3"/>
                    <a:pt x="19" y="3"/>
                  </a:cubicBezTo>
                  <a:cubicBezTo>
                    <a:pt x="15" y="12"/>
                    <a:pt x="9" y="21"/>
                    <a:pt x="4" y="28"/>
                  </a:cubicBezTo>
                  <a:moveTo>
                    <a:pt x="17" y="0"/>
                  </a:moveTo>
                  <a:cubicBezTo>
                    <a:pt x="16" y="1"/>
                    <a:pt x="16" y="1"/>
                    <a:pt x="16" y="1"/>
                  </a:cubicBezTo>
                  <a:cubicBezTo>
                    <a:pt x="8" y="13"/>
                    <a:pt x="8" y="13"/>
                    <a:pt x="8" y="13"/>
                  </a:cubicBezTo>
                  <a:cubicBezTo>
                    <a:pt x="6" y="17"/>
                    <a:pt x="3" y="21"/>
                    <a:pt x="0" y="25"/>
                  </a:cubicBezTo>
                  <a:cubicBezTo>
                    <a:pt x="0" y="25"/>
                    <a:pt x="0" y="25"/>
                    <a:pt x="0" y="25"/>
                  </a:cubicBezTo>
                  <a:cubicBezTo>
                    <a:pt x="0" y="25"/>
                    <a:pt x="0" y="25"/>
                    <a:pt x="0" y="25"/>
                  </a:cubicBezTo>
                  <a:cubicBezTo>
                    <a:pt x="0" y="25"/>
                    <a:pt x="0" y="25"/>
                    <a:pt x="0" y="25"/>
                  </a:cubicBezTo>
                  <a:cubicBezTo>
                    <a:pt x="0" y="25"/>
                    <a:pt x="0" y="25"/>
                    <a:pt x="0" y="25"/>
                  </a:cubicBezTo>
                  <a:cubicBezTo>
                    <a:pt x="0" y="25"/>
                    <a:pt x="0" y="25"/>
                    <a:pt x="0" y="25"/>
                  </a:cubicBezTo>
                  <a:cubicBezTo>
                    <a:pt x="0" y="26"/>
                    <a:pt x="0" y="27"/>
                    <a:pt x="0" y="29"/>
                  </a:cubicBezTo>
                  <a:cubicBezTo>
                    <a:pt x="0" y="29"/>
                    <a:pt x="0" y="29"/>
                    <a:pt x="0" y="29"/>
                  </a:cubicBezTo>
                  <a:cubicBezTo>
                    <a:pt x="0" y="29"/>
                    <a:pt x="0" y="29"/>
                    <a:pt x="0" y="29"/>
                  </a:cubicBezTo>
                  <a:cubicBezTo>
                    <a:pt x="0" y="30"/>
                    <a:pt x="0" y="30"/>
                    <a:pt x="0" y="30"/>
                  </a:cubicBezTo>
                  <a:cubicBezTo>
                    <a:pt x="1" y="30"/>
                    <a:pt x="1" y="30"/>
                    <a:pt x="1" y="30"/>
                  </a:cubicBezTo>
                  <a:cubicBezTo>
                    <a:pt x="1" y="30"/>
                    <a:pt x="1" y="30"/>
                    <a:pt x="1" y="30"/>
                  </a:cubicBezTo>
                  <a:cubicBezTo>
                    <a:pt x="2" y="31"/>
                    <a:pt x="3" y="32"/>
                    <a:pt x="4" y="33"/>
                  </a:cubicBezTo>
                  <a:cubicBezTo>
                    <a:pt x="4" y="33"/>
                    <a:pt x="4" y="33"/>
                    <a:pt x="4" y="33"/>
                  </a:cubicBezTo>
                  <a:cubicBezTo>
                    <a:pt x="4" y="33"/>
                    <a:pt x="4" y="33"/>
                    <a:pt x="4" y="33"/>
                  </a:cubicBezTo>
                  <a:cubicBezTo>
                    <a:pt x="4" y="33"/>
                    <a:pt x="4" y="33"/>
                    <a:pt x="4" y="33"/>
                  </a:cubicBezTo>
                  <a:cubicBezTo>
                    <a:pt x="5" y="33"/>
                    <a:pt x="5" y="33"/>
                    <a:pt x="5" y="33"/>
                  </a:cubicBezTo>
                  <a:cubicBezTo>
                    <a:pt x="5" y="33"/>
                    <a:pt x="5" y="33"/>
                    <a:pt x="5" y="33"/>
                  </a:cubicBezTo>
                  <a:cubicBezTo>
                    <a:pt x="5" y="33"/>
                    <a:pt x="5" y="33"/>
                    <a:pt x="5" y="33"/>
                  </a:cubicBezTo>
                  <a:cubicBezTo>
                    <a:pt x="10" y="25"/>
                    <a:pt x="16" y="16"/>
                    <a:pt x="21" y="7"/>
                  </a:cubicBezTo>
                  <a:cubicBezTo>
                    <a:pt x="21" y="7"/>
                    <a:pt x="21" y="7"/>
                    <a:pt x="21" y="7"/>
                  </a:cubicBezTo>
                  <a:cubicBezTo>
                    <a:pt x="21" y="6"/>
                    <a:pt x="21" y="6"/>
                    <a:pt x="21" y="5"/>
                  </a:cubicBezTo>
                  <a:cubicBezTo>
                    <a:pt x="21" y="5"/>
                    <a:pt x="21" y="4"/>
                    <a:pt x="21" y="3"/>
                  </a:cubicBezTo>
                  <a:cubicBezTo>
                    <a:pt x="21" y="3"/>
                    <a:pt x="21" y="3"/>
                    <a:pt x="21" y="3"/>
                  </a:cubicBezTo>
                  <a:cubicBezTo>
                    <a:pt x="21" y="3"/>
                    <a:pt x="21" y="3"/>
                    <a:pt x="21" y="3"/>
                  </a:cubicBezTo>
                  <a:cubicBezTo>
                    <a:pt x="20" y="3"/>
                    <a:pt x="20" y="3"/>
                    <a:pt x="20" y="3"/>
                  </a:cubicBezTo>
                  <a:cubicBezTo>
                    <a:pt x="20" y="3"/>
                    <a:pt x="20" y="3"/>
                    <a:pt x="20" y="3"/>
                  </a:cubicBezTo>
                  <a:cubicBezTo>
                    <a:pt x="20" y="2"/>
                    <a:pt x="19" y="2"/>
                    <a:pt x="19" y="2"/>
                  </a:cubicBezTo>
                  <a:cubicBezTo>
                    <a:pt x="18" y="1"/>
                    <a:pt x="18" y="1"/>
                    <a:pt x="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 name="Freeform 49"/>
            <p:cNvSpPr>
              <a:spLocks noEditPoints="1"/>
            </p:cNvSpPr>
            <p:nvPr/>
          </p:nvSpPr>
          <p:spPr bwMode="auto">
            <a:xfrm>
              <a:off x="4115" y="1865"/>
              <a:ext cx="14" cy="17"/>
            </a:xfrm>
            <a:custGeom>
              <a:avLst/>
              <a:gdLst>
                <a:gd name="T0" fmla="*/ 2 w 6"/>
                <a:gd name="T1" fmla="*/ 6 h 7"/>
                <a:gd name="T2" fmla="*/ 2 w 6"/>
                <a:gd name="T3" fmla="*/ 6 h 7"/>
                <a:gd name="T4" fmla="*/ 1 w 6"/>
                <a:gd name="T5" fmla="*/ 5 h 7"/>
                <a:gd name="T6" fmla="*/ 1 w 6"/>
                <a:gd name="T7" fmla="*/ 5 h 7"/>
                <a:gd name="T8" fmla="*/ 2 w 6"/>
                <a:gd name="T9" fmla="*/ 3 h 7"/>
                <a:gd name="T10" fmla="*/ 3 w 6"/>
                <a:gd name="T11" fmla="*/ 3 h 7"/>
                <a:gd name="T12" fmla="*/ 4 w 6"/>
                <a:gd name="T13" fmla="*/ 3 h 7"/>
                <a:gd name="T14" fmla="*/ 4 w 6"/>
                <a:gd name="T15" fmla="*/ 3 h 7"/>
                <a:gd name="T16" fmla="*/ 4 w 6"/>
                <a:gd name="T17" fmla="*/ 4 h 7"/>
                <a:gd name="T18" fmla="*/ 4 w 6"/>
                <a:gd name="T19" fmla="*/ 5 h 7"/>
                <a:gd name="T20" fmla="*/ 2 w 6"/>
                <a:gd name="T21" fmla="*/ 6 h 7"/>
                <a:gd name="T22" fmla="*/ 5 w 6"/>
                <a:gd name="T23" fmla="*/ 2 h 7"/>
                <a:gd name="T24" fmla="*/ 4 w 6"/>
                <a:gd name="T25" fmla="*/ 2 h 7"/>
                <a:gd name="T26" fmla="*/ 5 w 6"/>
                <a:gd name="T27" fmla="*/ 2 h 7"/>
                <a:gd name="T28" fmla="*/ 5 w 6"/>
                <a:gd name="T29" fmla="*/ 2 h 7"/>
                <a:gd name="T30" fmla="*/ 5 w 6"/>
                <a:gd name="T31" fmla="*/ 2 h 7"/>
                <a:gd name="T32" fmla="*/ 1 w 6"/>
                <a:gd name="T33" fmla="*/ 3 h 7"/>
                <a:gd name="T34" fmla="*/ 1 w 6"/>
                <a:gd name="T35" fmla="*/ 3 h 7"/>
                <a:gd name="T36" fmla="*/ 2 w 6"/>
                <a:gd name="T37" fmla="*/ 2 h 7"/>
                <a:gd name="T38" fmla="*/ 1 w 6"/>
                <a:gd name="T39" fmla="*/ 3 h 7"/>
                <a:gd name="T40" fmla="*/ 1 w 6"/>
                <a:gd name="T41" fmla="*/ 3 h 7"/>
                <a:gd name="T42" fmla="*/ 2 w 6"/>
                <a:gd name="T43" fmla="*/ 2 h 7"/>
                <a:gd name="T44" fmla="*/ 3 w 6"/>
                <a:gd name="T45" fmla="*/ 1 h 7"/>
                <a:gd name="T46" fmla="*/ 3 w 6"/>
                <a:gd name="T47" fmla="*/ 1 h 7"/>
                <a:gd name="T48" fmla="*/ 2 w 6"/>
                <a:gd name="T49" fmla="*/ 2 h 7"/>
                <a:gd name="T50" fmla="*/ 2 w 6"/>
                <a:gd name="T51" fmla="*/ 2 h 7"/>
                <a:gd name="T52" fmla="*/ 4 w 6"/>
                <a:gd name="T53" fmla="*/ 2 h 7"/>
                <a:gd name="T54" fmla="*/ 3 w 6"/>
                <a:gd name="T55" fmla="*/ 2 h 7"/>
                <a:gd name="T56" fmla="*/ 4 w 6"/>
                <a:gd name="T57" fmla="*/ 1 h 7"/>
                <a:gd name="T58" fmla="*/ 4 w 6"/>
                <a:gd name="T59" fmla="*/ 1 h 7"/>
                <a:gd name="T60" fmla="*/ 4 w 6"/>
                <a:gd name="T61" fmla="*/ 2 h 7"/>
                <a:gd name="T62" fmla="*/ 3 w 6"/>
                <a:gd name="T63" fmla="*/ 0 h 7"/>
                <a:gd name="T64" fmla="*/ 2 w 6"/>
                <a:gd name="T65" fmla="*/ 0 h 7"/>
                <a:gd name="T66" fmla="*/ 0 w 6"/>
                <a:gd name="T67" fmla="*/ 3 h 7"/>
                <a:gd name="T68" fmla="*/ 1 w 6"/>
                <a:gd name="T69" fmla="*/ 7 h 7"/>
                <a:gd name="T70" fmla="*/ 2 w 6"/>
                <a:gd name="T71" fmla="*/ 7 h 7"/>
                <a:gd name="T72" fmla="*/ 5 w 6"/>
                <a:gd name="T73" fmla="*/ 6 h 7"/>
                <a:gd name="T74" fmla="*/ 6 w 6"/>
                <a:gd name="T75" fmla="*/ 2 h 7"/>
                <a:gd name="T76" fmla="*/ 5 w 6"/>
                <a:gd name="T77" fmla="*/ 1 h 7"/>
                <a:gd name="T78" fmla="*/ 3 w 6"/>
                <a:gd name="T7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 h="7">
                  <a:moveTo>
                    <a:pt x="2" y="6"/>
                  </a:moveTo>
                  <a:cubicBezTo>
                    <a:pt x="2" y="6"/>
                    <a:pt x="2" y="6"/>
                    <a:pt x="2" y="6"/>
                  </a:cubicBezTo>
                  <a:cubicBezTo>
                    <a:pt x="1" y="5"/>
                    <a:pt x="1" y="5"/>
                    <a:pt x="1" y="5"/>
                  </a:cubicBezTo>
                  <a:cubicBezTo>
                    <a:pt x="1" y="5"/>
                    <a:pt x="1" y="5"/>
                    <a:pt x="1" y="5"/>
                  </a:cubicBezTo>
                  <a:cubicBezTo>
                    <a:pt x="1" y="4"/>
                    <a:pt x="2" y="4"/>
                    <a:pt x="2" y="3"/>
                  </a:cubicBezTo>
                  <a:cubicBezTo>
                    <a:pt x="3" y="3"/>
                    <a:pt x="3" y="3"/>
                    <a:pt x="3" y="3"/>
                  </a:cubicBezTo>
                  <a:cubicBezTo>
                    <a:pt x="3" y="3"/>
                    <a:pt x="4" y="3"/>
                    <a:pt x="4" y="3"/>
                  </a:cubicBezTo>
                  <a:cubicBezTo>
                    <a:pt x="4" y="3"/>
                    <a:pt x="4" y="3"/>
                    <a:pt x="4" y="3"/>
                  </a:cubicBezTo>
                  <a:cubicBezTo>
                    <a:pt x="4" y="4"/>
                    <a:pt x="4" y="4"/>
                    <a:pt x="4" y="4"/>
                  </a:cubicBezTo>
                  <a:cubicBezTo>
                    <a:pt x="4" y="4"/>
                    <a:pt x="4" y="5"/>
                    <a:pt x="4" y="5"/>
                  </a:cubicBezTo>
                  <a:cubicBezTo>
                    <a:pt x="4" y="6"/>
                    <a:pt x="3" y="6"/>
                    <a:pt x="2" y="6"/>
                  </a:cubicBezTo>
                  <a:moveTo>
                    <a:pt x="5" y="2"/>
                  </a:moveTo>
                  <a:cubicBezTo>
                    <a:pt x="4" y="2"/>
                    <a:pt x="4" y="2"/>
                    <a:pt x="4" y="2"/>
                  </a:cubicBezTo>
                  <a:cubicBezTo>
                    <a:pt x="5" y="2"/>
                    <a:pt x="5" y="2"/>
                    <a:pt x="5" y="2"/>
                  </a:cubicBezTo>
                  <a:cubicBezTo>
                    <a:pt x="5" y="2"/>
                    <a:pt x="5" y="2"/>
                    <a:pt x="5" y="2"/>
                  </a:cubicBezTo>
                  <a:cubicBezTo>
                    <a:pt x="5" y="2"/>
                    <a:pt x="5" y="2"/>
                    <a:pt x="5" y="2"/>
                  </a:cubicBezTo>
                  <a:moveTo>
                    <a:pt x="1" y="3"/>
                  </a:moveTo>
                  <a:cubicBezTo>
                    <a:pt x="1" y="3"/>
                    <a:pt x="1" y="3"/>
                    <a:pt x="1" y="3"/>
                  </a:cubicBezTo>
                  <a:cubicBezTo>
                    <a:pt x="1" y="3"/>
                    <a:pt x="1" y="2"/>
                    <a:pt x="2" y="2"/>
                  </a:cubicBezTo>
                  <a:cubicBezTo>
                    <a:pt x="1" y="3"/>
                    <a:pt x="1" y="3"/>
                    <a:pt x="1" y="3"/>
                  </a:cubicBezTo>
                  <a:cubicBezTo>
                    <a:pt x="1" y="3"/>
                    <a:pt x="1" y="3"/>
                    <a:pt x="1" y="3"/>
                  </a:cubicBezTo>
                  <a:moveTo>
                    <a:pt x="2" y="2"/>
                  </a:moveTo>
                  <a:cubicBezTo>
                    <a:pt x="2" y="2"/>
                    <a:pt x="3" y="1"/>
                    <a:pt x="3" y="1"/>
                  </a:cubicBezTo>
                  <a:cubicBezTo>
                    <a:pt x="3" y="1"/>
                    <a:pt x="3" y="1"/>
                    <a:pt x="3" y="1"/>
                  </a:cubicBezTo>
                  <a:cubicBezTo>
                    <a:pt x="2" y="2"/>
                    <a:pt x="2" y="2"/>
                    <a:pt x="2" y="2"/>
                  </a:cubicBezTo>
                  <a:cubicBezTo>
                    <a:pt x="2" y="2"/>
                    <a:pt x="2" y="2"/>
                    <a:pt x="2" y="2"/>
                  </a:cubicBezTo>
                  <a:moveTo>
                    <a:pt x="4" y="2"/>
                  </a:moveTo>
                  <a:cubicBezTo>
                    <a:pt x="3" y="2"/>
                    <a:pt x="3" y="2"/>
                    <a:pt x="3" y="2"/>
                  </a:cubicBezTo>
                  <a:cubicBezTo>
                    <a:pt x="3" y="2"/>
                    <a:pt x="4" y="1"/>
                    <a:pt x="4" y="1"/>
                  </a:cubicBezTo>
                  <a:cubicBezTo>
                    <a:pt x="4" y="1"/>
                    <a:pt x="4" y="1"/>
                    <a:pt x="4" y="1"/>
                  </a:cubicBezTo>
                  <a:cubicBezTo>
                    <a:pt x="4" y="2"/>
                    <a:pt x="4" y="2"/>
                    <a:pt x="4" y="2"/>
                  </a:cubicBezTo>
                  <a:moveTo>
                    <a:pt x="3" y="0"/>
                  </a:moveTo>
                  <a:cubicBezTo>
                    <a:pt x="3" y="0"/>
                    <a:pt x="2" y="0"/>
                    <a:pt x="2" y="0"/>
                  </a:cubicBezTo>
                  <a:cubicBezTo>
                    <a:pt x="1" y="1"/>
                    <a:pt x="1" y="2"/>
                    <a:pt x="0" y="3"/>
                  </a:cubicBezTo>
                  <a:cubicBezTo>
                    <a:pt x="0" y="4"/>
                    <a:pt x="0" y="6"/>
                    <a:pt x="1" y="7"/>
                  </a:cubicBezTo>
                  <a:cubicBezTo>
                    <a:pt x="1" y="7"/>
                    <a:pt x="2" y="7"/>
                    <a:pt x="2" y="7"/>
                  </a:cubicBezTo>
                  <a:cubicBezTo>
                    <a:pt x="3" y="7"/>
                    <a:pt x="4" y="7"/>
                    <a:pt x="5" y="6"/>
                  </a:cubicBezTo>
                  <a:cubicBezTo>
                    <a:pt x="5" y="5"/>
                    <a:pt x="6" y="4"/>
                    <a:pt x="6" y="2"/>
                  </a:cubicBezTo>
                  <a:cubicBezTo>
                    <a:pt x="6" y="2"/>
                    <a:pt x="6" y="1"/>
                    <a:pt x="5" y="1"/>
                  </a:cubicBezTo>
                  <a:cubicBezTo>
                    <a:pt x="5" y="0"/>
                    <a:pt x="4"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 name="Freeform 50"/>
            <p:cNvSpPr>
              <a:spLocks noEditPoints="1"/>
            </p:cNvSpPr>
            <p:nvPr/>
          </p:nvSpPr>
          <p:spPr bwMode="auto">
            <a:xfrm>
              <a:off x="4158" y="1903"/>
              <a:ext cx="12" cy="17"/>
            </a:xfrm>
            <a:custGeom>
              <a:avLst/>
              <a:gdLst>
                <a:gd name="T0" fmla="*/ 2 w 5"/>
                <a:gd name="T1" fmla="*/ 6 h 7"/>
                <a:gd name="T2" fmla="*/ 1 w 5"/>
                <a:gd name="T3" fmla="*/ 6 h 7"/>
                <a:gd name="T4" fmla="*/ 1 w 5"/>
                <a:gd name="T5" fmla="*/ 5 h 7"/>
                <a:gd name="T6" fmla="*/ 1 w 5"/>
                <a:gd name="T7" fmla="*/ 5 h 7"/>
                <a:gd name="T8" fmla="*/ 2 w 5"/>
                <a:gd name="T9" fmla="*/ 3 h 7"/>
                <a:gd name="T10" fmla="*/ 3 w 5"/>
                <a:gd name="T11" fmla="*/ 3 h 7"/>
                <a:gd name="T12" fmla="*/ 4 w 5"/>
                <a:gd name="T13" fmla="*/ 3 h 7"/>
                <a:gd name="T14" fmla="*/ 4 w 5"/>
                <a:gd name="T15" fmla="*/ 4 h 7"/>
                <a:gd name="T16" fmla="*/ 4 w 5"/>
                <a:gd name="T17" fmla="*/ 4 h 7"/>
                <a:gd name="T18" fmla="*/ 4 w 5"/>
                <a:gd name="T19" fmla="*/ 5 h 7"/>
                <a:gd name="T20" fmla="*/ 2 w 5"/>
                <a:gd name="T21" fmla="*/ 6 h 7"/>
                <a:gd name="T22" fmla="*/ 4 w 5"/>
                <a:gd name="T23" fmla="*/ 2 h 7"/>
                <a:gd name="T24" fmla="*/ 4 w 5"/>
                <a:gd name="T25" fmla="*/ 2 h 7"/>
                <a:gd name="T26" fmla="*/ 4 w 5"/>
                <a:gd name="T27" fmla="*/ 2 h 7"/>
                <a:gd name="T28" fmla="*/ 4 w 5"/>
                <a:gd name="T29" fmla="*/ 2 h 7"/>
                <a:gd name="T30" fmla="*/ 4 w 5"/>
                <a:gd name="T31" fmla="*/ 2 h 7"/>
                <a:gd name="T32" fmla="*/ 1 w 5"/>
                <a:gd name="T33" fmla="*/ 3 h 7"/>
                <a:gd name="T34" fmla="*/ 1 w 5"/>
                <a:gd name="T35" fmla="*/ 3 h 7"/>
                <a:gd name="T36" fmla="*/ 2 w 5"/>
                <a:gd name="T37" fmla="*/ 2 h 7"/>
                <a:gd name="T38" fmla="*/ 1 w 5"/>
                <a:gd name="T39" fmla="*/ 3 h 7"/>
                <a:gd name="T40" fmla="*/ 1 w 5"/>
                <a:gd name="T41" fmla="*/ 3 h 7"/>
                <a:gd name="T42" fmla="*/ 2 w 5"/>
                <a:gd name="T43" fmla="*/ 2 h 7"/>
                <a:gd name="T44" fmla="*/ 3 w 5"/>
                <a:gd name="T45" fmla="*/ 1 h 7"/>
                <a:gd name="T46" fmla="*/ 3 w 5"/>
                <a:gd name="T47" fmla="*/ 1 h 7"/>
                <a:gd name="T48" fmla="*/ 2 w 5"/>
                <a:gd name="T49" fmla="*/ 2 h 7"/>
                <a:gd name="T50" fmla="*/ 2 w 5"/>
                <a:gd name="T51" fmla="*/ 2 h 7"/>
                <a:gd name="T52" fmla="*/ 4 w 5"/>
                <a:gd name="T53" fmla="*/ 2 h 7"/>
                <a:gd name="T54" fmla="*/ 3 w 5"/>
                <a:gd name="T55" fmla="*/ 2 h 7"/>
                <a:gd name="T56" fmla="*/ 4 w 5"/>
                <a:gd name="T57" fmla="*/ 1 h 7"/>
                <a:gd name="T58" fmla="*/ 4 w 5"/>
                <a:gd name="T59" fmla="*/ 1 h 7"/>
                <a:gd name="T60" fmla="*/ 4 w 5"/>
                <a:gd name="T61" fmla="*/ 2 h 7"/>
                <a:gd name="T62" fmla="*/ 3 w 5"/>
                <a:gd name="T63" fmla="*/ 0 h 7"/>
                <a:gd name="T64" fmla="*/ 2 w 5"/>
                <a:gd name="T65" fmla="*/ 0 h 7"/>
                <a:gd name="T66" fmla="*/ 0 w 5"/>
                <a:gd name="T67" fmla="*/ 3 h 7"/>
                <a:gd name="T68" fmla="*/ 1 w 5"/>
                <a:gd name="T69" fmla="*/ 7 h 7"/>
                <a:gd name="T70" fmla="*/ 2 w 5"/>
                <a:gd name="T71" fmla="*/ 7 h 7"/>
                <a:gd name="T72" fmla="*/ 5 w 5"/>
                <a:gd name="T73" fmla="*/ 6 h 7"/>
                <a:gd name="T74" fmla="*/ 5 w 5"/>
                <a:gd name="T75" fmla="*/ 2 h 7"/>
                <a:gd name="T76" fmla="*/ 5 w 5"/>
                <a:gd name="T77" fmla="*/ 1 h 7"/>
                <a:gd name="T78" fmla="*/ 3 w 5"/>
                <a:gd name="T7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 h="7">
                  <a:moveTo>
                    <a:pt x="2" y="6"/>
                  </a:moveTo>
                  <a:cubicBezTo>
                    <a:pt x="2" y="6"/>
                    <a:pt x="2" y="6"/>
                    <a:pt x="1" y="6"/>
                  </a:cubicBezTo>
                  <a:cubicBezTo>
                    <a:pt x="1" y="5"/>
                    <a:pt x="1" y="5"/>
                    <a:pt x="1" y="5"/>
                  </a:cubicBezTo>
                  <a:cubicBezTo>
                    <a:pt x="1" y="5"/>
                    <a:pt x="1" y="5"/>
                    <a:pt x="1" y="5"/>
                  </a:cubicBezTo>
                  <a:cubicBezTo>
                    <a:pt x="1" y="5"/>
                    <a:pt x="2" y="4"/>
                    <a:pt x="2" y="3"/>
                  </a:cubicBezTo>
                  <a:cubicBezTo>
                    <a:pt x="3" y="3"/>
                    <a:pt x="3" y="3"/>
                    <a:pt x="3" y="3"/>
                  </a:cubicBezTo>
                  <a:cubicBezTo>
                    <a:pt x="3" y="3"/>
                    <a:pt x="3" y="3"/>
                    <a:pt x="4" y="3"/>
                  </a:cubicBezTo>
                  <a:cubicBezTo>
                    <a:pt x="4" y="4"/>
                    <a:pt x="4" y="4"/>
                    <a:pt x="4" y="4"/>
                  </a:cubicBezTo>
                  <a:cubicBezTo>
                    <a:pt x="4" y="4"/>
                    <a:pt x="4" y="4"/>
                    <a:pt x="4" y="4"/>
                  </a:cubicBezTo>
                  <a:cubicBezTo>
                    <a:pt x="4" y="5"/>
                    <a:pt x="4" y="5"/>
                    <a:pt x="4" y="5"/>
                  </a:cubicBezTo>
                  <a:cubicBezTo>
                    <a:pt x="3" y="6"/>
                    <a:pt x="3" y="6"/>
                    <a:pt x="2" y="6"/>
                  </a:cubicBezTo>
                  <a:moveTo>
                    <a:pt x="4" y="2"/>
                  </a:moveTo>
                  <a:cubicBezTo>
                    <a:pt x="4" y="2"/>
                    <a:pt x="4" y="2"/>
                    <a:pt x="4" y="2"/>
                  </a:cubicBezTo>
                  <a:cubicBezTo>
                    <a:pt x="4" y="2"/>
                    <a:pt x="4" y="2"/>
                    <a:pt x="4" y="2"/>
                  </a:cubicBezTo>
                  <a:cubicBezTo>
                    <a:pt x="4" y="2"/>
                    <a:pt x="4" y="2"/>
                    <a:pt x="4" y="2"/>
                  </a:cubicBezTo>
                  <a:cubicBezTo>
                    <a:pt x="4" y="2"/>
                    <a:pt x="4" y="2"/>
                    <a:pt x="4" y="2"/>
                  </a:cubicBezTo>
                  <a:moveTo>
                    <a:pt x="1" y="3"/>
                  </a:moveTo>
                  <a:cubicBezTo>
                    <a:pt x="1" y="3"/>
                    <a:pt x="1" y="3"/>
                    <a:pt x="1" y="3"/>
                  </a:cubicBezTo>
                  <a:cubicBezTo>
                    <a:pt x="1" y="3"/>
                    <a:pt x="1" y="2"/>
                    <a:pt x="2" y="2"/>
                  </a:cubicBezTo>
                  <a:cubicBezTo>
                    <a:pt x="1" y="3"/>
                    <a:pt x="1" y="3"/>
                    <a:pt x="1" y="3"/>
                  </a:cubicBezTo>
                  <a:cubicBezTo>
                    <a:pt x="1" y="3"/>
                    <a:pt x="1" y="3"/>
                    <a:pt x="1" y="3"/>
                  </a:cubicBezTo>
                  <a:moveTo>
                    <a:pt x="2" y="2"/>
                  </a:moveTo>
                  <a:cubicBezTo>
                    <a:pt x="2" y="2"/>
                    <a:pt x="2" y="1"/>
                    <a:pt x="3" y="1"/>
                  </a:cubicBezTo>
                  <a:cubicBezTo>
                    <a:pt x="3" y="1"/>
                    <a:pt x="3" y="1"/>
                    <a:pt x="3" y="1"/>
                  </a:cubicBezTo>
                  <a:cubicBezTo>
                    <a:pt x="2" y="2"/>
                    <a:pt x="2" y="2"/>
                    <a:pt x="2" y="2"/>
                  </a:cubicBezTo>
                  <a:cubicBezTo>
                    <a:pt x="2" y="2"/>
                    <a:pt x="2" y="2"/>
                    <a:pt x="2" y="2"/>
                  </a:cubicBezTo>
                  <a:moveTo>
                    <a:pt x="4" y="2"/>
                  </a:moveTo>
                  <a:cubicBezTo>
                    <a:pt x="3" y="2"/>
                    <a:pt x="3" y="2"/>
                    <a:pt x="3" y="2"/>
                  </a:cubicBezTo>
                  <a:cubicBezTo>
                    <a:pt x="3" y="2"/>
                    <a:pt x="4" y="1"/>
                    <a:pt x="4" y="1"/>
                  </a:cubicBezTo>
                  <a:cubicBezTo>
                    <a:pt x="4" y="1"/>
                    <a:pt x="4" y="1"/>
                    <a:pt x="4" y="1"/>
                  </a:cubicBezTo>
                  <a:cubicBezTo>
                    <a:pt x="4" y="2"/>
                    <a:pt x="4" y="2"/>
                    <a:pt x="4" y="2"/>
                  </a:cubicBezTo>
                  <a:moveTo>
                    <a:pt x="3" y="0"/>
                  </a:moveTo>
                  <a:cubicBezTo>
                    <a:pt x="3" y="0"/>
                    <a:pt x="2" y="0"/>
                    <a:pt x="2" y="0"/>
                  </a:cubicBezTo>
                  <a:cubicBezTo>
                    <a:pt x="1" y="1"/>
                    <a:pt x="0" y="2"/>
                    <a:pt x="0" y="3"/>
                  </a:cubicBezTo>
                  <a:cubicBezTo>
                    <a:pt x="0" y="4"/>
                    <a:pt x="0" y="6"/>
                    <a:pt x="1" y="7"/>
                  </a:cubicBezTo>
                  <a:cubicBezTo>
                    <a:pt x="1" y="7"/>
                    <a:pt x="2" y="7"/>
                    <a:pt x="2" y="7"/>
                  </a:cubicBezTo>
                  <a:cubicBezTo>
                    <a:pt x="3" y="7"/>
                    <a:pt x="4" y="7"/>
                    <a:pt x="5" y="6"/>
                  </a:cubicBezTo>
                  <a:cubicBezTo>
                    <a:pt x="5" y="5"/>
                    <a:pt x="5" y="4"/>
                    <a:pt x="5" y="2"/>
                  </a:cubicBezTo>
                  <a:cubicBezTo>
                    <a:pt x="5" y="2"/>
                    <a:pt x="5" y="1"/>
                    <a:pt x="5" y="1"/>
                  </a:cubicBezTo>
                  <a:cubicBezTo>
                    <a:pt x="5" y="0"/>
                    <a:pt x="4"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5" name="Freeform 51"/>
            <p:cNvSpPr>
              <a:spLocks noEditPoints="1"/>
            </p:cNvSpPr>
            <p:nvPr/>
          </p:nvSpPr>
          <p:spPr bwMode="auto">
            <a:xfrm>
              <a:off x="4148" y="1894"/>
              <a:ext cx="31" cy="40"/>
            </a:xfrm>
            <a:custGeom>
              <a:avLst/>
              <a:gdLst>
                <a:gd name="T0" fmla="*/ 5 w 13"/>
                <a:gd name="T1" fmla="*/ 16 h 17"/>
                <a:gd name="T2" fmla="*/ 6 w 13"/>
                <a:gd name="T3" fmla="*/ 15 h 17"/>
                <a:gd name="T4" fmla="*/ 6 w 13"/>
                <a:gd name="T5" fmla="*/ 16 h 17"/>
                <a:gd name="T6" fmla="*/ 4 w 13"/>
                <a:gd name="T7" fmla="*/ 16 h 17"/>
                <a:gd name="T8" fmla="*/ 4 w 13"/>
                <a:gd name="T9" fmla="*/ 15 h 17"/>
                <a:gd name="T10" fmla="*/ 4 w 13"/>
                <a:gd name="T11" fmla="*/ 14 h 17"/>
                <a:gd name="T12" fmla="*/ 4 w 13"/>
                <a:gd name="T13" fmla="*/ 16 h 17"/>
                <a:gd name="T14" fmla="*/ 7 w 13"/>
                <a:gd name="T15" fmla="*/ 15 h 17"/>
                <a:gd name="T16" fmla="*/ 8 w 13"/>
                <a:gd name="T17" fmla="*/ 14 h 17"/>
                <a:gd name="T18" fmla="*/ 8 w 13"/>
                <a:gd name="T19" fmla="*/ 16 h 17"/>
                <a:gd name="T20" fmla="*/ 8 w 13"/>
                <a:gd name="T21" fmla="*/ 16 h 17"/>
                <a:gd name="T22" fmla="*/ 3 w 13"/>
                <a:gd name="T23" fmla="*/ 15 h 17"/>
                <a:gd name="T24" fmla="*/ 3 w 13"/>
                <a:gd name="T25" fmla="*/ 13 h 17"/>
                <a:gd name="T26" fmla="*/ 3 w 13"/>
                <a:gd name="T27" fmla="*/ 15 h 17"/>
                <a:gd name="T28" fmla="*/ 9 w 13"/>
                <a:gd name="T29" fmla="*/ 14 h 17"/>
                <a:gd name="T30" fmla="*/ 9 w 13"/>
                <a:gd name="T31" fmla="*/ 14 h 17"/>
                <a:gd name="T32" fmla="*/ 9 w 13"/>
                <a:gd name="T33" fmla="*/ 15 h 17"/>
                <a:gd name="T34" fmla="*/ 2 w 13"/>
                <a:gd name="T35" fmla="*/ 14 h 17"/>
                <a:gd name="T36" fmla="*/ 2 w 13"/>
                <a:gd name="T37" fmla="*/ 13 h 17"/>
                <a:gd name="T38" fmla="*/ 10 w 13"/>
                <a:gd name="T39" fmla="*/ 13 h 17"/>
                <a:gd name="T40" fmla="*/ 11 w 13"/>
                <a:gd name="T41" fmla="*/ 12 h 17"/>
                <a:gd name="T42" fmla="*/ 11 w 13"/>
                <a:gd name="T43" fmla="*/ 12 h 17"/>
                <a:gd name="T44" fmla="*/ 1 w 13"/>
                <a:gd name="T45" fmla="*/ 12 h 17"/>
                <a:gd name="T46" fmla="*/ 1 w 13"/>
                <a:gd name="T47" fmla="*/ 12 h 17"/>
                <a:gd name="T48" fmla="*/ 6 w 13"/>
                <a:gd name="T49" fmla="*/ 14 h 17"/>
                <a:gd name="T50" fmla="*/ 2 w 13"/>
                <a:gd name="T51" fmla="*/ 6 h 17"/>
                <a:gd name="T52" fmla="*/ 7 w 13"/>
                <a:gd name="T53" fmla="*/ 1 h 17"/>
                <a:gd name="T54" fmla="*/ 11 w 13"/>
                <a:gd name="T55" fmla="*/ 3 h 17"/>
                <a:gd name="T56" fmla="*/ 8 w 13"/>
                <a:gd name="T57" fmla="*/ 13 h 17"/>
                <a:gd name="T58" fmla="*/ 7 w 13"/>
                <a:gd name="T59" fmla="*/ 0 h 17"/>
                <a:gd name="T60" fmla="*/ 1 w 13"/>
                <a:gd name="T61" fmla="*/ 6 h 17"/>
                <a:gd name="T62" fmla="*/ 1 w 13"/>
                <a:gd name="T63" fmla="*/ 9 h 17"/>
                <a:gd name="T64" fmla="*/ 1 w 13"/>
                <a:gd name="T65" fmla="*/ 14 h 17"/>
                <a:gd name="T66" fmla="*/ 6 w 13"/>
                <a:gd name="T67" fmla="*/ 17 h 17"/>
                <a:gd name="T68" fmla="*/ 6 w 13"/>
                <a:gd name="T69" fmla="*/ 17 h 17"/>
                <a:gd name="T70" fmla="*/ 6 w 13"/>
                <a:gd name="T71" fmla="*/ 17 h 17"/>
                <a:gd name="T72" fmla="*/ 12 w 13"/>
                <a:gd name="T73" fmla="*/ 13 h 17"/>
                <a:gd name="T74" fmla="*/ 12 w 13"/>
                <a:gd name="T75" fmla="*/ 7 h 17"/>
                <a:gd name="T76" fmla="*/ 10 w 13"/>
                <a:gd name="T77"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 h="17">
                  <a:moveTo>
                    <a:pt x="6" y="16"/>
                  </a:moveTo>
                  <a:cubicBezTo>
                    <a:pt x="5" y="16"/>
                    <a:pt x="5" y="16"/>
                    <a:pt x="5" y="16"/>
                  </a:cubicBezTo>
                  <a:cubicBezTo>
                    <a:pt x="5" y="15"/>
                    <a:pt x="5" y="15"/>
                    <a:pt x="5" y="15"/>
                  </a:cubicBezTo>
                  <a:cubicBezTo>
                    <a:pt x="6" y="15"/>
                    <a:pt x="6" y="15"/>
                    <a:pt x="6" y="15"/>
                  </a:cubicBezTo>
                  <a:cubicBezTo>
                    <a:pt x="6" y="15"/>
                    <a:pt x="6" y="15"/>
                    <a:pt x="6" y="15"/>
                  </a:cubicBezTo>
                  <a:cubicBezTo>
                    <a:pt x="6" y="16"/>
                    <a:pt x="6" y="16"/>
                    <a:pt x="6" y="16"/>
                  </a:cubicBezTo>
                  <a:cubicBezTo>
                    <a:pt x="6" y="16"/>
                    <a:pt x="6" y="16"/>
                    <a:pt x="6" y="16"/>
                  </a:cubicBezTo>
                  <a:moveTo>
                    <a:pt x="4" y="16"/>
                  </a:moveTo>
                  <a:cubicBezTo>
                    <a:pt x="4" y="16"/>
                    <a:pt x="4" y="16"/>
                    <a:pt x="4" y="16"/>
                  </a:cubicBezTo>
                  <a:cubicBezTo>
                    <a:pt x="4" y="15"/>
                    <a:pt x="4" y="15"/>
                    <a:pt x="4" y="15"/>
                  </a:cubicBezTo>
                  <a:cubicBezTo>
                    <a:pt x="4" y="15"/>
                    <a:pt x="4" y="15"/>
                    <a:pt x="4" y="15"/>
                  </a:cubicBezTo>
                  <a:cubicBezTo>
                    <a:pt x="4" y="14"/>
                    <a:pt x="4" y="14"/>
                    <a:pt x="4" y="14"/>
                  </a:cubicBezTo>
                  <a:cubicBezTo>
                    <a:pt x="5" y="14"/>
                    <a:pt x="5" y="14"/>
                    <a:pt x="5" y="14"/>
                  </a:cubicBezTo>
                  <a:cubicBezTo>
                    <a:pt x="4" y="15"/>
                    <a:pt x="4" y="15"/>
                    <a:pt x="4" y="16"/>
                  </a:cubicBezTo>
                  <a:moveTo>
                    <a:pt x="7" y="16"/>
                  </a:moveTo>
                  <a:cubicBezTo>
                    <a:pt x="7" y="15"/>
                    <a:pt x="7" y="15"/>
                    <a:pt x="7" y="15"/>
                  </a:cubicBezTo>
                  <a:cubicBezTo>
                    <a:pt x="7" y="14"/>
                    <a:pt x="7" y="14"/>
                    <a:pt x="7" y="14"/>
                  </a:cubicBezTo>
                  <a:cubicBezTo>
                    <a:pt x="8" y="14"/>
                    <a:pt x="8" y="14"/>
                    <a:pt x="8" y="14"/>
                  </a:cubicBezTo>
                  <a:cubicBezTo>
                    <a:pt x="8" y="14"/>
                    <a:pt x="8" y="14"/>
                    <a:pt x="8" y="14"/>
                  </a:cubicBezTo>
                  <a:cubicBezTo>
                    <a:pt x="8" y="16"/>
                    <a:pt x="8" y="16"/>
                    <a:pt x="8" y="16"/>
                  </a:cubicBezTo>
                  <a:cubicBezTo>
                    <a:pt x="8" y="16"/>
                    <a:pt x="8" y="16"/>
                    <a:pt x="8" y="16"/>
                  </a:cubicBezTo>
                  <a:cubicBezTo>
                    <a:pt x="8" y="16"/>
                    <a:pt x="8" y="16"/>
                    <a:pt x="8" y="16"/>
                  </a:cubicBezTo>
                  <a:cubicBezTo>
                    <a:pt x="7" y="16"/>
                    <a:pt x="7" y="16"/>
                    <a:pt x="7" y="16"/>
                  </a:cubicBezTo>
                  <a:moveTo>
                    <a:pt x="3" y="15"/>
                  </a:moveTo>
                  <a:cubicBezTo>
                    <a:pt x="3" y="15"/>
                    <a:pt x="3" y="15"/>
                    <a:pt x="3" y="15"/>
                  </a:cubicBezTo>
                  <a:cubicBezTo>
                    <a:pt x="3" y="13"/>
                    <a:pt x="3" y="13"/>
                    <a:pt x="3" y="13"/>
                  </a:cubicBezTo>
                  <a:cubicBezTo>
                    <a:pt x="3" y="14"/>
                    <a:pt x="3" y="14"/>
                    <a:pt x="3" y="14"/>
                  </a:cubicBezTo>
                  <a:cubicBezTo>
                    <a:pt x="3" y="15"/>
                    <a:pt x="3" y="15"/>
                    <a:pt x="3" y="15"/>
                  </a:cubicBezTo>
                  <a:moveTo>
                    <a:pt x="9" y="15"/>
                  </a:moveTo>
                  <a:cubicBezTo>
                    <a:pt x="9" y="14"/>
                    <a:pt x="9" y="14"/>
                    <a:pt x="9" y="14"/>
                  </a:cubicBezTo>
                  <a:cubicBezTo>
                    <a:pt x="10" y="13"/>
                    <a:pt x="10" y="13"/>
                    <a:pt x="10" y="13"/>
                  </a:cubicBezTo>
                  <a:cubicBezTo>
                    <a:pt x="9" y="14"/>
                    <a:pt x="9" y="14"/>
                    <a:pt x="9" y="14"/>
                  </a:cubicBezTo>
                  <a:cubicBezTo>
                    <a:pt x="9" y="15"/>
                    <a:pt x="9" y="15"/>
                    <a:pt x="9" y="15"/>
                  </a:cubicBezTo>
                  <a:cubicBezTo>
                    <a:pt x="9" y="15"/>
                    <a:pt x="9" y="15"/>
                    <a:pt x="9" y="15"/>
                  </a:cubicBezTo>
                  <a:moveTo>
                    <a:pt x="2" y="14"/>
                  </a:moveTo>
                  <a:cubicBezTo>
                    <a:pt x="2" y="14"/>
                    <a:pt x="2" y="14"/>
                    <a:pt x="2" y="14"/>
                  </a:cubicBezTo>
                  <a:cubicBezTo>
                    <a:pt x="2" y="13"/>
                    <a:pt x="2" y="13"/>
                    <a:pt x="2" y="13"/>
                  </a:cubicBezTo>
                  <a:cubicBezTo>
                    <a:pt x="2" y="13"/>
                    <a:pt x="2" y="13"/>
                    <a:pt x="2" y="13"/>
                  </a:cubicBezTo>
                  <a:cubicBezTo>
                    <a:pt x="2" y="14"/>
                    <a:pt x="2" y="14"/>
                    <a:pt x="2" y="14"/>
                  </a:cubicBezTo>
                  <a:moveTo>
                    <a:pt x="10" y="13"/>
                  </a:moveTo>
                  <a:cubicBezTo>
                    <a:pt x="11" y="12"/>
                    <a:pt x="11" y="12"/>
                    <a:pt x="11" y="12"/>
                  </a:cubicBezTo>
                  <a:cubicBezTo>
                    <a:pt x="11" y="12"/>
                    <a:pt x="11" y="12"/>
                    <a:pt x="11" y="12"/>
                  </a:cubicBezTo>
                  <a:cubicBezTo>
                    <a:pt x="11" y="12"/>
                    <a:pt x="11" y="12"/>
                    <a:pt x="11" y="12"/>
                  </a:cubicBezTo>
                  <a:cubicBezTo>
                    <a:pt x="11" y="12"/>
                    <a:pt x="11" y="12"/>
                    <a:pt x="11" y="12"/>
                  </a:cubicBezTo>
                  <a:cubicBezTo>
                    <a:pt x="10" y="13"/>
                    <a:pt x="10" y="13"/>
                    <a:pt x="10" y="13"/>
                  </a:cubicBezTo>
                  <a:moveTo>
                    <a:pt x="1" y="12"/>
                  </a:moveTo>
                  <a:cubicBezTo>
                    <a:pt x="1" y="12"/>
                    <a:pt x="1" y="12"/>
                    <a:pt x="1" y="12"/>
                  </a:cubicBezTo>
                  <a:cubicBezTo>
                    <a:pt x="1" y="12"/>
                    <a:pt x="1" y="12"/>
                    <a:pt x="1" y="12"/>
                  </a:cubicBezTo>
                  <a:cubicBezTo>
                    <a:pt x="1" y="12"/>
                    <a:pt x="1" y="12"/>
                    <a:pt x="1" y="12"/>
                  </a:cubicBezTo>
                  <a:moveTo>
                    <a:pt x="6" y="14"/>
                  </a:moveTo>
                  <a:cubicBezTo>
                    <a:pt x="5" y="14"/>
                    <a:pt x="4" y="13"/>
                    <a:pt x="3" y="12"/>
                  </a:cubicBezTo>
                  <a:cubicBezTo>
                    <a:pt x="1" y="11"/>
                    <a:pt x="2" y="8"/>
                    <a:pt x="2" y="6"/>
                  </a:cubicBezTo>
                  <a:cubicBezTo>
                    <a:pt x="3" y="5"/>
                    <a:pt x="4" y="3"/>
                    <a:pt x="5" y="2"/>
                  </a:cubicBezTo>
                  <a:cubicBezTo>
                    <a:pt x="6" y="2"/>
                    <a:pt x="7" y="1"/>
                    <a:pt x="7" y="1"/>
                  </a:cubicBezTo>
                  <a:cubicBezTo>
                    <a:pt x="8" y="1"/>
                    <a:pt x="9" y="2"/>
                    <a:pt x="10" y="2"/>
                  </a:cubicBezTo>
                  <a:cubicBezTo>
                    <a:pt x="10" y="3"/>
                    <a:pt x="10" y="3"/>
                    <a:pt x="11" y="3"/>
                  </a:cubicBezTo>
                  <a:cubicBezTo>
                    <a:pt x="12" y="5"/>
                    <a:pt x="12" y="8"/>
                    <a:pt x="11" y="10"/>
                  </a:cubicBezTo>
                  <a:cubicBezTo>
                    <a:pt x="10" y="12"/>
                    <a:pt x="9" y="13"/>
                    <a:pt x="8" y="13"/>
                  </a:cubicBezTo>
                  <a:cubicBezTo>
                    <a:pt x="7" y="14"/>
                    <a:pt x="7" y="14"/>
                    <a:pt x="6" y="14"/>
                  </a:cubicBezTo>
                  <a:moveTo>
                    <a:pt x="7" y="0"/>
                  </a:moveTo>
                  <a:cubicBezTo>
                    <a:pt x="6" y="0"/>
                    <a:pt x="6" y="1"/>
                    <a:pt x="5" y="1"/>
                  </a:cubicBezTo>
                  <a:cubicBezTo>
                    <a:pt x="3" y="2"/>
                    <a:pt x="2" y="4"/>
                    <a:pt x="1" y="6"/>
                  </a:cubicBezTo>
                  <a:cubicBezTo>
                    <a:pt x="1" y="6"/>
                    <a:pt x="1" y="7"/>
                    <a:pt x="1" y="8"/>
                  </a:cubicBezTo>
                  <a:cubicBezTo>
                    <a:pt x="1" y="9"/>
                    <a:pt x="1" y="9"/>
                    <a:pt x="1" y="9"/>
                  </a:cubicBezTo>
                  <a:cubicBezTo>
                    <a:pt x="0" y="10"/>
                    <a:pt x="0" y="12"/>
                    <a:pt x="1" y="14"/>
                  </a:cubicBezTo>
                  <a:cubicBezTo>
                    <a:pt x="1" y="14"/>
                    <a:pt x="1" y="14"/>
                    <a:pt x="1" y="14"/>
                  </a:cubicBezTo>
                  <a:cubicBezTo>
                    <a:pt x="1" y="15"/>
                    <a:pt x="1" y="15"/>
                    <a:pt x="1" y="15"/>
                  </a:cubicBezTo>
                  <a:cubicBezTo>
                    <a:pt x="3" y="17"/>
                    <a:pt x="4" y="17"/>
                    <a:pt x="6" y="17"/>
                  </a:cubicBezTo>
                  <a:cubicBezTo>
                    <a:pt x="6" y="17"/>
                    <a:pt x="6" y="17"/>
                    <a:pt x="6" y="17"/>
                  </a:cubicBezTo>
                  <a:cubicBezTo>
                    <a:pt x="6" y="17"/>
                    <a:pt x="6" y="17"/>
                    <a:pt x="6" y="17"/>
                  </a:cubicBezTo>
                  <a:cubicBezTo>
                    <a:pt x="6" y="17"/>
                    <a:pt x="6" y="17"/>
                    <a:pt x="6" y="17"/>
                  </a:cubicBezTo>
                  <a:cubicBezTo>
                    <a:pt x="6" y="17"/>
                    <a:pt x="6" y="17"/>
                    <a:pt x="6" y="17"/>
                  </a:cubicBezTo>
                  <a:cubicBezTo>
                    <a:pt x="7" y="17"/>
                    <a:pt x="7" y="17"/>
                    <a:pt x="8" y="17"/>
                  </a:cubicBezTo>
                  <a:cubicBezTo>
                    <a:pt x="10" y="16"/>
                    <a:pt x="11" y="15"/>
                    <a:pt x="12" y="13"/>
                  </a:cubicBezTo>
                  <a:cubicBezTo>
                    <a:pt x="12" y="11"/>
                    <a:pt x="13" y="10"/>
                    <a:pt x="13" y="7"/>
                  </a:cubicBezTo>
                  <a:cubicBezTo>
                    <a:pt x="12" y="7"/>
                    <a:pt x="12" y="7"/>
                    <a:pt x="12" y="7"/>
                  </a:cubicBezTo>
                  <a:cubicBezTo>
                    <a:pt x="12" y="5"/>
                    <a:pt x="12" y="4"/>
                    <a:pt x="11" y="3"/>
                  </a:cubicBezTo>
                  <a:cubicBezTo>
                    <a:pt x="11" y="2"/>
                    <a:pt x="11" y="2"/>
                    <a:pt x="10" y="2"/>
                  </a:cubicBezTo>
                  <a:cubicBezTo>
                    <a:pt x="10" y="1"/>
                    <a:pt x="9"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6" name="Freeform 52"/>
            <p:cNvSpPr>
              <a:spLocks noEditPoints="1"/>
            </p:cNvSpPr>
            <p:nvPr/>
          </p:nvSpPr>
          <p:spPr bwMode="auto">
            <a:xfrm>
              <a:off x="4236" y="2334"/>
              <a:ext cx="91" cy="133"/>
            </a:xfrm>
            <a:custGeom>
              <a:avLst/>
              <a:gdLst>
                <a:gd name="T0" fmla="*/ 4 w 38"/>
                <a:gd name="T1" fmla="*/ 48 h 56"/>
                <a:gd name="T2" fmla="*/ 8 w 38"/>
                <a:gd name="T3" fmla="*/ 49 h 56"/>
                <a:gd name="T4" fmla="*/ 9 w 38"/>
                <a:gd name="T5" fmla="*/ 49 h 56"/>
                <a:gd name="T6" fmla="*/ 7 w 38"/>
                <a:gd name="T7" fmla="*/ 55 h 56"/>
                <a:gd name="T8" fmla="*/ 13 w 38"/>
                <a:gd name="T9" fmla="*/ 48 h 56"/>
                <a:gd name="T10" fmla="*/ 8 w 38"/>
                <a:gd name="T11" fmla="*/ 55 h 56"/>
                <a:gd name="T12" fmla="*/ 18 w 38"/>
                <a:gd name="T13" fmla="*/ 47 h 56"/>
                <a:gd name="T14" fmla="*/ 15 w 38"/>
                <a:gd name="T15" fmla="*/ 53 h 56"/>
                <a:gd name="T16" fmla="*/ 18 w 38"/>
                <a:gd name="T17" fmla="*/ 52 h 56"/>
                <a:gd name="T18" fmla="*/ 22 w 38"/>
                <a:gd name="T19" fmla="*/ 46 h 56"/>
                <a:gd name="T20" fmla="*/ 21 w 38"/>
                <a:gd name="T21" fmla="*/ 51 h 56"/>
                <a:gd name="T22" fmla="*/ 28 w 38"/>
                <a:gd name="T23" fmla="*/ 44 h 56"/>
                <a:gd name="T24" fmla="*/ 26 w 38"/>
                <a:gd name="T25" fmla="*/ 44 h 56"/>
                <a:gd name="T26" fmla="*/ 24 w 38"/>
                <a:gd name="T27" fmla="*/ 49 h 56"/>
                <a:gd name="T28" fmla="*/ 4 w 38"/>
                <a:gd name="T29" fmla="*/ 43 h 56"/>
                <a:gd name="T30" fmla="*/ 3 w 38"/>
                <a:gd name="T31" fmla="*/ 47 h 56"/>
                <a:gd name="T32" fmla="*/ 6 w 38"/>
                <a:gd name="T33" fmla="*/ 39 h 56"/>
                <a:gd name="T34" fmla="*/ 5 w 38"/>
                <a:gd name="T35" fmla="*/ 39 h 56"/>
                <a:gd name="T36" fmla="*/ 6 w 38"/>
                <a:gd name="T37" fmla="*/ 38 h 56"/>
                <a:gd name="T38" fmla="*/ 7 w 38"/>
                <a:gd name="T39" fmla="*/ 35 h 56"/>
                <a:gd name="T40" fmla="*/ 17 w 38"/>
                <a:gd name="T41" fmla="*/ 31 h 56"/>
                <a:gd name="T42" fmla="*/ 15 w 38"/>
                <a:gd name="T43" fmla="*/ 32 h 56"/>
                <a:gd name="T44" fmla="*/ 19 w 38"/>
                <a:gd name="T45" fmla="*/ 27 h 56"/>
                <a:gd name="T46" fmla="*/ 19 w 38"/>
                <a:gd name="T47" fmla="*/ 24 h 56"/>
                <a:gd name="T48" fmla="*/ 19 w 38"/>
                <a:gd name="T49" fmla="*/ 26 h 56"/>
                <a:gd name="T50" fmla="*/ 21 w 38"/>
                <a:gd name="T51" fmla="*/ 20 h 56"/>
                <a:gd name="T52" fmla="*/ 19 w 38"/>
                <a:gd name="T53" fmla="*/ 20 h 56"/>
                <a:gd name="T54" fmla="*/ 21 w 38"/>
                <a:gd name="T55" fmla="*/ 19 h 56"/>
                <a:gd name="T56" fmla="*/ 20 w 38"/>
                <a:gd name="T57" fmla="*/ 15 h 56"/>
                <a:gd name="T58" fmla="*/ 20 w 38"/>
                <a:gd name="T59" fmla="*/ 14 h 56"/>
                <a:gd name="T60" fmla="*/ 20 w 38"/>
                <a:gd name="T61" fmla="*/ 14 h 56"/>
                <a:gd name="T62" fmla="*/ 21 w 38"/>
                <a:gd name="T63" fmla="*/ 10 h 56"/>
                <a:gd name="T64" fmla="*/ 20 w 38"/>
                <a:gd name="T65" fmla="*/ 7 h 56"/>
                <a:gd name="T66" fmla="*/ 18 w 38"/>
                <a:gd name="T67" fmla="*/ 6 h 56"/>
                <a:gd name="T68" fmla="*/ 19 w 38"/>
                <a:gd name="T69" fmla="*/ 7 h 56"/>
                <a:gd name="T70" fmla="*/ 18 w 38"/>
                <a:gd name="T71" fmla="*/ 2 h 56"/>
                <a:gd name="T72" fmla="*/ 24 w 38"/>
                <a:gd name="T73" fmla="*/ 1 h 56"/>
                <a:gd name="T74" fmla="*/ 25 w 38"/>
                <a:gd name="T75" fmla="*/ 40 h 56"/>
                <a:gd name="T76" fmla="*/ 6 w 38"/>
                <a:gd name="T77" fmla="*/ 44 h 56"/>
                <a:gd name="T78" fmla="*/ 13 w 38"/>
                <a:gd name="T79" fmla="*/ 34 h 56"/>
                <a:gd name="T80" fmla="*/ 16 w 38"/>
                <a:gd name="T81" fmla="*/ 35 h 56"/>
                <a:gd name="T82" fmla="*/ 24 w 38"/>
                <a:gd name="T83" fmla="*/ 0 h 56"/>
                <a:gd name="T84" fmla="*/ 18 w 38"/>
                <a:gd name="T85" fmla="*/ 0 h 56"/>
                <a:gd name="T86" fmla="*/ 17 w 38"/>
                <a:gd name="T87" fmla="*/ 3 h 56"/>
                <a:gd name="T88" fmla="*/ 16 w 38"/>
                <a:gd name="T89" fmla="*/ 4 h 56"/>
                <a:gd name="T90" fmla="*/ 18 w 38"/>
                <a:gd name="T91" fmla="*/ 8 h 56"/>
                <a:gd name="T92" fmla="*/ 7 w 38"/>
                <a:gd name="T93" fmla="*/ 30 h 56"/>
                <a:gd name="T94" fmla="*/ 7 w 38"/>
                <a:gd name="T95" fmla="*/ 31 h 56"/>
                <a:gd name="T96" fmla="*/ 4 w 38"/>
                <a:gd name="T97" fmla="*/ 39 h 56"/>
                <a:gd name="T98" fmla="*/ 1 w 38"/>
                <a:gd name="T99" fmla="*/ 55 h 56"/>
                <a:gd name="T100" fmla="*/ 0 w 38"/>
                <a:gd name="T101" fmla="*/ 56 h 56"/>
                <a:gd name="T102" fmla="*/ 2 w 38"/>
                <a:gd name="T103" fmla="*/ 56 h 56"/>
                <a:gd name="T104" fmla="*/ 7 w 38"/>
                <a:gd name="T105" fmla="*/ 56 h 56"/>
                <a:gd name="T106" fmla="*/ 11 w 38"/>
                <a:gd name="T107" fmla="*/ 55 h 56"/>
                <a:gd name="T108" fmla="*/ 31 w 38"/>
                <a:gd name="T109" fmla="*/ 41 h 56"/>
                <a:gd name="T110" fmla="*/ 25 w 38"/>
                <a:gd name="T11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56">
                  <a:moveTo>
                    <a:pt x="2" y="55"/>
                  </a:moveTo>
                  <a:cubicBezTo>
                    <a:pt x="2" y="55"/>
                    <a:pt x="2" y="55"/>
                    <a:pt x="2" y="55"/>
                  </a:cubicBezTo>
                  <a:cubicBezTo>
                    <a:pt x="2" y="54"/>
                    <a:pt x="2" y="53"/>
                    <a:pt x="3" y="52"/>
                  </a:cubicBezTo>
                  <a:cubicBezTo>
                    <a:pt x="3" y="50"/>
                    <a:pt x="4" y="49"/>
                    <a:pt x="4" y="48"/>
                  </a:cubicBezTo>
                  <a:cubicBezTo>
                    <a:pt x="4" y="48"/>
                    <a:pt x="4" y="48"/>
                    <a:pt x="4" y="48"/>
                  </a:cubicBezTo>
                  <a:cubicBezTo>
                    <a:pt x="5" y="48"/>
                    <a:pt x="6" y="48"/>
                    <a:pt x="7" y="48"/>
                  </a:cubicBezTo>
                  <a:cubicBezTo>
                    <a:pt x="8" y="48"/>
                    <a:pt x="8" y="48"/>
                    <a:pt x="8" y="48"/>
                  </a:cubicBezTo>
                  <a:cubicBezTo>
                    <a:pt x="8" y="49"/>
                    <a:pt x="8" y="49"/>
                    <a:pt x="8" y="49"/>
                  </a:cubicBezTo>
                  <a:cubicBezTo>
                    <a:pt x="6" y="51"/>
                    <a:pt x="4" y="54"/>
                    <a:pt x="3" y="55"/>
                  </a:cubicBezTo>
                  <a:cubicBezTo>
                    <a:pt x="3" y="55"/>
                    <a:pt x="2" y="55"/>
                    <a:pt x="2" y="55"/>
                  </a:cubicBezTo>
                  <a:moveTo>
                    <a:pt x="4" y="55"/>
                  </a:moveTo>
                  <a:cubicBezTo>
                    <a:pt x="5" y="54"/>
                    <a:pt x="6" y="52"/>
                    <a:pt x="9" y="49"/>
                  </a:cubicBezTo>
                  <a:cubicBezTo>
                    <a:pt x="9" y="48"/>
                    <a:pt x="9" y="48"/>
                    <a:pt x="9" y="48"/>
                  </a:cubicBezTo>
                  <a:cubicBezTo>
                    <a:pt x="9" y="48"/>
                    <a:pt x="9" y="48"/>
                    <a:pt x="9" y="48"/>
                  </a:cubicBezTo>
                  <a:cubicBezTo>
                    <a:pt x="10" y="48"/>
                    <a:pt x="11" y="48"/>
                    <a:pt x="12" y="48"/>
                  </a:cubicBezTo>
                  <a:cubicBezTo>
                    <a:pt x="7" y="55"/>
                    <a:pt x="7" y="55"/>
                    <a:pt x="7" y="55"/>
                  </a:cubicBezTo>
                  <a:cubicBezTo>
                    <a:pt x="6" y="55"/>
                    <a:pt x="6" y="55"/>
                    <a:pt x="6" y="55"/>
                  </a:cubicBezTo>
                  <a:cubicBezTo>
                    <a:pt x="5" y="55"/>
                    <a:pt x="5" y="55"/>
                    <a:pt x="4" y="55"/>
                  </a:cubicBezTo>
                  <a:moveTo>
                    <a:pt x="8" y="55"/>
                  </a:moveTo>
                  <a:cubicBezTo>
                    <a:pt x="13" y="48"/>
                    <a:pt x="13" y="48"/>
                    <a:pt x="13" y="48"/>
                  </a:cubicBezTo>
                  <a:cubicBezTo>
                    <a:pt x="14" y="48"/>
                    <a:pt x="14" y="48"/>
                    <a:pt x="15" y="48"/>
                  </a:cubicBezTo>
                  <a:cubicBezTo>
                    <a:pt x="11" y="54"/>
                    <a:pt x="11" y="54"/>
                    <a:pt x="11" y="54"/>
                  </a:cubicBezTo>
                  <a:cubicBezTo>
                    <a:pt x="10" y="54"/>
                    <a:pt x="10" y="54"/>
                    <a:pt x="10" y="54"/>
                  </a:cubicBezTo>
                  <a:cubicBezTo>
                    <a:pt x="10" y="54"/>
                    <a:pt x="9" y="54"/>
                    <a:pt x="8" y="55"/>
                  </a:cubicBezTo>
                  <a:moveTo>
                    <a:pt x="12" y="54"/>
                  </a:moveTo>
                  <a:cubicBezTo>
                    <a:pt x="15" y="48"/>
                    <a:pt x="15" y="48"/>
                    <a:pt x="15" y="48"/>
                  </a:cubicBezTo>
                  <a:cubicBezTo>
                    <a:pt x="15" y="48"/>
                    <a:pt x="15" y="48"/>
                    <a:pt x="15" y="48"/>
                  </a:cubicBezTo>
                  <a:cubicBezTo>
                    <a:pt x="16" y="47"/>
                    <a:pt x="17" y="47"/>
                    <a:pt x="18" y="47"/>
                  </a:cubicBezTo>
                  <a:cubicBezTo>
                    <a:pt x="14" y="52"/>
                    <a:pt x="14" y="52"/>
                    <a:pt x="14" y="52"/>
                  </a:cubicBezTo>
                  <a:cubicBezTo>
                    <a:pt x="14" y="53"/>
                    <a:pt x="14" y="53"/>
                    <a:pt x="14" y="53"/>
                  </a:cubicBezTo>
                  <a:cubicBezTo>
                    <a:pt x="14" y="53"/>
                    <a:pt x="13" y="53"/>
                    <a:pt x="12" y="54"/>
                  </a:cubicBezTo>
                  <a:moveTo>
                    <a:pt x="15" y="53"/>
                  </a:moveTo>
                  <a:cubicBezTo>
                    <a:pt x="19" y="47"/>
                    <a:pt x="19" y="47"/>
                    <a:pt x="19" y="47"/>
                  </a:cubicBezTo>
                  <a:cubicBezTo>
                    <a:pt x="19" y="47"/>
                    <a:pt x="19" y="47"/>
                    <a:pt x="19" y="47"/>
                  </a:cubicBezTo>
                  <a:cubicBezTo>
                    <a:pt x="20" y="47"/>
                    <a:pt x="20" y="46"/>
                    <a:pt x="21" y="46"/>
                  </a:cubicBezTo>
                  <a:cubicBezTo>
                    <a:pt x="18" y="52"/>
                    <a:pt x="18" y="52"/>
                    <a:pt x="18" y="52"/>
                  </a:cubicBezTo>
                  <a:cubicBezTo>
                    <a:pt x="18" y="52"/>
                    <a:pt x="18" y="52"/>
                    <a:pt x="18" y="52"/>
                  </a:cubicBezTo>
                  <a:cubicBezTo>
                    <a:pt x="17" y="52"/>
                    <a:pt x="16" y="52"/>
                    <a:pt x="15" y="53"/>
                  </a:cubicBezTo>
                  <a:moveTo>
                    <a:pt x="19" y="51"/>
                  </a:moveTo>
                  <a:cubicBezTo>
                    <a:pt x="22" y="46"/>
                    <a:pt x="22" y="46"/>
                    <a:pt x="22" y="46"/>
                  </a:cubicBezTo>
                  <a:cubicBezTo>
                    <a:pt x="22" y="46"/>
                    <a:pt x="22" y="46"/>
                    <a:pt x="22" y="46"/>
                  </a:cubicBezTo>
                  <a:cubicBezTo>
                    <a:pt x="23" y="45"/>
                    <a:pt x="24" y="45"/>
                    <a:pt x="24" y="45"/>
                  </a:cubicBezTo>
                  <a:cubicBezTo>
                    <a:pt x="23" y="47"/>
                    <a:pt x="22" y="49"/>
                    <a:pt x="21" y="51"/>
                  </a:cubicBezTo>
                  <a:cubicBezTo>
                    <a:pt x="21" y="51"/>
                    <a:pt x="21" y="51"/>
                    <a:pt x="21" y="51"/>
                  </a:cubicBezTo>
                  <a:cubicBezTo>
                    <a:pt x="20" y="51"/>
                    <a:pt x="20" y="51"/>
                    <a:pt x="19" y="51"/>
                  </a:cubicBezTo>
                  <a:moveTo>
                    <a:pt x="25" y="49"/>
                  </a:moveTo>
                  <a:cubicBezTo>
                    <a:pt x="28" y="44"/>
                    <a:pt x="28" y="44"/>
                    <a:pt x="28" y="44"/>
                  </a:cubicBezTo>
                  <a:cubicBezTo>
                    <a:pt x="28" y="44"/>
                    <a:pt x="28" y="44"/>
                    <a:pt x="28" y="44"/>
                  </a:cubicBezTo>
                  <a:cubicBezTo>
                    <a:pt x="28" y="45"/>
                    <a:pt x="27" y="47"/>
                    <a:pt x="27" y="48"/>
                  </a:cubicBezTo>
                  <a:cubicBezTo>
                    <a:pt x="26" y="48"/>
                    <a:pt x="25" y="49"/>
                    <a:pt x="25" y="49"/>
                  </a:cubicBezTo>
                  <a:moveTo>
                    <a:pt x="22" y="50"/>
                  </a:moveTo>
                  <a:cubicBezTo>
                    <a:pt x="23" y="48"/>
                    <a:pt x="25" y="46"/>
                    <a:pt x="26" y="44"/>
                  </a:cubicBezTo>
                  <a:cubicBezTo>
                    <a:pt x="27" y="44"/>
                    <a:pt x="27" y="43"/>
                    <a:pt x="28" y="43"/>
                  </a:cubicBezTo>
                  <a:cubicBezTo>
                    <a:pt x="27" y="43"/>
                    <a:pt x="27" y="43"/>
                    <a:pt x="27" y="43"/>
                  </a:cubicBezTo>
                  <a:cubicBezTo>
                    <a:pt x="24" y="49"/>
                    <a:pt x="24" y="49"/>
                    <a:pt x="24" y="49"/>
                  </a:cubicBezTo>
                  <a:cubicBezTo>
                    <a:pt x="24" y="49"/>
                    <a:pt x="24" y="49"/>
                    <a:pt x="24" y="49"/>
                  </a:cubicBezTo>
                  <a:cubicBezTo>
                    <a:pt x="23" y="50"/>
                    <a:pt x="23" y="50"/>
                    <a:pt x="22" y="50"/>
                  </a:cubicBezTo>
                  <a:moveTo>
                    <a:pt x="3" y="48"/>
                  </a:moveTo>
                  <a:cubicBezTo>
                    <a:pt x="3" y="48"/>
                    <a:pt x="3" y="48"/>
                    <a:pt x="3" y="47"/>
                  </a:cubicBezTo>
                  <a:cubicBezTo>
                    <a:pt x="4" y="46"/>
                    <a:pt x="4" y="44"/>
                    <a:pt x="4" y="43"/>
                  </a:cubicBezTo>
                  <a:cubicBezTo>
                    <a:pt x="5" y="42"/>
                    <a:pt x="5" y="42"/>
                    <a:pt x="5" y="42"/>
                  </a:cubicBezTo>
                  <a:cubicBezTo>
                    <a:pt x="5" y="43"/>
                    <a:pt x="5" y="43"/>
                    <a:pt x="5" y="44"/>
                  </a:cubicBezTo>
                  <a:cubicBezTo>
                    <a:pt x="4" y="46"/>
                    <a:pt x="4" y="47"/>
                    <a:pt x="4" y="47"/>
                  </a:cubicBezTo>
                  <a:cubicBezTo>
                    <a:pt x="3" y="47"/>
                    <a:pt x="3" y="47"/>
                    <a:pt x="3" y="47"/>
                  </a:cubicBezTo>
                  <a:cubicBezTo>
                    <a:pt x="3" y="48"/>
                    <a:pt x="3" y="48"/>
                    <a:pt x="3" y="48"/>
                  </a:cubicBezTo>
                  <a:moveTo>
                    <a:pt x="4" y="42"/>
                  </a:moveTo>
                  <a:cubicBezTo>
                    <a:pt x="5" y="41"/>
                    <a:pt x="5" y="41"/>
                    <a:pt x="5" y="40"/>
                  </a:cubicBezTo>
                  <a:cubicBezTo>
                    <a:pt x="5" y="40"/>
                    <a:pt x="5" y="40"/>
                    <a:pt x="6" y="39"/>
                  </a:cubicBezTo>
                  <a:cubicBezTo>
                    <a:pt x="6" y="40"/>
                    <a:pt x="5" y="41"/>
                    <a:pt x="5" y="41"/>
                  </a:cubicBezTo>
                  <a:cubicBezTo>
                    <a:pt x="5" y="41"/>
                    <a:pt x="5" y="41"/>
                    <a:pt x="5" y="41"/>
                  </a:cubicBezTo>
                  <a:cubicBezTo>
                    <a:pt x="4" y="42"/>
                    <a:pt x="4" y="42"/>
                    <a:pt x="4" y="42"/>
                  </a:cubicBezTo>
                  <a:moveTo>
                    <a:pt x="5" y="39"/>
                  </a:moveTo>
                  <a:cubicBezTo>
                    <a:pt x="5" y="38"/>
                    <a:pt x="5" y="38"/>
                    <a:pt x="5" y="37"/>
                  </a:cubicBezTo>
                  <a:cubicBezTo>
                    <a:pt x="6" y="36"/>
                    <a:pt x="6" y="36"/>
                    <a:pt x="6" y="36"/>
                  </a:cubicBezTo>
                  <a:cubicBezTo>
                    <a:pt x="6" y="37"/>
                    <a:pt x="6" y="38"/>
                    <a:pt x="6" y="38"/>
                  </a:cubicBezTo>
                  <a:cubicBezTo>
                    <a:pt x="6" y="38"/>
                    <a:pt x="6" y="38"/>
                    <a:pt x="6" y="38"/>
                  </a:cubicBezTo>
                  <a:cubicBezTo>
                    <a:pt x="5" y="39"/>
                    <a:pt x="5" y="39"/>
                    <a:pt x="5" y="39"/>
                  </a:cubicBezTo>
                  <a:moveTo>
                    <a:pt x="6" y="36"/>
                  </a:moveTo>
                  <a:cubicBezTo>
                    <a:pt x="6" y="35"/>
                    <a:pt x="6" y="34"/>
                    <a:pt x="7" y="33"/>
                  </a:cubicBezTo>
                  <a:cubicBezTo>
                    <a:pt x="7" y="34"/>
                    <a:pt x="7" y="34"/>
                    <a:pt x="7" y="35"/>
                  </a:cubicBezTo>
                  <a:cubicBezTo>
                    <a:pt x="6" y="36"/>
                    <a:pt x="6" y="36"/>
                    <a:pt x="6" y="36"/>
                  </a:cubicBezTo>
                  <a:moveTo>
                    <a:pt x="15" y="32"/>
                  </a:moveTo>
                  <a:cubicBezTo>
                    <a:pt x="15" y="32"/>
                    <a:pt x="15" y="32"/>
                    <a:pt x="15" y="32"/>
                  </a:cubicBezTo>
                  <a:cubicBezTo>
                    <a:pt x="17" y="31"/>
                    <a:pt x="17" y="31"/>
                    <a:pt x="17" y="31"/>
                  </a:cubicBezTo>
                  <a:cubicBezTo>
                    <a:pt x="16" y="32"/>
                    <a:pt x="16" y="32"/>
                    <a:pt x="16" y="33"/>
                  </a:cubicBezTo>
                  <a:cubicBezTo>
                    <a:pt x="15" y="33"/>
                    <a:pt x="15" y="33"/>
                    <a:pt x="14" y="33"/>
                  </a:cubicBezTo>
                  <a:cubicBezTo>
                    <a:pt x="14" y="33"/>
                    <a:pt x="14" y="33"/>
                    <a:pt x="14" y="33"/>
                  </a:cubicBezTo>
                  <a:cubicBezTo>
                    <a:pt x="14" y="33"/>
                    <a:pt x="15" y="33"/>
                    <a:pt x="15" y="32"/>
                  </a:cubicBezTo>
                  <a:cubicBezTo>
                    <a:pt x="15" y="32"/>
                    <a:pt x="15" y="32"/>
                    <a:pt x="15" y="32"/>
                  </a:cubicBezTo>
                  <a:moveTo>
                    <a:pt x="16" y="31"/>
                  </a:moveTo>
                  <a:cubicBezTo>
                    <a:pt x="16" y="30"/>
                    <a:pt x="17" y="29"/>
                    <a:pt x="17" y="28"/>
                  </a:cubicBezTo>
                  <a:cubicBezTo>
                    <a:pt x="19" y="27"/>
                    <a:pt x="19" y="27"/>
                    <a:pt x="19" y="27"/>
                  </a:cubicBezTo>
                  <a:cubicBezTo>
                    <a:pt x="18" y="28"/>
                    <a:pt x="18" y="29"/>
                    <a:pt x="18" y="29"/>
                  </a:cubicBezTo>
                  <a:cubicBezTo>
                    <a:pt x="16" y="31"/>
                    <a:pt x="16" y="31"/>
                    <a:pt x="16" y="31"/>
                  </a:cubicBezTo>
                  <a:moveTo>
                    <a:pt x="18" y="27"/>
                  </a:moveTo>
                  <a:cubicBezTo>
                    <a:pt x="18" y="26"/>
                    <a:pt x="18" y="25"/>
                    <a:pt x="19" y="24"/>
                  </a:cubicBezTo>
                  <a:cubicBezTo>
                    <a:pt x="19" y="24"/>
                    <a:pt x="19" y="24"/>
                    <a:pt x="19" y="24"/>
                  </a:cubicBezTo>
                  <a:cubicBezTo>
                    <a:pt x="20" y="23"/>
                    <a:pt x="20" y="23"/>
                    <a:pt x="20" y="23"/>
                  </a:cubicBezTo>
                  <a:cubicBezTo>
                    <a:pt x="20" y="24"/>
                    <a:pt x="20" y="25"/>
                    <a:pt x="19" y="26"/>
                  </a:cubicBezTo>
                  <a:cubicBezTo>
                    <a:pt x="19" y="26"/>
                    <a:pt x="19" y="26"/>
                    <a:pt x="19" y="26"/>
                  </a:cubicBezTo>
                  <a:cubicBezTo>
                    <a:pt x="18" y="27"/>
                    <a:pt x="18" y="27"/>
                    <a:pt x="18" y="27"/>
                  </a:cubicBezTo>
                  <a:moveTo>
                    <a:pt x="19" y="23"/>
                  </a:moveTo>
                  <a:cubicBezTo>
                    <a:pt x="19" y="22"/>
                    <a:pt x="19" y="22"/>
                    <a:pt x="19" y="21"/>
                  </a:cubicBezTo>
                  <a:cubicBezTo>
                    <a:pt x="21" y="20"/>
                    <a:pt x="21" y="20"/>
                    <a:pt x="21" y="20"/>
                  </a:cubicBezTo>
                  <a:cubicBezTo>
                    <a:pt x="21" y="21"/>
                    <a:pt x="21" y="21"/>
                    <a:pt x="20" y="22"/>
                  </a:cubicBezTo>
                  <a:cubicBezTo>
                    <a:pt x="20" y="22"/>
                    <a:pt x="20" y="22"/>
                    <a:pt x="20" y="22"/>
                  </a:cubicBezTo>
                  <a:cubicBezTo>
                    <a:pt x="19" y="23"/>
                    <a:pt x="19" y="23"/>
                    <a:pt x="19" y="23"/>
                  </a:cubicBezTo>
                  <a:moveTo>
                    <a:pt x="19" y="20"/>
                  </a:moveTo>
                  <a:cubicBezTo>
                    <a:pt x="20" y="19"/>
                    <a:pt x="20" y="19"/>
                    <a:pt x="20" y="18"/>
                  </a:cubicBezTo>
                  <a:cubicBezTo>
                    <a:pt x="20" y="18"/>
                    <a:pt x="20" y="18"/>
                    <a:pt x="20" y="18"/>
                  </a:cubicBezTo>
                  <a:cubicBezTo>
                    <a:pt x="20" y="18"/>
                    <a:pt x="21" y="17"/>
                    <a:pt x="21" y="17"/>
                  </a:cubicBezTo>
                  <a:cubicBezTo>
                    <a:pt x="21" y="18"/>
                    <a:pt x="21" y="19"/>
                    <a:pt x="21" y="19"/>
                  </a:cubicBezTo>
                  <a:cubicBezTo>
                    <a:pt x="19" y="20"/>
                    <a:pt x="19" y="20"/>
                    <a:pt x="19" y="20"/>
                  </a:cubicBezTo>
                  <a:moveTo>
                    <a:pt x="20" y="17"/>
                  </a:moveTo>
                  <a:cubicBezTo>
                    <a:pt x="20" y="16"/>
                    <a:pt x="20" y="16"/>
                    <a:pt x="20" y="15"/>
                  </a:cubicBezTo>
                  <a:cubicBezTo>
                    <a:pt x="20" y="15"/>
                    <a:pt x="20" y="15"/>
                    <a:pt x="20" y="15"/>
                  </a:cubicBezTo>
                  <a:cubicBezTo>
                    <a:pt x="20" y="15"/>
                    <a:pt x="21" y="14"/>
                    <a:pt x="21" y="14"/>
                  </a:cubicBezTo>
                  <a:cubicBezTo>
                    <a:pt x="21" y="15"/>
                    <a:pt x="21" y="15"/>
                    <a:pt x="21" y="16"/>
                  </a:cubicBezTo>
                  <a:cubicBezTo>
                    <a:pt x="21" y="16"/>
                    <a:pt x="20" y="17"/>
                    <a:pt x="20" y="17"/>
                  </a:cubicBezTo>
                  <a:moveTo>
                    <a:pt x="20" y="14"/>
                  </a:moveTo>
                  <a:cubicBezTo>
                    <a:pt x="20" y="13"/>
                    <a:pt x="20" y="13"/>
                    <a:pt x="20" y="12"/>
                  </a:cubicBezTo>
                  <a:cubicBezTo>
                    <a:pt x="21" y="11"/>
                    <a:pt x="21" y="11"/>
                    <a:pt x="21" y="11"/>
                  </a:cubicBezTo>
                  <a:cubicBezTo>
                    <a:pt x="21" y="12"/>
                    <a:pt x="21" y="12"/>
                    <a:pt x="21" y="13"/>
                  </a:cubicBezTo>
                  <a:cubicBezTo>
                    <a:pt x="21" y="13"/>
                    <a:pt x="20" y="14"/>
                    <a:pt x="20" y="14"/>
                  </a:cubicBezTo>
                  <a:moveTo>
                    <a:pt x="20" y="11"/>
                  </a:moveTo>
                  <a:cubicBezTo>
                    <a:pt x="19" y="11"/>
                    <a:pt x="19" y="10"/>
                    <a:pt x="19" y="9"/>
                  </a:cubicBezTo>
                  <a:cubicBezTo>
                    <a:pt x="21" y="9"/>
                    <a:pt x="21" y="9"/>
                    <a:pt x="21" y="9"/>
                  </a:cubicBezTo>
                  <a:cubicBezTo>
                    <a:pt x="21" y="9"/>
                    <a:pt x="21" y="10"/>
                    <a:pt x="21" y="10"/>
                  </a:cubicBezTo>
                  <a:cubicBezTo>
                    <a:pt x="20" y="11"/>
                    <a:pt x="20" y="11"/>
                    <a:pt x="20" y="11"/>
                  </a:cubicBezTo>
                  <a:moveTo>
                    <a:pt x="19" y="9"/>
                  </a:moveTo>
                  <a:cubicBezTo>
                    <a:pt x="19" y="8"/>
                    <a:pt x="19" y="8"/>
                    <a:pt x="19" y="8"/>
                  </a:cubicBezTo>
                  <a:cubicBezTo>
                    <a:pt x="19" y="7"/>
                    <a:pt x="20" y="7"/>
                    <a:pt x="20" y="7"/>
                  </a:cubicBezTo>
                  <a:cubicBezTo>
                    <a:pt x="20" y="8"/>
                    <a:pt x="20" y="8"/>
                    <a:pt x="20" y="8"/>
                  </a:cubicBezTo>
                  <a:cubicBezTo>
                    <a:pt x="19" y="9"/>
                    <a:pt x="19" y="9"/>
                    <a:pt x="19" y="9"/>
                  </a:cubicBezTo>
                  <a:moveTo>
                    <a:pt x="19" y="7"/>
                  </a:moveTo>
                  <a:cubicBezTo>
                    <a:pt x="18" y="6"/>
                    <a:pt x="18" y="6"/>
                    <a:pt x="18" y="6"/>
                  </a:cubicBezTo>
                  <a:cubicBezTo>
                    <a:pt x="19" y="6"/>
                    <a:pt x="19" y="5"/>
                    <a:pt x="20" y="5"/>
                  </a:cubicBezTo>
                  <a:cubicBezTo>
                    <a:pt x="20" y="6"/>
                    <a:pt x="20" y="6"/>
                    <a:pt x="20" y="6"/>
                  </a:cubicBezTo>
                  <a:cubicBezTo>
                    <a:pt x="20" y="6"/>
                    <a:pt x="20" y="6"/>
                    <a:pt x="20" y="6"/>
                  </a:cubicBezTo>
                  <a:cubicBezTo>
                    <a:pt x="19" y="6"/>
                    <a:pt x="19" y="7"/>
                    <a:pt x="19" y="7"/>
                  </a:cubicBezTo>
                  <a:moveTo>
                    <a:pt x="18" y="5"/>
                  </a:moveTo>
                  <a:cubicBezTo>
                    <a:pt x="18" y="5"/>
                    <a:pt x="18" y="4"/>
                    <a:pt x="18" y="4"/>
                  </a:cubicBezTo>
                  <a:cubicBezTo>
                    <a:pt x="18" y="4"/>
                    <a:pt x="18" y="4"/>
                    <a:pt x="18" y="4"/>
                  </a:cubicBezTo>
                  <a:cubicBezTo>
                    <a:pt x="18" y="3"/>
                    <a:pt x="18" y="3"/>
                    <a:pt x="18" y="2"/>
                  </a:cubicBezTo>
                  <a:cubicBezTo>
                    <a:pt x="19" y="3"/>
                    <a:pt x="19" y="4"/>
                    <a:pt x="19" y="4"/>
                  </a:cubicBezTo>
                  <a:cubicBezTo>
                    <a:pt x="19" y="5"/>
                    <a:pt x="18" y="5"/>
                    <a:pt x="18" y="5"/>
                  </a:cubicBezTo>
                  <a:moveTo>
                    <a:pt x="20" y="2"/>
                  </a:moveTo>
                  <a:cubicBezTo>
                    <a:pt x="21" y="2"/>
                    <a:pt x="23" y="1"/>
                    <a:pt x="24" y="1"/>
                  </a:cubicBezTo>
                  <a:cubicBezTo>
                    <a:pt x="25" y="1"/>
                    <a:pt x="25" y="1"/>
                    <a:pt x="25" y="1"/>
                  </a:cubicBezTo>
                  <a:cubicBezTo>
                    <a:pt x="27" y="5"/>
                    <a:pt x="37" y="22"/>
                    <a:pt x="24" y="39"/>
                  </a:cubicBezTo>
                  <a:cubicBezTo>
                    <a:pt x="24" y="39"/>
                    <a:pt x="24" y="39"/>
                    <a:pt x="24" y="39"/>
                  </a:cubicBezTo>
                  <a:cubicBezTo>
                    <a:pt x="25" y="40"/>
                    <a:pt x="25" y="40"/>
                    <a:pt x="25" y="40"/>
                  </a:cubicBezTo>
                  <a:cubicBezTo>
                    <a:pt x="29" y="41"/>
                    <a:pt x="29" y="41"/>
                    <a:pt x="29" y="41"/>
                  </a:cubicBezTo>
                  <a:cubicBezTo>
                    <a:pt x="24" y="45"/>
                    <a:pt x="17" y="47"/>
                    <a:pt x="7" y="47"/>
                  </a:cubicBezTo>
                  <a:cubicBezTo>
                    <a:pt x="6" y="47"/>
                    <a:pt x="6" y="47"/>
                    <a:pt x="5" y="47"/>
                  </a:cubicBezTo>
                  <a:cubicBezTo>
                    <a:pt x="5" y="46"/>
                    <a:pt x="5" y="45"/>
                    <a:pt x="6" y="44"/>
                  </a:cubicBezTo>
                  <a:cubicBezTo>
                    <a:pt x="7" y="40"/>
                    <a:pt x="8" y="35"/>
                    <a:pt x="8" y="32"/>
                  </a:cubicBezTo>
                  <a:cubicBezTo>
                    <a:pt x="9" y="32"/>
                    <a:pt x="10" y="33"/>
                    <a:pt x="11" y="33"/>
                  </a:cubicBezTo>
                  <a:cubicBezTo>
                    <a:pt x="12" y="33"/>
                    <a:pt x="12" y="34"/>
                    <a:pt x="13" y="34"/>
                  </a:cubicBezTo>
                  <a:cubicBezTo>
                    <a:pt x="13" y="34"/>
                    <a:pt x="13" y="34"/>
                    <a:pt x="13" y="34"/>
                  </a:cubicBezTo>
                  <a:cubicBezTo>
                    <a:pt x="13" y="34"/>
                    <a:pt x="13" y="34"/>
                    <a:pt x="13" y="34"/>
                  </a:cubicBezTo>
                  <a:cubicBezTo>
                    <a:pt x="14" y="34"/>
                    <a:pt x="14" y="34"/>
                    <a:pt x="14" y="34"/>
                  </a:cubicBezTo>
                  <a:cubicBezTo>
                    <a:pt x="14" y="35"/>
                    <a:pt x="15" y="35"/>
                    <a:pt x="15" y="35"/>
                  </a:cubicBezTo>
                  <a:cubicBezTo>
                    <a:pt x="16" y="35"/>
                    <a:pt x="16" y="35"/>
                    <a:pt x="16" y="35"/>
                  </a:cubicBezTo>
                  <a:cubicBezTo>
                    <a:pt x="23" y="24"/>
                    <a:pt x="24" y="13"/>
                    <a:pt x="19" y="2"/>
                  </a:cubicBezTo>
                  <a:cubicBezTo>
                    <a:pt x="19" y="2"/>
                    <a:pt x="20" y="2"/>
                    <a:pt x="20" y="2"/>
                  </a:cubicBezTo>
                  <a:moveTo>
                    <a:pt x="25" y="0"/>
                  </a:moveTo>
                  <a:cubicBezTo>
                    <a:pt x="24" y="0"/>
                    <a:pt x="24" y="0"/>
                    <a:pt x="24" y="0"/>
                  </a:cubicBezTo>
                  <a:cubicBezTo>
                    <a:pt x="23" y="0"/>
                    <a:pt x="21" y="0"/>
                    <a:pt x="20" y="0"/>
                  </a:cubicBezTo>
                  <a:cubicBezTo>
                    <a:pt x="19" y="0"/>
                    <a:pt x="19" y="0"/>
                    <a:pt x="19" y="0"/>
                  </a:cubicBezTo>
                  <a:cubicBezTo>
                    <a:pt x="19" y="0"/>
                    <a:pt x="19" y="0"/>
                    <a:pt x="19" y="0"/>
                  </a:cubicBezTo>
                  <a:cubicBezTo>
                    <a:pt x="18" y="0"/>
                    <a:pt x="18" y="0"/>
                    <a:pt x="18" y="0"/>
                  </a:cubicBezTo>
                  <a:cubicBezTo>
                    <a:pt x="18" y="0"/>
                    <a:pt x="18" y="0"/>
                    <a:pt x="18" y="0"/>
                  </a:cubicBezTo>
                  <a:cubicBezTo>
                    <a:pt x="18" y="0"/>
                    <a:pt x="18" y="0"/>
                    <a:pt x="18" y="0"/>
                  </a:cubicBezTo>
                  <a:cubicBezTo>
                    <a:pt x="18" y="1"/>
                    <a:pt x="18" y="1"/>
                    <a:pt x="18" y="1"/>
                  </a:cubicBezTo>
                  <a:cubicBezTo>
                    <a:pt x="17" y="2"/>
                    <a:pt x="17" y="3"/>
                    <a:pt x="17" y="3"/>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7" y="5"/>
                    <a:pt x="17" y="6"/>
                    <a:pt x="18" y="8"/>
                  </a:cubicBezTo>
                  <a:cubicBezTo>
                    <a:pt x="18" y="8"/>
                    <a:pt x="18" y="8"/>
                    <a:pt x="18" y="8"/>
                  </a:cubicBezTo>
                  <a:cubicBezTo>
                    <a:pt x="18" y="8"/>
                    <a:pt x="18" y="8"/>
                    <a:pt x="18" y="8"/>
                  </a:cubicBezTo>
                  <a:cubicBezTo>
                    <a:pt x="19" y="13"/>
                    <a:pt x="20" y="22"/>
                    <a:pt x="13" y="33"/>
                  </a:cubicBezTo>
                  <a:cubicBezTo>
                    <a:pt x="13" y="33"/>
                    <a:pt x="12" y="32"/>
                    <a:pt x="11" y="32"/>
                  </a:cubicBezTo>
                  <a:cubicBezTo>
                    <a:pt x="10" y="31"/>
                    <a:pt x="8" y="31"/>
                    <a:pt x="7" y="30"/>
                  </a:cubicBezTo>
                  <a:cubicBezTo>
                    <a:pt x="7" y="30"/>
                    <a:pt x="7" y="30"/>
                    <a:pt x="7" y="30"/>
                  </a:cubicBezTo>
                  <a:cubicBezTo>
                    <a:pt x="7" y="30"/>
                    <a:pt x="7" y="30"/>
                    <a:pt x="7" y="30"/>
                  </a:cubicBezTo>
                  <a:cubicBezTo>
                    <a:pt x="7" y="30"/>
                    <a:pt x="7" y="30"/>
                    <a:pt x="7" y="30"/>
                  </a:cubicBezTo>
                  <a:cubicBezTo>
                    <a:pt x="7" y="30"/>
                    <a:pt x="7" y="30"/>
                    <a:pt x="7" y="30"/>
                  </a:cubicBezTo>
                  <a:cubicBezTo>
                    <a:pt x="7" y="31"/>
                    <a:pt x="7" y="31"/>
                    <a:pt x="7" y="31"/>
                  </a:cubicBezTo>
                  <a:cubicBezTo>
                    <a:pt x="7" y="31"/>
                    <a:pt x="7" y="31"/>
                    <a:pt x="7" y="31"/>
                  </a:cubicBezTo>
                  <a:cubicBezTo>
                    <a:pt x="6" y="33"/>
                    <a:pt x="5" y="35"/>
                    <a:pt x="4" y="38"/>
                  </a:cubicBezTo>
                  <a:cubicBezTo>
                    <a:pt x="4" y="39"/>
                    <a:pt x="4" y="39"/>
                    <a:pt x="4" y="39"/>
                  </a:cubicBezTo>
                  <a:cubicBezTo>
                    <a:pt x="4" y="39"/>
                    <a:pt x="4" y="39"/>
                    <a:pt x="4" y="39"/>
                  </a:cubicBezTo>
                  <a:cubicBezTo>
                    <a:pt x="4" y="41"/>
                    <a:pt x="3" y="44"/>
                    <a:pt x="2" y="47"/>
                  </a:cubicBezTo>
                  <a:cubicBezTo>
                    <a:pt x="2" y="50"/>
                    <a:pt x="1" y="52"/>
                    <a:pt x="1" y="53"/>
                  </a:cubicBezTo>
                  <a:cubicBezTo>
                    <a:pt x="1" y="53"/>
                    <a:pt x="1" y="53"/>
                    <a:pt x="1" y="53"/>
                  </a:cubicBezTo>
                  <a:cubicBezTo>
                    <a:pt x="1" y="53"/>
                    <a:pt x="1" y="54"/>
                    <a:pt x="1" y="55"/>
                  </a:cubicBezTo>
                  <a:cubicBezTo>
                    <a:pt x="0" y="55"/>
                    <a:pt x="0" y="55"/>
                    <a:pt x="0" y="55"/>
                  </a:cubicBezTo>
                  <a:cubicBezTo>
                    <a:pt x="0" y="56"/>
                    <a:pt x="0" y="56"/>
                    <a:pt x="0" y="56"/>
                  </a:cubicBezTo>
                  <a:cubicBezTo>
                    <a:pt x="0" y="56"/>
                    <a:pt x="0" y="56"/>
                    <a:pt x="0" y="56"/>
                  </a:cubicBezTo>
                  <a:cubicBezTo>
                    <a:pt x="0" y="56"/>
                    <a:pt x="0" y="56"/>
                    <a:pt x="0" y="56"/>
                  </a:cubicBezTo>
                  <a:cubicBezTo>
                    <a:pt x="0" y="56"/>
                    <a:pt x="0" y="56"/>
                    <a:pt x="0" y="56"/>
                  </a:cubicBezTo>
                  <a:cubicBezTo>
                    <a:pt x="1" y="56"/>
                    <a:pt x="1" y="56"/>
                    <a:pt x="1" y="56"/>
                  </a:cubicBezTo>
                  <a:cubicBezTo>
                    <a:pt x="1" y="56"/>
                    <a:pt x="1" y="56"/>
                    <a:pt x="1" y="56"/>
                  </a:cubicBezTo>
                  <a:cubicBezTo>
                    <a:pt x="2" y="56"/>
                    <a:pt x="2" y="56"/>
                    <a:pt x="2" y="56"/>
                  </a:cubicBezTo>
                  <a:cubicBezTo>
                    <a:pt x="3" y="56"/>
                    <a:pt x="5" y="56"/>
                    <a:pt x="6" y="56"/>
                  </a:cubicBezTo>
                  <a:cubicBezTo>
                    <a:pt x="7" y="56"/>
                    <a:pt x="7" y="56"/>
                    <a:pt x="7" y="56"/>
                  </a:cubicBezTo>
                  <a:cubicBezTo>
                    <a:pt x="7" y="56"/>
                    <a:pt x="7" y="56"/>
                    <a:pt x="7" y="56"/>
                  </a:cubicBezTo>
                  <a:cubicBezTo>
                    <a:pt x="7" y="56"/>
                    <a:pt x="7" y="56"/>
                    <a:pt x="7" y="56"/>
                  </a:cubicBezTo>
                  <a:cubicBezTo>
                    <a:pt x="8" y="56"/>
                    <a:pt x="9" y="55"/>
                    <a:pt x="10" y="55"/>
                  </a:cubicBezTo>
                  <a:cubicBezTo>
                    <a:pt x="10" y="55"/>
                    <a:pt x="10" y="55"/>
                    <a:pt x="10" y="55"/>
                  </a:cubicBezTo>
                  <a:cubicBezTo>
                    <a:pt x="10" y="55"/>
                    <a:pt x="10" y="55"/>
                    <a:pt x="10" y="55"/>
                  </a:cubicBezTo>
                  <a:cubicBezTo>
                    <a:pt x="11" y="55"/>
                    <a:pt x="11" y="55"/>
                    <a:pt x="11" y="55"/>
                  </a:cubicBezTo>
                  <a:cubicBezTo>
                    <a:pt x="11" y="55"/>
                    <a:pt x="11" y="55"/>
                    <a:pt x="11" y="55"/>
                  </a:cubicBezTo>
                  <a:cubicBezTo>
                    <a:pt x="17" y="54"/>
                    <a:pt x="23" y="51"/>
                    <a:pt x="27" y="49"/>
                  </a:cubicBezTo>
                  <a:cubicBezTo>
                    <a:pt x="27" y="49"/>
                    <a:pt x="27" y="49"/>
                    <a:pt x="27" y="49"/>
                  </a:cubicBezTo>
                  <a:cubicBezTo>
                    <a:pt x="29" y="46"/>
                    <a:pt x="30" y="43"/>
                    <a:pt x="31" y="41"/>
                  </a:cubicBezTo>
                  <a:cubicBezTo>
                    <a:pt x="30" y="40"/>
                    <a:pt x="30" y="40"/>
                    <a:pt x="30" y="40"/>
                  </a:cubicBezTo>
                  <a:cubicBezTo>
                    <a:pt x="30" y="40"/>
                    <a:pt x="30" y="40"/>
                    <a:pt x="30" y="40"/>
                  </a:cubicBezTo>
                  <a:cubicBezTo>
                    <a:pt x="26" y="39"/>
                    <a:pt x="26" y="39"/>
                    <a:pt x="26" y="39"/>
                  </a:cubicBezTo>
                  <a:cubicBezTo>
                    <a:pt x="38" y="21"/>
                    <a:pt x="28" y="3"/>
                    <a:pt x="25" y="0"/>
                  </a:cubicBezTo>
                  <a:cubicBezTo>
                    <a:pt x="25" y="0"/>
                    <a:pt x="25" y="0"/>
                    <a:pt x="2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7" name="Freeform 53"/>
            <p:cNvSpPr>
              <a:spLocks noEditPoints="1"/>
            </p:cNvSpPr>
            <p:nvPr/>
          </p:nvSpPr>
          <p:spPr bwMode="auto">
            <a:xfrm>
              <a:off x="4039" y="2391"/>
              <a:ext cx="107" cy="128"/>
            </a:xfrm>
            <a:custGeom>
              <a:avLst/>
              <a:gdLst>
                <a:gd name="T0" fmla="*/ 43 w 45"/>
                <a:gd name="T1" fmla="*/ 25 h 54"/>
                <a:gd name="T2" fmla="*/ 39 w 45"/>
                <a:gd name="T3" fmla="*/ 23 h 54"/>
                <a:gd name="T4" fmla="*/ 35 w 45"/>
                <a:gd name="T5" fmla="*/ 22 h 54"/>
                <a:gd name="T6" fmla="*/ 34 w 45"/>
                <a:gd name="T7" fmla="*/ 21 h 54"/>
                <a:gd name="T8" fmla="*/ 35 w 45"/>
                <a:gd name="T9" fmla="*/ 20 h 54"/>
                <a:gd name="T10" fmla="*/ 30 w 45"/>
                <a:gd name="T11" fmla="*/ 19 h 54"/>
                <a:gd name="T12" fmla="*/ 31 w 45"/>
                <a:gd name="T13" fmla="*/ 19 h 54"/>
                <a:gd name="T14" fmla="*/ 33 w 45"/>
                <a:gd name="T15" fmla="*/ 20 h 54"/>
                <a:gd name="T16" fmla="*/ 33 w 45"/>
                <a:gd name="T17" fmla="*/ 18 h 54"/>
                <a:gd name="T18" fmla="*/ 28 w 45"/>
                <a:gd name="T19" fmla="*/ 19 h 54"/>
                <a:gd name="T20" fmla="*/ 29 w 45"/>
                <a:gd name="T21" fmla="*/ 18 h 54"/>
                <a:gd name="T22" fmla="*/ 35 w 45"/>
                <a:gd name="T23" fmla="*/ 18 h 54"/>
                <a:gd name="T24" fmla="*/ 36 w 45"/>
                <a:gd name="T25" fmla="*/ 19 h 54"/>
                <a:gd name="T26" fmla="*/ 40 w 45"/>
                <a:gd name="T27" fmla="*/ 17 h 54"/>
                <a:gd name="T28" fmla="*/ 34 w 45"/>
                <a:gd name="T29" fmla="*/ 17 h 54"/>
                <a:gd name="T30" fmla="*/ 34 w 45"/>
                <a:gd name="T31" fmla="*/ 18 h 54"/>
                <a:gd name="T32" fmla="*/ 2 w 45"/>
                <a:gd name="T33" fmla="*/ 41 h 54"/>
                <a:gd name="T34" fmla="*/ 14 w 45"/>
                <a:gd name="T35" fmla="*/ 20 h 54"/>
                <a:gd name="T36" fmla="*/ 32 w 45"/>
                <a:gd name="T37" fmla="*/ 25 h 54"/>
                <a:gd name="T38" fmla="*/ 31 w 45"/>
                <a:gd name="T39" fmla="*/ 49 h 54"/>
                <a:gd name="T40" fmla="*/ 29 w 45"/>
                <a:gd name="T41" fmla="*/ 51 h 54"/>
                <a:gd name="T42" fmla="*/ 16 w 45"/>
                <a:gd name="T43" fmla="*/ 48 h 54"/>
                <a:gd name="T44" fmla="*/ 3 w 45"/>
                <a:gd name="T45" fmla="*/ 43 h 54"/>
                <a:gd name="T46" fmla="*/ 25 w 45"/>
                <a:gd name="T47" fmla="*/ 17 h 54"/>
                <a:gd name="T48" fmla="*/ 23 w 45"/>
                <a:gd name="T49" fmla="*/ 17 h 54"/>
                <a:gd name="T50" fmla="*/ 21 w 45"/>
                <a:gd name="T51" fmla="*/ 16 h 54"/>
                <a:gd name="T52" fmla="*/ 32 w 45"/>
                <a:gd name="T53" fmla="*/ 17 h 54"/>
                <a:gd name="T54" fmla="*/ 33 w 45"/>
                <a:gd name="T55" fmla="*/ 16 h 54"/>
                <a:gd name="T56" fmla="*/ 19 w 45"/>
                <a:gd name="T57" fmla="*/ 15 h 54"/>
                <a:gd name="T58" fmla="*/ 20 w 45"/>
                <a:gd name="T59" fmla="*/ 15 h 54"/>
                <a:gd name="T60" fmla="*/ 29 w 45"/>
                <a:gd name="T61" fmla="*/ 14 h 54"/>
                <a:gd name="T62" fmla="*/ 24 w 45"/>
                <a:gd name="T63" fmla="*/ 15 h 54"/>
                <a:gd name="T64" fmla="*/ 23 w 45"/>
                <a:gd name="T65" fmla="*/ 15 h 54"/>
                <a:gd name="T66" fmla="*/ 23 w 45"/>
                <a:gd name="T67" fmla="*/ 15 h 54"/>
                <a:gd name="T68" fmla="*/ 20 w 45"/>
                <a:gd name="T69" fmla="*/ 12 h 54"/>
                <a:gd name="T70" fmla="*/ 21 w 45"/>
                <a:gd name="T71" fmla="*/ 12 h 54"/>
                <a:gd name="T72" fmla="*/ 25 w 45"/>
                <a:gd name="T73" fmla="*/ 10 h 54"/>
                <a:gd name="T74" fmla="*/ 25 w 45"/>
                <a:gd name="T75" fmla="*/ 2 h 54"/>
                <a:gd name="T76" fmla="*/ 32 w 45"/>
                <a:gd name="T77" fmla="*/ 4 h 54"/>
                <a:gd name="T78" fmla="*/ 29 w 45"/>
                <a:gd name="T79" fmla="*/ 11 h 54"/>
                <a:gd name="T80" fmla="*/ 32 w 45"/>
                <a:gd name="T81" fmla="*/ 8 h 54"/>
                <a:gd name="T82" fmla="*/ 35 w 45"/>
                <a:gd name="T83" fmla="*/ 7 h 54"/>
                <a:gd name="T84" fmla="*/ 21 w 45"/>
                <a:gd name="T85" fmla="*/ 11 h 54"/>
                <a:gd name="T86" fmla="*/ 22 w 45"/>
                <a:gd name="T87" fmla="*/ 3 h 54"/>
                <a:gd name="T88" fmla="*/ 25 w 45"/>
                <a:gd name="T89" fmla="*/ 0 h 54"/>
                <a:gd name="T90" fmla="*/ 23 w 45"/>
                <a:gd name="T91" fmla="*/ 2 h 54"/>
                <a:gd name="T92" fmla="*/ 17 w 45"/>
                <a:gd name="T93" fmla="*/ 3 h 54"/>
                <a:gd name="T94" fmla="*/ 18 w 45"/>
                <a:gd name="T95" fmla="*/ 12 h 54"/>
                <a:gd name="T96" fmla="*/ 13 w 45"/>
                <a:gd name="T97" fmla="*/ 18 h 54"/>
                <a:gd name="T98" fmla="*/ 1 w 45"/>
                <a:gd name="T99" fmla="*/ 41 h 54"/>
                <a:gd name="T100" fmla="*/ 3 w 45"/>
                <a:gd name="T101" fmla="*/ 45 h 54"/>
                <a:gd name="T102" fmla="*/ 15 w 45"/>
                <a:gd name="T103" fmla="*/ 49 h 54"/>
                <a:gd name="T104" fmla="*/ 28 w 45"/>
                <a:gd name="T105" fmla="*/ 52 h 54"/>
                <a:gd name="T106" fmla="*/ 33 w 45"/>
                <a:gd name="T107" fmla="*/ 50 h 54"/>
                <a:gd name="T108" fmla="*/ 34 w 45"/>
                <a:gd name="T109" fmla="*/ 24 h 54"/>
                <a:gd name="T110" fmla="*/ 44 w 45"/>
                <a:gd name="T111" fmla="*/ 27 h 54"/>
                <a:gd name="T112" fmla="*/ 37 w 45"/>
                <a:gd name="T113" fmla="*/ 20 h 54"/>
                <a:gd name="T114" fmla="*/ 41 w 45"/>
                <a:gd name="T115" fmla="*/ 19 h 54"/>
                <a:gd name="T116" fmla="*/ 41 w 45"/>
                <a:gd name="T117" fmla="*/ 16 h 54"/>
                <a:gd name="T118" fmla="*/ 40 w 45"/>
                <a:gd name="T119" fmla="*/ 10 h 54"/>
                <a:gd name="T120" fmla="*/ 37 w 45"/>
                <a:gd name="T121" fmla="*/ 5 h 54"/>
                <a:gd name="T122" fmla="*/ 33 w 45"/>
                <a:gd name="T123" fmla="*/ 5 h 54"/>
                <a:gd name="T124" fmla="*/ 26 w 45"/>
                <a:gd name="T12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 h="54">
                  <a:moveTo>
                    <a:pt x="43" y="26"/>
                  </a:moveTo>
                  <a:cubicBezTo>
                    <a:pt x="42" y="26"/>
                    <a:pt x="41" y="26"/>
                    <a:pt x="40" y="25"/>
                  </a:cubicBezTo>
                  <a:cubicBezTo>
                    <a:pt x="42" y="24"/>
                    <a:pt x="42" y="24"/>
                    <a:pt x="42" y="24"/>
                  </a:cubicBezTo>
                  <a:cubicBezTo>
                    <a:pt x="42" y="24"/>
                    <a:pt x="43" y="24"/>
                    <a:pt x="43" y="25"/>
                  </a:cubicBezTo>
                  <a:cubicBezTo>
                    <a:pt x="43" y="25"/>
                    <a:pt x="43" y="25"/>
                    <a:pt x="43" y="26"/>
                  </a:cubicBezTo>
                  <a:moveTo>
                    <a:pt x="39" y="24"/>
                  </a:moveTo>
                  <a:cubicBezTo>
                    <a:pt x="39" y="24"/>
                    <a:pt x="38" y="24"/>
                    <a:pt x="38" y="24"/>
                  </a:cubicBezTo>
                  <a:cubicBezTo>
                    <a:pt x="39" y="23"/>
                    <a:pt x="39" y="23"/>
                    <a:pt x="39" y="23"/>
                  </a:cubicBezTo>
                  <a:cubicBezTo>
                    <a:pt x="40" y="23"/>
                    <a:pt x="40" y="23"/>
                    <a:pt x="41" y="23"/>
                  </a:cubicBezTo>
                  <a:cubicBezTo>
                    <a:pt x="39" y="24"/>
                    <a:pt x="39" y="24"/>
                    <a:pt x="39" y="24"/>
                  </a:cubicBezTo>
                  <a:moveTo>
                    <a:pt x="36" y="23"/>
                  </a:moveTo>
                  <a:cubicBezTo>
                    <a:pt x="36" y="23"/>
                    <a:pt x="36" y="22"/>
                    <a:pt x="35" y="22"/>
                  </a:cubicBezTo>
                  <a:cubicBezTo>
                    <a:pt x="37" y="21"/>
                    <a:pt x="37" y="21"/>
                    <a:pt x="37" y="21"/>
                  </a:cubicBezTo>
                  <a:cubicBezTo>
                    <a:pt x="37" y="21"/>
                    <a:pt x="37" y="22"/>
                    <a:pt x="38" y="22"/>
                  </a:cubicBezTo>
                  <a:cubicBezTo>
                    <a:pt x="36" y="23"/>
                    <a:pt x="36" y="23"/>
                    <a:pt x="36" y="23"/>
                  </a:cubicBezTo>
                  <a:moveTo>
                    <a:pt x="34" y="21"/>
                  </a:moveTo>
                  <a:cubicBezTo>
                    <a:pt x="33" y="21"/>
                    <a:pt x="33" y="21"/>
                    <a:pt x="33" y="21"/>
                  </a:cubicBezTo>
                  <a:cubicBezTo>
                    <a:pt x="34" y="20"/>
                    <a:pt x="34" y="20"/>
                    <a:pt x="35" y="20"/>
                  </a:cubicBezTo>
                  <a:cubicBezTo>
                    <a:pt x="35" y="20"/>
                    <a:pt x="35" y="20"/>
                    <a:pt x="35" y="20"/>
                  </a:cubicBezTo>
                  <a:cubicBezTo>
                    <a:pt x="35" y="20"/>
                    <a:pt x="35" y="20"/>
                    <a:pt x="35" y="20"/>
                  </a:cubicBezTo>
                  <a:cubicBezTo>
                    <a:pt x="34" y="21"/>
                    <a:pt x="34" y="21"/>
                    <a:pt x="34" y="21"/>
                  </a:cubicBezTo>
                  <a:moveTo>
                    <a:pt x="30" y="19"/>
                  </a:moveTo>
                  <a:cubicBezTo>
                    <a:pt x="30" y="19"/>
                    <a:pt x="30" y="19"/>
                    <a:pt x="30" y="19"/>
                  </a:cubicBezTo>
                  <a:cubicBezTo>
                    <a:pt x="30" y="19"/>
                    <a:pt x="30" y="19"/>
                    <a:pt x="30" y="19"/>
                  </a:cubicBezTo>
                  <a:cubicBezTo>
                    <a:pt x="31" y="18"/>
                    <a:pt x="31" y="18"/>
                    <a:pt x="31" y="18"/>
                  </a:cubicBezTo>
                  <a:cubicBezTo>
                    <a:pt x="31" y="18"/>
                    <a:pt x="31" y="18"/>
                    <a:pt x="31" y="18"/>
                  </a:cubicBezTo>
                  <a:cubicBezTo>
                    <a:pt x="31" y="19"/>
                    <a:pt x="31" y="19"/>
                    <a:pt x="31" y="19"/>
                  </a:cubicBezTo>
                  <a:cubicBezTo>
                    <a:pt x="31" y="19"/>
                    <a:pt x="31" y="19"/>
                    <a:pt x="31" y="19"/>
                  </a:cubicBezTo>
                  <a:cubicBezTo>
                    <a:pt x="31" y="19"/>
                    <a:pt x="31" y="19"/>
                    <a:pt x="31" y="19"/>
                  </a:cubicBezTo>
                  <a:cubicBezTo>
                    <a:pt x="30" y="19"/>
                    <a:pt x="30" y="19"/>
                    <a:pt x="30" y="19"/>
                  </a:cubicBezTo>
                  <a:cubicBezTo>
                    <a:pt x="30" y="19"/>
                    <a:pt x="30" y="19"/>
                    <a:pt x="30" y="19"/>
                  </a:cubicBezTo>
                  <a:moveTo>
                    <a:pt x="33" y="20"/>
                  </a:moveTo>
                  <a:cubicBezTo>
                    <a:pt x="32" y="20"/>
                    <a:pt x="32" y="20"/>
                    <a:pt x="32" y="20"/>
                  </a:cubicBezTo>
                  <a:cubicBezTo>
                    <a:pt x="33" y="19"/>
                    <a:pt x="33" y="19"/>
                    <a:pt x="33" y="19"/>
                  </a:cubicBezTo>
                  <a:cubicBezTo>
                    <a:pt x="33" y="18"/>
                    <a:pt x="33" y="18"/>
                    <a:pt x="33" y="18"/>
                  </a:cubicBezTo>
                  <a:cubicBezTo>
                    <a:pt x="33" y="18"/>
                    <a:pt x="33" y="18"/>
                    <a:pt x="33" y="18"/>
                  </a:cubicBezTo>
                  <a:cubicBezTo>
                    <a:pt x="33" y="18"/>
                    <a:pt x="33" y="18"/>
                    <a:pt x="33" y="18"/>
                  </a:cubicBezTo>
                  <a:cubicBezTo>
                    <a:pt x="34" y="19"/>
                    <a:pt x="34" y="19"/>
                    <a:pt x="34" y="19"/>
                  </a:cubicBezTo>
                  <a:cubicBezTo>
                    <a:pt x="33" y="19"/>
                    <a:pt x="33" y="19"/>
                    <a:pt x="33" y="20"/>
                  </a:cubicBezTo>
                  <a:moveTo>
                    <a:pt x="28" y="19"/>
                  </a:moveTo>
                  <a:cubicBezTo>
                    <a:pt x="28" y="19"/>
                    <a:pt x="28" y="18"/>
                    <a:pt x="27" y="18"/>
                  </a:cubicBezTo>
                  <a:cubicBezTo>
                    <a:pt x="28" y="18"/>
                    <a:pt x="28" y="18"/>
                    <a:pt x="28" y="18"/>
                  </a:cubicBezTo>
                  <a:cubicBezTo>
                    <a:pt x="28" y="17"/>
                    <a:pt x="28" y="17"/>
                    <a:pt x="28" y="17"/>
                  </a:cubicBezTo>
                  <a:cubicBezTo>
                    <a:pt x="29" y="18"/>
                    <a:pt x="29" y="18"/>
                    <a:pt x="29" y="18"/>
                  </a:cubicBezTo>
                  <a:cubicBezTo>
                    <a:pt x="28" y="19"/>
                    <a:pt x="28" y="19"/>
                    <a:pt x="28" y="19"/>
                  </a:cubicBezTo>
                  <a:cubicBezTo>
                    <a:pt x="28" y="19"/>
                    <a:pt x="28" y="19"/>
                    <a:pt x="28" y="19"/>
                  </a:cubicBezTo>
                  <a:moveTo>
                    <a:pt x="35" y="19"/>
                  </a:moveTo>
                  <a:cubicBezTo>
                    <a:pt x="35" y="18"/>
                    <a:pt x="35" y="18"/>
                    <a:pt x="35" y="18"/>
                  </a:cubicBezTo>
                  <a:cubicBezTo>
                    <a:pt x="35" y="18"/>
                    <a:pt x="35" y="18"/>
                    <a:pt x="36" y="17"/>
                  </a:cubicBezTo>
                  <a:cubicBezTo>
                    <a:pt x="36" y="17"/>
                    <a:pt x="36" y="17"/>
                    <a:pt x="37" y="17"/>
                  </a:cubicBezTo>
                  <a:cubicBezTo>
                    <a:pt x="37" y="17"/>
                    <a:pt x="37" y="17"/>
                    <a:pt x="37" y="17"/>
                  </a:cubicBezTo>
                  <a:cubicBezTo>
                    <a:pt x="36" y="19"/>
                    <a:pt x="36" y="19"/>
                    <a:pt x="36" y="19"/>
                  </a:cubicBezTo>
                  <a:cubicBezTo>
                    <a:pt x="36" y="19"/>
                    <a:pt x="36" y="19"/>
                    <a:pt x="35" y="19"/>
                  </a:cubicBezTo>
                  <a:moveTo>
                    <a:pt x="38" y="18"/>
                  </a:moveTo>
                  <a:cubicBezTo>
                    <a:pt x="38" y="17"/>
                    <a:pt x="38" y="17"/>
                    <a:pt x="38" y="17"/>
                  </a:cubicBezTo>
                  <a:cubicBezTo>
                    <a:pt x="39" y="17"/>
                    <a:pt x="40" y="17"/>
                    <a:pt x="40" y="17"/>
                  </a:cubicBezTo>
                  <a:cubicBezTo>
                    <a:pt x="40" y="18"/>
                    <a:pt x="40" y="18"/>
                    <a:pt x="40" y="18"/>
                  </a:cubicBezTo>
                  <a:cubicBezTo>
                    <a:pt x="39" y="18"/>
                    <a:pt x="39" y="18"/>
                    <a:pt x="38" y="18"/>
                  </a:cubicBezTo>
                  <a:moveTo>
                    <a:pt x="34" y="18"/>
                  </a:moveTo>
                  <a:cubicBezTo>
                    <a:pt x="34" y="17"/>
                    <a:pt x="34" y="17"/>
                    <a:pt x="34" y="17"/>
                  </a:cubicBezTo>
                  <a:cubicBezTo>
                    <a:pt x="34" y="17"/>
                    <a:pt x="34" y="17"/>
                    <a:pt x="34" y="17"/>
                  </a:cubicBezTo>
                  <a:cubicBezTo>
                    <a:pt x="34" y="17"/>
                    <a:pt x="34" y="17"/>
                    <a:pt x="34" y="17"/>
                  </a:cubicBezTo>
                  <a:cubicBezTo>
                    <a:pt x="34" y="17"/>
                    <a:pt x="34" y="17"/>
                    <a:pt x="34" y="17"/>
                  </a:cubicBezTo>
                  <a:cubicBezTo>
                    <a:pt x="34" y="18"/>
                    <a:pt x="34" y="18"/>
                    <a:pt x="34" y="18"/>
                  </a:cubicBezTo>
                  <a:moveTo>
                    <a:pt x="2" y="43"/>
                  </a:moveTo>
                  <a:cubicBezTo>
                    <a:pt x="2" y="43"/>
                    <a:pt x="1" y="43"/>
                    <a:pt x="1" y="43"/>
                  </a:cubicBezTo>
                  <a:cubicBezTo>
                    <a:pt x="2" y="42"/>
                    <a:pt x="2" y="42"/>
                    <a:pt x="2" y="42"/>
                  </a:cubicBezTo>
                  <a:cubicBezTo>
                    <a:pt x="2" y="42"/>
                    <a:pt x="2" y="41"/>
                    <a:pt x="2" y="41"/>
                  </a:cubicBezTo>
                  <a:cubicBezTo>
                    <a:pt x="2" y="40"/>
                    <a:pt x="2" y="39"/>
                    <a:pt x="2" y="39"/>
                  </a:cubicBezTo>
                  <a:cubicBezTo>
                    <a:pt x="2" y="36"/>
                    <a:pt x="2" y="34"/>
                    <a:pt x="3" y="31"/>
                  </a:cubicBezTo>
                  <a:cubicBezTo>
                    <a:pt x="5" y="27"/>
                    <a:pt x="7" y="23"/>
                    <a:pt x="10" y="21"/>
                  </a:cubicBezTo>
                  <a:cubicBezTo>
                    <a:pt x="11" y="21"/>
                    <a:pt x="12" y="20"/>
                    <a:pt x="14" y="20"/>
                  </a:cubicBezTo>
                  <a:cubicBezTo>
                    <a:pt x="15" y="19"/>
                    <a:pt x="17" y="19"/>
                    <a:pt x="19" y="17"/>
                  </a:cubicBezTo>
                  <a:cubicBezTo>
                    <a:pt x="19" y="17"/>
                    <a:pt x="20" y="17"/>
                    <a:pt x="20" y="18"/>
                  </a:cubicBezTo>
                  <a:cubicBezTo>
                    <a:pt x="24" y="19"/>
                    <a:pt x="27" y="20"/>
                    <a:pt x="30" y="20"/>
                  </a:cubicBezTo>
                  <a:cubicBezTo>
                    <a:pt x="30" y="21"/>
                    <a:pt x="31" y="23"/>
                    <a:pt x="32" y="25"/>
                  </a:cubicBezTo>
                  <a:cubicBezTo>
                    <a:pt x="34" y="28"/>
                    <a:pt x="36" y="31"/>
                    <a:pt x="37" y="34"/>
                  </a:cubicBezTo>
                  <a:cubicBezTo>
                    <a:pt x="38" y="37"/>
                    <a:pt x="37" y="42"/>
                    <a:pt x="35" y="45"/>
                  </a:cubicBezTo>
                  <a:cubicBezTo>
                    <a:pt x="34" y="45"/>
                    <a:pt x="34" y="46"/>
                    <a:pt x="33" y="46"/>
                  </a:cubicBezTo>
                  <a:cubicBezTo>
                    <a:pt x="33" y="47"/>
                    <a:pt x="32" y="48"/>
                    <a:pt x="31" y="49"/>
                  </a:cubicBezTo>
                  <a:cubicBezTo>
                    <a:pt x="31" y="50"/>
                    <a:pt x="31" y="50"/>
                    <a:pt x="31" y="51"/>
                  </a:cubicBezTo>
                  <a:cubicBezTo>
                    <a:pt x="31" y="52"/>
                    <a:pt x="31" y="53"/>
                    <a:pt x="31" y="53"/>
                  </a:cubicBezTo>
                  <a:cubicBezTo>
                    <a:pt x="31" y="53"/>
                    <a:pt x="31" y="53"/>
                    <a:pt x="31" y="53"/>
                  </a:cubicBezTo>
                  <a:cubicBezTo>
                    <a:pt x="30" y="53"/>
                    <a:pt x="30" y="52"/>
                    <a:pt x="29" y="51"/>
                  </a:cubicBezTo>
                  <a:cubicBezTo>
                    <a:pt x="28" y="51"/>
                    <a:pt x="28" y="51"/>
                    <a:pt x="28" y="51"/>
                  </a:cubicBezTo>
                  <a:cubicBezTo>
                    <a:pt x="27" y="51"/>
                    <a:pt x="26" y="50"/>
                    <a:pt x="25" y="50"/>
                  </a:cubicBezTo>
                  <a:cubicBezTo>
                    <a:pt x="24" y="50"/>
                    <a:pt x="23" y="50"/>
                    <a:pt x="22" y="50"/>
                  </a:cubicBezTo>
                  <a:cubicBezTo>
                    <a:pt x="20" y="49"/>
                    <a:pt x="18" y="48"/>
                    <a:pt x="16" y="48"/>
                  </a:cubicBezTo>
                  <a:cubicBezTo>
                    <a:pt x="14" y="47"/>
                    <a:pt x="11" y="46"/>
                    <a:pt x="9" y="45"/>
                  </a:cubicBezTo>
                  <a:cubicBezTo>
                    <a:pt x="9" y="45"/>
                    <a:pt x="9" y="45"/>
                    <a:pt x="9" y="45"/>
                  </a:cubicBezTo>
                  <a:cubicBezTo>
                    <a:pt x="7" y="44"/>
                    <a:pt x="6" y="43"/>
                    <a:pt x="4" y="43"/>
                  </a:cubicBezTo>
                  <a:cubicBezTo>
                    <a:pt x="3" y="43"/>
                    <a:pt x="3" y="43"/>
                    <a:pt x="3" y="43"/>
                  </a:cubicBezTo>
                  <a:cubicBezTo>
                    <a:pt x="2" y="43"/>
                    <a:pt x="2" y="43"/>
                    <a:pt x="2" y="43"/>
                  </a:cubicBezTo>
                  <a:moveTo>
                    <a:pt x="26" y="18"/>
                  </a:moveTo>
                  <a:cubicBezTo>
                    <a:pt x="25" y="18"/>
                    <a:pt x="25" y="18"/>
                    <a:pt x="24" y="17"/>
                  </a:cubicBezTo>
                  <a:cubicBezTo>
                    <a:pt x="25" y="17"/>
                    <a:pt x="25" y="17"/>
                    <a:pt x="25" y="17"/>
                  </a:cubicBezTo>
                  <a:cubicBezTo>
                    <a:pt x="25" y="17"/>
                    <a:pt x="26" y="17"/>
                    <a:pt x="27" y="17"/>
                  </a:cubicBezTo>
                  <a:cubicBezTo>
                    <a:pt x="26" y="18"/>
                    <a:pt x="26" y="18"/>
                    <a:pt x="26" y="18"/>
                  </a:cubicBezTo>
                  <a:cubicBezTo>
                    <a:pt x="26" y="18"/>
                    <a:pt x="26" y="18"/>
                    <a:pt x="26" y="18"/>
                  </a:cubicBezTo>
                  <a:moveTo>
                    <a:pt x="23" y="17"/>
                  </a:moveTo>
                  <a:cubicBezTo>
                    <a:pt x="22" y="17"/>
                    <a:pt x="22" y="17"/>
                    <a:pt x="21" y="16"/>
                  </a:cubicBezTo>
                  <a:cubicBezTo>
                    <a:pt x="21" y="16"/>
                    <a:pt x="21" y="16"/>
                    <a:pt x="21" y="16"/>
                  </a:cubicBezTo>
                  <a:cubicBezTo>
                    <a:pt x="21" y="16"/>
                    <a:pt x="21" y="16"/>
                    <a:pt x="21" y="16"/>
                  </a:cubicBezTo>
                  <a:cubicBezTo>
                    <a:pt x="21" y="16"/>
                    <a:pt x="21" y="16"/>
                    <a:pt x="21" y="16"/>
                  </a:cubicBezTo>
                  <a:cubicBezTo>
                    <a:pt x="22" y="16"/>
                    <a:pt x="23" y="16"/>
                    <a:pt x="23" y="16"/>
                  </a:cubicBezTo>
                  <a:cubicBezTo>
                    <a:pt x="23" y="17"/>
                    <a:pt x="23" y="17"/>
                    <a:pt x="23" y="17"/>
                  </a:cubicBezTo>
                  <a:cubicBezTo>
                    <a:pt x="23" y="17"/>
                    <a:pt x="23" y="17"/>
                    <a:pt x="23" y="17"/>
                  </a:cubicBezTo>
                  <a:moveTo>
                    <a:pt x="32" y="17"/>
                  </a:moveTo>
                  <a:cubicBezTo>
                    <a:pt x="32" y="17"/>
                    <a:pt x="31" y="17"/>
                    <a:pt x="31" y="17"/>
                  </a:cubicBezTo>
                  <a:cubicBezTo>
                    <a:pt x="32" y="15"/>
                    <a:pt x="32" y="15"/>
                    <a:pt x="32" y="15"/>
                  </a:cubicBezTo>
                  <a:cubicBezTo>
                    <a:pt x="33" y="16"/>
                    <a:pt x="33" y="16"/>
                    <a:pt x="33" y="16"/>
                  </a:cubicBezTo>
                  <a:cubicBezTo>
                    <a:pt x="33" y="16"/>
                    <a:pt x="33" y="16"/>
                    <a:pt x="33" y="16"/>
                  </a:cubicBezTo>
                  <a:cubicBezTo>
                    <a:pt x="32" y="17"/>
                    <a:pt x="32" y="17"/>
                    <a:pt x="32" y="17"/>
                  </a:cubicBezTo>
                  <a:moveTo>
                    <a:pt x="19" y="16"/>
                  </a:moveTo>
                  <a:cubicBezTo>
                    <a:pt x="19" y="16"/>
                    <a:pt x="19" y="15"/>
                    <a:pt x="19" y="15"/>
                  </a:cubicBezTo>
                  <a:cubicBezTo>
                    <a:pt x="19" y="15"/>
                    <a:pt x="19" y="15"/>
                    <a:pt x="19" y="15"/>
                  </a:cubicBezTo>
                  <a:cubicBezTo>
                    <a:pt x="19" y="15"/>
                    <a:pt x="19" y="15"/>
                    <a:pt x="19" y="15"/>
                  </a:cubicBezTo>
                  <a:cubicBezTo>
                    <a:pt x="19" y="15"/>
                    <a:pt x="19" y="15"/>
                    <a:pt x="19" y="15"/>
                  </a:cubicBezTo>
                  <a:cubicBezTo>
                    <a:pt x="20" y="15"/>
                    <a:pt x="20" y="15"/>
                    <a:pt x="20" y="15"/>
                  </a:cubicBezTo>
                  <a:cubicBezTo>
                    <a:pt x="20" y="15"/>
                    <a:pt x="20" y="15"/>
                    <a:pt x="20" y="15"/>
                  </a:cubicBezTo>
                  <a:cubicBezTo>
                    <a:pt x="19" y="16"/>
                    <a:pt x="19" y="16"/>
                    <a:pt x="19" y="16"/>
                  </a:cubicBezTo>
                  <a:moveTo>
                    <a:pt x="29" y="16"/>
                  </a:moveTo>
                  <a:cubicBezTo>
                    <a:pt x="29" y="16"/>
                    <a:pt x="28" y="16"/>
                    <a:pt x="28" y="16"/>
                  </a:cubicBezTo>
                  <a:cubicBezTo>
                    <a:pt x="29" y="14"/>
                    <a:pt x="29" y="14"/>
                    <a:pt x="29" y="14"/>
                  </a:cubicBezTo>
                  <a:cubicBezTo>
                    <a:pt x="30" y="15"/>
                    <a:pt x="30" y="15"/>
                    <a:pt x="31" y="15"/>
                  </a:cubicBezTo>
                  <a:cubicBezTo>
                    <a:pt x="29" y="16"/>
                    <a:pt x="29" y="16"/>
                    <a:pt x="29" y="16"/>
                  </a:cubicBezTo>
                  <a:moveTo>
                    <a:pt x="26" y="16"/>
                  </a:moveTo>
                  <a:cubicBezTo>
                    <a:pt x="26" y="16"/>
                    <a:pt x="25" y="15"/>
                    <a:pt x="24" y="15"/>
                  </a:cubicBezTo>
                  <a:cubicBezTo>
                    <a:pt x="26" y="14"/>
                    <a:pt x="26" y="14"/>
                    <a:pt x="26" y="14"/>
                  </a:cubicBezTo>
                  <a:cubicBezTo>
                    <a:pt x="27" y="14"/>
                    <a:pt x="27" y="14"/>
                    <a:pt x="28" y="14"/>
                  </a:cubicBezTo>
                  <a:cubicBezTo>
                    <a:pt x="26" y="16"/>
                    <a:pt x="26" y="16"/>
                    <a:pt x="26" y="16"/>
                  </a:cubicBezTo>
                  <a:moveTo>
                    <a:pt x="23" y="15"/>
                  </a:moveTo>
                  <a:cubicBezTo>
                    <a:pt x="22" y="15"/>
                    <a:pt x="22" y="15"/>
                    <a:pt x="21" y="14"/>
                  </a:cubicBezTo>
                  <a:cubicBezTo>
                    <a:pt x="22" y="14"/>
                    <a:pt x="22" y="13"/>
                    <a:pt x="22" y="13"/>
                  </a:cubicBezTo>
                  <a:cubicBezTo>
                    <a:pt x="23" y="13"/>
                    <a:pt x="24" y="13"/>
                    <a:pt x="25" y="13"/>
                  </a:cubicBezTo>
                  <a:cubicBezTo>
                    <a:pt x="23" y="15"/>
                    <a:pt x="23" y="15"/>
                    <a:pt x="23" y="15"/>
                  </a:cubicBezTo>
                  <a:cubicBezTo>
                    <a:pt x="23" y="15"/>
                    <a:pt x="23" y="15"/>
                    <a:pt x="23" y="15"/>
                  </a:cubicBezTo>
                  <a:moveTo>
                    <a:pt x="20" y="14"/>
                  </a:moveTo>
                  <a:cubicBezTo>
                    <a:pt x="19" y="14"/>
                    <a:pt x="19" y="13"/>
                    <a:pt x="19" y="13"/>
                  </a:cubicBezTo>
                  <a:cubicBezTo>
                    <a:pt x="19" y="12"/>
                    <a:pt x="20" y="12"/>
                    <a:pt x="20" y="12"/>
                  </a:cubicBezTo>
                  <a:cubicBezTo>
                    <a:pt x="20" y="12"/>
                    <a:pt x="20" y="12"/>
                    <a:pt x="20" y="12"/>
                  </a:cubicBezTo>
                  <a:cubicBezTo>
                    <a:pt x="20" y="12"/>
                    <a:pt x="20" y="12"/>
                    <a:pt x="20" y="12"/>
                  </a:cubicBezTo>
                  <a:cubicBezTo>
                    <a:pt x="21" y="12"/>
                    <a:pt x="21" y="12"/>
                    <a:pt x="21" y="12"/>
                  </a:cubicBezTo>
                  <a:cubicBezTo>
                    <a:pt x="21" y="12"/>
                    <a:pt x="21" y="12"/>
                    <a:pt x="21" y="12"/>
                  </a:cubicBezTo>
                  <a:cubicBezTo>
                    <a:pt x="21" y="13"/>
                    <a:pt x="20" y="13"/>
                    <a:pt x="20" y="14"/>
                  </a:cubicBezTo>
                  <a:cubicBezTo>
                    <a:pt x="20" y="14"/>
                    <a:pt x="20" y="14"/>
                    <a:pt x="20" y="14"/>
                  </a:cubicBezTo>
                  <a:moveTo>
                    <a:pt x="24" y="10"/>
                  </a:moveTo>
                  <a:cubicBezTo>
                    <a:pt x="25" y="10"/>
                    <a:pt x="25" y="10"/>
                    <a:pt x="25" y="10"/>
                  </a:cubicBezTo>
                  <a:cubicBezTo>
                    <a:pt x="26" y="9"/>
                    <a:pt x="25" y="9"/>
                    <a:pt x="25" y="8"/>
                  </a:cubicBezTo>
                  <a:cubicBezTo>
                    <a:pt x="25" y="7"/>
                    <a:pt x="25" y="6"/>
                    <a:pt x="25" y="5"/>
                  </a:cubicBezTo>
                  <a:cubicBezTo>
                    <a:pt x="25" y="4"/>
                    <a:pt x="25" y="3"/>
                    <a:pt x="25" y="2"/>
                  </a:cubicBezTo>
                  <a:cubicBezTo>
                    <a:pt x="25" y="2"/>
                    <a:pt x="25" y="2"/>
                    <a:pt x="25" y="2"/>
                  </a:cubicBezTo>
                  <a:cubicBezTo>
                    <a:pt x="25" y="2"/>
                    <a:pt x="25" y="2"/>
                    <a:pt x="25" y="2"/>
                  </a:cubicBezTo>
                  <a:cubicBezTo>
                    <a:pt x="27" y="2"/>
                    <a:pt x="28" y="3"/>
                    <a:pt x="29" y="3"/>
                  </a:cubicBezTo>
                  <a:cubicBezTo>
                    <a:pt x="30" y="3"/>
                    <a:pt x="31" y="4"/>
                    <a:pt x="32" y="4"/>
                  </a:cubicBezTo>
                  <a:cubicBezTo>
                    <a:pt x="32" y="4"/>
                    <a:pt x="32" y="4"/>
                    <a:pt x="32" y="4"/>
                  </a:cubicBezTo>
                  <a:cubicBezTo>
                    <a:pt x="32" y="4"/>
                    <a:pt x="32" y="4"/>
                    <a:pt x="32" y="4"/>
                  </a:cubicBezTo>
                  <a:cubicBezTo>
                    <a:pt x="31" y="5"/>
                    <a:pt x="31" y="5"/>
                    <a:pt x="30" y="6"/>
                  </a:cubicBezTo>
                  <a:cubicBezTo>
                    <a:pt x="29" y="7"/>
                    <a:pt x="28" y="9"/>
                    <a:pt x="29" y="10"/>
                  </a:cubicBezTo>
                  <a:cubicBezTo>
                    <a:pt x="29" y="11"/>
                    <a:pt x="29" y="11"/>
                    <a:pt x="29" y="11"/>
                  </a:cubicBezTo>
                  <a:cubicBezTo>
                    <a:pt x="29" y="11"/>
                    <a:pt x="29" y="11"/>
                    <a:pt x="29" y="11"/>
                  </a:cubicBezTo>
                  <a:cubicBezTo>
                    <a:pt x="30" y="11"/>
                    <a:pt x="30" y="11"/>
                    <a:pt x="30" y="11"/>
                  </a:cubicBezTo>
                  <a:cubicBezTo>
                    <a:pt x="30" y="10"/>
                    <a:pt x="31" y="9"/>
                    <a:pt x="31" y="9"/>
                  </a:cubicBezTo>
                  <a:cubicBezTo>
                    <a:pt x="32" y="8"/>
                    <a:pt x="32" y="8"/>
                    <a:pt x="32" y="8"/>
                  </a:cubicBezTo>
                  <a:cubicBezTo>
                    <a:pt x="32" y="7"/>
                    <a:pt x="33" y="7"/>
                    <a:pt x="34" y="6"/>
                  </a:cubicBezTo>
                  <a:cubicBezTo>
                    <a:pt x="34" y="6"/>
                    <a:pt x="34" y="6"/>
                    <a:pt x="34" y="6"/>
                  </a:cubicBezTo>
                  <a:cubicBezTo>
                    <a:pt x="34" y="6"/>
                    <a:pt x="35" y="6"/>
                    <a:pt x="35" y="6"/>
                  </a:cubicBezTo>
                  <a:cubicBezTo>
                    <a:pt x="35" y="7"/>
                    <a:pt x="35" y="7"/>
                    <a:pt x="35" y="7"/>
                  </a:cubicBezTo>
                  <a:cubicBezTo>
                    <a:pt x="36" y="7"/>
                    <a:pt x="38" y="8"/>
                    <a:pt x="38" y="9"/>
                  </a:cubicBezTo>
                  <a:cubicBezTo>
                    <a:pt x="36" y="10"/>
                    <a:pt x="33" y="12"/>
                    <a:pt x="32" y="14"/>
                  </a:cubicBezTo>
                  <a:cubicBezTo>
                    <a:pt x="32" y="14"/>
                    <a:pt x="32" y="14"/>
                    <a:pt x="32" y="14"/>
                  </a:cubicBezTo>
                  <a:cubicBezTo>
                    <a:pt x="30" y="13"/>
                    <a:pt x="24" y="12"/>
                    <a:pt x="21" y="11"/>
                  </a:cubicBezTo>
                  <a:cubicBezTo>
                    <a:pt x="21" y="10"/>
                    <a:pt x="21" y="10"/>
                    <a:pt x="21" y="10"/>
                  </a:cubicBezTo>
                  <a:cubicBezTo>
                    <a:pt x="22" y="8"/>
                    <a:pt x="21" y="5"/>
                    <a:pt x="19" y="3"/>
                  </a:cubicBezTo>
                  <a:cubicBezTo>
                    <a:pt x="20" y="3"/>
                    <a:pt x="20" y="3"/>
                    <a:pt x="21" y="3"/>
                  </a:cubicBezTo>
                  <a:cubicBezTo>
                    <a:pt x="21" y="3"/>
                    <a:pt x="22" y="3"/>
                    <a:pt x="22" y="3"/>
                  </a:cubicBezTo>
                  <a:cubicBezTo>
                    <a:pt x="22" y="3"/>
                    <a:pt x="22" y="4"/>
                    <a:pt x="22" y="5"/>
                  </a:cubicBezTo>
                  <a:cubicBezTo>
                    <a:pt x="23" y="6"/>
                    <a:pt x="23" y="7"/>
                    <a:pt x="23" y="8"/>
                  </a:cubicBezTo>
                  <a:cubicBezTo>
                    <a:pt x="23" y="9"/>
                    <a:pt x="24" y="10"/>
                    <a:pt x="24" y="10"/>
                  </a:cubicBezTo>
                  <a:moveTo>
                    <a:pt x="25" y="0"/>
                  </a:moveTo>
                  <a:cubicBezTo>
                    <a:pt x="25" y="0"/>
                    <a:pt x="24" y="0"/>
                    <a:pt x="24" y="1"/>
                  </a:cubicBezTo>
                  <a:cubicBezTo>
                    <a:pt x="24" y="1"/>
                    <a:pt x="23" y="1"/>
                    <a:pt x="23" y="2"/>
                  </a:cubicBezTo>
                  <a:cubicBezTo>
                    <a:pt x="23" y="2"/>
                    <a:pt x="23" y="2"/>
                    <a:pt x="23" y="2"/>
                  </a:cubicBezTo>
                  <a:cubicBezTo>
                    <a:pt x="23" y="2"/>
                    <a:pt x="23" y="2"/>
                    <a:pt x="23" y="2"/>
                  </a:cubicBezTo>
                  <a:cubicBezTo>
                    <a:pt x="23" y="2"/>
                    <a:pt x="23" y="2"/>
                    <a:pt x="23" y="2"/>
                  </a:cubicBezTo>
                  <a:cubicBezTo>
                    <a:pt x="22" y="1"/>
                    <a:pt x="22" y="1"/>
                    <a:pt x="21" y="1"/>
                  </a:cubicBezTo>
                  <a:cubicBezTo>
                    <a:pt x="20" y="1"/>
                    <a:pt x="19" y="2"/>
                    <a:pt x="18" y="2"/>
                  </a:cubicBezTo>
                  <a:cubicBezTo>
                    <a:pt x="17" y="3"/>
                    <a:pt x="17" y="3"/>
                    <a:pt x="17" y="3"/>
                  </a:cubicBezTo>
                  <a:cubicBezTo>
                    <a:pt x="18" y="4"/>
                    <a:pt x="18" y="4"/>
                    <a:pt x="18" y="4"/>
                  </a:cubicBezTo>
                  <a:cubicBezTo>
                    <a:pt x="20" y="6"/>
                    <a:pt x="20" y="8"/>
                    <a:pt x="20" y="10"/>
                  </a:cubicBezTo>
                  <a:cubicBezTo>
                    <a:pt x="20" y="11"/>
                    <a:pt x="20" y="11"/>
                    <a:pt x="20" y="11"/>
                  </a:cubicBezTo>
                  <a:cubicBezTo>
                    <a:pt x="19" y="11"/>
                    <a:pt x="18" y="12"/>
                    <a:pt x="18" y="12"/>
                  </a:cubicBezTo>
                  <a:cubicBezTo>
                    <a:pt x="18" y="13"/>
                    <a:pt x="18" y="13"/>
                    <a:pt x="18" y="14"/>
                  </a:cubicBezTo>
                  <a:cubicBezTo>
                    <a:pt x="17" y="14"/>
                    <a:pt x="17" y="14"/>
                    <a:pt x="17" y="14"/>
                  </a:cubicBezTo>
                  <a:cubicBezTo>
                    <a:pt x="17" y="15"/>
                    <a:pt x="17" y="16"/>
                    <a:pt x="18" y="16"/>
                  </a:cubicBezTo>
                  <a:cubicBezTo>
                    <a:pt x="16" y="17"/>
                    <a:pt x="15" y="18"/>
                    <a:pt x="13" y="18"/>
                  </a:cubicBezTo>
                  <a:cubicBezTo>
                    <a:pt x="12" y="19"/>
                    <a:pt x="11" y="19"/>
                    <a:pt x="9" y="20"/>
                  </a:cubicBezTo>
                  <a:cubicBezTo>
                    <a:pt x="6" y="22"/>
                    <a:pt x="3" y="26"/>
                    <a:pt x="2" y="30"/>
                  </a:cubicBezTo>
                  <a:cubicBezTo>
                    <a:pt x="1" y="33"/>
                    <a:pt x="1" y="36"/>
                    <a:pt x="1" y="39"/>
                  </a:cubicBezTo>
                  <a:cubicBezTo>
                    <a:pt x="1" y="39"/>
                    <a:pt x="1" y="40"/>
                    <a:pt x="1" y="41"/>
                  </a:cubicBezTo>
                  <a:cubicBezTo>
                    <a:pt x="0" y="42"/>
                    <a:pt x="0" y="42"/>
                    <a:pt x="0" y="42"/>
                  </a:cubicBezTo>
                  <a:cubicBezTo>
                    <a:pt x="0" y="43"/>
                    <a:pt x="0" y="43"/>
                    <a:pt x="0" y="44"/>
                  </a:cubicBezTo>
                  <a:cubicBezTo>
                    <a:pt x="0" y="45"/>
                    <a:pt x="1" y="45"/>
                    <a:pt x="2" y="45"/>
                  </a:cubicBezTo>
                  <a:cubicBezTo>
                    <a:pt x="2" y="45"/>
                    <a:pt x="3" y="45"/>
                    <a:pt x="3" y="45"/>
                  </a:cubicBezTo>
                  <a:cubicBezTo>
                    <a:pt x="3" y="45"/>
                    <a:pt x="3" y="45"/>
                    <a:pt x="4" y="45"/>
                  </a:cubicBezTo>
                  <a:cubicBezTo>
                    <a:pt x="5" y="45"/>
                    <a:pt x="7" y="45"/>
                    <a:pt x="8" y="46"/>
                  </a:cubicBezTo>
                  <a:cubicBezTo>
                    <a:pt x="9" y="46"/>
                    <a:pt x="9" y="46"/>
                    <a:pt x="9" y="46"/>
                  </a:cubicBezTo>
                  <a:cubicBezTo>
                    <a:pt x="11" y="47"/>
                    <a:pt x="13" y="48"/>
                    <a:pt x="15" y="49"/>
                  </a:cubicBezTo>
                  <a:cubicBezTo>
                    <a:pt x="17" y="50"/>
                    <a:pt x="20" y="50"/>
                    <a:pt x="22" y="51"/>
                  </a:cubicBezTo>
                  <a:cubicBezTo>
                    <a:pt x="23" y="51"/>
                    <a:pt x="24" y="52"/>
                    <a:pt x="25" y="52"/>
                  </a:cubicBezTo>
                  <a:cubicBezTo>
                    <a:pt x="25" y="52"/>
                    <a:pt x="26" y="52"/>
                    <a:pt x="27" y="52"/>
                  </a:cubicBezTo>
                  <a:cubicBezTo>
                    <a:pt x="28" y="52"/>
                    <a:pt x="28" y="52"/>
                    <a:pt x="28" y="52"/>
                  </a:cubicBezTo>
                  <a:cubicBezTo>
                    <a:pt x="28" y="53"/>
                    <a:pt x="29" y="54"/>
                    <a:pt x="31" y="54"/>
                  </a:cubicBezTo>
                  <a:cubicBezTo>
                    <a:pt x="31" y="54"/>
                    <a:pt x="31" y="54"/>
                    <a:pt x="31" y="54"/>
                  </a:cubicBezTo>
                  <a:cubicBezTo>
                    <a:pt x="32" y="54"/>
                    <a:pt x="32" y="52"/>
                    <a:pt x="33" y="51"/>
                  </a:cubicBezTo>
                  <a:cubicBezTo>
                    <a:pt x="33" y="51"/>
                    <a:pt x="33" y="50"/>
                    <a:pt x="33" y="50"/>
                  </a:cubicBezTo>
                  <a:cubicBezTo>
                    <a:pt x="33" y="49"/>
                    <a:pt x="34" y="48"/>
                    <a:pt x="34" y="47"/>
                  </a:cubicBezTo>
                  <a:cubicBezTo>
                    <a:pt x="35" y="47"/>
                    <a:pt x="35" y="46"/>
                    <a:pt x="36" y="46"/>
                  </a:cubicBezTo>
                  <a:cubicBezTo>
                    <a:pt x="38" y="42"/>
                    <a:pt x="39" y="38"/>
                    <a:pt x="38" y="33"/>
                  </a:cubicBezTo>
                  <a:cubicBezTo>
                    <a:pt x="37" y="30"/>
                    <a:pt x="35" y="27"/>
                    <a:pt x="34" y="24"/>
                  </a:cubicBezTo>
                  <a:cubicBezTo>
                    <a:pt x="33" y="23"/>
                    <a:pt x="32" y="21"/>
                    <a:pt x="31" y="20"/>
                  </a:cubicBezTo>
                  <a:cubicBezTo>
                    <a:pt x="34" y="23"/>
                    <a:pt x="39" y="27"/>
                    <a:pt x="43" y="27"/>
                  </a:cubicBezTo>
                  <a:cubicBezTo>
                    <a:pt x="43" y="27"/>
                    <a:pt x="43" y="27"/>
                    <a:pt x="43" y="27"/>
                  </a:cubicBezTo>
                  <a:cubicBezTo>
                    <a:pt x="44" y="27"/>
                    <a:pt x="44" y="27"/>
                    <a:pt x="44" y="27"/>
                  </a:cubicBezTo>
                  <a:cubicBezTo>
                    <a:pt x="44" y="26"/>
                    <a:pt x="44" y="25"/>
                    <a:pt x="45" y="25"/>
                  </a:cubicBezTo>
                  <a:cubicBezTo>
                    <a:pt x="45" y="24"/>
                    <a:pt x="45" y="24"/>
                    <a:pt x="45" y="24"/>
                  </a:cubicBezTo>
                  <a:cubicBezTo>
                    <a:pt x="45" y="24"/>
                    <a:pt x="45" y="24"/>
                    <a:pt x="45" y="24"/>
                  </a:cubicBezTo>
                  <a:cubicBezTo>
                    <a:pt x="42" y="23"/>
                    <a:pt x="39" y="21"/>
                    <a:pt x="37" y="20"/>
                  </a:cubicBezTo>
                  <a:cubicBezTo>
                    <a:pt x="37" y="20"/>
                    <a:pt x="37" y="20"/>
                    <a:pt x="37" y="20"/>
                  </a:cubicBezTo>
                  <a:cubicBezTo>
                    <a:pt x="37" y="20"/>
                    <a:pt x="37" y="20"/>
                    <a:pt x="37" y="20"/>
                  </a:cubicBezTo>
                  <a:cubicBezTo>
                    <a:pt x="38" y="20"/>
                    <a:pt x="39" y="19"/>
                    <a:pt x="41" y="19"/>
                  </a:cubicBezTo>
                  <a:cubicBezTo>
                    <a:pt x="41" y="19"/>
                    <a:pt x="41" y="19"/>
                    <a:pt x="41" y="19"/>
                  </a:cubicBezTo>
                  <a:cubicBezTo>
                    <a:pt x="41" y="18"/>
                    <a:pt x="41" y="18"/>
                    <a:pt x="41" y="18"/>
                  </a:cubicBezTo>
                  <a:cubicBezTo>
                    <a:pt x="41" y="18"/>
                    <a:pt x="41" y="17"/>
                    <a:pt x="41" y="16"/>
                  </a:cubicBezTo>
                  <a:cubicBezTo>
                    <a:pt x="41" y="16"/>
                    <a:pt x="41" y="16"/>
                    <a:pt x="41" y="16"/>
                  </a:cubicBezTo>
                  <a:cubicBezTo>
                    <a:pt x="41" y="16"/>
                    <a:pt x="41" y="16"/>
                    <a:pt x="41" y="16"/>
                  </a:cubicBezTo>
                  <a:cubicBezTo>
                    <a:pt x="39" y="16"/>
                    <a:pt x="38" y="16"/>
                    <a:pt x="36" y="16"/>
                  </a:cubicBezTo>
                  <a:cubicBezTo>
                    <a:pt x="36" y="16"/>
                    <a:pt x="35" y="16"/>
                    <a:pt x="34" y="16"/>
                  </a:cubicBezTo>
                  <a:cubicBezTo>
                    <a:pt x="34" y="15"/>
                    <a:pt x="34" y="15"/>
                    <a:pt x="33" y="15"/>
                  </a:cubicBezTo>
                  <a:cubicBezTo>
                    <a:pt x="34" y="13"/>
                    <a:pt x="37" y="11"/>
                    <a:pt x="40" y="10"/>
                  </a:cubicBezTo>
                  <a:cubicBezTo>
                    <a:pt x="40" y="10"/>
                    <a:pt x="40" y="10"/>
                    <a:pt x="40" y="10"/>
                  </a:cubicBezTo>
                  <a:cubicBezTo>
                    <a:pt x="40" y="9"/>
                    <a:pt x="40" y="9"/>
                    <a:pt x="40" y="9"/>
                  </a:cubicBezTo>
                  <a:cubicBezTo>
                    <a:pt x="39" y="8"/>
                    <a:pt x="38" y="7"/>
                    <a:pt x="37" y="6"/>
                  </a:cubicBezTo>
                  <a:cubicBezTo>
                    <a:pt x="37" y="5"/>
                    <a:pt x="37" y="5"/>
                    <a:pt x="37" y="5"/>
                  </a:cubicBezTo>
                  <a:cubicBezTo>
                    <a:pt x="36" y="5"/>
                    <a:pt x="36" y="5"/>
                    <a:pt x="36" y="5"/>
                  </a:cubicBezTo>
                  <a:cubicBezTo>
                    <a:pt x="36" y="5"/>
                    <a:pt x="36" y="5"/>
                    <a:pt x="36" y="5"/>
                  </a:cubicBezTo>
                  <a:cubicBezTo>
                    <a:pt x="35" y="5"/>
                    <a:pt x="35" y="5"/>
                    <a:pt x="34" y="5"/>
                  </a:cubicBezTo>
                  <a:cubicBezTo>
                    <a:pt x="34" y="5"/>
                    <a:pt x="34" y="5"/>
                    <a:pt x="33" y="5"/>
                  </a:cubicBezTo>
                  <a:cubicBezTo>
                    <a:pt x="33" y="4"/>
                    <a:pt x="33" y="4"/>
                    <a:pt x="33" y="4"/>
                  </a:cubicBezTo>
                  <a:cubicBezTo>
                    <a:pt x="33" y="3"/>
                    <a:pt x="33" y="3"/>
                    <a:pt x="32" y="3"/>
                  </a:cubicBezTo>
                  <a:cubicBezTo>
                    <a:pt x="31" y="2"/>
                    <a:pt x="30" y="2"/>
                    <a:pt x="29" y="2"/>
                  </a:cubicBezTo>
                  <a:cubicBezTo>
                    <a:pt x="28" y="1"/>
                    <a:pt x="27" y="1"/>
                    <a:pt x="26" y="0"/>
                  </a:cubicBezTo>
                  <a:cubicBezTo>
                    <a:pt x="26" y="0"/>
                    <a:pt x="25" y="0"/>
                    <a:pt x="2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8" name="Freeform 54"/>
            <p:cNvSpPr>
              <a:spLocks noEditPoints="1"/>
            </p:cNvSpPr>
            <p:nvPr/>
          </p:nvSpPr>
          <p:spPr bwMode="auto">
            <a:xfrm>
              <a:off x="4084" y="2477"/>
              <a:ext cx="9" cy="14"/>
            </a:xfrm>
            <a:custGeom>
              <a:avLst/>
              <a:gdLst>
                <a:gd name="T0" fmla="*/ 1 w 4"/>
                <a:gd name="T1" fmla="*/ 5 h 6"/>
                <a:gd name="T2" fmla="*/ 1 w 4"/>
                <a:gd name="T3" fmla="*/ 5 h 6"/>
                <a:gd name="T4" fmla="*/ 2 w 4"/>
                <a:gd name="T5" fmla="*/ 2 h 6"/>
                <a:gd name="T6" fmla="*/ 2 w 4"/>
                <a:gd name="T7" fmla="*/ 3 h 6"/>
                <a:gd name="T8" fmla="*/ 2 w 4"/>
                <a:gd name="T9" fmla="*/ 4 h 6"/>
                <a:gd name="T10" fmla="*/ 1 w 4"/>
                <a:gd name="T11" fmla="*/ 5 h 6"/>
                <a:gd name="T12" fmla="*/ 1 w 4"/>
                <a:gd name="T13" fmla="*/ 0 h 6"/>
                <a:gd name="T14" fmla="*/ 1 w 4"/>
                <a:gd name="T15" fmla="*/ 0 h 6"/>
                <a:gd name="T16" fmla="*/ 0 w 4"/>
                <a:gd name="T17" fmla="*/ 5 h 6"/>
                <a:gd name="T18" fmla="*/ 0 w 4"/>
                <a:gd name="T19" fmla="*/ 6 h 6"/>
                <a:gd name="T20" fmla="*/ 0 w 4"/>
                <a:gd name="T21" fmla="*/ 6 h 6"/>
                <a:gd name="T22" fmla="*/ 1 w 4"/>
                <a:gd name="T23" fmla="*/ 6 h 6"/>
                <a:gd name="T24" fmla="*/ 1 w 4"/>
                <a:gd name="T25" fmla="*/ 6 h 6"/>
                <a:gd name="T26" fmla="*/ 3 w 4"/>
                <a:gd name="T27" fmla="*/ 5 h 6"/>
                <a:gd name="T28" fmla="*/ 3 w 4"/>
                <a:gd name="T29" fmla="*/ 2 h 6"/>
                <a:gd name="T30" fmla="*/ 2 w 4"/>
                <a:gd name="T31" fmla="*/ 0 h 6"/>
                <a:gd name="T32" fmla="*/ 1 w 4"/>
                <a:gd name="T3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 h="6">
                  <a:moveTo>
                    <a:pt x="1" y="5"/>
                  </a:moveTo>
                  <a:cubicBezTo>
                    <a:pt x="1" y="5"/>
                    <a:pt x="1" y="5"/>
                    <a:pt x="1" y="5"/>
                  </a:cubicBezTo>
                  <a:cubicBezTo>
                    <a:pt x="1" y="4"/>
                    <a:pt x="1" y="3"/>
                    <a:pt x="2" y="2"/>
                  </a:cubicBezTo>
                  <a:cubicBezTo>
                    <a:pt x="2" y="3"/>
                    <a:pt x="2" y="3"/>
                    <a:pt x="2" y="3"/>
                  </a:cubicBezTo>
                  <a:cubicBezTo>
                    <a:pt x="2" y="3"/>
                    <a:pt x="2" y="4"/>
                    <a:pt x="2" y="4"/>
                  </a:cubicBezTo>
                  <a:cubicBezTo>
                    <a:pt x="2" y="5"/>
                    <a:pt x="1" y="5"/>
                    <a:pt x="1" y="5"/>
                  </a:cubicBezTo>
                  <a:moveTo>
                    <a:pt x="1" y="0"/>
                  </a:moveTo>
                  <a:cubicBezTo>
                    <a:pt x="1" y="0"/>
                    <a:pt x="1" y="0"/>
                    <a:pt x="1" y="0"/>
                  </a:cubicBezTo>
                  <a:cubicBezTo>
                    <a:pt x="0" y="2"/>
                    <a:pt x="0" y="4"/>
                    <a:pt x="0" y="5"/>
                  </a:cubicBezTo>
                  <a:cubicBezTo>
                    <a:pt x="0" y="6"/>
                    <a:pt x="0" y="6"/>
                    <a:pt x="0" y="6"/>
                  </a:cubicBezTo>
                  <a:cubicBezTo>
                    <a:pt x="0" y="6"/>
                    <a:pt x="0" y="6"/>
                    <a:pt x="0" y="6"/>
                  </a:cubicBezTo>
                  <a:cubicBezTo>
                    <a:pt x="1" y="6"/>
                    <a:pt x="1" y="6"/>
                    <a:pt x="1" y="6"/>
                  </a:cubicBezTo>
                  <a:cubicBezTo>
                    <a:pt x="1" y="6"/>
                    <a:pt x="1" y="6"/>
                    <a:pt x="1" y="6"/>
                  </a:cubicBezTo>
                  <a:cubicBezTo>
                    <a:pt x="2" y="6"/>
                    <a:pt x="3" y="6"/>
                    <a:pt x="3" y="5"/>
                  </a:cubicBezTo>
                  <a:cubicBezTo>
                    <a:pt x="4" y="4"/>
                    <a:pt x="4" y="3"/>
                    <a:pt x="3" y="2"/>
                  </a:cubicBezTo>
                  <a:cubicBezTo>
                    <a:pt x="3" y="2"/>
                    <a:pt x="2" y="1"/>
                    <a:pt x="2"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9" name="Freeform 55"/>
            <p:cNvSpPr>
              <a:spLocks noEditPoints="1"/>
            </p:cNvSpPr>
            <p:nvPr/>
          </p:nvSpPr>
          <p:spPr bwMode="auto">
            <a:xfrm>
              <a:off x="4062" y="2448"/>
              <a:ext cx="46" cy="50"/>
            </a:xfrm>
            <a:custGeom>
              <a:avLst/>
              <a:gdLst>
                <a:gd name="T0" fmla="*/ 12 w 19"/>
                <a:gd name="T1" fmla="*/ 3 h 21"/>
                <a:gd name="T2" fmla="*/ 14 w 19"/>
                <a:gd name="T3" fmla="*/ 1 h 21"/>
                <a:gd name="T4" fmla="*/ 13 w 19"/>
                <a:gd name="T5" fmla="*/ 3 h 21"/>
                <a:gd name="T6" fmla="*/ 13 w 19"/>
                <a:gd name="T7" fmla="*/ 3 h 21"/>
                <a:gd name="T8" fmla="*/ 17 w 19"/>
                <a:gd name="T9" fmla="*/ 7 h 21"/>
                <a:gd name="T10" fmla="*/ 13 w 19"/>
                <a:gd name="T11" fmla="*/ 5 h 21"/>
                <a:gd name="T12" fmla="*/ 12 w 19"/>
                <a:gd name="T13" fmla="*/ 5 h 21"/>
                <a:gd name="T14" fmla="*/ 11 w 19"/>
                <a:gd name="T15" fmla="*/ 11 h 21"/>
                <a:gd name="T16" fmla="*/ 14 w 19"/>
                <a:gd name="T17" fmla="*/ 14 h 21"/>
                <a:gd name="T18" fmla="*/ 13 w 19"/>
                <a:gd name="T19" fmla="*/ 18 h 21"/>
                <a:gd name="T20" fmla="*/ 9 w 19"/>
                <a:gd name="T21" fmla="*/ 19 h 21"/>
                <a:gd name="T22" fmla="*/ 8 w 19"/>
                <a:gd name="T23" fmla="*/ 19 h 21"/>
                <a:gd name="T24" fmla="*/ 7 w 19"/>
                <a:gd name="T25" fmla="*/ 20 h 21"/>
                <a:gd name="T26" fmla="*/ 7 w 19"/>
                <a:gd name="T27" fmla="*/ 19 h 21"/>
                <a:gd name="T28" fmla="*/ 6 w 19"/>
                <a:gd name="T29" fmla="*/ 18 h 21"/>
                <a:gd name="T30" fmla="*/ 3 w 19"/>
                <a:gd name="T31" fmla="*/ 14 h 21"/>
                <a:gd name="T32" fmla="*/ 7 w 19"/>
                <a:gd name="T33" fmla="*/ 17 h 21"/>
                <a:gd name="T34" fmla="*/ 9 w 19"/>
                <a:gd name="T35" fmla="*/ 11 h 21"/>
                <a:gd name="T36" fmla="*/ 6 w 19"/>
                <a:gd name="T37" fmla="*/ 6 h 21"/>
                <a:gd name="T38" fmla="*/ 10 w 19"/>
                <a:gd name="T39" fmla="*/ 3 h 21"/>
                <a:gd name="T40" fmla="*/ 12 w 19"/>
                <a:gd name="T41" fmla="*/ 0 h 21"/>
                <a:gd name="T42" fmla="*/ 11 w 19"/>
                <a:gd name="T43" fmla="*/ 2 h 21"/>
                <a:gd name="T44" fmla="*/ 8 w 19"/>
                <a:gd name="T45" fmla="*/ 2 h 21"/>
                <a:gd name="T46" fmla="*/ 8 w 19"/>
                <a:gd name="T47" fmla="*/ 11 h 21"/>
                <a:gd name="T48" fmla="*/ 4 w 19"/>
                <a:gd name="T49" fmla="*/ 13 h 21"/>
                <a:gd name="T50" fmla="*/ 3 w 19"/>
                <a:gd name="T51" fmla="*/ 13 h 21"/>
                <a:gd name="T52" fmla="*/ 0 w 19"/>
                <a:gd name="T53" fmla="*/ 15 h 21"/>
                <a:gd name="T54" fmla="*/ 6 w 19"/>
                <a:gd name="T55" fmla="*/ 19 h 21"/>
                <a:gd name="T56" fmla="*/ 6 w 19"/>
                <a:gd name="T57" fmla="*/ 20 h 21"/>
                <a:gd name="T58" fmla="*/ 8 w 19"/>
                <a:gd name="T59" fmla="*/ 21 h 21"/>
                <a:gd name="T60" fmla="*/ 9 w 19"/>
                <a:gd name="T61" fmla="*/ 21 h 21"/>
                <a:gd name="T62" fmla="*/ 9 w 19"/>
                <a:gd name="T63" fmla="*/ 20 h 21"/>
                <a:gd name="T64" fmla="*/ 13 w 19"/>
                <a:gd name="T65" fmla="*/ 19 h 21"/>
                <a:gd name="T66" fmla="*/ 15 w 19"/>
                <a:gd name="T67" fmla="*/ 13 h 21"/>
                <a:gd name="T68" fmla="*/ 13 w 19"/>
                <a:gd name="T69" fmla="*/ 6 h 21"/>
                <a:gd name="T70" fmla="*/ 15 w 19"/>
                <a:gd name="T71" fmla="*/ 9 h 21"/>
                <a:gd name="T72" fmla="*/ 16 w 19"/>
                <a:gd name="T73" fmla="*/ 9 h 21"/>
                <a:gd name="T74" fmla="*/ 18 w 19"/>
                <a:gd name="T75" fmla="*/ 6 h 21"/>
                <a:gd name="T76" fmla="*/ 15 w 19"/>
                <a:gd name="T77" fmla="*/ 2 h 21"/>
                <a:gd name="T78" fmla="*/ 15 w 19"/>
                <a:gd name="T79" fmla="*/ 0 h 21"/>
                <a:gd name="T80" fmla="*/ 12 w 19"/>
                <a:gd name="T8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 h="21">
                  <a:moveTo>
                    <a:pt x="11" y="3"/>
                  </a:moveTo>
                  <a:cubicBezTo>
                    <a:pt x="12" y="3"/>
                    <a:pt x="12" y="3"/>
                    <a:pt x="12" y="3"/>
                  </a:cubicBezTo>
                  <a:cubicBezTo>
                    <a:pt x="12" y="2"/>
                    <a:pt x="12" y="1"/>
                    <a:pt x="13" y="1"/>
                  </a:cubicBezTo>
                  <a:cubicBezTo>
                    <a:pt x="14" y="1"/>
                    <a:pt x="14" y="1"/>
                    <a:pt x="14" y="1"/>
                  </a:cubicBezTo>
                  <a:cubicBezTo>
                    <a:pt x="13" y="2"/>
                    <a:pt x="13" y="2"/>
                    <a:pt x="13" y="2"/>
                  </a:cubicBezTo>
                  <a:cubicBezTo>
                    <a:pt x="13" y="3"/>
                    <a:pt x="13" y="3"/>
                    <a:pt x="13" y="3"/>
                  </a:cubicBezTo>
                  <a:cubicBezTo>
                    <a:pt x="13" y="3"/>
                    <a:pt x="13" y="3"/>
                    <a:pt x="13" y="3"/>
                  </a:cubicBezTo>
                  <a:cubicBezTo>
                    <a:pt x="13" y="3"/>
                    <a:pt x="13" y="3"/>
                    <a:pt x="13" y="3"/>
                  </a:cubicBezTo>
                  <a:cubicBezTo>
                    <a:pt x="14" y="3"/>
                    <a:pt x="16" y="5"/>
                    <a:pt x="17" y="7"/>
                  </a:cubicBezTo>
                  <a:cubicBezTo>
                    <a:pt x="17" y="7"/>
                    <a:pt x="17" y="7"/>
                    <a:pt x="17" y="7"/>
                  </a:cubicBezTo>
                  <a:cubicBezTo>
                    <a:pt x="17" y="7"/>
                    <a:pt x="16" y="7"/>
                    <a:pt x="16" y="8"/>
                  </a:cubicBezTo>
                  <a:cubicBezTo>
                    <a:pt x="15" y="7"/>
                    <a:pt x="14" y="5"/>
                    <a:pt x="13" y="5"/>
                  </a:cubicBezTo>
                  <a:cubicBezTo>
                    <a:pt x="13" y="5"/>
                    <a:pt x="13" y="5"/>
                    <a:pt x="13" y="5"/>
                  </a:cubicBezTo>
                  <a:cubicBezTo>
                    <a:pt x="12" y="5"/>
                    <a:pt x="12" y="5"/>
                    <a:pt x="12" y="5"/>
                  </a:cubicBezTo>
                  <a:cubicBezTo>
                    <a:pt x="12" y="7"/>
                    <a:pt x="11" y="8"/>
                    <a:pt x="11" y="10"/>
                  </a:cubicBezTo>
                  <a:cubicBezTo>
                    <a:pt x="11" y="11"/>
                    <a:pt x="11" y="11"/>
                    <a:pt x="11" y="11"/>
                  </a:cubicBezTo>
                  <a:cubicBezTo>
                    <a:pt x="11" y="11"/>
                    <a:pt x="11" y="11"/>
                    <a:pt x="11" y="11"/>
                  </a:cubicBezTo>
                  <a:cubicBezTo>
                    <a:pt x="12" y="12"/>
                    <a:pt x="13" y="13"/>
                    <a:pt x="14" y="14"/>
                  </a:cubicBezTo>
                  <a:cubicBezTo>
                    <a:pt x="14" y="14"/>
                    <a:pt x="14" y="15"/>
                    <a:pt x="14" y="16"/>
                  </a:cubicBezTo>
                  <a:cubicBezTo>
                    <a:pt x="14" y="17"/>
                    <a:pt x="14" y="18"/>
                    <a:pt x="13" y="18"/>
                  </a:cubicBezTo>
                  <a:cubicBezTo>
                    <a:pt x="12" y="19"/>
                    <a:pt x="11" y="19"/>
                    <a:pt x="10" y="19"/>
                  </a:cubicBezTo>
                  <a:cubicBezTo>
                    <a:pt x="9" y="19"/>
                    <a:pt x="9" y="19"/>
                    <a:pt x="9" y="19"/>
                  </a:cubicBezTo>
                  <a:cubicBezTo>
                    <a:pt x="9" y="19"/>
                    <a:pt x="9" y="19"/>
                    <a:pt x="9" y="19"/>
                  </a:cubicBezTo>
                  <a:cubicBezTo>
                    <a:pt x="8" y="19"/>
                    <a:pt x="8" y="19"/>
                    <a:pt x="8" y="19"/>
                  </a:cubicBezTo>
                  <a:cubicBezTo>
                    <a:pt x="8" y="20"/>
                    <a:pt x="8" y="20"/>
                    <a:pt x="8" y="20"/>
                  </a:cubicBezTo>
                  <a:cubicBezTo>
                    <a:pt x="7" y="20"/>
                    <a:pt x="7" y="20"/>
                    <a:pt x="7" y="20"/>
                  </a:cubicBezTo>
                  <a:cubicBezTo>
                    <a:pt x="7" y="19"/>
                    <a:pt x="7" y="19"/>
                    <a:pt x="7" y="19"/>
                  </a:cubicBezTo>
                  <a:cubicBezTo>
                    <a:pt x="7" y="19"/>
                    <a:pt x="7" y="19"/>
                    <a:pt x="7" y="19"/>
                  </a:cubicBezTo>
                  <a:cubicBezTo>
                    <a:pt x="7" y="18"/>
                    <a:pt x="7" y="18"/>
                    <a:pt x="7" y="18"/>
                  </a:cubicBezTo>
                  <a:cubicBezTo>
                    <a:pt x="6" y="18"/>
                    <a:pt x="6" y="18"/>
                    <a:pt x="6" y="18"/>
                  </a:cubicBezTo>
                  <a:cubicBezTo>
                    <a:pt x="5" y="17"/>
                    <a:pt x="4" y="16"/>
                    <a:pt x="2" y="15"/>
                  </a:cubicBezTo>
                  <a:cubicBezTo>
                    <a:pt x="3" y="15"/>
                    <a:pt x="3" y="14"/>
                    <a:pt x="3" y="14"/>
                  </a:cubicBezTo>
                  <a:cubicBezTo>
                    <a:pt x="4" y="15"/>
                    <a:pt x="6" y="16"/>
                    <a:pt x="7" y="17"/>
                  </a:cubicBezTo>
                  <a:cubicBezTo>
                    <a:pt x="7" y="17"/>
                    <a:pt x="7" y="17"/>
                    <a:pt x="7" y="17"/>
                  </a:cubicBezTo>
                  <a:cubicBezTo>
                    <a:pt x="8" y="17"/>
                    <a:pt x="8" y="17"/>
                    <a:pt x="8" y="17"/>
                  </a:cubicBezTo>
                  <a:cubicBezTo>
                    <a:pt x="8" y="15"/>
                    <a:pt x="9" y="13"/>
                    <a:pt x="9" y="11"/>
                  </a:cubicBezTo>
                  <a:cubicBezTo>
                    <a:pt x="9" y="10"/>
                    <a:pt x="9" y="10"/>
                    <a:pt x="9" y="10"/>
                  </a:cubicBezTo>
                  <a:cubicBezTo>
                    <a:pt x="7" y="9"/>
                    <a:pt x="6" y="7"/>
                    <a:pt x="6" y="6"/>
                  </a:cubicBezTo>
                  <a:cubicBezTo>
                    <a:pt x="6" y="5"/>
                    <a:pt x="8" y="4"/>
                    <a:pt x="8" y="3"/>
                  </a:cubicBezTo>
                  <a:cubicBezTo>
                    <a:pt x="9" y="3"/>
                    <a:pt x="9" y="3"/>
                    <a:pt x="10" y="3"/>
                  </a:cubicBezTo>
                  <a:cubicBezTo>
                    <a:pt x="11" y="3"/>
                    <a:pt x="11" y="3"/>
                    <a:pt x="11" y="3"/>
                  </a:cubicBezTo>
                  <a:moveTo>
                    <a:pt x="12" y="0"/>
                  </a:moveTo>
                  <a:cubicBezTo>
                    <a:pt x="12" y="0"/>
                    <a:pt x="12" y="0"/>
                    <a:pt x="12" y="0"/>
                  </a:cubicBezTo>
                  <a:cubicBezTo>
                    <a:pt x="11" y="1"/>
                    <a:pt x="11" y="1"/>
                    <a:pt x="11" y="2"/>
                  </a:cubicBezTo>
                  <a:cubicBezTo>
                    <a:pt x="11" y="2"/>
                    <a:pt x="11" y="2"/>
                    <a:pt x="11" y="2"/>
                  </a:cubicBezTo>
                  <a:cubicBezTo>
                    <a:pt x="9" y="2"/>
                    <a:pt x="8" y="2"/>
                    <a:pt x="8" y="2"/>
                  </a:cubicBezTo>
                  <a:cubicBezTo>
                    <a:pt x="7" y="3"/>
                    <a:pt x="5" y="4"/>
                    <a:pt x="5" y="6"/>
                  </a:cubicBezTo>
                  <a:cubicBezTo>
                    <a:pt x="5" y="8"/>
                    <a:pt x="6" y="9"/>
                    <a:pt x="8" y="11"/>
                  </a:cubicBezTo>
                  <a:cubicBezTo>
                    <a:pt x="8" y="13"/>
                    <a:pt x="7" y="14"/>
                    <a:pt x="7" y="15"/>
                  </a:cubicBezTo>
                  <a:cubicBezTo>
                    <a:pt x="6" y="15"/>
                    <a:pt x="5" y="14"/>
                    <a:pt x="4" y="13"/>
                  </a:cubicBezTo>
                  <a:cubicBezTo>
                    <a:pt x="4" y="13"/>
                    <a:pt x="4" y="13"/>
                    <a:pt x="4" y="13"/>
                  </a:cubicBezTo>
                  <a:cubicBezTo>
                    <a:pt x="3" y="13"/>
                    <a:pt x="3" y="13"/>
                    <a:pt x="3" y="13"/>
                  </a:cubicBezTo>
                  <a:cubicBezTo>
                    <a:pt x="2" y="13"/>
                    <a:pt x="2" y="14"/>
                    <a:pt x="1" y="14"/>
                  </a:cubicBezTo>
                  <a:cubicBezTo>
                    <a:pt x="0" y="15"/>
                    <a:pt x="0" y="15"/>
                    <a:pt x="0" y="15"/>
                  </a:cubicBezTo>
                  <a:cubicBezTo>
                    <a:pt x="1" y="15"/>
                    <a:pt x="1" y="15"/>
                    <a:pt x="1" y="15"/>
                  </a:cubicBezTo>
                  <a:cubicBezTo>
                    <a:pt x="3" y="17"/>
                    <a:pt x="5" y="18"/>
                    <a:pt x="6" y="19"/>
                  </a:cubicBezTo>
                  <a:cubicBezTo>
                    <a:pt x="6" y="19"/>
                    <a:pt x="6" y="19"/>
                    <a:pt x="6" y="19"/>
                  </a:cubicBezTo>
                  <a:cubicBezTo>
                    <a:pt x="6" y="19"/>
                    <a:pt x="6" y="20"/>
                    <a:pt x="6" y="20"/>
                  </a:cubicBezTo>
                  <a:cubicBezTo>
                    <a:pt x="6" y="21"/>
                    <a:pt x="6" y="21"/>
                    <a:pt x="6" y="21"/>
                  </a:cubicBezTo>
                  <a:cubicBezTo>
                    <a:pt x="8" y="21"/>
                    <a:pt x="8" y="21"/>
                    <a:pt x="8" y="21"/>
                  </a:cubicBezTo>
                  <a:cubicBezTo>
                    <a:pt x="8" y="21"/>
                    <a:pt x="8" y="21"/>
                    <a:pt x="8" y="21"/>
                  </a:cubicBezTo>
                  <a:cubicBezTo>
                    <a:pt x="9" y="21"/>
                    <a:pt x="9" y="21"/>
                    <a:pt x="9" y="21"/>
                  </a:cubicBezTo>
                  <a:cubicBezTo>
                    <a:pt x="9" y="20"/>
                    <a:pt x="9" y="20"/>
                    <a:pt x="9" y="20"/>
                  </a:cubicBezTo>
                  <a:cubicBezTo>
                    <a:pt x="9" y="20"/>
                    <a:pt x="9" y="20"/>
                    <a:pt x="9" y="20"/>
                  </a:cubicBezTo>
                  <a:cubicBezTo>
                    <a:pt x="10" y="20"/>
                    <a:pt x="10" y="20"/>
                    <a:pt x="10" y="20"/>
                  </a:cubicBezTo>
                  <a:cubicBezTo>
                    <a:pt x="12" y="20"/>
                    <a:pt x="13" y="20"/>
                    <a:pt x="13" y="19"/>
                  </a:cubicBezTo>
                  <a:cubicBezTo>
                    <a:pt x="15" y="19"/>
                    <a:pt x="16" y="17"/>
                    <a:pt x="16" y="16"/>
                  </a:cubicBezTo>
                  <a:cubicBezTo>
                    <a:pt x="16" y="15"/>
                    <a:pt x="15" y="14"/>
                    <a:pt x="15" y="13"/>
                  </a:cubicBezTo>
                  <a:cubicBezTo>
                    <a:pt x="14" y="12"/>
                    <a:pt x="13" y="11"/>
                    <a:pt x="12" y="10"/>
                  </a:cubicBezTo>
                  <a:cubicBezTo>
                    <a:pt x="12" y="9"/>
                    <a:pt x="13" y="7"/>
                    <a:pt x="13" y="6"/>
                  </a:cubicBezTo>
                  <a:cubicBezTo>
                    <a:pt x="14" y="7"/>
                    <a:pt x="14" y="8"/>
                    <a:pt x="15" y="8"/>
                  </a:cubicBezTo>
                  <a:cubicBezTo>
                    <a:pt x="15" y="8"/>
                    <a:pt x="15" y="9"/>
                    <a:pt x="15" y="9"/>
                  </a:cubicBezTo>
                  <a:cubicBezTo>
                    <a:pt x="16" y="9"/>
                    <a:pt x="16" y="9"/>
                    <a:pt x="16" y="9"/>
                  </a:cubicBezTo>
                  <a:cubicBezTo>
                    <a:pt x="16" y="9"/>
                    <a:pt x="16" y="9"/>
                    <a:pt x="16" y="9"/>
                  </a:cubicBezTo>
                  <a:cubicBezTo>
                    <a:pt x="17" y="8"/>
                    <a:pt x="17" y="8"/>
                    <a:pt x="18" y="8"/>
                  </a:cubicBezTo>
                  <a:cubicBezTo>
                    <a:pt x="18" y="7"/>
                    <a:pt x="19" y="7"/>
                    <a:pt x="18" y="6"/>
                  </a:cubicBezTo>
                  <a:cubicBezTo>
                    <a:pt x="18" y="5"/>
                    <a:pt x="16" y="3"/>
                    <a:pt x="14" y="2"/>
                  </a:cubicBezTo>
                  <a:cubicBezTo>
                    <a:pt x="15" y="2"/>
                    <a:pt x="15" y="2"/>
                    <a:pt x="15" y="2"/>
                  </a:cubicBezTo>
                  <a:cubicBezTo>
                    <a:pt x="15" y="2"/>
                    <a:pt x="15" y="1"/>
                    <a:pt x="15" y="1"/>
                  </a:cubicBezTo>
                  <a:cubicBezTo>
                    <a:pt x="15" y="0"/>
                    <a:pt x="15" y="0"/>
                    <a:pt x="15" y="0"/>
                  </a:cubicBezTo>
                  <a:cubicBezTo>
                    <a:pt x="14" y="0"/>
                    <a:pt x="14" y="0"/>
                    <a:pt x="14" y="0"/>
                  </a:cubicBezTo>
                  <a:cubicBezTo>
                    <a:pt x="12" y="0"/>
                    <a:pt x="12" y="0"/>
                    <a:pt x="1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0" name="Freeform 56"/>
            <p:cNvSpPr>
              <a:spLocks noEditPoints="1"/>
            </p:cNvSpPr>
            <p:nvPr/>
          </p:nvSpPr>
          <p:spPr bwMode="auto">
            <a:xfrm>
              <a:off x="4079" y="2458"/>
              <a:ext cx="10" cy="11"/>
            </a:xfrm>
            <a:custGeom>
              <a:avLst/>
              <a:gdLst>
                <a:gd name="T0" fmla="*/ 2 w 4"/>
                <a:gd name="T1" fmla="*/ 3 h 5"/>
                <a:gd name="T2" fmla="*/ 2 w 4"/>
                <a:gd name="T3" fmla="*/ 2 h 5"/>
                <a:gd name="T4" fmla="*/ 3 w 4"/>
                <a:gd name="T5" fmla="*/ 1 h 5"/>
                <a:gd name="T6" fmla="*/ 2 w 4"/>
                <a:gd name="T7" fmla="*/ 3 h 5"/>
                <a:gd name="T8" fmla="*/ 4 w 4"/>
                <a:gd name="T9" fmla="*/ 0 h 5"/>
                <a:gd name="T10" fmla="*/ 1 w 4"/>
                <a:gd name="T11" fmla="*/ 1 h 5"/>
                <a:gd name="T12" fmla="*/ 2 w 4"/>
                <a:gd name="T13" fmla="*/ 4 h 5"/>
                <a:gd name="T14" fmla="*/ 2 w 4"/>
                <a:gd name="T15" fmla="*/ 5 h 5"/>
                <a:gd name="T16" fmla="*/ 2 w 4"/>
                <a:gd name="T17" fmla="*/ 5 h 5"/>
                <a:gd name="T18" fmla="*/ 2 w 4"/>
                <a:gd name="T19" fmla="*/ 5 h 5"/>
                <a:gd name="T20" fmla="*/ 3 w 4"/>
                <a:gd name="T21" fmla="*/ 5 h 5"/>
                <a:gd name="T22" fmla="*/ 3 w 4"/>
                <a:gd name="T23" fmla="*/ 5 h 5"/>
                <a:gd name="T24" fmla="*/ 4 w 4"/>
                <a:gd name="T25" fmla="*/ 0 h 5"/>
                <a:gd name="T26" fmla="*/ 4 w 4"/>
                <a:gd name="T27" fmla="*/ 0 h 5"/>
                <a:gd name="T28" fmla="*/ 4 w 4"/>
                <a:gd name="T29" fmla="*/ 0 h 5"/>
                <a:gd name="T30" fmla="*/ 4 w 4"/>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5">
                  <a:moveTo>
                    <a:pt x="2" y="3"/>
                  </a:moveTo>
                  <a:cubicBezTo>
                    <a:pt x="2" y="3"/>
                    <a:pt x="2" y="2"/>
                    <a:pt x="2" y="2"/>
                  </a:cubicBezTo>
                  <a:cubicBezTo>
                    <a:pt x="2" y="1"/>
                    <a:pt x="2" y="1"/>
                    <a:pt x="3" y="1"/>
                  </a:cubicBezTo>
                  <a:cubicBezTo>
                    <a:pt x="3" y="2"/>
                    <a:pt x="2" y="2"/>
                    <a:pt x="2" y="3"/>
                  </a:cubicBezTo>
                  <a:moveTo>
                    <a:pt x="4" y="0"/>
                  </a:moveTo>
                  <a:cubicBezTo>
                    <a:pt x="3" y="0"/>
                    <a:pt x="1" y="0"/>
                    <a:pt x="1" y="1"/>
                  </a:cubicBezTo>
                  <a:cubicBezTo>
                    <a:pt x="0" y="3"/>
                    <a:pt x="1" y="4"/>
                    <a:pt x="2" y="4"/>
                  </a:cubicBezTo>
                  <a:cubicBezTo>
                    <a:pt x="2" y="5"/>
                    <a:pt x="2" y="5"/>
                    <a:pt x="2" y="5"/>
                  </a:cubicBezTo>
                  <a:cubicBezTo>
                    <a:pt x="2" y="5"/>
                    <a:pt x="2" y="5"/>
                    <a:pt x="2" y="5"/>
                  </a:cubicBezTo>
                  <a:cubicBezTo>
                    <a:pt x="2" y="5"/>
                    <a:pt x="2" y="5"/>
                    <a:pt x="2" y="5"/>
                  </a:cubicBezTo>
                  <a:cubicBezTo>
                    <a:pt x="3" y="5"/>
                    <a:pt x="3" y="5"/>
                    <a:pt x="3" y="5"/>
                  </a:cubicBezTo>
                  <a:cubicBezTo>
                    <a:pt x="3" y="5"/>
                    <a:pt x="3" y="5"/>
                    <a:pt x="3" y="5"/>
                  </a:cubicBezTo>
                  <a:cubicBezTo>
                    <a:pt x="3" y="3"/>
                    <a:pt x="4" y="2"/>
                    <a:pt x="4" y="0"/>
                  </a:cubicBezTo>
                  <a:cubicBezTo>
                    <a:pt x="4" y="0"/>
                    <a:pt x="4" y="0"/>
                    <a:pt x="4" y="0"/>
                  </a:cubicBezTo>
                  <a:cubicBezTo>
                    <a:pt x="4" y="0"/>
                    <a:pt x="4" y="0"/>
                    <a:pt x="4" y="0"/>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1" name="Freeform 57"/>
            <p:cNvSpPr>
              <a:spLocks noEditPoints="1"/>
            </p:cNvSpPr>
            <p:nvPr/>
          </p:nvSpPr>
          <p:spPr bwMode="auto">
            <a:xfrm>
              <a:off x="3534" y="2367"/>
              <a:ext cx="55" cy="52"/>
            </a:xfrm>
            <a:custGeom>
              <a:avLst/>
              <a:gdLst>
                <a:gd name="T0" fmla="*/ 14 w 23"/>
                <a:gd name="T1" fmla="*/ 21 h 22"/>
                <a:gd name="T2" fmla="*/ 12 w 23"/>
                <a:gd name="T3" fmla="*/ 21 h 22"/>
                <a:gd name="T4" fmla="*/ 13 w 23"/>
                <a:gd name="T5" fmla="*/ 21 h 22"/>
                <a:gd name="T6" fmla="*/ 11 w 23"/>
                <a:gd name="T7" fmla="*/ 21 h 22"/>
                <a:gd name="T8" fmla="*/ 11 w 23"/>
                <a:gd name="T9" fmla="*/ 21 h 22"/>
                <a:gd name="T10" fmla="*/ 10 w 23"/>
                <a:gd name="T11" fmla="*/ 21 h 22"/>
                <a:gd name="T12" fmla="*/ 9 w 23"/>
                <a:gd name="T13" fmla="*/ 21 h 22"/>
                <a:gd name="T14" fmla="*/ 10 w 23"/>
                <a:gd name="T15" fmla="*/ 20 h 22"/>
                <a:gd name="T16" fmla="*/ 8 w 23"/>
                <a:gd name="T17" fmla="*/ 21 h 22"/>
                <a:gd name="T18" fmla="*/ 9 w 23"/>
                <a:gd name="T19" fmla="*/ 21 h 22"/>
                <a:gd name="T20" fmla="*/ 8 w 23"/>
                <a:gd name="T21" fmla="*/ 19 h 22"/>
                <a:gd name="T22" fmla="*/ 7 w 23"/>
                <a:gd name="T23" fmla="*/ 20 h 22"/>
                <a:gd name="T24" fmla="*/ 8 w 23"/>
                <a:gd name="T25" fmla="*/ 19 h 22"/>
                <a:gd name="T26" fmla="*/ 4 w 23"/>
                <a:gd name="T27" fmla="*/ 18 h 22"/>
                <a:gd name="T28" fmla="*/ 5 w 23"/>
                <a:gd name="T29" fmla="*/ 19 h 22"/>
                <a:gd name="T30" fmla="*/ 4 w 23"/>
                <a:gd name="T31" fmla="*/ 16 h 22"/>
                <a:gd name="T32" fmla="*/ 4 w 23"/>
                <a:gd name="T33" fmla="*/ 17 h 22"/>
                <a:gd name="T34" fmla="*/ 3 w 23"/>
                <a:gd name="T35" fmla="*/ 15 h 22"/>
                <a:gd name="T36" fmla="*/ 4 w 23"/>
                <a:gd name="T37" fmla="*/ 15 h 22"/>
                <a:gd name="T38" fmla="*/ 2 w 23"/>
                <a:gd name="T39" fmla="*/ 15 h 22"/>
                <a:gd name="T40" fmla="*/ 3 w 23"/>
                <a:gd name="T41" fmla="*/ 13 h 22"/>
                <a:gd name="T42" fmla="*/ 2 w 23"/>
                <a:gd name="T43" fmla="*/ 13 h 22"/>
                <a:gd name="T44" fmla="*/ 3 w 23"/>
                <a:gd name="T45" fmla="*/ 10 h 22"/>
                <a:gd name="T46" fmla="*/ 2 w 23"/>
                <a:gd name="T47" fmla="*/ 10 h 22"/>
                <a:gd name="T48" fmla="*/ 3 w 23"/>
                <a:gd name="T49" fmla="*/ 9 h 22"/>
                <a:gd name="T50" fmla="*/ 2 w 23"/>
                <a:gd name="T51" fmla="*/ 9 h 22"/>
                <a:gd name="T52" fmla="*/ 3 w 23"/>
                <a:gd name="T53" fmla="*/ 8 h 22"/>
                <a:gd name="T54" fmla="*/ 2 w 23"/>
                <a:gd name="T55" fmla="*/ 7 h 22"/>
                <a:gd name="T56" fmla="*/ 3 w 23"/>
                <a:gd name="T57" fmla="*/ 6 h 22"/>
                <a:gd name="T58" fmla="*/ 3 w 23"/>
                <a:gd name="T59" fmla="*/ 6 h 22"/>
                <a:gd name="T60" fmla="*/ 4 w 23"/>
                <a:gd name="T61" fmla="*/ 5 h 22"/>
                <a:gd name="T62" fmla="*/ 14 w 23"/>
                <a:gd name="T63" fmla="*/ 20 h 22"/>
                <a:gd name="T64" fmla="*/ 9 w 23"/>
                <a:gd name="T65" fmla="*/ 1 h 22"/>
                <a:gd name="T66" fmla="*/ 21 w 23"/>
                <a:gd name="T67" fmla="*/ 16 h 22"/>
                <a:gd name="T68" fmla="*/ 12 w 23"/>
                <a:gd name="T69" fmla="*/ 0 h 22"/>
                <a:gd name="T70" fmla="*/ 6 w 23"/>
                <a:gd name="T71" fmla="*/ 2 h 22"/>
                <a:gd name="T72" fmla="*/ 3 w 23"/>
                <a:gd name="T73" fmla="*/ 4 h 22"/>
                <a:gd name="T74" fmla="*/ 1 w 23"/>
                <a:gd name="T75" fmla="*/ 15 h 22"/>
                <a:gd name="T76" fmla="*/ 10 w 23"/>
                <a:gd name="T77" fmla="*/ 22 h 22"/>
                <a:gd name="T78" fmla="*/ 13 w 23"/>
                <a:gd name="T79" fmla="*/ 22 h 22"/>
                <a:gd name="T80" fmla="*/ 13 w 23"/>
                <a:gd name="T81" fmla="*/ 22 h 22"/>
                <a:gd name="T82" fmla="*/ 18 w 23"/>
                <a:gd name="T83" fmla="*/ 20 h 22"/>
                <a:gd name="T84" fmla="*/ 22 w 23"/>
                <a:gd name="T85" fmla="*/ 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 h="22">
                  <a:moveTo>
                    <a:pt x="13" y="21"/>
                  </a:moveTo>
                  <a:cubicBezTo>
                    <a:pt x="13" y="21"/>
                    <a:pt x="13" y="21"/>
                    <a:pt x="13" y="21"/>
                  </a:cubicBezTo>
                  <a:cubicBezTo>
                    <a:pt x="14" y="21"/>
                    <a:pt x="14" y="21"/>
                    <a:pt x="14" y="21"/>
                  </a:cubicBezTo>
                  <a:cubicBezTo>
                    <a:pt x="13" y="21"/>
                    <a:pt x="13" y="21"/>
                    <a:pt x="13" y="21"/>
                  </a:cubicBezTo>
                  <a:moveTo>
                    <a:pt x="12" y="21"/>
                  </a:moveTo>
                  <a:cubicBezTo>
                    <a:pt x="12" y="21"/>
                    <a:pt x="12" y="21"/>
                    <a:pt x="12" y="21"/>
                  </a:cubicBezTo>
                  <a:cubicBezTo>
                    <a:pt x="13" y="21"/>
                    <a:pt x="13" y="21"/>
                    <a:pt x="13" y="21"/>
                  </a:cubicBezTo>
                  <a:cubicBezTo>
                    <a:pt x="13" y="21"/>
                    <a:pt x="13" y="21"/>
                    <a:pt x="13" y="21"/>
                  </a:cubicBezTo>
                  <a:cubicBezTo>
                    <a:pt x="13" y="21"/>
                    <a:pt x="13" y="21"/>
                    <a:pt x="13" y="21"/>
                  </a:cubicBezTo>
                  <a:cubicBezTo>
                    <a:pt x="12" y="21"/>
                    <a:pt x="12" y="21"/>
                    <a:pt x="12" y="21"/>
                  </a:cubicBezTo>
                  <a:moveTo>
                    <a:pt x="11" y="21"/>
                  </a:moveTo>
                  <a:cubicBezTo>
                    <a:pt x="11" y="21"/>
                    <a:pt x="11" y="21"/>
                    <a:pt x="11" y="21"/>
                  </a:cubicBezTo>
                  <a:cubicBezTo>
                    <a:pt x="11" y="21"/>
                    <a:pt x="11" y="21"/>
                    <a:pt x="11" y="21"/>
                  </a:cubicBezTo>
                  <a:cubicBezTo>
                    <a:pt x="12" y="21"/>
                    <a:pt x="12" y="21"/>
                    <a:pt x="12" y="21"/>
                  </a:cubicBezTo>
                  <a:cubicBezTo>
                    <a:pt x="11" y="21"/>
                    <a:pt x="11" y="21"/>
                    <a:pt x="11" y="21"/>
                  </a:cubicBezTo>
                  <a:moveTo>
                    <a:pt x="10" y="21"/>
                  </a:moveTo>
                  <a:cubicBezTo>
                    <a:pt x="10" y="21"/>
                    <a:pt x="10" y="21"/>
                    <a:pt x="10" y="21"/>
                  </a:cubicBezTo>
                  <a:cubicBezTo>
                    <a:pt x="10" y="21"/>
                    <a:pt x="10" y="21"/>
                    <a:pt x="10" y="21"/>
                  </a:cubicBezTo>
                  <a:cubicBezTo>
                    <a:pt x="11" y="21"/>
                    <a:pt x="11" y="21"/>
                    <a:pt x="11" y="21"/>
                  </a:cubicBezTo>
                  <a:cubicBezTo>
                    <a:pt x="10" y="21"/>
                    <a:pt x="10" y="21"/>
                    <a:pt x="10" y="21"/>
                  </a:cubicBezTo>
                  <a:moveTo>
                    <a:pt x="9" y="21"/>
                  </a:moveTo>
                  <a:cubicBezTo>
                    <a:pt x="9" y="21"/>
                    <a:pt x="9" y="21"/>
                    <a:pt x="9" y="21"/>
                  </a:cubicBezTo>
                  <a:cubicBezTo>
                    <a:pt x="10" y="20"/>
                    <a:pt x="10" y="20"/>
                    <a:pt x="10" y="20"/>
                  </a:cubicBezTo>
                  <a:cubicBezTo>
                    <a:pt x="10" y="20"/>
                    <a:pt x="10" y="20"/>
                    <a:pt x="10" y="20"/>
                  </a:cubicBezTo>
                  <a:cubicBezTo>
                    <a:pt x="9" y="21"/>
                    <a:pt x="9" y="21"/>
                    <a:pt x="9" y="21"/>
                  </a:cubicBezTo>
                  <a:moveTo>
                    <a:pt x="9" y="21"/>
                  </a:moveTo>
                  <a:cubicBezTo>
                    <a:pt x="8" y="21"/>
                    <a:pt x="8" y="21"/>
                    <a:pt x="8" y="21"/>
                  </a:cubicBezTo>
                  <a:cubicBezTo>
                    <a:pt x="9" y="20"/>
                    <a:pt x="9" y="20"/>
                    <a:pt x="9" y="20"/>
                  </a:cubicBezTo>
                  <a:cubicBezTo>
                    <a:pt x="9" y="20"/>
                    <a:pt x="9" y="20"/>
                    <a:pt x="9" y="20"/>
                  </a:cubicBezTo>
                  <a:cubicBezTo>
                    <a:pt x="9" y="21"/>
                    <a:pt x="9" y="21"/>
                    <a:pt x="9" y="21"/>
                  </a:cubicBezTo>
                  <a:moveTo>
                    <a:pt x="7" y="21"/>
                  </a:moveTo>
                  <a:cubicBezTo>
                    <a:pt x="7" y="20"/>
                    <a:pt x="7" y="20"/>
                    <a:pt x="7" y="20"/>
                  </a:cubicBezTo>
                  <a:cubicBezTo>
                    <a:pt x="8" y="19"/>
                    <a:pt x="8" y="19"/>
                    <a:pt x="8" y="19"/>
                  </a:cubicBezTo>
                  <a:cubicBezTo>
                    <a:pt x="8" y="20"/>
                    <a:pt x="8" y="20"/>
                    <a:pt x="8" y="20"/>
                  </a:cubicBezTo>
                  <a:cubicBezTo>
                    <a:pt x="7" y="21"/>
                    <a:pt x="7" y="21"/>
                    <a:pt x="7" y="21"/>
                  </a:cubicBezTo>
                  <a:moveTo>
                    <a:pt x="7" y="20"/>
                  </a:moveTo>
                  <a:cubicBezTo>
                    <a:pt x="6" y="20"/>
                    <a:pt x="6" y="20"/>
                    <a:pt x="5" y="19"/>
                  </a:cubicBezTo>
                  <a:cubicBezTo>
                    <a:pt x="6" y="18"/>
                    <a:pt x="6" y="18"/>
                    <a:pt x="6" y="18"/>
                  </a:cubicBezTo>
                  <a:cubicBezTo>
                    <a:pt x="7" y="18"/>
                    <a:pt x="7" y="19"/>
                    <a:pt x="8" y="19"/>
                  </a:cubicBezTo>
                  <a:cubicBezTo>
                    <a:pt x="7" y="20"/>
                    <a:pt x="7" y="20"/>
                    <a:pt x="7" y="20"/>
                  </a:cubicBezTo>
                  <a:moveTo>
                    <a:pt x="5" y="19"/>
                  </a:moveTo>
                  <a:cubicBezTo>
                    <a:pt x="5" y="19"/>
                    <a:pt x="4" y="18"/>
                    <a:pt x="4" y="18"/>
                  </a:cubicBezTo>
                  <a:cubicBezTo>
                    <a:pt x="4" y="17"/>
                    <a:pt x="5" y="17"/>
                    <a:pt x="5" y="16"/>
                  </a:cubicBezTo>
                  <a:cubicBezTo>
                    <a:pt x="5" y="17"/>
                    <a:pt x="5" y="17"/>
                    <a:pt x="6" y="18"/>
                  </a:cubicBezTo>
                  <a:cubicBezTo>
                    <a:pt x="5" y="19"/>
                    <a:pt x="5" y="19"/>
                    <a:pt x="5" y="19"/>
                  </a:cubicBezTo>
                  <a:moveTo>
                    <a:pt x="4" y="17"/>
                  </a:moveTo>
                  <a:cubicBezTo>
                    <a:pt x="3" y="17"/>
                    <a:pt x="3" y="17"/>
                    <a:pt x="3" y="17"/>
                  </a:cubicBezTo>
                  <a:cubicBezTo>
                    <a:pt x="4" y="16"/>
                    <a:pt x="4" y="16"/>
                    <a:pt x="4" y="16"/>
                  </a:cubicBezTo>
                  <a:cubicBezTo>
                    <a:pt x="4" y="15"/>
                    <a:pt x="4" y="15"/>
                    <a:pt x="4" y="15"/>
                  </a:cubicBezTo>
                  <a:cubicBezTo>
                    <a:pt x="5" y="16"/>
                    <a:pt x="5" y="16"/>
                    <a:pt x="5" y="16"/>
                  </a:cubicBezTo>
                  <a:cubicBezTo>
                    <a:pt x="4" y="16"/>
                    <a:pt x="4" y="17"/>
                    <a:pt x="4" y="17"/>
                  </a:cubicBezTo>
                  <a:moveTo>
                    <a:pt x="3" y="16"/>
                  </a:moveTo>
                  <a:cubicBezTo>
                    <a:pt x="3" y="16"/>
                    <a:pt x="2" y="15"/>
                    <a:pt x="2" y="15"/>
                  </a:cubicBezTo>
                  <a:cubicBezTo>
                    <a:pt x="3" y="15"/>
                    <a:pt x="3" y="15"/>
                    <a:pt x="3" y="15"/>
                  </a:cubicBezTo>
                  <a:cubicBezTo>
                    <a:pt x="4" y="14"/>
                    <a:pt x="4" y="14"/>
                    <a:pt x="4" y="14"/>
                  </a:cubicBezTo>
                  <a:cubicBezTo>
                    <a:pt x="4" y="14"/>
                    <a:pt x="4" y="14"/>
                    <a:pt x="4" y="14"/>
                  </a:cubicBezTo>
                  <a:cubicBezTo>
                    <a:pt x="4" y="15"/>
                    <a:pt x="4" y="15"/>
                    <a:pt x="4" y="15"/>
                  </a:cubicBezTo>
                  <a:cubicBezTo>
                    <a:pt x="3" y="16"/>
                    <a:pt x="3" y="16"/>
                    <a:pt x="3" y="16"/>
                  </a:cubicBezTo>
                  <a:cubicBezTo>
                    <a:pt x="3" y="16"/>
                    <a:pt x="3" y="16"/>
                    <a:pt x="3" y="16"/>
                  </a:cubicBezTo>
                  <a:moveTo>
                    <a:pt x="2" y="15"/>
                  </a:moveTo>
                  <a:cubicBezTo>
                    <a:pt x="2" y="14"/>
                    <a:pt x="2" y="14"/>
                    <a:pt x="2" y="13"/>
                  </a:cubicBezTo>
                  <a:cubicBezTo>
                    <a:pt x="3" y="12"/>
                    <a:pt x="3" y="12"/>
                    <a:pt x="3" y="12"/>
                  </a:cubicBezTo>
                  <a:cubicBezTo>
                    <a:pt x="3" y="13"/>
                    <a:pt x="3" y="13"/>
                    <a:pt x="3" y="13"/>
                  </a:cubicBezTo>
                  <a:cubicBezTo>
                    <a:pt x="3" y="14"/>
                    <a:pt x="3" y="14"/>
                    <a:pt x="3" y="14"/>
                  </a:cubicBezTo>
                  <a:cubicBezTo>
                    <a:pt x="2" y="15"/>
                    <a:pt x="2" y="15"/>
                    <a:pt x="2" y="15"/>
                  </a:cubicBezTo>
                  <a:moveTo>
                    <a:pt x="2" y="13"/>
                  </a:moveTo>
                  <a:cubicBezTo>
                    <a:pt x="2" y="12"/>
                    <a:pt x="2" y="11"/>
                    <a:pt x="2" y="11"/>
                  </a:cubicBezTo>
                  <a:cubicBezTo>
                    <a:pt x="3" y="10"/>
                    <a:pt x="3" y="10"/>
                    <a:pt x="3" y="10"/>
                  </a:cubicBezTo>
                  <a:cubicBezTo>
                    <a:pt x="3" y="10"/>
                    <a:pt x="3" y="10"/>
                    <a:pt x="3" y="10"/>
                  </a:cubicBezTo>
                  <a:cubicBezTo>
                    <a:pt x="3" y="10"/>
                    <a:pt x="3" y="11"/>
                    <a:pt x="3" y="12"/>
                  </a:cubicBezTo>
                  <a:cubicBezTo>
                    <a:pt x="2" y="13"/>
                    <a:pt x="2" y="13"/>
                    <a:pt x="2" y="13"/>
                  </a:cubicBezTo>
                  <a:moveTo>
                    <a:pt x="2" y="10"/>
                  </a:moveTo>
                  <a:cubicBezTo>
                    <a:pt x="2" y="9"/>
                    <a:pt x="2" y="9"/>
                    <a:pt x="2" y="9"/>
                  </a:cubicBezTo>
                  <a:cubicBezTo>
                    <a:pt x="3" y="8"/>
                    <a:pt x="3" y="8"/>
                    <a:pt x="3" y="8"/>
                  </a:cubicBezTo>
                  <a:cubicBezTo>
                    <a:pt x="3" y="9"/>
                    <a:pt x="3" y="9"/>
                    <a:pt x="3" y="9"/>
                  </a:cubicBezTo>
                  <a:cubicBezTo>
                    <a:pt x="2" y="10"/>
                    <a:pt x="2" y="10"/>
                    <a:pt x="2" y="10"/>
                  </a:cubicBezTo>
                  <a:cubicBezTo>
                    <a:pt x="2" y="10"/>
                    <a:pt x="2" y="10"/>
                    <a:pt x="2" y="10"/>
                  </a:cubicBezTo>
                  <a:moveTo>
                    <a:pt x="2" y="9"/>
                  </a:moveTo>
                  <a:cubicBezTo>
                    <a:pt x="2" y="8"/>
                    <a:pt x="2" y="8"/>
                    <a:pt x="2" y="8"/>
                  </a:cubicBezTo>
                  <a:cubicBezTo>
                    <a:pt x="2" y="8"/>
                    <a:pt x="3" y="8"/>
                    <a:pt x="3" y="7"/>
                  </a:cubicBezTo>
                  <a:cubicBezTo>
                    <a:pt x="3" y="8"/>
                    <a:pt x="3" y="8"/>
                    <a:pt x="3" y="8"/>
                  </a:cubicBezTo>
                  <a:cubicBezTo>
                    <a:pt x="2" y="9"/>
                    <a:pt x="2" y="9"/>
                    <a:pt x="2" y="9"/>
                  </a:cubicBezTo>
                  <a:moveTo>
                    <a:pt x="2" y="7"/>
                  </a:moveTo>
                  <a:cubicBezTo>
                    <a:pt x="2" y="7"/>
                    <a:pt x="2" y="7"/>
                    <a:pt x="2" y="7"/>
                  </a:cubicBezTo>
                  <a:cubicBezTo>
                    <a:pt x="3" y="6"/>
                    <a:pt x="3" y="6"/>
                    <a:pt x="3" y="6"/>
                  </a:cubicBezTo>
                  <a:cubicBezTo>
                    <a:pt x="3" y="6"/>
                    <a:pt x="3" y="6"/>
                    <a:pt x="3" y="6"/>
                  </a:cubicBezTo>
                  <a:cubicBezTo>
                    <a:pt x="3" y="6"/>
                    <a:pt x="3" y="6"/>
                    <a:pt x="3" y="6"/>
                  </a:cubicBezTo>
                  <a:cubicBezTo>
                    <a:pt x="3" y="7"/>
                    <a:pt x="3" y="7"/>
                    <a:pt x="3" y="7"/>
                  </a:cubicBezTo>
                  <a:cubicBezTo>
                    <a:pt x="3" y="7"/>
                    <a:pt x="2" y="7"/>
                    <a:pt x="2" y="7"/>
                  </a:cubicBezTo>
                  <a:moveTo>
                    <a:pt x="3" y="6"/>
                  </a:moveTo>
                  <a:cubicBezTo>
                    <a:pt x="3" y="5"/>
                    <a:pt x="3" y="5"/>
                    <a:pt x="3" y="5"/>
                  </a:cubicBezTo>
                  <a:cubicBezTo>
                    <a:pt x="4" y="5"/>
                    <a:pt x="4" y="5"/>
                    <a:pt x="4" y="5"/>
                  </a:cubicBezTo>
                  <a:cubicBezTo>
                    <a:pt x="4" y="5"/>
                    <a:pt x="4" y="5"/>
                    <a:pt x="4" y="5"/>
                  </a:cubicBezTo>
                  <a:cubicBezTo>
                    <a:pt x="3" y="6"/>
                    <a:pt x="3" y="6"/>
                    <a:pt x="3" y="6"/>
                  </a:cubicBezTo>
                  <a:cubicBezTo>
                    <a:pt x="3" y="6"/>
                    <a:pt x="3" y="6"/>
                    <a:pt x="3" y="6"/>
                  </a:cubicBezTo>
                  <a:moveTo>
                    <a:pt x="14" y="20"/>
                  </a:moveTo>
                  <a:cubicBezTo>
                    <a:pt x="10" y="20"/>
                    <a:pt x="6" y="18"/>
                    <a:pt x="5" y="14"/>
                  </a:cubicBezTo>
                  <a:cubicBezTo>
                    <a:pt x="3" y="11"/>
                    <a:pt x="4" y="7"/>
                    <a:pt x="5" y="5"/>
                  </a:cubicBezTo>
                  <a:cubicBezTo>
                    <a:pt x="6" y="3"/>
                    <a:pt x="7" y="2"/>
                    <a:pt x="9" y="1"/>
                  </a:cubicBezTo>
                  <a:cubicBezTo>
                    <a:pt x="10" y="1"/>
                    <a:pt x="11" y="1"/>
                    <a:pt x="12" y="1"/>
                  </a:cubicBezTo>
                  <a:cubicBezTo>
                    <a:pt x="16" y="1"/>
                    <a:pt x="19" y="4"/>
                    <a:pt x="21" y="8"/>
                  </a:cubicBezTo>
                  <a:cubicBezTo>
                    <a:pt x="22" y="11"/>
                    <a:pt x="22" y="14"/>
                    <a:pt x="21" y="16"/>
                  </a:cubicBezTo>
                  <a:cubicBezTo>
                    <a:pt x="20" y="18"/>
                    <a:pt x="18" y="19"/>
                    <a:pt x="16" y="20"/>
                  </a:cubicBezTo>
                  <a:cubicBezTo>
                    <a:pt x="15" y="20"/>
                    <a:pt x="14" y="20"/>
                    <a:pt x="14" y="20"/>
                  </a:cubicBezTo>
                  <a:moveTo>
                    <a:pt x="12" y="0"/>
                  </a:moveTo>
                  <a:cubicBezTo>
                    <a:pt x="11" y="0"/>
                    <a:pt x="10" y="0"/>
                    <a:pt x="9" y="0"/>
                  </a:cubicBezTo>
                  <a:cubicBezTo>
                    <a:pt x="8" y="1"/>
                    <a:pt x="7" y="1"/>
                    <a:pt x="6" y="2"/>
                  </a:cubicBezTo>
                  <a:cubicBezTo>
                    <a:pt x="6" y="2"/>
                    <a:pt x="6" y="2"/>
                    <a:pt x="6" y="2"/>
                  </a:cubicBezTo>
                  <a:cubicBezTo>
                    <a:pt x="5" y="2"/>
                    <a:pt x="4" y="3"/>
                    <a:pt x="3" y="4"/>
                  </a:cubicBezTo>
                  <a:cubicBezTo>
                    <a:pt x="3" y="4"/>
                    <a:pt x="3" y="4"/>
                    <a:pt x="3" y="4"/>
                  </a:cubicBezTo>
                  <a:cubicBezTo>
                    <a:pt x="3" y="4"/>
                    <a:pt x="3" y="4"/>
                    <a:pt x="3" y="4"/>
                  </a:cubicBezTo>
                  <a:cubicBezTo>
                    <a:pt x="3" y="4"/>
                    <a:pt x="3" y="4"/>
                    <a:pt x="3" y="4"/>
                  </a:cubicBezTo>
                  <a:cubicBezTo>
                    <a:pt x="2" y="4"/>
                    <a:pt x="2" y="4"/>
                    <a:pt x="2" y="4"/>
                  </a:cubicBezTo>
                  <a:cubicBezTo>
                    <a:pt x="0" y="7"/>
                    <a:pt x="0" y="12"/>
                    <a:pt x="1" y="15"/>
                  </a:cubicBezTo>
                  <a:cubicBezTo>
                    <a:pt x="3" y="19"/>
                    <a:pt x="6" y="22"/>
                    <a:pt x="10" y="22"/>
                  </a:cubicBezTo>
                  <a:cubicBezTo>
                    <a:pt x="10" y="22"/>
                    <a:pt x="10" y="22"/>
                    <a:pt x="10" y="22"/>
                  </a:cubicBezTo>
                  <a:cubicBezTo>
                    <a:pt x="10" y="22"/>
                    <a:pt x="10" y="22"/>
                    <a:pt x="10" y="22"/>
                  </a:cubicBezTo>
                  <a:cubicBezTo>
                    <a:pt x="10" y="22"/>
                    <a:pt x="10" y="22"/>
                    <a:pt x="10" y="22"/>
                  </a:cubicBezTo>
                  <a:cubicBezTo>
                    <a:pt x="11" y="22"/>
                    <a:pt x="11" y="22"/>
                    <a:pt x="12" y="22"/>
                  </a:cubicBezTo>
                  <a:cubicBezTo>
                    <a:pt x="12" y="22"/>
                    <a:pt x="13" y="22"/>
                    <a:pt x="13" y="22"/>
                  </a:cubicBezTo>
                  <a:cubicBezTo>
                    <a:pt x="13" y="22"/>
                    <a:pt x="13" y="22"/>
                    <a:pt x="13" y="22"/>
                  </a:cubicBezTo>
                  <a:cubicBezTo>
                    <a:pt x="13" y="22"/>
                    <a:pt x="13" y="22"/>
                    <a:pt x="13" y="22"/>
                  </a:cubicBezTo>
                  <a:cubicBezTo>
                    <a:pt x="13" y="22"/>
                    <a:pt x="13" y="22"/>
                    <a:pt x="13" y="22"/>
                  </a:cubicBezTo>
                  <a:cubicBezTo>
                    <a:pt x="13" y="22"/>
                    <a:pt x="13" y="22"/>
                    <a:pt x="13" y="22"/>
                  </a:cubicBezTo>
                  <a:cubicBezTo>
                    <a:pt x="14" y="22"/>
                    <a:pt x="14" y="22"/>
                    <a:pt x="14" y="22"/>
                  </a:cubicBezTo>
                  <a:cubicBezTo>
                    <a:pt x="15" y="22"/>
                    <a:pt x="17" y="21"/>
                    <a:pt x="18" y="20"/>
                  </a:cubicBezTo>
                  <a:cubicBezTo>
                    <a:pt x="18" y="20"/>
                    <a:pt x="18" y="20"/>
                    <a:pt x="18" y="20"/>
                  </a:cubicBezTo>
                  <a:cubicBezTo>
                    <a:pt x="20" y="19"/>
                    <a:pt x="21" y="18"/>
                    <a:pt x="22" y="16"/>
                  </a:cubicBezTo>
                  <a:cubicBezTo>
                    <a:pt x="23" y="14"/>
                    <a:pt x="23" y="11"/>
                    <a:pt x="22" y="8"/>
                  </a:cubicBezTo>
                  <a:cubicBezTo>
                    <a:pt x="20" y="3"/>
                    <a:pt x="16" y="0"/>
                    <a:pt x="1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2" name="Freeform 58"/>
            <p:cNvSpPr>
              <a:spLocks noEditPoints="1"/>
            </p:cNvSpPr>
            <p:nvPr/>
          </p:nvSpPr>
          <p:spPr bwMode="auto">
            <a:xfrm>
              <a:off x="3544" y="2372"/>
              <a:ext cx="40" cy="40"/>
            </a:xfrm>
            <a:custGeom>
              <a:avLst/>
              <a:gdLst>
                <a:gd name="T0" fmla="*/ 16 w 17"/>
                <a:gd name="T1" fmla="*/ 10 h 17"/>
                <a:gd name="T2" fmla="*/ 16 w 17"/>
                <a:gd name="T3" fmla="*/ 11 h 17"/>
                <a:gd name="T4" fmla="*/ 16 w 17"/>
                <a:gd name="T5" fmla="*/ 9 h 17"/>
                <a:gd name="T6" fmla="*/ 16 w 17"/>
                <a:gd name="T7" fmla="*/ 10 h 17"/>
                <a:gd name="T8" fmla="*/ 16 w 17"/>
                <a:gd name="T9" fmla="*/ 8 h 17"/>
                <a:gd name="T10" fmla="*/ 16 w 17"/>
                <a:gd name="T11" fmla="*/ 7 h 17"/>
                <a:gd name="T12" fmla="*/ 16 w 17"/>
                <a:gd name="T13" fmla="*/ 8 h 17"/>
                <a:gd name="T14" fmla="*/ 15 w 17"/>
                <a:gd name="T15" fmla="*/ 7 h 17"/>
                <a:gd name="T16" fmla="*/ 15 w 17"/>
                <a:gd name="T17" fmla="*/ 6 h 17"/>
                <a:gd name="T18" fmla="*/ 15 w 17"/>
                <a:gd name="T19" fmla="*/ 7 h 17"/>
                <a:gd name="T20" fmla="*/ 14 w 17"/>
                <a:gd name="T21" fmla="*/ 5 h 17"/>
                <a:gd name="T22" fmla="*/ 15 w 17"/>
                <a:gd name="T23" fmla="*/ 5 h 17"/>
                <a:gd name="T24" fmla="*/ 14 w 17"/>
                <a:gd name="T25" fmla="*/ 4 h 17"/>
                <a:gd name="T26" fmla="*/ 13 w 17"/>
                <a:gd name="T27" fmla="*/ 3 h 17"/>
                <a:gd name="T28" fmla="*/ 14 w 17"/>
                <a:gd name="T29" fmla="*/ 4 h 17"/>
                <a:gd name="T30" fmla="*/ 12 w 17"/>
                <a:gd name="T31" fmla="*/ 2 h 17"/>
                <a:gd name="T32" fmla="*/ 13 w 17"/>
                <a:gd name="T33" fmla="*/ 3 h 17"/>
                <a:gd name="T34" fmla="*/ 10 w 17"/>
                <a:gd name="T35" fmla="*/ 16 h 17"/>
                <a:gd name="T36" fmla="*/ 2 w 17"/>
                <a:gd name="T37" fmla="*/ 4 h 17"/>
                <a:gd name="T38" fmla="*/ 4 w 17"/>
                <a:gd name="T39" fmla="*/ 2 h 17"/>
                <a:gd name="T40" fmla="*/ 7 w 17"/>
                <a:gd name="T41" fmla="*/ 2 h 17"/>
                <a:gd name="T42" fmla="*/ 12 w 17"/>
                <a:gd name="T43" fmla="*/ 4 h 17"/>
                <a:gd name="T44" fmla="*/ 12 w 17"/>
                <a:gd name="T45" fmla="*/ 4 h 17"/>
                <a:gd name="T46" fmla="*/ 13 w 17"/>
                <a:gd name="T47" fmla="*/ 15 h 17"/>
                <a:gd name="T48" fmla="*/ 11 w 17"/>
                <a:gd name="T49" fmla="*/ 16 h 17"/>
                <a:gd name="T50" fmla="*/ 11 w 17"/>
                <a:gd name="T51" fmla="*/ 2 h 17"/>
                <a:gd name="T52" fmla="*/ 11 w 17"/>
                <a:gd name="T53" fmla="*/ 2 h 17"/>
                <a:gd name="T54" fmla="*/ 11 w 17"/>
                <a:gd name="T55" fmla="*/ 2 h 17"/>
                <a:gd name="T56" fmla="*/ 10 w 17"/>
                <a:gd name="T57" fmla="*/ 1 h 17"/>
                <a:gd name="T58" fmla="*/ 10 w 17"/>
                <a:gd name="T59" fmla="*/ 1 h 17"/>
                <a:gd name="T60" fmla="*/ 6 w 17"/>
                <a:gd name="T61" fmla="*/ 0 h 17"/>
                <a:gd name="T62" fmla="*/ 1 w 17"/>
                <a:gd name="T63" fmla="*/ 12 h 17"/>
                <a:gd name="T64" fmla="*/ 11 w 17"/>
                <a:gd name="T65" fmla="*/ 17 h 17"/>
                <a:gd name="T66" fmla="*/ 16 w 17"/>
                <a:gd name="T67"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 h="17">
                  <a:moveTo>
                    <a:pt x="16" y="11"/>
                  </a:moveTo>
                  <a:cubicBezTo>
                    <a:pt x="16" y="10"/>
                    <a:pt x="16" y="10"/>
                    <a:pt x="16" y="10"/>
                  </a:cubicBezTo>
                  <a:cubicBezTo>
                    <a:pt x="16" y="10"/>
                    <a:pt x="16" y="10"/>
                    <a:pt x="16" y="10"/>
                  </a:cubicBezTo>
                  <a:cubicBezTo>
                    <a:pt x="16" y="11"/>
                    <a:pt x="16" y="11"/>
                    <a:pt x="16" y="11"/>
                  </a:cubicBezTo>
                  <a:moveTo>
                    <a:pt x="16" y="10"/>
                  </a:moveTo>
                  <a:cubicBezTo>
                    <a:pt x="16" y="9"/>
                    <a:pt x="16" y="9"/>
                    <a:pt x="16" y="9"/>
                  </a:cubicBezTo>
                  <a:cubicBezTo>
                    <a:pt x="16" y="9"/>
                    <a:pt x="16" y="9"/>
                    <a:pt x="16" y="9"/>
                  </a:cubicBezTo>
                  <a:cubicBezTo>
                    <a:pt x="16" y="10"/>
                    <a:pt x="16" y="10"/>
                    <a:pt x="16" y="10"/>
                  </a:cubicBezTo>
                  <a:cubicBezTo>
                    <a:pt x="16" y="10"/>
                    <a:pt x="16" y="10"/>
                    <a:pt x="16" y="10"/>
                  </a:cubicBezTo>
                  <a:moveTo>
                    <a:pt x="16" y="8"/>
                  </a:moveTo>
                  <a:cubicBezTo>
                    <a:pt x="15" y="7"/>
                    <a:pt x="15" y="7"/>
                    <a:pt x="15" y="7"/>
                  </a:cubicBezTo>
                  <a:cubicBezTo>
                    <a:pt x="16" y="7"/>
                    <a:pt x="16" y="7"/>
                    <a:pt x="16" y="7"/>
                  </a:cubicBezTo>
                  <a:cubicBezTo>
                    <a:pt x="16" y="8"/>
                    <a:pt x="16" y="8"/>
                    <a:pt x="16" y="8"/>
                  </a:cubicBezTo>
                  <a:cubicBezTo>
                    <a:pt x="16" y="8"/>
                    <a:pt x="16" y="8"/>
                    <a:pt x="16" y="8"/>
                  </a:cubicBezTo>
                  <a:cubicBezTo>
                    <a:pt x="16" y="8"/>
                    <a:pt x="16" y="8"/>
                    <a:pt x="16" y="8"/>
                  </a:cubicBezTo>
                  <a:moveTo>
                    <a:pt x="15" y="7"/>
                  </a:moveTo>
                  <a:cubicBezTo>
                    <a:pt x="15" y="6"/>
                    <a:pt x="15" y="6"/>
                    <a:pt x="15" y="6"/>
                  </a:cubicBezTo>
                  <a:cubicBezTo>
                    <a:pt x="15" y="6"/>
                    <a:pt x="15" y="6"/>
                    <a:pt x="15" y="6"/>
                  </a:cubicBezTo>
                  <a:cubicBezTo>
                    <a:pt x="15" y="7"/>
                    <a:pt x="15" y="7"/>
                    <a:pt x="15" y="7"/>
                  </a:cubicBezTo>
                  <a:cubicBezTo>
                    <a:pt x="15" y="7"/>
                    <a:pt x="15" y="7"/>
                    <a:pt x="15" y="7"/>
                  </a:cubicBezTo>
                  <a:moveTo>
                    <a:pt x="15" y="6"/>
                  </a:moveTo>
                  <a:cubicBezTo>
                    <a:pt x="14" y="5"/>
                    <a:pt x="14" y="5"/>
                    <a:pt x="14" y="5"/>
                  </a:cubicBezTo>
                  <a:cubicBezTo>
                    <a:pt x="14" y="4"/>
                    <a:pt x="14" y="4"/>
                    <a:pt x="14" y="4"/>
                  </a:cubicBezTo>
                  <a:cubicBezTo>
                    <a:pt x="15" y="5"/>
                    <a:pt x="15" y="5"/>
                    <a:pt x="15" y="5"/>
                  </a:cubicBezTo>
                  <a:cubicBezTo>
                    <a:pt x="15" y="6"/>
                    <a:pt x="15" y="6"/>
                    <a:pt x="15" y="6"/>
                  </a:cubicBezTo>
                  <a:moveTo>
                    <a:pt x="14" y="4"/>
                  </a:moveTo>
                  <a:cubicBezTo>
                    <a:pt x="13" y="3"/>
                    <a:pt x="13" y="3"/>
                    <a:pt x="13" y="3"/>
                  </a:cubicBezTo>
                  <a:cubicBezTo>
                    <a:pt x="13" y="3"/>
                    <a:pt x="13" y="3"/>
                    <a:pt x="13" y="3"/>
                  </a:cubicBezTo>
                  <a:cubicBezTo>
                    <a:pt x="14" y="4"/>
                    <a:pt x="14" y="4"/>
                    <a:pt x="14" y="4"/>
                  </a:cubicBezTo>
                  <a:cubicBezTo>
                    <a:pt x="14" y="4"/>
                    <a:pt x="14" y="4"/>
                    <a:pt x="14" y="4"/>
                  </a:cubicBezTo>
                  <a:moveTo>
                    <a:pt x="13" y="3"/>
                  </a:moveTo>
                  <a:cubicBezTo>
                    <a:pt x="12" y="2"/>
                    <a:pt x="12" y="2"/>
                    <a:pt x="12" y="2"/>
                  </a:cubicBezTo>
                  <a:cubicBezTo>
                    <a:pt x="12" y="2"/>
                    <a:pt x="12" y="2"/>
                    <a:pt x="12" y="2"/>
                  </a:cubicBezTo>
                  <a:cubicBezTo>
                    <a:pt x="13" y="3"/>
                    <a:pt x="13" y="3"/>
                    <a:pt x="13" y="3"/>
                  </a:cubicBezTo>
                  <a:cubicBezTo>
                    <a:pt x="13" y="3"/>
                    <a:pt x="13" y="3"/>
                    <a:pt x="13" y="3"/>
                  </a:cubicBezTo>
                  <a:moveTo>
                    <a:pt x="10" y="16"/>
                  </a:moveTo>
                  <a:cubicBezTo>
                    <a:pt x="6" y="16"/>
                    <a:pt x="3" y="14"/>
                    <a:pt x="2" y="11"/>
                  </a:cubicBezTo>
                  <a:cubicBezTo>
                    <a:pt x="1" y="9"/>
                    <a:pt x="1" y="6"/>
                    <a:pt x="2" y="4"/>
                  </a:cubicBezTo>
                  <a:cubicBezTo>
                    <a:pt x="3" y="3"/>
                    <a:pt x="3" y="3"/>
                    <a:pt x="4" y="2"/>
                  </a:cubicBezTo>
                  <a:cubicBezTo>
                    <a:pt x="4" y="2"/>
                    <a:pt x="4" y="2"/>
                    <a:pt x="4" y="2"/>
                  </a:cubicBezTo>
                  <a:cubicBezTo>
                    <a:pt x="4" y="2"/>
                    <a:pt x="5" y="2"/>
                    <a:pt x="5" y="2"/>
                  </a:cubicBezTo>
                  <a:cubicBezTo>
                    <a:pt x="6" y="2"/>
                    <a:pt x="6" y="2"/>
                    <a:pt x="7" y="2"/>
                  </a:cubicBezTo>
                  <a:cubicBezTo>
                    <a:pt x="9" y="2"/>
                    <a:pt x="10" y="2"/>
                    <a:pt x="12" y="4"/>
                  </a:cubicBezTo>
                  <a:cubicBezTo>
                    <a:pt x="12" y="4"/>
                    <a:pt x="12" y="4"/>
                    <a:pt x="12" y="4"/>
                  </a:cubicBezTo>
                  <a:cubicBezTo>
                    <a:pt x="12" y="4"/>
                    <a:pt x="12" y="4"/>
                    <a:pt x="12" y="4"/>
                  </a:cubicBezTo>
                  <a:cubicBezTo>
                    <a:pt x="12" y="4"/>
                    <a:pt x="12" y="4"/>
                    <a:pt x="12" y="4"/>
                  </a:cubicBezTo>
                  <a:cubicBezTo>
                    <a:pt x="13" y="5"/>
                    <a:pt x="14" y="6"/>
                    <a:pt x="15" y="8"/>
                  </a:cubicBezTo>
                  <a:cubicBezTo>
                    <a:pt x="16" y="10"/>
                    <a:pt x="15" y="14"/>
                    <a:pt x="13" y="15"/>
                  </a:cubicBezTo>
                  <a:cubicBezTo>
                    <a:pt x="13" y="15"/>
                    <a:pt x="13" y="15"/>
                    <a:pt x="13" y="15"/>
                  </a:cubicBezTo>
                  <a:cubicBezTo>
                    <a:pt x="12" y="16"/>
                    <a:pt x="12" y="16"/>
                    <a:pt x="11" y="16"/>
                  </a:cubicBezTo>
                  <a:cubicBezTo>
                    <a:pt x="11" y="16"/>
                    <a:pt x="10" y="16"/>
                    <a:pt x="10" y="16"/>
                  </a:cubicBezTo>
                  <a:moveTo>
                    <a:pt x="11" y="2"/>
                  </a:moveTo>
                  <a:cubicBezTo>
                    <a:pt x="11" y="2"/>
                    <a:pt x="11" y="2"/>
                    <a:pt x="11" y="2"/>
                  </a:cubicBezTo>
                  <a:cubicBezTo>
                    <a:pt x="11" y="2"/>
                    <a:pt x="11" y="2"/>
                    <a:pt x="11" y="2"/>
                  </a:cubicBezTo>
                  <a:cubicBezTo>
                    <a:pt x="12" y="2"/>
                    <a:pt x="12" y="2"/>
                    <a:pt x="12" y="2"/>
                  </a:cubicBezTo>
                  <a:cubicBezTo>
                    <a:pt x="11" y="2"/>
                    <a:pt x="11" y="2"/>
                    <a:pt x="11" y="2"/>
                  </a:cubicBezTo>
                  <a:moveTo>
                    <a:pt x="10" y="1"/>
                  </a:moveTo>
                  <a:cubicBezTo>
                    <a:pt x="10" y="1"/>
                    <a:pt x="10" y="1"/>
                    <a:pt x="10" y="1"/>
                  </a:cubicBezTo>
                  <a:cubicBezTo>
                    <a:pt x="10" y="1"/>
                    <a:pt x="10" y="1"/>
                    <a:pt x="10" y="1"/>
                  </a:cubicBezTo>
                  <a:cubicBezTo>
                    <a:pt x="10" y="1"/>
                    <a:pt x="10" y="1"/>
                    <a:pt x="10" y="1"/>
                  </a:cubicBezTo>
                  <a:moveTo>
                    <a:pt x="8" y="0"/>
                  </a:moveTo>
                  <a:cubicBezTo>
                    <a:pt x="7" y="0"/>
                    <a:pt x="7" y="0"/>
                    <a:pt x="6" y="0"/>
                  </a:cubicBezTo>
                  <a:cubicBezTo>
                    <a:pt x="4" y="1"/>
                    <a:pt x="3" y="2"/>
                    <a:pt x="2" y="3"/>
                  </a:cubicBezTo>
                  <a:cubicBezTo>
                    <a:pt x="0" y="6"/>
                    <a:pt x="0" y="9"/>
                    <a:pt x="1" y="12"/>
                  </a:cubicBezTo>
                  <a:cubicBezTo>
                    <a:pt x="3" y="15"/>
                    <a:pt x="6" y="17"/>
                    <a:pt x="10" y="17"/>
                  </a:cubicBezTo>
                  <a:cubicBezTo>
                    <a:pt x="10" y="17"/>
                    <a:pt x="11" y="17"/>
                    <a:pt x="11" y="17"/>
                  </a:cubicBezTo>
                  <a:cubicBezTo>
                    <a:pt x="13" y="17"/>
                    <a:pt x="15" y="15"/>
                    <a:pt x="16" y="13"/>
                  </a:cubicBezTo>
                  <a:cubicBezTo>
                    <a:pt x="17" y="11"/>
                    <a:pt x="17" y="9"/>
                    <a:pt x="16" y="7"/>
                  </a:cubicBezTo>
                  <a:cubicBezTo>
                    <a:pt x="15" y="3"/>
                    <a:pt x="11" y="0"/>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3" name="Freeform 59"/>
            <p:cNvSpPr>
              <a:spLocks noEditPoints="1"/>
            </p:cNvSpPr>
            <p:nvPr/>
          </p:nvSpPr>
          <p:spPr bwMode="auto">
            <a:xfrm>
              <a:off x="3553" y="2379"/>
              <a:ext cx="22" cy="29"/>
            </a:xfrm>
            <a:custGeom>
              <a:avLst/>
              <a:gdLst>
                <a:gd name="T0" fmla="*/ 1 w 9"/>
                <a:gd name="T1" fmla="*/ 6 h 12"/>
                <a:gd name="T2" fmla="*/ 1 w 9"/>
                <a:gd name="T3" fmla="*/ 3 h 12"/>
                <a:gd name="T4" fmla="*/ 2 w 9"/>
                <a:gd name="T5" fmla="*/ 2 h 12"/>
                <a:gd name="T6" fmla="*/ 1 w 9"/>
                <a:gd name="T7" fmla="*/ 1 h 12"/>
                <a:gd name="T8" fmla="*/ 2 w 9"/>
                <a:gd name="T9" fmla="*/ 1 h 12"/>
                <a:gd name="T10" fmla="*/ 2 w 9"/>
                <a:gd name="T11" fmla="*/ 1 h 12"/>
                <a:gd name="T12" fmla="*/ 3 w 9"/>
                <a:gd name="T13" fmla="*/ 2 h 12"/>
                <a:gd name="T14" fmla="*/ 5 w 9"/>
                <a:gd name="T15" fmla="*/ 2 h 12"/>
                <a:gd name="T16" fmla="*/ 4 w 9"/>
                <a:gd name="T17" fmla="*/ 3 h 12"/>
                <a:gd name="T18" fmla="*/ 2 w 9"/>
                <a:gd name="T19" fmla="*/ 5 h 12"/>
                <a:gd name="T20" fmla="*/ 4 w 9"/>
                <a:gd name="T21" fmla="*/ 6 h 12"/>
                <a:gd name="T22" fmla="*/ 7 w 9"/>
                <a:gd name="T23" fmla="*/ 6 h 12"/>
                <a:gd name="T24" fmla="*/ 7 w 9"/>
                <a:gd name="T25" fmla="*/ 9 h 12"/>
                <a:gd name="T26" fmla="*/ 8 w 9"/>
                <a:gd name="T27" fmla="*/ 11 h 12"/>
                <a:gd name="T28" fmla="*/ 7 w 9"/>
                <a:gd name="T29" fmla="*/ 11 h 12"/>
                <a:gd name="T30" fmla="*/ 6 w 9"/>
                <a:gd name="T31" fmla="*/ 10 h 12"/>
                <a:gd name="T32" fmla="*/ 6 w 9"/>
                <a:gd name="T33" fmla="*/ 10 h 12"/>
                <a:gd name="T34" fmla="*/ 4 w 9"/>
                <a:gd name="T35" fmla="*/ 9 h 12"/>
                <a:gd name="T36" fmla="*/ 5 w 9"/>
                <a:gd name="T37" fmla="*/ 9 h 12"/>
                <a:gd name="T38" fmla="*/ 7 w 9"/>
                <a:gd name="T39" fmla="*/ 8 h 12"/>
                <a:gd name="T40" fmla="*/ 6 w 9"/>
                <a:gd name="T41" fmla="*/ 6 h 12"/>
                <a:gd name="T42" fmla="*/ 3 w 9"/>
                <a:gd name="T43" fmla="*/ 6 h 12"/>
                <a:gd name="T44" fmla="*/ 1 w 9"/>
                <a:gd name="T45" fmla="*/ 0 h 12"/>
                <a:gd name="T46" fmla="*/ 0 w 9"/>
                <a:gd name="T47" fmla="*/ 1 h 12"/>
                <a:gd name="T48" fmla="*/ 0 w 9"/>
                <a:gd name="T49" fmla="*/ 2 h 12"/>
                <a:gd name="T50" fmla="*/ 0 w 9"/>
                <a:gd name="T51" fmla="*/ 4 h 12"/>
                <a:gd name="T52" fmla="*/ 3 w 9"/>
                <a:gd name="T53" fmla="*/ 7 h 12"/>
                <a:gd name="T54" fmla="*/ 5 w 9"/>
                <a:gd name="T55" fmla="*/ 7 h 12"/>
                <a:gd name="T56" fmla="*/ 6 w 9"/>
                <a:gd name="T57" fmla="*/ 7 h 12"/>
                <a:gd name="T58" fmla="*/ 6 w 9"/>
                <a:gd name="T59" fmla="*/ 8 h 12"/>
                <a:gd name="T60" fmla="*/ 4 w 9"/>
                <a:gd name="T61" fmla="*/ 8 h 12"/>
                <a:gd name="T62" fmla="*/ 3 w 9"/>
                <a:gd name="T63" fmla="*/ 9 h 12"/>
                <a:gd name="T64" fmla="*/ 5 w 9"/>
                <a:gd name="T65" fmla="*/ 11 h 12"/>
                <a:gd name="T66" fmla="*/ 7 w 9"/>
                <a:gd name="T67" fmla="*/ 12 h 12"/>
                <a:gd name="T68" fmla="*/ 7 w 9"/>
                <a:gd name="T69" fmla="*/ 12 h 12"/>
                <a:gd name="T70" fmla="*/ 8 w 9"/>
                <a:gd name="T71" fmla="*/ 12 h 12"/>
                <a:gd name="T72" fmla="*/ 9 w 9"/>
                <a:gd name="T73" fmla="*/ 11 h 12"/>
                <a:gd name="T74" fmla="*/ 9 w 9"/>
                <a:gd name="T75" fmla="*/ 7 h 12"/>
                <a:gd name="T76" fmla="*/ 5 w 9"/>
                <a:gd name="T77" fmla="*/ 5 h 12"/>
                <a:gd name="T78" fmla="*/ 3 w 9"/>
                <a:gd name="T79" fmla="*/ 5 h 12"/>
                <a:gd name="T80" fmla="*/ 3 w 9"/>
                <a:gd name="T81" fmla="*/ 4 h 12"/>
                <a:gd name="T82" fmla="*/ 4 w 9"/>
                <a:gd name="T83" fmla="*/ 4 h 12"/>
                <a:gd name="T84" fmla="*/ 5 w 9"/>
                <a:gd name="T85" fmla="*/ 4 h 12"/>
                <a:gd name="T86" fmla="*/ 6 w 9"/>
                <a:gd name="T87" fmla="*/ 2 h 12"/>
                <a:gd name="T88" fmla="*/ 3 w 9"/>
                <a:gd name="T89" fmla="*/ 1 h 12"/>
                <a:gd name="T90" fmla="*/ 2 w 9"/>
                <a:gd name="T9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 h="12">
                  <a:moveTo>
                    <a:pt x="3" y="6"/>
                  </a:moveTo>
                  <a:cubicBezTo>
                    <a:pt x="3" y="6"/>
                    <a:pt x="2" y="6"/>
                    <a:pt x="1" y="6"/>
                  </a:cubicBezTo>
                  <a:cubicBezTo>
                    <a:pt x="1" y="5"/>
                    <a:pt x="1" y="5"/>
                    <a:pt x="1" y="4"/>
                  </a:cubicBezTo>
                  <a:cubicBezTo>
                    <a:pt x="1" y="4"/>
                    <a:pt x="1" y="3"/>
                    <a:pt x="1" y="3"/>
                  </a:cubicBezTo>
                  <a:cubicBezTo>
                    <a:pt x="2" y="3"/>
                    <a:pt x="2" y="3"/>
                    <a:pt x="2" y="3"/>
                  </a:cubicBezTo>
                  <a:cubicBezTo>
                    <a:pt x="2" y="2"/>
                    <a:pt x="2" y="2"/>
                    <a:pt x="2" y="2"/>
                  </a:cubicBezTo>
                  <a:cubicBezTo>
                    <a:pt x="1" y="1"/>
                    <a:pt x="1" y="1"/>
                    <a:pt x="1" y="1"/>
                  </a:cubicBezTo>
                  <a:cubicBezTo>
                    <a:pt x="1" y="1"/>
                    <a:pt x="1" y="1"/>
                    <a:pt x="1" y="1"/>
                  </a:cubicBezTo>
                  <a:cubicBezTo>
                    <a:pt x="1" y="1"/>
                    <a:pt x="1" y="1"/>
                    <a:pt x="1" y="1"/>
                  </a:cubicBezTo>
                  <a:cubicBezTo>
                    <a:pt x="2" y="1"/>
                    <a:pt x="2" y="1"/>
                    <a:pt x="2" y="1"/>
                  </a:cubicBezTo>
                  <a:cubicBezTo>
                    <a:pt x="2" y="1"/>
                    <a:pt x="2" y="1"/>
                    <a:pt x="2" y="1"/>
                  </a:cubicBezTo>
                  <a:cubicBezTo>
                    <a:pt x="2" y="1"/>
                    <a:pt x="2" y="1"/>
                    <a:pt x="2" y="1"/>
                  </a:cubicBezTo>
                  <a:cubicBezTo>
                    <a:pt x="2" y="2"/>
                    <a:pt x="2" y="2"/>
                    <a:pt x="2" y="2"/>
                  </a:cubicBezTo>
                  <a:cubicBezTo>
                    <a:pt x="3" y="2"/>
                    <a:pt x="3" y="2"/>
                    <a:pt x="3" y="2"/>
                  </a:cubicBezTo>
                  <a:cubicBezTo>
                    <a:pt x="3" y="2"/>
                    <a:pt x="3" y="2"/>
                    <a:pt x="4" y="2"/>
                  </a:cubicBezTo>
                  <a:cubicBezTo>
                    <a:pt x="4" y="2"/>
                    <a:pt x="5" y="2"/>
                    <a:pt x="5" y="2"/>
                  </a:cubicBezTo>
                  <a:cubicBezTo>
                    <a:pt x="5" y="3"/>
                    <a:pt x="5" y="3"/>
                    <a:pt x="5" y="3"/>
                  </a:cubicBezTo>
                  <a:cubicBezTo>
                    <a:pt x="5" y="3"/>
                    <a:pt x="4" y="3"/>
                    <a:pt x="4" y="3"/>
                  </a:cubicBezTo>
                  <a:cubicBezTo>
                    <a:pt x="3" y="3"/>
                    <a:pt x="3" y="3"/>
                    <a:pt x="2" y="3"/>
                  </a:cubicBezTo>
                  <a:cubicBezTo>
                    <a:pt x="2" y="4"/>
                    <a:pt x="1" y="4"/>
                    <a:pt x="2" y="5"/>
                  </a:cubicBezTo>
                  <a:cubicBezTo>
                    <a:pt x="2" y="5"/>
                    <a:pt x="2" y="6"/>
                    <a:pt x="3" y="6"/>
                  </a:cubicBezTo>
                  <a:cubicBezTo>
                    <a:pt x="4" y="6"/>
                    <a:pt x="4" y="6"/>
                    <a:pt x="4" y="6"/>
                  </a:cubicBezTo>
                  <a:cubicBezTo>
                    <a:pt x="5" y="6"/>
                    <a:pt x="5" y="6"/>
                    <a:pt x="5" y="6"/>
                  </a:cubicBezTo>
                  <a:cubicBezTo>
                    <a:pt x="6" y="6"/>
                    <a:pt x="7" y="6"/>
                    <a:pt x="7" y="6"/>
                  </a:cubicBezTo>
                  <a:cubicBezTo>
                    <a:pt x="8" y="6"/>
                    <a:pt x="8" y="7"/>
                    <a:pt x="8" y="7"/>
                  </a:cubicBezTo>
                  <a:cubicBezTo>
                    <a:pt x="8" y="8"/>
                    <a:pt x="8" y="9"/>
                    <a:pt x="7" y="9"/>
                  </a:cubicBezTo>
                  <a:cubicBezTo>
                    <a:pt x="7" y="10"/>
                    <a:pt x="7" y="10"/>
                    <a:pt x="7" y="10"/>
                  </a:cubicBezTo>
                  <a:cubicBezTo>
                    <a:pt x="8" y="11"/>
                    <a:pt x="8" y="11"/>
                    <a:pt x="8" y="11"/>
                  </a:cubicBezTo>
                  <a:cubicBezTo>
                    <a:pt x="8" y="11"/>
                    <a:pt x="8" y="11"/>
                    <a:pt x="8" y="11"/>
                  </a:cubicBezTo>
                  <a:cubicBezTo>
                    <a:pt x="7" y="11"/>
                    <a:pt x="7" y="11"/>
                    <a:pt x="7" y="11"/>
                  </a:cubicBezTo>
                  <a:cubicBezTo>
                    <a:pt x="7" y="10"/>
                    <a:pt x="7" y="10"/>
                    <a:pt x="7" y="10"/>
                  </a:cubicBezTo>
                  <a:cubicBezTo>
                    <a:pt x="6" y="10"/>
                    <a:pt x="6" y="10"/>
                    <a:pt x="6" y="10"/>
                  </a:cubicBezTo>
                  <a:cubicBezTo>
                    <a:pt x="6" y="10"/>
                    <a:pt x="6" y="10"/>
                    <a:pt x="6" y="10"/>
                  </a:cubicBezTo>
                  <a:cubicBezTo>
                    <a:pt x="6" y="10"/>
                    <a:pt x="6" y="10"/>
                    <a:pt x="6" y="10"/>
                  </a:cubicBezTo>
                  <a:cubicBezTo>
                    <a:pt x="6" y="10"/>
                    <a:pt x="5" y="10"/>
                    <a:pt x="5" y="10"/>
                  </a:cubicBezTo>
                  <a:cubicBezTo>
                    <a:pt x="5" y="10"/>
                    <a:pt x="4" y="10"/>
                    <a:pt x="4" y="9"/>
                  </a:cubicBezTo>
                  <a:cubicBezTo>
                    <a:pt x="4" y="9"/>
                    <a:pt x="4" y="9"/>
                    <a:pt x="4" y="9"/>
                  </a:cubicBezTo>
                  <a:cubicBezTo>
                    <a:pt x="4" y="9"/>
                    <a:pt x="5" y="9"/>
                    <a:pt x="5" y="9"/>
                  </a:cubicBezTo>
                  <a:cubicBezTo>
                    <a:pt x="6" y="9"/>
                    <a:pt x="6" y="9"/>
                    <a:pt x="6" y="9"/>
                  </a:cubicBezTo>
                  <a:cubicBezTo>
                    <a:pt x="7" y="9"/>
                    <a:pt x="7" y="8"/>
                    <a:pt x="7" y="8"/>
                  </a:cubicBezTo>
                  <a:cubicBezTo>
                    <a:pt x="7" y="7"/>
                    <a:pt x="7" y="7"/>
                    <a:pt x="7" y="6"/>
                  </a:cubicBezTo>
                  <a:cubicBezTo>
                    <a:pt x="6" y="6"/>
                    <a:pt x="6" y="6"/>
                    <a:pt x="6" y="6"/>
                  </a:cubicBezTo>
                  <a:cubicBezTo>
                    <a:pt x="5" y="6"/>
                    <a:pt x="5" y="6"/>
                    <a:pt x="5" y="6"/>
                  </a:cubicBezTo>
                  <a:cubicBezTo>
                    <a:pt x="3" y="6"/>
                    <a:pt x="3" y="6"/>
                    <a:pt x="3" y="6"/>
                  </a:cubicBezTo>
                  <a:moveTo>
                    <a:pt x="2" y="0"/>
                  </a:moveTo>
                  <a:cubicBezTo>
                    <a:pt x="1" y="0"/>
                    <a:pt x="1" y="0"/>
                    <a:pt x="1" y="0"/>
                  </a:cubicBezTo>
                  <a:cubicBezTo>
                    <a:pt x="1" y="1"/>
                    <a:pt x="1" y="1"/>
                    <a:pt x="1" y="1"/>
                  </a:cubicBezTo>
                  <a:cubicBezTo>
                    <a:pt x="0" y="1"/>
                    <a:pt x="0" y="1"/>
                    <a:pt x="0" y="1"/>
                  </a:cubicBezTo>
                  <a:cubicBezTo>
                    <a:pt x="0" y="1"/>
                    <a:pt x="0" y="1"/>
                    <a:pt x="0" y="1"/>
                  </a:cubicBezTo>
                  <a:cubicBezTo>
                    <a:pt x="0" y="2"/>
                    <a:pt x="0" y="2"/>
                    <a:pt x="0" y="2"/>
                  </a:cubicBezTo>
                  <a:cubicBezTo>
                    <a:pt x="1" y="2"/>
                    <a:pt x="1" y="2"/>
                    <a:pt x="1" y="2"/>
                  </a:cubicBezTo>
                  <a:cubicBezTo>
                    <a:pt x="0" y="3"/>
                    <a:pt x="0" y="3"/>
                    <a:pt x="0" y="4"/>
                  </a:cubicBezTo>
                  <a:cubicBezTo>
                    <a:pt x="0" y="5"/>
                    <a:pt x="0" y="6"/>
                    <a:pt x="0" y="6"/>
                  </a:cubicBezTo>
                  <a:cubicBezTo>
                    <a:pt x="1" y="7"/>
                    <a:pt x="3" y="7"/>
                    <a:pt x="3" y="7"/>
                  </a:cubicBezTo>
                  <a:cubicBezTo>
                    <a:pt x="3" y="7"/>
                    <a:pt x="3" y="7"/>
                    <a:pt x="3" y="7"/>
                  </a:cubicBezTo>
                  <a:cubicBezTo>
                    <a:pt x="5" y="7"/>
                    <a:pt x="5" y="7"/>
                    <a:pt x="5" y="7"/>
                  </a:cubicBezTo>
                  <a:cubicBezTo>
                    <a:pt x="5" y="7"/>
                    <a:pt x="5" y="7"/>
                    <a:pt x="6" y="7"/>
                  </a:cubicBezTo>
                  <a:cubicBezTo>
                    <a:pt x="6" y="7"/>
                    <a:pt x="6" y="7"/>
                    <a:pt x="6" y="7"/>
                  </a:cubicBezTo>
                  <a:cubicBezTo>
                    <a:pt x="6" y="7"/>
                    <a:pt x="6" y="7"/>
                    <a:pt x="6" y="7"/>
                  </a:cubicBezTo>
                  <a:cubicBezTo>
                    <a:pt x="6" y="8"/>
                    <a:pt x="6" y="8"/>
                    <a:pt x="6" y="8"/>
                  </a:cubicBezTo>
                  <a:cubicBezTo>
                    <a:pt x="6" y="8"/>
                    <a:pt x="5" y="8"/>
                    <a:pt x="5" y="8"/>
                  </a:cubicBezTo>
                  <a:cubicBezTo>
                    <a:pt x="5" y="8"/>
                    <a:pt x="5" y="8"/>
                    <a:pt x="4" y="8"/>
                  </a:cubicBezTo>
                  <a:cubicBezTo>
                    <a:pt x="4" y="8"/>
                    <a:pt x="4" y="8"/>
                    <a:pt x="4" y="8"/>
                  </a:cubicBezTo>
                  <a:cubicBezTo>
                    <a:pt x="3" y="8"/>
                    <a:pt x="3" y="9"/>
                    <a:pt x="3" y="9"/>
                  </a:cubicBezTo>
                  <a:cubicBezTo>
                    <a:pt x="3" y="10"/>
                    <a:pt x="3" y="10"/>
                    <a:pt x="3" y="10"/>
                  </a:cubicBezTo>
                  <a:cubicBezTo>
                    <a:pt x="3" y="10"/>
                    <a:pt x="4" y="11"/>
                    <a:pt x="5" y="11"/>
                  </a:cubicBezTo>
                  <a:cubicBezTo>
                    <a:pt x="5" y="11"/>
                    <a:pt x="6" y="11"/>
                    <a:pt x="6" y="11"/>
                  </a:cubicBezTo>
                  <a:cubicBezTo>
                    <a:pt x="7" y="12"/>
                    <a:pt x="7" y="12"/>
                    <a:pt x="7" y="12"/>
                  </a:cubicBezTo>
                  <a:cubicBezTo>
                    <a:pt x="7" y="12"/>
                    <a:pt x="7" y="12"/>
                    <a:pt x="7" y="12"/>
                  </a:cubicBezTo>
                  <a:cubicBezTo>
                    <a:pt x="7" y="12"/>
                    <a:pt x="7" y="12"/>
                    <a:pt x="7" y="12"/>
                  </a:cubicBezTo>
                  <a:cubicBezTo>
                    <a:pt x="8" y="12"/>
                    <a:pt x="8" y="12"/>
                    <a:pt x="8" y="12"/>
                  </a:cubicBezTo>
                  <a:cubicBezTo>
                    <a:pt x="8" y="12"/>
                    <a:pt x="8" y="12"/>
                    <a:pt x="8" y="12"/>
                  </a:cubicBezTo>
                  <a:cubicBezTo>
                    <a:pt x="9" y="11"/>
                    <a:pt x="9" y="11"/>
                    <a:pt x="9" y="11"/>
                  </a:cubicBezTo>
                  <a:cubicBezTo>
                    <a:pt x="9" y="11"/>
                    <a:pt x="9" y="11"/>
                    <a:pt x="9" y="11"/>
                  </a:cubicBezTo>
                  <a:cubicBezTo>
                    <a:pt x="9" y="11"/>
                    <a:pt x="9" y="11"/>
                    <a:pt x="8" y="10"/>
                  </a:cubicBezTo>
                  <a:cubicBezTo>
                    <a:pt x="8" y="9"/>
                    <a:pt x="9" y="8"/>
                    <a:pt x="9" y="7"/>
                  </a:cubicBezTo>
                  <a:cubicBezTo>
                    <a:pt x="9" y="7"/>
                    <a:pt x="8" y="6"/>
                    <a:pt x="8" y="5"/>
                  </a:cubicBezTo>
                  <a:cubicBezTo>
                    <a:pt x="7" y="5"/>
                    <a:pt x="6" y="5"/>
                    <a:pt x="5" y="5"/>
                  </a:cubicBezTo>
                  <a:cubicBezTo>
                    <a:pt x="5" y="5"/>
                    <a:pt x="5" y="5"/>
                    <a:pt x="4" y="5"/>
                  </a:cubicBezTo>
                  <a:cubicBezTo>
                    <a:pt x="4" y="5"/>
                    <a:pt x="4" y="5"/>
                    <a:pt x="3" y="5"/>
                  </a:cubicBezTo>
                  <a:cubicBezTo>
                    <a:pt x="3" y="5"/>
                    <a:pt x="2" y="5"/>
                    <a:pt x="2" y="5"/>
                  </a:cubicBezTo>
                  <a:cubicBezTo>
                    <a:pt x="2" y="4"/>
                    <a:pt x="3" y="4"/>
                    <a:pt x="3" y="4"/>
                  </a:cubicBezTo>
                  <a:cubicBezTo>
                    <a:pt x="3" y="4"/>
                    <a:pt x="4" y="3"/>
                    <a:pt x="4" y="3"/>
                  </a:cubicBezTo>
                  <a:cubicBezTo>
                    <a:pt x="4" y="3"/>
                    <a:pt x="4" y="3"/>
                    <a:pt x="4" y="4"/>
                  </a:cubicBezTo>
                  <a:cubicBezTo>
                    <a:pt x="5" y="4"/>
                    <a:pt x="5" y="4"/>
                    <a:pt x="5" y="4"/>
                  </a:cubicBezTo>
                  <a:cubicBezTo>
                    <a:pt x="5" y="4"/>
                    <a:pt x="5" y="4"/>
                    <a:pt x="5" y="4"/>
                  </a:cubicBezTo>
                  <a:cubicBezTo>
                    <a:pt x="6" y="3"/>
                    <a:pt x="6" y="3"/>
                    <a:pt x="6" y="3"/>
                  </a:cubicBezTo>
                  <a:cubicBezTo>
                    <a:pt x="6" y="2"/>
                    <a:pt x="6" y="2"/>
                    <a:pt x="6" y="2"/>
                  </a:cubicBezTo>
                  <a:cubicBezTo>
                    <a:pt x="6" y="1"/>
                    <a:pt x="5" y="1"/>
                    <a:pt x="4" y="1"/>
                  </a:cubicBezTo>
                  <a:cubicBezTo>
                    <a:pt x="3" y="1"/>
                    <a:pt x="3" y="1"/>
                    <a:pt x="3" y="1"/>
                  </a:cubicBezTo>
                  <a:cubicBezTo>
                    <a:pt x="3" y="1"/>
                    <a:pt x="3" y="1"/>
                    <a:pt x="3" y="1"/>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4" name="Freeform 60"/>
            <p:cNvSpPr>
              <a:spLocks noEditPoints="1"/>
            </p:cNvSpPr>
            <p:nvPr/>
          </p:nvSpPr>
          <p:spPr bwMode="auto">
            <a:xfrm>
              <a:off x="3589" y="2429"/>
              <a:ext cx="55" cy="55"/>
            </a:xfrm>
            <a:custGeom>
              <a:avLst/>
              <a:gdLst>
                <a:gd name="T0" fmla="*/ 6 w 23"/>
                <a:gd name="T1" fmla="*/ 20 h 23"/>
                <a:gd name="T2" fmla="*/ 6 w 23"/>
                <a:gd name="T3" fmla="*/ 20 h 23"/>
                <a:gd name="T4" fmla="*/ 5 w 23"/>
                <a:gd name="T5" fmla="*/ 19 h 23"/>
                <a:gd name="T6" fmla="*/ 5 w 23"/>
                <a:gd name="T7" fmla="*/ 19 h 23"/>
                <a:gd name="T8" fmla="*/ 5 w 23"/>
                <a:gd name="T9" fmla="*/ 19 h 23"/>
                <a:gd name="T10" fmla="*/ 4 w 23"/>
                <a:gd name="T11" fmla="*/ 18 h 23"/>
                <a:gd name="T12" fmla="*/ 5 w 23"/>
                <a:gd name="T13" fmla="*/ 18 h 23"/>
                <a:gd name="T14" fmla="*/ 4 w 23"/>
                <a:gd name="T15" fmla="*/ 18 h 23"/>
                <a:gd name="T16" fmla="*/ 4 w 23"/>
                <a:gd name="T17" fmla="*/ 17 h 23"/>
                <a:gd name="T18" fmla="*/ 4 w 23"/>
                <a:gd name="T19" fmla="*/ 18 h 23"/>
                <a:gd name="T20" fmla="*/ 3 w 23"/>
                <a:gd name="T21" fmla="*/ 17 h 23"/>
                <a:gd name="T22" fmla="*/ 4 w 23"/>
                <a:gd name="T23" fmla="*/ 17 h 23"/>
                <a:gd name="T24" fmla="*/ 3 w 23"/>
                <a:gd name="T25" fmla="*/ 16 h 23"/>
                <a:gd name="T26" fmla="*/ 3 w 23"/>
                <a:gd name="T27" fmla="*/ 15 h 23"/>
                <a:gd name="T28" fmla="*/ 3 w 23"/>
                <a:gd name="T29" fmla="*/ 16 h 23"/>
                <a:gd name="T30" fmla="*/ 2 w 23"/>
                <a:gd name="T31" fmla="*/ 15 h 23"/>
                <a:gd name="T32" fmla="*/ 3 w 23"/>
                <a:gd name="T33" fmla="*/ 15 h 23"/>
                <a:gd name="T34" fmla="*/ 2 w 23"/>
                <a:gd name="T35" fmla="*/ 14 h 23"/>
                <a:gd name="T36" fmla="*/ 3 w 23"/>
                <a:gd name="T37" fmla="*/ 12 h 23"/>
                <a:gd name="T38" fmla="*/ 2 w 23"/>
                <a:gd name="T39" fmla="*/ 14 h 23"/>
                <a:gd name="T40" fmla="*/ 2 w 23"/>
                <a:gd name="T41" fmla="*/ 11 h 23"/>
                <a:gd name="T42" fmla="*/ 3 w 23"/>
                <a:gd name="T43" fmla="*/ 12 h 23"/>
                <a:gd name="T44" fmla="*/ 2 w 23"/>
                <a:gd name="T45" fmla="*/ 10 h 23"/>
                <a:gd name="T46" fmla="*/ 3 w 23"/>
                <a:gd name="T47" fmla="*/ 9 h 23"/>
                <a:gd name="T48" fmla="*/ 3 w 23"/>
                <a:gd name="T49" fmla="*/ 10 h 23"/>
                <a:gd name="T50" fmla="*/ 2 w 23"/>
                <a:gd name="T51" fmla="*/ 9 h 23"/>
                <a:gd name="T52" fmla="*/ 3 w 23"/>
                <a:gd name="T53" fmla="*/ 8 h 23"/>
                <a:gd name="T54" fmla="*/ 4 w 23"/>
                <a:gd name="T55" fmla="*/ 8 h 23"/>
                <a:gd name="T56" fmla="*/ 3 w 23"/>
                <a:gd name="T57" fmla="*/ 9 h 23"/>
                <a:gd name="T58" fmla="*/ 3 w 23"/>
                <a:gd name="T59" fmla="*/ 7 h 23"/>
                <a:gd name="T60" fmla="*/ 5 w 23"/>
                <a:gd name="T61" fmla="*/ 6 h 23"/>
                <a:gd name="T62" fmla="*/ 3 w 23"/>
                <a:gd name="T63" fmla="*/ 7 h 23"/>
                <a:gd name="T64" fmla="*/ 5 w 23"/>
                <a:gd name="T65" fmla="*/ 6 h 23"/>
                <a:gd name="T66" fmla="*/ 5 w 23"/>
                <a:gd name="T67" fmla="*/ 4 h 23"/>
                <a:gd name="T68" fmla="*/ 7 w 23"/>
                <a:gd name="T69" fmla="*/ 4 h 23"/>
                <a:gd name="T70" fmla="*/ 7 w 23"/>
                <a:gd name="T71" fmla="*/ 4 h 23"/>
                <a:gd name="T72" fmla="*/ 6 w 23"/>
                <a:gd name="T73" fmla="*/ 4 h 23"/>
                <a:gd name="T74" fmla="*/ 8 w 23"/>
                <a:gd name="T75" fmla="*/ 3 h 23"/>
                <a:gd name="T76" fmla="*/ 8 w 23"/>
                <a:gd name="T77" fmla="*/ 3 h 23"/>
                <a:gd name="T78" fmla="*/ 7 w 23"/>
                <a:gd name="T79" fmla="*/ 2 h 23"/>
                <a:gd name="T80" fmla="*/ 8 w 23"/>
                <a:gd name="T81" fmla="*/ 3 h 23"/>
                <a:gd name="T82" fmla="*/ 8 w 23"/>
                <a:gd name="T83" fmla="*/ 21 h 23"/>
                <a:gd name="T84" fmla="*/ 14 w 23"/>
                <a:gd name="T85" fmla="*/ 2 h 23"/>
                <a:gd name="T86" fmla="*/ 20 w 23"/>
                <a:gd name="T87" fmla="*/ 17 h 23"/>
                <a:gd name="T88" fmla="*/ 9 w 23"/>
                <a:gd name="T89" fmla="*/ 2 h 23"/>
                <a:gd name="T90" fmla="*/ 9 w 23"/>
                <a:gd name="T91" fmla="*/ 2 h 23"/>
                <a:gd name="T92" fmla="*/ 10 w 23"/>
                <a:gd name="T93" fmla="*/ 2 h 23"/>
                <a:gd name="T94" fmla="*/ 9 w 23"/>
                <a:gd name="T95" fmla="*/ 2 h 23"/>
                <a:gd name="T96" fmla="*/ 10 w 23"/>
                <a:gd name="T97" fmla="*/ 1 h 23"/>
                <a:gd name="T98" fmla="*/ 10 w 23"/>
                <a:gd name="T99" fmla="*/ 1 h 23"/>
                <a:gd name="T100" fmla="*/ 11 w 23"/>
                <a:gd name="T101" fmla="*/ 2 h 23"/>
                <a:gd name="T102" fmla="*/ 11 w 23"/>
                <a:gd name="T103" fmla="*/ 0 h 23"/>
                <a:gd name="T104" fmla="*/ 10 w 23"/>
                <a:gd name="T105" fmla="*/ 0 h 23"/>
                <a:gd name="T106" fmla="*/ 3 w 23"/>
                <a:gd name="T107" fmla="*/ 18 h 23"/>
                <a:gd name="T108" fmla="*/ 3 w 23"/>
                <a:gd name="T109" fmla="*/ 18 h 23"/>
                <a:gd name="T110" fmla="*/ 5 w 23"/>
                <a:gd name="T111" fmla="*/ 21 h 23"/>
                <a:gd name="T112" fmla="*/ 5 w 23"/>
                <a:gd name="T113" fmla="*/ 21 h 23"/>
                <a:gd name="T114" fmla="*/ 10 w 23"/>
                <a:gd name="T115" fmla="*/ 22 h 23"/>
                <a:gd name="T116" fmla="*/ 10 w 23"/>
                <a:gd name="T117" fmla="*/ 22 h 23"/>
                <a:gd name="T118" fmla="*/ 21 w 23"/>
                <a:gd name="T119" fmla="*/ 17 h 23"/>
                <a:gd name="T120" fmla="*/ 15 w 23"/>
                <a:gd name="T121" fmla="*/ 1 h 23"/>
                <a:gd name="T122" fmla="*/ 11 w 23"/>
                <a:gd name="T12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 h="23">
                  <a:moveTo>
                    <a:pt x="6" y="20"/>
                  </a:moveTo>
                  <a:cubicBezTo>
                    <a:pt x="6" y="20"/>
                    <a:pt x="6" y="20"/>
                    <a:pt x="6" y="20"/>
                  </a:cubicBezTo>
                  <a:cubicBezTo>
                    <a:pt x="6" y="20"/>
                    <a:pt x="6" y="20"/>
                    <a:pt x="6" y="20"/>
                  </a:cubicBezTo>
                  <a:cubicBezTo>
                    <a:pt x="6" y="20"/>
                    <a:pt x="6" y="20"/>
                    <a:pt x="6" y="20"/>
                  </a:cubicBezTo>
                  <a:moveTo>
                    <a:pt x="5" y="19"/>
                  </a:move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moveTo>
                    <a:pt x="4" y="19"/>
                  </a:moveTo>
                  <a:cubicBezTo>
                    <a:pt x="4" y="18"/>
                    <a:pt x="4" y="18"/>
                    <a:pt x="4" y="18"/>
                  </a:cubicBezTo>
                  <a:cubicBezTo>
                    <a:pt x="5" y="18"/>
                    <a:pt x="5" y="18"/>
                    <a:pt x="5" y="18"/>
                  </a:cubicBezTo>
                  <a:cubicBezTo>
                    <a:pt x="5" y="18"/>
                    <a:pt x="5" y="18"/>
                    <a:pt x="5" y="18"/>
                  </a:cubicBezTo>
                  <a:cubicBezTo>
                    <a:pt x="4" y="19"/>
                    <a:pt x="4" y="19"/>
                    <a:pt x="4" y="19"/>
                  </a:cubicBezTo>
                  <a:moveTo>
                    <a:pt x="4" y="18"/>
                  </a:moveTo>
                  <a:cubicBezTo>
                    <a:pt x="3" y="17"/>
                    <a:pt x="3" y="17"/>
                    <a:pt x="3" y="17"/>
                  </a:cubicBezTo>
                  <a:cubicBezTo>
                    <a:pt x="4" y="17"/>
                    <a:pt x="4" y="17"/>
                    <a:pt x="4" y="17"/>
                  </a:cubicBezTo>
                  <a:cubicBezTo>
                    <a:pt x="4" y="18"/>
                    <a:pt x="4" y="18"/>
                    <a:pt x="4" y="18"/>
                  </a:cubicBezTo>
                  <a:cubicBezTo>
                    <a:pt x="4" y="18"/>
                    <a:pt x="4" y="18"/>
                    <a:pt x="4" y="18"/>
                  </a:cubicBezTo>
                  <a:moveTo>
                    <a:pt x="3" y="17"/>
                  </a:moveTo>
                  <a:cubicBezTo>
                    <a:pt x="3" y="17"/>
                    <a:pt x="3" y="17"/>
                    <a:pt x="3" y="17"/>
                  </a:cubicBezTo>
                  <a:cubicBezTo>
                    <a:pt x="4" y="16"/>
                    <a:pt x="4" y="16"/>
                    <a:pt x="4" y="16"/>
                  </a:cubicBezTo>
                  <a:cubicBezTo>
                    <a:pt x="4" y="17"/>
                    <a:pt x="4" y="17"/>
                    <a:pt x="4" y="17"/>
                  </a:cubicBezTo>
                  <a:cubicBezTo>
                    <a:pt x="3" y="17"/>
                    <a:pt x="3" y="17"/>
                    <a:pt x="3" y="17"/>
                  </a:cubicBezTo>
                  <a:moveTo>
                    <a:pt x="3" y="16"/>
                  </a:moveTo>
                  <a:cubicBezTo>
                    <a:pt x="2" y="16"/>
                    <a:pt x="2" y="16"/>
                    <a:pt x="2" y="16"/>
                  </a:cubicBezTo>
                  <a:cubicBezTo>
                    <a:pt x="3" y="16"/>
                    <a:pt x="3" y="15"/>
                    <a:pt x="3" y="15"/>
                  </a:cubicBezTo>
                  <a:cubicBezTo>
                    <a:pt x="4" y="16"/>
                    <a:pt x="4" y="16"/>
                    <a:pt x="4" y="16"/>
                  </a:cubicBezTo>
                  <a:cubicBezTo>
                    <a:pt x="3" y="16"/>
                    <a:pt x="3" y="16"/>
                    <a:pt x="3" y="16"/>
                  </a:cubicBezTo>
                  <a:moveTo>
                    <a:pt x="2" y="15"/>
                  </a:moveTo>
                  <a:cubicBezTo>
                    <a:pt x="2" y="15"/>
                    <a:pt x="2" y="15"/>
                    <a:pt x="2" y="15"/>
                  </a:cubicBezTo>
                  <a:cubicBezTo>
                    <a:pt x="3" y="15"/>
                    <a:pt x="3" y="15"/>
                    <a:pt x="3" y="15"/>
                  </a:cubicBezTo>
                  <a:cubicBezTo>
                    <a:pt x="3" y="15"/>
                    <a:pt x="3" y="15"/>
                    <a:pt x="3" y="15"/>
                  </a:cubicBezTo>
                  <a:cubicBezTo>
                    <a:pt x="3" y="15"/>
                    <a:pt x="3" y="15"/>
                    <a:pt x="2" y="15"/>
                  </a:cubicBezTo>
                  <a:moveTo>
                    <a:pt x="2" y="14"/>
                  </a:moveTo>
                  <a:cubicBezTo>
                    <a:pt x="2" y="14"/>
                    <a:pt x="2" y="13"/>
                    <a:pt x="2" y="13"/>
                  </a:cubicBezTo>
                  <a:cubicBezTo>
                    <a:pt x="3" y="12"/>
                    <a:pt x="3" y="12"/>
                    <a:pt x="3" y="12"/>
                  </a:cubicBezTo>
                  <a:cubicBezTo>
                    <a:pt x="3" y="13"/>
                    <a:pt x="3" y="14"/>
                    <a:pt x="3" y="14"/>
                  </a:cubicBezTo>
                  <a:cubicBezTo>
                    <a:pt x="2" y="14"/>
                    <a:pt x="2" y="14"/>
                    <a:pt x="2" y="14"/>
                  </a:cubicBezTo>
                  <a:moveTo>
                    <a:pt x="2" y="12"/>
                  </a:moveTo>
                  <a:cubicBezTo>
                    <a:pt x="2" y="12"/>
                    <a:pt x="2" y="11"/>
                    <a:pt x="2" y="11"/>
                  </a:cubicBezTo>
                  <a:cubicBezTo>
                    <a:pt x="2" y="11"/>
                    <a:pt x="3" y="10"/>
                    <a:pt x="3" y="10"/>
                  </a:cubicBezTo>
                  <a:cubicBezTo>
                    <a:pt x="3" y="11"/>
                    <a:pt x="3" y="11"/>
                    <a:pt x="3" y="12"/>
                  </a:cubicBezTo>
                  <a:cubicBezTo>
                    <a:pt x="2" y="12"/>
                    <a:pt x="2" y="12"/>
                    <a:pt x="2" y="12"/>
                  </a:cubicBezTo>
                  <a:moveTo>
                    <a:pt x="2" y="10"/>
                  </a:moveTo>
                  <a:cubicBezTo>
                    <a:pt x="2" y="9"/>
                    <a:pt x="2" y="9"/>
                    <a:pt x="2" y="9"/>
                  </a:cubicBezTo>
                  <a:cubicBezTo>
                    <a:pt x="3" y="9"/>
                    <a:pt x="3" y="9"/>
                    <a:pt x="3" y="9"/>
                  </a:cubicBezTo>
                  <a:cubicBezTo>
                    <a:pt x="4" y="9"/>
                    <a:pt x="4" y="9"/>
                    <a:pt x="4" y="9"/>
                  </a:cubicBezTo>
                  <a:cubicBezTo>
                    <a:pt x="3" y="10"/>
                    <a:pt x="3" y="10"/>
                    <a:pt x="3" y="10"/>
                  </a:cubicBezTo>
                  <a:cubicBezTo>
                    <a:pt x="3" y="10"/>
                    <a:pt x="2" y="10"/>
                    <a:pt x="2" y="10"/>
                  </a:cubicBezTo>
                  <a:moveTo>
                    <a:pt x="2" y="9"/>
                  </a:moveTo>
                  <a:cubicBezTo>
                    <a:pt x="2" y="8"/>
                    <a:pt x="2" y="8"/>
                    <a:pt x="3" y="8"/>
                  </a:cubicBezTo>
                  <a:cubicBezTo>
                    <a:pt x="3" y="8"/>
                    <a:pt x="3" y="8"/>
                    <a:pt x="3" y="8"/>
                  </a:cubicBezTo>
                  <a:cubicBezTo>
                    <a:pt x="4" y="8"/>
                    <a:pt x="4" y="8"/>
                    <a:pt x="4" y="8"/>
                  </a:cubicBezTo>
                  <a:cubicBezTo>
                    <a:pt x="4" y="8"/>
                    <a:pt x="4" y="8"/>
                    <a:pt x="4" y="8"/>
                  </a:cubicBezTo>
                  <a:cubicBezTo>
                    <a:pt x="4" y="9"/>
                    <a:pt x="4" y="9"/>
                    <a:pt x="4" y="9"/>
                  </a:cubicBezTo>
                  <a:cubicBezTo>
                    <a:pt x="3" y="9"/>
                    <a:pt x="3" y="9"/>
                    <a:pt x="3" y="9"/>
                  </a:cubicBezTo>
                  <a:cubicBezTo>
                    <a:pt x="2" y="9"/>
                    <a:pt x="2" y="9"/>
                    <a:pt x="2" y="9"/>
                  </a:cubicBezTo>
                  <a:moveTo>
                    <a:pt x="3" y="7"/>
                  </a:moveTo>
                  <a:cubicBezTo>
                    <a:pt x="3" y="6"/>
                    <a:pt x="3" y="6"/>
                    <a:pt x="3" y="6"/>
                  </a:cubicBezTo>
                  <a:cubicBezTo>
                    <a:pt x="4" y="6"/>
                    <a:pt x="5" y="6"/>
                    <a:pt x="5" y="6"/>
                  </a:cubicBezTo>
                  <a:cubicBezTo>
                    <a:pt x="5" y="7"/>
                    <a:pt x="5" y="7"/>
                    <a:pt x="5" y="7"/>
                  </a:cubicBezTo>
                  <a:cubicBezTo>
                    <a:pt x="4" y="7"/>
                    <a:pt x="4" y="7"/>
                    <a:pt x="3" y="7"/>
                  </a:cubicBezTo>
                  <a:cubicBezTo>
                    <a:pt x="3" y="7"/>
                    <a:pt x="3" y="7"/>
                    <a:pt x="3" y="7"/>
                  </a:cubicBezTo>
                  <a:moveTo>
                    <a:pt x="5" y="6"/>
                  </a:moveTo>
                  <a:cubicBezTo>
                    <a:pt x="4" y="6"/>
                    <a:pt x="4" y="6"/>
                    <a:pt x="4" y="6"/>
                  </a:cubicBezTo>
                  <a:cubicBezTo>
                    <a:pt x="4" y="5"/>
                    <a:pt x="5" y="5"/>
                    <a:pt x="5" y="4"/>
                  </a:cubicBezTo>
                  <a:cubicBezTo>
                    <a:pt x="6" y="4"/>
                    <a:pt x="6" y="4"/>
                    <a:pt x="6" y="4"/>
                  </a:cubicBezTo>
                  <a:cubicBezTo>
                    <a:pt x="7" y="4"/>
                    <a:pt x="7" y="4"/>
                    <a:pt x="7" y="4"/>
                  </a:cubicBezTo>
                  <a:cubicBezTo>
                    <a:pt x="6" y="5"/>
                    <a:pt x="6" y="5"/>
                    <a:pt x="5" y="6"/>
                  </a:cubicBezTo>
                  <a:moveTo>
                    <a:pt x="7" y="4"/>
                  </a:moveTo>
                  <a:cubicBezTo>
                    <a:pt x="6" y="4"/>
                    <a:pt x="6" y="4"/>
                    <a:pt x="6" y="4"/>
                  </a:cubicBezTo>
                  <a:cubicBezTo>
                    <a:pt x="6" y="4"/>
                    <a:pt x="6" y="4"/>
                    <a:pt x="6" y="4"/>
                  </a:cubicBezTo>
                  <a:cubicBezTo>
                    <a:pt x="6" y="3"/>
                    <a:pt x="6" y="3"/>
                    <a:pt x="6" y="3"/>
                  </a:cubicBezTo>
                  <a:cubicBezTo>
                    <a:pt x="7" y="3"/>
                    <a:pt x="7" y="3"/>
                    <a:pt x="8" y="3"/>
                  </a:cubicBezTo>
                  <a:cubicBezTo>
                    <a:pt x="7" y="4"/>
                    <a:pt x="7" y="4"/>
                    <a:pt x="7" y="4"/>
                  </a:cubicBezTo>
                  <a:moveTo>
                    <a:pt x="8" y="3"/>
                  </a:moveTo>
                  <a:cubicBezTo>
                    <a:pt x="7" y="3"/>
                    <a:pt x="7" y="3"/>
                    <a:pt x="7" y="3"/>
                  </a:cubicBezTo>
                  <a:cubicBezTo>
                    <a:pt x="7" y="2"/>
                    <a:pt x="7" y="2"/>
                    <a:pt x="7" y="2"/>
                  </a:cubicBezTo>
                  <a:cubicBezTo>
                    <a:pt x="8" y="3"/>
                    <a:pt x="8" y="3"/>
                    <a:pt x="9" y="3"/>
                  </a:cubicBezTo>
                  <a:cubicBezTo>
                    <a:pt x="8" y="3"/>
                    <a:pt x="8" y="3"/>
                    <a:pt x="8" y="3"/>
                  </a:cubicBezTo>
                  <a:moveTo>
                    <a:pt x="12" y="22"/>
                  </a:moveTo>
                  <a:cubicBezTo>
                    <a:pt x="11" y="22"/>
                    <a:pt x="9" y="21"/>
                    <a:pt x="8" y="21"/>
                  </a:cubicBezTo>
                  <a:cubicBezTo>
                    <a:pt x="4" y="18"/>
                    <a:pt x="3" y="13"/>
                    <a:pt x="5" y="8"/>
                  </a:cubicBezTo>
                  <a:cubicBezTo>
                    <a:pt x="6" y="5"/>
                    <a:pt x="10" y="2"/>
                    <a:pt x="14" y="2"/>
                  </a:cubicBezTo>
                  <a:cubicBezTo>
                    <a:pt x="15" y="2"/>
                    <a:pt x="16" y="2"/>
                    <a:pt x="17" y="3"/>
                  </a:cubicBezTo>
                  <a:cubicBezTo>
                    <a:pt x="22" y="6"/>
                    <a:pt x="22" y="12"/>
                    <a:pt x="20" y="17"/>
                  </a:cubicBezTo>
                  <a:cubicBezTo>
                    <a:pt x="19" y="20"/>
                    <a:pt x="16" y="22"/>
                    <a:pt x="12" y="22"/>
                  </a:cubicBezTo>
                  <a:moveTo>
                    <a:pt x="9" y="2"/>
                  </a:moveTo>
                  <a:cubicBezTo>
                    <a:pt x="9" y="2"/>
                    <a:pt x="8" y="2"/>
                    <a:pt x="8" y="2"/>
                  </a:cubicBezTo>
                  <a:cubicBezTo>
                    <a:pt x="9" y="2"/>
                    <a:pt x="9" y="2"/>
                    <a:pt x="9" y="2"/>
                  </a:cubicBezTo>
                  <a:cubicBezTo>
                    <a:pt x="9" y="2"/>
                    <a:pt x="9" y="2"/>
                    <a:pt x="9" y="2"/>
                  </a:cubicBezTo>
                  <a:cubicBezTo>
                    <a:pt x="10" y="2"/>
                    <a:pt x="10" y="2"/>
                    <a:pt x="10" y="2"/>
                  </a:cubicBezTo>
                  <a:cubicBezTo>
                    <a:pt x="10" y="2"/>
                    <a:pt x="10" y="2"/>
                    <a:pt x="10" y="2"/>
                  </a:cubicBezTo>
                  <a:cubicBezTo>
                    <a:pt x="9" y="2"/>
                    <a:pt x="9" y="2"/>
                    <a:pt x="9" y="2"/>
                  </a:cubicBezTo>
                  <a:moveTo>
                    <a:pt x="11" y="2"/>
                  </a:moveTo>
                  <a:cubicBezTo>
                    <a:pt x="10" y="1"/>
                    <a:pt x="10" y="1"/>
                    <a:pt x="10" y="1"/>
                  </a:cubicBezTo>
                  <a:cubicBezTo>
                    <a:pt x="10" y="1"/>
                    <a:pt x="10" y="1"/>
                    <a:pt x="10" y="1"/>
                  </a:cubicBezTo>
                  <a:cubicBezTo>
                    <a:pt x="10" y="1"/>
                    <a:pt x="10" y="1"/>
                    <a:pt x="10" y="1"/>
                  </a:cubicBezTo>
                  <a:cubicBezTo>
                    <a:pt x="11" y="1"/>
                    <a:pt x="11" y="1"/>
                    <a:pt x="11" y="1"/>
                  </a:cubicBezTo>
                  <a:cubicBezTo>
                    <a:pt x="11" y="2"/>
                    <a:pt x="11" y="2"/>
                    <a:pt x="11" y="2"/>
                  </a:cubicBezTo>
                  <a:moveTo>
                    <a:pt x="11" y="0"/>
                  </a:moveTo>
                  <a:cubicBezTo>
                    <a:pt x="11" y="0"/>
                    <a:pt x="11" y="0"/>
                    <a:pt x="11" y="0"/>
                  </a:cubicBezTo>
                  <a:cubicBezTo>
                    <a:pt x="11" y="0"/>
                    <a:pt x="11" y="0"/>
                    <a:pt x="11" y="0"/>
                  </a:cubicBezTo>
                  <a:cubicBezTo>
                    <a:pt x="10" y="0"/>
                    <a:pt x="10" y="0"/>
                    <a:pt x="10" y="0"/>
                  </a:cubicBezTo>
                  <a:cubicBezTo>
                    <a:pt x="7" y="1"/>
                    <a:pt x="3" y="4"/>
                    <a:pt x="2" y="7"/>
                  </a:cubicBezTo>
                  <a:cubicBezTo>
                    <a:pt x="0" y="11"/>
                    <a:pt x="0" y="15"/>
                    <a:pt x="3" y="18"/>
                  </a:cubicBezTo>
                  <a:cubicBezTo>
                    <a:pt x="3" y="18"/>
                    <a:pt x="3" y="18"/>
                    <a:pt x="3" y="18"/>
                  </a:cubicBezTo>
                  <a:cubicBezTo>
                    <a:pt x="3" y="18"/>
                    <a:pt x="3" y="18"/>
                    <a:pt x="3" y="18"/>
                  </a:cubicBezTo>
                  <a:cubicBezTo>
                    <a:pt x="3" y="19"/>
                    <a:pt x="4" y="20"/>
                    <a:pt x="5" y="20"/>
                  </a:cubicBezTo>
                  <a:cubicBezTo>
                    <a:pt x="5" y="21"/>
                    <a:pt x="5" y="21"/>
                    <a:pt x="5" y="21"/>
                  </a:cubicBezTo>
                  <a:cubicBezTo>
                    <a:pt x="5" y="21"/>
                    <a:pt x="5" y="21"/>
                    <a:pt x="5" y="21"/>
                  </a:cubicBezTo>
                  <a:cubicBezTo>
                    <a:pt x="5" y="21"/>
                    <a:pt x="5" y="21"/>
                    <a:pt x="5" y="21"/>
                  </a:cubicBezTo>
                  <a:cubicBezTo>
                    <a:pt x="5" y="21"/>
                    <a:pt x="5" y="21"/>
                    <a:pt x="5" y="21"/>
                  </a:cubicBezTo>
                  <a:cubicBezTo>
                    <a:pt x="7" y="21"/>
                    <a:pt x="8" y="22"/>
                    <a:pt x="10" y="22"/>
                  </a:cubicBezTo>
                  <a:cubicBezTo>
                    <a:pt x="10" y="22"/>
                    <a:pt x="10" y="22"/>
                    <a:pt x="10" y="22"/>
                  </a:cubicBezTo>
                  <a:cubicBezTo>
                    <a:pt x="10" y="22"/>
                    <a:pt x="10" y="22"/>
                    <a:pt x="10" y="22"/>
                  </a:cubicBezTo>
                  <a:cubicBezTo>
                    <a:pt x="11" y="23"/>
                    <a:pt x="11" y="23"/>
                    <a:pt x="12" y="23"/>
                  </a:cubicBezTo>
                  <a:cubicBezTo>
                    <a:pt x="16" y="23"/>
                    <a:pt x="20" y="20"/>
                    <a:pt x="21" y="17"/>
                  </a:cubicBezTo>
                  <a:cubicBezTo>
                    <a:pt x="23" y="12"/>
                    <a:pt x="23" y="6"/>
                    <a:pt x="18" y="2"/>
                  </a:cubicBezTo>
                  <a:cubicBezTo>
                    <a:pt x="17" y="2"/>
                    <a:pt x="16" y="1"/>
                    <a:pt x="15" y="1"/>
                  </a:cubicBezTo>
                  <a:cubicBezTo>
                    <a:pt x="15" y="1"/>
                    <a:pt x="15" y="1"/>
                    <a:pt x="15" y="1"/>
                  </a:cubicBezTo>
                  <a:cubicBezTo>
                    <a:pt x="14" y="1"/>
                    <a:pt x="13" y="0"/>
                    <a:pt x="11" y="0"/>
                  </a:cubicBezTo>
                  <a:cubicBezTo>
                    <a:pt x="11" y="0"/>
                    <a:pt x="11" y="0"/>
                    <a:pt x="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5" name="Freeform 61"/>
            <p:cNvSpPr>
              <a:spLocks noEditPoints="1"/>
            </p:cNvSpPr>
            <p:nvPr/>
          </p:nvSpPr>
          <p:spPr bwMode="auto">
            <a:xfrm>
              <a:off x="3599" y="2436"/>
              <a:ext cx="42" cy="43"/>
            </a:xfrm>
            <a:custGeom>
              <a:avLst/>
              <a:gdLst>
                <a:gd name="T0" fmla="*/ 13 w 18"/>
                <a:gd name="T1" fmla="*/ 15 h 18"/>
                <a:gd name="T2" fmla="*/ 12 w 18"/>
                <a:gd name="T3" fmla="*/ 16 h 18"/>
                <a:gd name="T4" fmla="*/ 14 w 18"/>
                <a:gd name="T5" fmla="*/ 14 h 18"/>
                <a:gd name="T6" fmla="*/ 13 w 18"/>
                <a:gd name="T7" fmla="*/ 15 h 18"/>
                <a:gd name="T8" fmla="*/ 14 w 18"/>
                <a:gd name="T9" fmla="*/ 14 h 18"/>
                <a:gd name="T10" fmla="*/ 15 w 18"/>
                <a:gd name="T11" fmla="*/ 13 h 18"/>
                <a:gd name="T12" fmla="*/ 14 w 18"/>
                <a:gd name="T13" fmla="*/ 14 h 18"/>
                <a:gd name="T14" fmla="*/ 15 w 18"/>
                <a:gd name="T15" fmla="*/ 13 h 18"/>
                <a:gd name="T16" fmla="*/ 15 w 18"/>
                <a:gd name="T17" fmla="*/ 12 h 18"/>
                <a:gd name="T18" fmla="*/ 15 w 18"/>
                <a:gd name="T19" fmla="*/ 13 h 18"/>
                <a:gd name="T20" fmla="*/ 15 w 18"/>
                <a:gd name="T21" fmla="*/ 11 h 18"/>
                <a:gd name="T22" fmla="*/ 16 w 18"/>
                <a:gd name="T23" fmla="*/ 10 h 18"/>
                <a:gd name="T24" fmla="*/ 16 w 18"/>
                <a:gd name="T25" fmla="*/ 10 h 18"/>
                <a:gd name="T26" fmla="*/ 16 w 18"/>
                <a:gd name="T27" fmla="*/ 8 h 18"/>
                <a:gd name="T28" fmla="*/ 16 w 18"/>
                <a:gd name="T29" fmla="*/ 10 h 18"/>
                <a:gd name="T30" fmla="*/ 16 w 18"/>
                <a:gd name="T31" fmla="*/ 8 h 18"/>
                <a:gd name="T32" fmla="*/ 16 w 18"/>
                <a:gd name="T33" fmla="*/ 7 h 18"/>
                <a:gd name="T34" fmla="*/ 16 w 18"/>
                <a:gd name="T35" fmla="*/ 6 h 18"/>
                <a:gd name="T36" fmla="*/ 15 w 18"/>
                <a:gd name="T37" fmla="*/ 5 h 18"/>
                <a:gd name="T38" fmla="*/ 16 w 18"/>
                <a:gd name="T39" fmla="*/ 6 h 18"/>
                <a:gd name="T40" fmla="*/ 15 w 18"/>
                <a:gd name="T41" fmla="*/ 5 h 18"/>
                <a:gd name="T42" fmla="*/ 15 w 18"/>
                <a:gd name="T43" fmla="*/ 4 h 18"/>
                <a:gd name="T44" fmla="*/ 15 w 18"/>
                <a:gd name="T45" fmla="*/ 4 h 18"/>
                <a:gd name="T46" fmla="*/ 15 w 18"/>
                <a:gd name="T47" fmla="*/ 4 h 18"/>
                <a:gd name="T48" fmla="*/ 7 w 18"/>
                <a:gd name="T49" fmla="*/ 17 h 18"/>
                <a:gd name="T50" fmla="*/ 2 w 18"/>
                <a:gd name="T51" fmla="*/ 6 h 18"/>
                <a:gd name="T52" fmla="*/ 10 w 18"/>
                <a:gd name="T53" fmla="*/ 1 h 18"/>
                <a:gd name="T54" fmla="*/ 11 w 18"/>
                <a:gd name="T55" fmla="*/ 2 h 18"/>
                <a:gd name="T56" fmla="*/ 15 w 18"/>
                <a:gd name="T57" fmla="*/ 8 h 18"/>
                <a:gd name="T58" fmla="*/ 15 w 18"/>
                <a:gd name="T59" fmla="*/ 8 h 18"/>
                <a:gd name="T60" fmla="*/ 7 w 18"/>
                <a:gd name="T61" fmla="*/ 17 h 18"/>
                <a:gd name="T62" fmla="*/ 7 w 18"/>
                <a:gd name="T63" fmla="*/ 17 h 18"/>
                <a:gd name="T64" fmla="*/ 2 w 18"/>
                <a:gd name="T65" fmla="*/ 6 h 18"/>
                <a:gd name="T66" fmla="*/ 8 w 18"/>
                <a:gd name="T67" fmla="*/ 18 h 18"/>
                <a:gd name="T68" fmla="*/ 13 w 18"/>
                <a:gd name="T6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 h="18">
                  <a:moveTo>
                    <a:pt x="12" y="16"/>
                  </a:moveTo>
                  <a:cubicBezTo>
                    <a:pt x="13" y="15"/>
                    <a:pt x="13" y="15"/>
                    <a:pt x="13" y="15"/>
                  </a:cubicBezTo>
                  <a:cubicBezTo>
                    <a:pt x="13" y="15"/>
                    <a:pt x="13" y="15"/>
                    <a:pt x="13" y="15"/>
                  </a:cubicBezTo>
                  <a:cubicBezTo>
                    <a:pt x="12" y="16"/>
                    <a:pt x="12" y="16"/>
                    <a:pt x="12" y="16"/>
                  </a:cubicBezTo>
                  <a:moveTo>
                    <a:pt x="13" y="15"/>
                  </a:moveTo>
                  <a:cubicBezTo>
                    <a:pt x="14" y="14"/>
                    <a:pt x="14" y="14"/>
                    <a:pt x="14" y="14"/>
                  </a:cubicBezTo>
                  <a:cubicBezTo>
                    <a:pt x="14" y="14"/>
                    <a:pt x="14" y="14"/>
                    <a:pt x="14" y="14"/>
                  </a:cubicBezTo>
                  <a:cubicBezTo>
                    <a:pt x="13" y="15"/>
                    <a:pt x="13" y="15"/>
                    <a:pt x="13" y="15"/>
                  </a:cubicBezTo>
                  <a:cubicBezTo>
                    <a:pt x="13" y="15"/>
                    <a:pt x="13" y="15"/>
                    <a:pt x="13" y="15"/>
                  </a:cubicBezTo>
                  <a:moveTo>
                    <a:pt x="14" y="14"/>
                  </a:moveTo>
                  <a:cubicBezTo>
                    <a:pt x="14" y="13"/>
                    <a:pt x="14" y="13"/>
                    <a:pt x="14" y="13"/>
                  </a:cubicBezTo>
                  <a:cubicBezTo>
                    <a:pt x="15" y="13"/>
                    <a:pt x="15" y="13"/>
                    <a:pt x="15" y="13"/>
                  </a:cubicBezTo>
                  <a:cubicBezTo>
                    <a:pt x="14" y="14"/>
                    <a:pt x="14" y="14"/>
                    <a:pt x="14" y="14"/>
                  </a:cubicBezTo>
                  <a:cubicBezTo>
                    <a:pt x="14" y="14"/>
                    <a:pt x="14" y="14"/>
                    <a:pt x="14" y="14"/>
                  </a:cubicBezTo>
                  <a:cubicBezTo>
                    <a:pt x="14" y="14"/>
                    <a:pt x="14" y="14"/>
                    <a:pt x="14" y="14"/>
                  </a:cubicBezTo>
                  <a:moveTo>
                    <a:pt x="15" y="13"/>
                  </a:moveTo>
                  <a:cubicBezTo>
                    <a:pt x="15" y="13"/>
                    <a:pt x="15" y="13"/>
                    <a:pt x="15" y="13"/>
                  </a:cubicBezTo>
                  <a:cubicBezTo>
                    <a:pt x="15" y="12"/>
                    <a:pt x="15" y="12"/>
                    <a:pt x="15" y="12"/>
                  </a:cubicBezTo>
                  <a:cubicBezTo>
                    <a:pt x="15" y="12"/>
                    <a:pt x="15" y="12"/>
                    <a:pt x="15" y="12"/>
                  </a:cubicBezTo>
                  <a:cubicBezTo>
                    <a:pt x="15" y="13"/>
                    <a:pt x="15" y="13"/>
                    <a:pt x="15" y="13"/>
                  </a:cubicBezTo>
                  <a:moveTo>
                    <a:pt x="16" y="11"/>
                  </a:moveTo>
                  <a:cubicBezTo>
                    <a:pt x="15" y="11"/>
                    <a:pt x="15" y="11"/>
                    <a:pt x="15" y="11"/>
                  </a:cubicBezTo>
                  <a:cubicBezTo>
                    <a:pt x="15" y="10"/>
                    <a:pt x="15" y="10"/>
                    <a:pt x="15" y="10"/>
                  </a:cubicBezTo>
                  <a:cubicBezTo>
                    <a:pt x="16" y="10"/>
                    <a:pt x="16" y="10"/>
                    <a:pt x="16" y="10"/>
                  </a:cubicBezTo>
                  <a:cubicBezTo>
                    <a:pt x="16" y="11"/>
                    <a:pt x="16" y="11"/>
                    <a:pt x="16" y="11"/>
                  </a:cubicBezTo>
                  <a:moveTo>
                    <a:pt x="16" y="10"/>
                  </a:moveTo>
                  <a:cubicBezTo>
                    <a:pt x="16" y="10"/>
                    <a:pt x="16" y="10"/>
                    <a:pt x="16" y="10"/>
                  </a:cubicBezTo>
                  <a:cubicBezTo>
                    <a:pt x="16" y="9"/>
                    <a:pt x="16" y="9"/>
                    <a:pt x="16" y="8"/>
                  </a:cubicBezTo>
                  <a:cubicBezTo>
                    <a:pt x="16" y="8"/>
                    <a:pt x="16" y="8"/>
                    <a:pt x="16" y="8"/>
                  </a:cubicBezTo>
                  <a:cubicBezTo>
                    <a:pt x="16" y="9"/>
                    <a:pt x="16" y="9"/>
                    <a:pt x="16" y="10"/>
                  </a:cubicBezTo>
                  <a:moveTo>
                    <a:pt x="16" y="8"/>
                  </a:moveTo>
                  <a:cubicBezTo>
                    <a:pt x="16" y="8"/>
                    <a:pt x="16" y="8"/>
                    <a:pt x="16" y="8"/>
                  </a:cubicBezTo>
                  <a:cubicBezTo>
                    <a:pt x="16" y="7"/>
                    <a:pt x="16" y="7"/>
                    <a:pt x="16" y="7"/>
                  </a:cubicBezTo>
                  <a:cubicBezTo>
                    <a:pt x="16" y="7"/>
                    <a:pt x="16" y="7"/>
                    <a:pt x="16" y="7"/>
                  </a:cubicBezTo>
                  <a:cubicBezTo>
                    <a:pt x="16" y="8"/>
                    <a:pt x="16" y="8"/>
                    <a:pt x="16" y="8"/>
                  </a:cubicBezTo>
                  <a:moveTo>
                    <a:pt x="16" y="6"/>
                  </a:moveTo>
                  <a:cubicBezTo>
                    <a:pt x="15" y="6"/>
                    <a:pt x="15" y="6"/>
                    <a:pt x="15" y="6"/>
                  </a:cubicBezTo>
                  <a:cubicBezTo>
                    <a:pt x="15" y="5"/>
                    <a:pt x="15" y="5"/>
                    <a:pt x="15" y="5"/>
                  </a:cubicBezTo>
                  <a:cubicBezTo>
                    <a:pt x="15" y="5"/>
                    <a:pt x="15" y="5"/>
                    <a:pt x="15" y="5"/>
                  </a:cubicBezTo>
                  <a:cubicBezTo>
                    <a:pt x="16" y="6"/>
                    <a:pt x="16" y="6"/>
                    <a:pt x="16" y="6"/>
                  </a:cubicBezTo>
                  <a:moveTo>
                    <a:pt x="15" y="5"/>
                  </a:moveTo>
                  <a:cubicBezTo>
                    <a:pt x="15" y="5"/>
                    <a:pt x="15" y="5"/>
                    <a:pt x="15" y="5"/>
                  </a:cubicBezTo>
                  <a:cubicBezTo>
                    <a:pt x="15" y="4"/>
                    <a:pt x="15" y="4"/>
                    <a:pt x="15" y="4"/>
                  </a:cubicBezTo>
                  <a:cubicBezTo>
                    <a:pt x="15" y="4"/>
                    <a:pt x="15" y="4"/>
                    <a:pt x="15" y="4"/>
                  </a:cubicBezTo>
                  <a:cubicBezTo>
                    <a:pt x="15" y="5"/>
                    <a:pt x="15" y="5"/>
                    <a:pt x="15" y="5"/>
                  </a:cubicBezTo>
                  <a:moveTo>
                    <a:pt x="15" y="4"/>
                  </a:moveTo>
                  <a:cubicBezTo>
                    <a:pt x="15" y="4"/>
                    <a:pt x="15" y="4"/>
                    <a:pt x="15" y="4"/>
                  </a:cubicBezTo>
                  <a:cubicBezTo>
                    <a:pt x="15" y="4"/>
                    <a:pt x="15" y="4"/>
                    <a:pt x="15" y="4"/>
                  </a:cubicBezTo>
                  <a:cubicBezTo>
                    <a:pt x="15" y="4"/>
                    <a:pt x="15" y="4"/>
                    <a:pt x="15" y="4"/>
                  </a:cubicBezTo>
                  <a:moveTo>
                    <a:pt x="7" y="17"/>
                  </a:moveTo>
                  <a:cubicBezTo>
                    <a:pt x="6" y="16"/>
                    <a:pt x="6" y="16"/>
                    <a:pt x="5" y="16"/>
                  </a:cubicBezTo>
                  <a:cubicBezTo>
                    <a:pt x="2" y="14"/>
                    <a:pt x="1" y="10"/>
                    <a:pt x="2" y="6"/>
                  </a:cubicBezTo>
                  <a:cubicBezTo>
                    <a:pt x="4" y="4"/>
                    <a:pt x="6" y="1"/>
                    <a:pt x="10" y="1"/>
                  </a:cubicBezTo>
                  <a:cubicBezTo>
                    <a:pt x="10" y="1"/>
                    <a:pt x="10" y="1"/>
                    <a:pt x="10" y="1"/>
                  </a:cubicBezTo>
                  <a:cubicBezTo>
                    <a:pt x="10" y="1"/>
                    <a:pt x="10" y="1"/>
                    <a:pt x="10" y="1"/>
                  </a:cubicBezTo>
                  <a:cubicBezTo>
                    <a:pt x="11" y="2"/>
                    <a:pt x="11" y="2"/>
                    <a:pt x="11" y="2"/>
                  </a:cubicBezTo>
                  <a:cubicBezTo>
                    <a:pt x="14" y="3"/>
                    <a:pt x="15" y="5"/>
                    <a:pt x="15" y="8"/>
                  </a:cubicBezTo>
                  <a:cubicBezTo>
                    <a:pt x="15" y="8"/>
                    <a:pt x="15" y="8"/>
                    <a:pt x="15" y="8"/>
                  </a:cubicBezTo>
                  <a:cubicBezTo>
                    <a:pt x="15" y="8"/>
                    <a:pt x="15" y="8"/>
                    <a:pt x="15" y="8"/>
                  </a:cubicBezTo>
                  <a:cubicBezTo>
                    <a:pt x="15" y="8"/>
                    <a:pt x="15" y="8"/>
                    <a:pt x="15" y="8"/>
                  </a:cubicBezTo>
                  <a:cubicBezTo>
                    <a:pt x="15" y="10"/>
                    <a:pt x="14" y="11"/>
                    <a:pt x="14" y="12"/>
                  </a:cubicBezTo>
                  <a:cubicBezTo>
                    <a:pt x="13" y="15"/>
                    <a:pt x="10" y="17"/>
                    <a:pt x="7" y="17"/>
                  </a:cubicBezTo>
                  <a:cubicBezTo>
                    <a:pt x="7" y="17"/>
                    <a:pt x="7" y="17"/>
                    <a:pt x="7" y="17"/>
                  </a:cubicBezTo>
                  <a:cubicBezTo>
                    <a:pt x="7" y="17"/>
                    <a:pt x="7" y="17"/>
                    <a:pt x="7" y="17"/>
                  </a:cubicBezTo>
                  <a:moveTo>
                    <a:pt x="10" y="0"/>
                  </a:moveTo>
                  <a:cubicBezTo>
                    <a:pt x="6" y="0"/>
                    <a:pt x="3" y="3"/>
                    <a:pt x="2" y="6"/>
                  </a:cubicBezTo>
                  <a:cubicBezTo>
                    <a:pt x="0" y="10"/>
                    <a:pt x="1" y="15"/>
                    <a:pt x="5" y="17"/>
                  </a:cubicBezTo>
                  <a:cubicBezTo>
                    <a:pt x="6" y="17"/>
                    <a:pt x="7" y="18"/>
                    <a:pt x="8" y="18"/>
                  </a:cubicBezTo>
                  <a:cubicBezTo>
                    <a:pt x="11" y="18"/>
                    <a:pt x="15" y="16"/>
                    <a:pt x="16" y="13"/>
                  </a:cubicBezTo>
                  <a:cubicBezTo>
                    <a:pt x="18" y="9"/>
                    <a:pt x="17" y="4"/>
                    <a:pt x="13" y="1"/>
                  </a:cubicBezTo>
                  <a:cubicBezTo>
                    <a:pt x="12" y="0"/>
                    <a:pt x="11" y="0"/>
                    <a:pt x="1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 name="Freeform 62"/>
            <p:cNvSpPr>
              <a:spLocks noEditPoints="1"/>
            </p:cNvSpPr>
            <p:nvPr/>
          </p:nvSpPr>
          <p:spPr bwMode="auto">
            <a:xfrm>
              <a:off x="3608" y="2441"/>
              <a:ext cx="21" cy="33"/>
            </a:xfrm>
            <a:custGeom>
              <a:avLst/>
              <a:gdLst>
                <a:gd name="T0" fmla="*/ 5 w 9"/>
                <a:gd name="T1" fmla="*/ 2 h 14"/>
                <a:gd name="T2" fmla="*/ 6 w 9"/>
                <a:gd name="T3" fmla="*/ 1 h 14"/>
                <a:gd name="T4" fmla="*/ 6 w 9"/>
                <a:gd name="T5" fmla="*/ 2 h 14"/>
                <a:gd name="T6" fmla="*/ 6 w 9"/>
                <a:gd name="T7" fmla="*/ 2 h 14"/>
                <a:gd name="T8" fmla="*/ 6 w 9"/>
                <a:gd name="T9" fmla="*/ 3 h 14"/>
                <a:gd name="T10" fmla="*/ 7 w 9"/>
                <a:gd name="T11" fmla="*/ 5 h 14"/>
                <a:gd name="T12" fmla="*/ 5 w 9"/>
                <a:gd name="T13" fmla="*/ 3 h 14"/>
                <a:gd name="T14" fmla="*/ 4 w 9"/>
                <a:gd name="T15" fmla="*/ 6 h 14"/>
                <a:gd name="T16" fmla="*/ 6 w 9"/>
                <a:gd name="T17" fmla="*/ 9 h 14"/>
                <a:gd name="T18" fmla="*/ 4 w 9"/>
                <a:gd name="T19" fmla="*/ 11 h 14"/>
                <a:gd name="T20" fmla="*/ 3 w 9"/>
                <a:gd name="T21" fmla="*/ 13 h 14"/>
                <a:gd name="T22" fmla="*/ 3 w 9"/>
                <a:gd name="T23" fmla="*/ 13 h 14"/>
                <a:gd name="T24" fmla="*/ 3 w 9"/>
                <a:gd name="T25" fmla="*/ 11 h 14"/>
                <a:gd name="T26" fmla="*/ 1 w 9"/>
                <a:gd name="T27" fmla="*/ 9 h 14"/>
                <a:gd name="T28" fmla="*/ 4 w 9"/>
                <a:gd name="T29" fmla="*/ 10 h 14"/>
                <a:gd name="T30" fmla="*/ 5 w 9"/>
                <a:gd name="T31" fmla="*/ 10 h 14"/>
                <a:gd name="T32" fmla="*/ 5 w 9"/>
                <a:gd name="T33" fmla="*/ 8 h 14"/>
                <a:gd name="T34" fmla="*/ 2 w 9"/>
                <a:gd name="T35" fmla="*/ 4 h 14"/>
                <a:gd name="T36" fmla="*/ 4 w 9"/>
                <a:gd name="T37" fmla="*/ 3 h 14"/>
                <a:gd name="T38" fmla="*/ 5 w 9"/>
                <a:gd name="T39" fmla="*/ 3 h 14"/>
                <a:gd name="T40" fmla="*/ 5 w 9"/>
                <a:gd name="T41" fmla="*/ 1 h 14"/>
                <a:gd name="T42" fmla="*/ 5 w 9"/>
                <a:gd name="T43" fmla="*/ 2 h 14"/>
                <a:gd name="T44" fmla="*/ 3 w 9"/>
                <a:gd name="T45" fmla="*/ 2 h 14"/>
                <a:gd name="T46" fmla="*/ 3 w 9"/>
                <a:gd name="T47" fmla="*/ 7 h 14"/>
                <a:gd name="T48" fmla="*/ 5 w 9"/>
                <a:gd name="T49" fmla="*/ 9 h 14"/>
                <a:gd name="T50" fmla="*/ 4 w 9"/>
                <a:gd name="T51" fmla="*/ 10 h 14"/>
                <a:gd name="T52" fmla="*/ 3 w 9"/>
                <a:gd name="T53" fmla="*/ 8 h 14"/>
                <a:gd name="T54" fmla="*/ 1 w 9"/>
                <a:gd name="T55" fmla="*/ 8 h 14"/>
                <a:gd name="T56" fmla="*/ 2 w 9"/>
                <a:gd name="T57" fmla="*/ 13 h 14"/>
                <a:gd name="T58" fmla="*/ 3 w 9"/>
                <a:gd name="T59" fmla="*/ 13 h 14"/>
                <a:gd name="T60" fmla="*/ 3 w 9"/>
                <a:gd name="T61" fmla="*/ 14 h 14"/>
                <a:gd name="T62" fmla="*/ 4 w 9"/>
                <a:gd name="T63" fmla="*/ 14 h 14"/>
                <a:gd name="T64" fmla="*/ 7 w 9"/>
                <a:gd name="T65" fmla="*/ 11 h 14"/>
                <a:gd name="T66" fmla="*/ 5 w 9"/>
                <a:gd name="T67" fmla="*/ 6 h 14"/>
                <a:gd name="T68" fmla="*/ 4 w 9"/>
                <a:gd name="T69" fmla="*/ 5 h 14"/>
                <a:gd name="T70" fmla="*/ 5 w 9"/>
                <a:gd name="T71" fmla="*/ 4 h 14"/>
                <a:gd name="T72" fmla="*/ 6 w 9"/>
                <a:gd name="T73" fmla="*/ 6 h 14"/>
                <a:gd name="T74" fmla="*/ 8 w 9"/>
                <a:gd name="T75" fmla="*/ 6 h 14"/>
                <a:gd name="T76" fmla="*/ 9 w 9"/>
                <a:gd name="T77" fmla="*/ 6 h 14"/>
                <a:gd name="T78" fmla="*/ 7 w 9"/>
                <a:gd name="T79" fmla="*/ 2 h 14"/>
                <a:gd name="T80" fmla="*/ 6 w 9"/>
                <a:gd name="T81" fmla="*/ 1 h 14"/>
                <a:gd name="T82" fmla="*/ 5 w 9"/>
                <a:gd name="T8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 h="14">
                  <a:moveTo>
                    <a:pt x="5" y="3"/>
                  </a:moveTo>
                  <a:cubicBezTo>
                    <a:pt x="5" y="2"/>
                    <a:pt x="5" y="2"/>
                    <a:pt x="5" y="2"/>
                  </a:cubicBezTo>
                  <a:cubicBezTo>
                    <a:pt x="6" y="2"/>
                    <a:pt x="6" y="2"/>
                    <a:pt x="6" y="2"/>
                  </a:cubicBezTo>
                  <a:cubicBezTo>
                    <a:pt x="6" y="1"/>
                    <a:pt x="6" y="1"/>
                    <a:pt x="6" y="1"/>
                  </a:cubicBezTo>
                  <a:cubicBezTo>
                    <a:pt x="6" y="1"/>
                    <a:pt x="6" y="1"/>
                    <a:pt x="6" y="1"/>
                  </a:cubicBezTo>
                  <a:cubicBezTo>
                    <a:pt x="6" y="2"/>
                    <a:pt x="6" y="2"/>
                    <a:pt x="6" y="2"/>
                  </a:cubicBezTo>
                  <a:cubicBezTo>
                    <a:pt x="6" y="2"/>
                    <a:pt x="6" y="2"/>
                    <a:pt x="6" y="2"/>
                  </a:cubicBezTo>
                  <a:cubicBezTo>
                    <a:pt x="6" y="2"/>
                    <a:pt x="6" y="2"/>
                    <a:pt x="6" y="2"/>
                  </a:cubicBezTo>
                  <a:cubicBezTo>
                    <a:pt x="6" y="3"/>
                    <a:pt x="6" y="3"/>
                    <a:pt x="6" y="3"/>
                  </a:cubicBezTo>
                  <a:cubicBezTo>
                    <a:pt x="6" y="3"/>
                    <a:pt x="6" y="3"/>
                    <a:pt x="6" y="3"/>
                  </a:cubicBezTo>
                  <a:cubicBezTo>
                    <a:pt x="7" y="3"/>
                    <a:pt x="8" y="4"/>
                    <a:pt x="8" y="5"/>
                  </a:cubicBezTo>
                  <a:cubicBezTo>
                    <a:pt x="7" y="5"/>
                    <a:pt x="7" y="5"/>
                    <a:pt x="7" y="5"/>
                  </a:cubicBezTo>
                  <a:cubicBezTo>
                    <a:pt x="7" y="4"/>
                    <a:pt x="6" y="4"/>
                    <a:pt x="5" y="4"/>
                  </a:cubicBezTo>
                  <a:cubicBezTo>
                    <a:pt x="5" y="3"/>
                    <a:pt x="5" y="3"/>
                    <a:pt x="5" y="3"/>
                  </a:cubicBezTo>
                  <a:cubicBezTo>
                    <a:pt x="4" y="3"/>
                    <a:pt x="3" y="4"/>
                    <a:pt x="3" y="4"/>
                  </a:cubicBezTo>
                  <a:cubicBezTo>
                    <a:pt x="3" y="5"/>
                    <a:pt x="3" y="5"/>
                    <a:pt x="4" y="6"/>
                  </a:cubicBezTo>
                  <a:cubicBezTo>
                    <a:pt x="5" y="7"/>
                    <a:pt x="5" y="7"/>
                    <a:pt x="5" y="7"/>
                  </a:cubicBezTo>
                  <a:cubicBezTo>
                    <a:pt x="5" y="7"/>
                    <a:pt x="6" y="8"/>
                    <a:pt x="6" y="9"/>
                  </a:cubicBezTo>
                  <a:cubicBezTo>
                    <a:pt x="7" y="9"/>
                    <a:pt x="6" y="10"/>
                    <a:pt x="6" y="11"/>
                  </a:cubicBezTo>
                  <a:cubicBezTo>
                    <a:pt x="6" y="11"/>
                    <a:pt x="5" y="11"/>
                    <a:pt x="4" y="11"/>
                  </a:cubicBezTo>
                  <a:cubicBezTo>
                    <a:pt x="4" y="12"/>
                    <a:pt x="4" y="12"/>
                    <a:pt x="4" y="12"/>
                  </a:cubicBezTo>
                  <a:cubicBezTo>
                    <a:pt x="4" y="12"/>
                    <a:pt x="3" y="12"/>
                    <a:pt x="3" y="13"/>
                  </a:cubicBezTo>
                  <a:cubicBezTo>
                    <a:pt x="3" y="13"/>
                    <a:pt x="3" y="13"/>
                    <a:pt x="3" y="13"/>
                  </a:cubicBezTo>
                  <a:cubicBezTo>
                    <a:pt x="3" y="13"/>
                    <a:pt x="3" y="13"/>
                    <a:pt x="3" y="13"/>
                  </a:cubicBezTo>
                  <a:cubicBezTo>
                    <a:pt x="3" y="12"/>
                    <a:pt x="3" y="12"/>
                    <a:pt x="3" y="12"/>
                  </a:cubicBezTo>
                  <a:cubicBezTo>
                    <a:pt x="3" y="11"/>
                    <a:pt x="3" y="11"/>
                    <a:pt x="3" y="11"/>
                  </a:cubicBezTo>
                  <a:cubicBezTo>
                    <a:pt x="3" y="11"/>
                    <a:pt x="3" y="11"/>
                    <a:pt x="3" y="11"/>
                  </a:cubicBezTo>
                  <a:cubicBezTo>
                    <a:pt x="2" y="10"/>
                    <a:pt x="1" y="10"/>
                    <a:pt x="1" y="9"/>
                  </a:cubicBezTo>
                  <a:cubicBezTo>
                    <a:pt x="2" y="9"/>
                    <a:pt x="2" y="9"/>
                    <a:pt x="2" y="9"/>
                  </a:cubicBezTo>
                  <a:cubicBezTo>
                    <a:pt x="2" y="10"/>
                    <a:pt x="3" y="10"/>
                    <a:pt x="4" y="10"/>
                  </a:cubicBezTo>
                  <a:cubicBezTo>
                    <a:pt x="4" y="11"/>
                    <a:pt x="4" y="11"/>
                    <a:pt x="4" y="11"/>
                  </a:cubicBezTo>
                  <a:cubicBezTo>
                    <a:pt x="5" y="11"/>
                    <a:pt x="5" y="10"/>
                    <a:pt x="5" y="10"/>
                  </a:cubicBezTo>
                  <a:cubicBezTo>
                    <a:pt x="6" y="9"/>
                    <a:pt x="6" y="9"/>
                    <a:pt x="6" y="9"/>
                  </a:cubicBezTo>
                  <a:cubicBezTo>
                    <a:pt x="6" y="8"/>
                    <a:pt x="5" y="8"/>
                    <a:pt x="5" y="8"/>
                  </a:cubicBezTo>
                  <a:cubicBezTo>
                    <a:pt x="3" y="6"/>
                    <a:pt x="3" y="6"/>
                    <a:pt x="3" y="6"/>
                  </a:cubicBezTo>
                  <a:cubicBezTo>
                    <a:pt x="3" y="6"/>
                    <a:pt x="2" y="5"/>
                    <a:pt x="2" y="4"/>
                  </a:cubicBezTo>
                  <a:cubicBezTo>
                    <a:pt x="2" y="4"/>
                    <a:pt x="3" y="3"/>
                    <a:pt x="3" y="3"/>
                  </a:cubicBezTo>
                  <a:cubicBezTo>
                    <a:pt x="4" y="3"/>
                    <a:pt x="4" y="3"/>
                    <a:pt x="4" y="3"/>
                  </a:cubicBezTo>
                  <a:cubicBezTo>
                    <a:pt x="4" y="3"/>
                    <a:pt x="5" y="3"/>
                    <a:pt x="5" y="3"/>
                  </a:cubicBezTo>
                  <a:cubicBezTo>
                    <a:pt x="5" y="3"/>
                    <a:pt x="5" y="3"/>
                    <a:pt x="5" y="3"/>
                  </a:cubicBezTo>
                  <a:moveTo>
                    <a:pt x="5" y="0"/>
                  </a:moveTo>
                  <a:cubicBezTo>
                    <a:pt x="5" y="1"/>
                    <a:pt x="5" y="1"/>
                    <a:pt x="5" y="1"/>
                  </a:cubicBezTo>
                  <a:cubicBezTo>
                    <a:pt x="5" y="1"/>
                    <a:pt x="5" y="1"/>
                    <a:pt x="5" y="1"/>
                  </a:cubicBezTo>
                  <a:cubicBezTo>
                    <a:pt x="5" y="2"/>
                    <a:pt x="5" y="2"/>
                    <a:pt x="5" y="2"/>
                  </a:cubicBezTo>
                  <a:cubicBezTo>
                    <a:pt x="4" y="2"/>
                    <a:pt x="4" y="2"/>
                    <a:pt x="4" y="2"/>
                  </a:cubicBezTo>
                  <a:cubicBezTo>
                    <a:pt x="4" y="2"/>
                    <a:pt x="3" y="2"/>
                    <a:pt x="3" y="2"/>
                  </a:cubicBezTo>
                  <a:cubicBezTo>
                    <a:pt x="2" y="3"/>
                    <a:pt x="2" y="4"/>
                    <a:pt x="2" y="4"/>
                  </a:cubicBezTo>
                  <a:cubicBezTo>
                    <a:pt x="2" y="6"/>
                    <a:pt x="3" y="7"/>
                    <a:pt x="3" y="7"/>
                  </a:cubicBezTo>
                  <a:cubicBezTo>
                    <a:pt x="4" y="8"/>
                    <a:pt x="4" y="8"/>
                    <a:pt x="4" y="8"/>
                  </a:cubicBezTo>
                  <a:cubicBezTo>
                    <a:pt x="5" y="9"/>
                    <a:pt x="5" y="9"/>
                    <a:pt x="5" y="9"/>
                  </a:cubicBezTo>
                  <a:cubicBezTo>
                    <a:pt x="5" y="9"/>
                    <a:pt x="5" y="9"/>
                    <a:pt x="5" y="9"/>
                  </a:cubicBezTo>
                  <a:cubicBezTo>
                    <a:pt x="4" y="10"/>
                    <a:pt x="4" y="10"/>
                    <a:pt x="4" y="10"/>
                  </a:cubicBezTo>
                  <a:cubicBezTo>
                    <a:pt x="3" y="9"/>
                    <a:pt x="3" y="9"/>
                    <a:pt x="3" y="8"/>
                  </a:cubicBezTo>
                  <a:cubicBezTo>
                    <a:pt x="3" y="8"/>
                    <a:pt x="3" y="8"/>
                    <a:pt x="3" y="8"/>
                  </a:cubicBezTo>
                  <a:cubicBezTo>
                    <a:pt x="2" y="8"/>
                    <a:pt x="2" y="8"/>
                    <a:pt x="1" y="8"/>
                  </a:cubicBezTo>
                  <a:cubicBezTo>
                    <a:pt x="1" y="8"/>
                    <a:pt x="1" y="8"/>
                    <a:pt x="1" y="8"/>
                  </a:cubicBezTo>
                  <a:cubicBezTo>
                    <a:pt x="0" y="9"/>
                    <a:pt x="1" y="11"/>
                    <a:pt x="2" y="12"/>
                  </a:cubicBezTo>
                  <a:cubicBezTo>
                    <a:pt x="2" y="13"/>
                    <a:pt x="2" y="13"/>
                    <a:pt x="2" y="13"/>
                  </a:cubicBezTo>
                  <a:cubicBezTo>
                    <a:pt x="2" y="13"/>
                    <a:pt x="2" y="13"/>
                    <a:pt x="2" y="13"/>
                  </a:cubicBezTo>
                  <a:cubicBezTo>
                    <a:pt x="3" y="13"/>
                    <a:pt x="3" y="13"/>
                    <a:pt x="3" y="13"/>
                  </a:cubicBezTo>
                  <a:cubicBezTo>
                    <a:pt x="3" y="14"/>
                    <a:pt x="3" y="14"/>
                    <a:pt x="3" y="14"/>
                  </a:cubicBezTo>
                  <a:cubicBezTo>
                    <a:pt x="3" y="14"/>
                    <a:pt x="3" y="14"/>
                    <a:pt x="3" y="14"/>
                  </a:cubicBezTo>
                  <a:cubicBezTo>
                    <a:pt x="4" y="14"/>
                    <a:pt x="4" y="14"/>
                    <a:pt x="4" y="14"/>
                  </a:cubicBezTo>
                  <a:cubicBezTo>
                    <a:pt x="4" y="14"/>
                    <a:pt x="4" y="14"/>
                    <a:pt x="4" y="14"/>
                  </a:cubicBezTo>
                  <a:cubicBezTo>
                    <a:pt x="4" y="14"/>
                    <a:pt x="4" y="13"/>
                    <a:pt x="4" y="12"/>
                  </a:cubicBezTo>
                  <a:cubicBezTo>
                    <a:pt x="5" y="12"/>
                    <a:pt x="6" y="12"/>
                    <a:pt x="7" y="11"/>
                  </a:cubicBezTo>
                  <a:cubicBezTo>
                    <a:pt x="7" y="11"/>
                    <a:pt x="8" y="10"/>
                    <a:pt x="7" y="9"/>
                  </a:cubicBezTo>
                  <a:cubicBezTo>
                    <a:pt x="7" y="7"/>
                    <a:pt x="6" y="7"/>
                    <a:pt x="5" y="6"/>
                  </a:cubicBezTo>
                  <a:cubicBezTo>
                    <a:pt x="5" y="5"/>
                    <a:pt x="5" y="5"/>
                    <a:pt x="5" y="5"/>
                  </a:cubicBezTo>
                  <a:cubicBezTo>
                    <a:pt x="4" y="5"/>
                    <a:pt x="4" y="5"/>
                    <a:pt x="4" y="5"/>
                  </a:cubicBezTo>
                  <a:cubicBezTo>
                    <a:pt x="5" y="4"/>
                    <a:pt x="5" y="4"/>
                    <a:pt x="5" y="4"/>
                  </a:cubicBezTo>
                  <a:cubicBezTo>
                    <a:pt x="5" y="4"/>
                    <a:pt x="5" y="4"/>
                    <a:pt x="5" y="4"/>
                  </a:cubicBezTo>
                  <a:cubicBezTo>
                    <a:pt x="5" y="5"/>
                    <a:pt x="6" y="5"/>
                    <a:pt x="6" y="5"/>
                  </a:cubicBezTo>
                  <a:cubicBezTo>
                    <a:pt x="6" y="6"/>
                    <a:pt x="6" y="6"/>
                    <a:pt x="6" y="6"/>
                  </a:cubicBezTo>
                  <a:cubicBezTo>
                    <a:pt x="7" y="6"/>
                    <a:pt x="7" y="6"/>
                    <a:pt x="7" y="6"/>
                  </a:cubicBezTo>
                  <a:cubicBezTo>
                    <a:pt x="7" y="6"/>
                    <a:pt x="7" y="6"/>
                    <a:pt x="8" y="6"/>
                  </a:cubicBezTo>
                  <a:cubicBezTo>
                    <a:pt x="8" y="6"/>
                    <a:pt x="8" y="6"/>
                    <a:pt x="8" y="6"/>
                  </a:cubicBezTo>
                  <a:cubicBezTo>
                    <a:pt x="9" y="6"/>
                    <a:pt x="9" y="6"/>
                    <a:pt x="9" y="6"/>
                  </a:cubicBezTo>
                  <a:cubicBezTo>
                    <a:pt x="9" y="4"/>
                    <a:pt x="8" y="3"/>
                    <a:pt x="7" y="2"/>
                  </a:cubicBezTo>
                  <a:cubicBezTo>
                    <a:pt x="7" y="2"/>
                    <a:pt x="7" y="2"/>
                    <a:pt x="7" y="2"/>
                  </a:cubicBezTo>
                  <a:cubicBezTo>
                    <a:pt x="7" y="1"/>
                    <a:pt x="7" y="1"/>
                    <a:pt x="7" y="1"/>
                  </a:cubicBezTo>
                  <a:cubicBezTo>
                    <a:pt x="6" y="1"/>
                    <a:pt x="6" y="1"/>
                    <a:pt x="6" y="1"/>
                  </a:cubicBezTo>
                  <a:cubicBezTo>
                    <a:pt x="6" y="1"/>
                    <a:pt x="6" y="1"/>
                    <a:pt x="6"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7" name="Freeform 63"/>
            <p:cNvSpPr>
              <a:spLocks noEditPoints="1"/>
            </p:cNvSpPr>
            <p:nvPr/>
          </p:nvSpPr>
          <p:spPr bwMode="auto">
            <a:xfrm>
              <a:off x="3577" y="2496"/>
              <a:ext cx="62" cy="35"/>
            </a:xfrm>
            <a:custGeom>
              <a:avLst/>
              <a:gdLst>
                <a:gd name="T0" fmla="*/ 13 w 26"/>
                <a:gd name="T1" fmla="*/ 11 h 15"/>
                <a:gd name="T2" fmla="*/ 12 w 26"/>
                <a:gd name="T3" fmla="*/ 14 h 15"/>
                <a:gd name="T4" fmla="*/ 10 w 26"/>
                <a:gd name="T5" fmla="*/ 11 h 15"/>
                <a:gd name="T6" fmla="*/ 14 w 26"/>
                <a:gd name="T7" fmla="*/ 14 h 15"/>
                <a:gd name="T8" fmla="*/ 15 w 26"/>
                <a:gd name="T9" fmla="*/ 11 h 15"/>
                <a:gd name="T10" fmla="*/ 15 w 26"/>
                <a:gd name="T11" fmla="*/ 14 h 15"/>
                <a:gd name="T12" fmla="*/ 15 w 26"/>
                <a:gd name="T13" fmla="*/ 11 h 15"/>
                <a:gd name="T14" fmla="*/ 15 w 26"/>
                <a:gd name="T15" fmla="*/ 14 h 15"/>
                <a:gd name="T16" fmla="*/ 8 w 26"/>
                <a:gd name="T17" fmla="*/ 11 h 15"/>
                <a:gd name="T18" fmla="*/ 10 w 26"/>
                <a:gd name="T19" fmla="*/ 14 h 15"/>
                <a:gd name="T20" fmla="*/ 16 w 26"/>
                <a:gd name="T21" fmla="*/ 11 h 15"/>
                <a:gd name="T22" fmla="*/ 16 w 26"/>
                <a:gd name="T23" fmla="*/ 13 h 15"/>
                <a:gd name="T24" fmla="*/ 18 w 26"/>
                <a:gd name="T25" fmla="*/ 10 h 15"/>
                <a:gd name="T26" fmla="*/ 17 w 26"/>
                <a:gd name="T27" fmla="*/ 13 h 15"/>
                <a:gd name="T28" fmla="*/ 6 w 26"/>
                <a:gd name="T29" fmla="*/ 10 h 15"/>
                <a:gd name="T30" fmla="*/ 18 w 26"/>
                <a:gd name="T31" fmla="*/ 13 h 15"/>
                <a:gd name="T32" fmla="*/ 18 w 26"/>
                <a:gd name="T33" fmla="*/ 10 h 15"/>
                <a:gd name="T34" fmla="*/ 18 w 26"/>
                <a:gd name="T35" fmla="*/ 13 h 15"/>
                <a:gd name="T36" fmla="*/ 21 w 26"/>
                <a:gd name="T37" fmla="*/ 10 h 15"/>
                <a:gd name="T38" fmla="*/ 6 w 26"/>
                <a:gd name="T39" fmla="*/ 13 h 15"/>
                <a:gd name="T40" fmla="*/ 6 w 26"/>
                <a:gd name="T41" fmla="*/ 10 h 15"/>
                <a:gd name="T42" fmla="*/ 21 w 26"/>
                <a:gd name="T43" fmla="*/ 10 h 15"/>
                <a:gd name="T44" fmla="*/ 21 w 26"/>
                <a:gd name="T45" fmla="*/ 12 h 15"/>
                <a:gd name="T46" fmla="*/ 3 w 26"/>
                <a:gd name="T47" fmla="*/ 9 h 15"/>
                <a:gd name="T48" fmla="*/ 3 w 26"/>
                <a:gd name="T49" fmla="*/ 12 h 15"/>
                <a:gd name="T50" fmla="*/ 24 w 26"/>
                <a:gd name="T51" fmla="*/ 8 h 15"/>
                <a:gd name="T52" fmla="*/ 2 w 26"/>
                <a:gd name="T53" fmla="*/ 11 h 15"/>
                <a:gd name="T54" fmla="*/ 2 w 26"/>
                <a:gd name="T55" fmla="*/ 8 h 15"/>
                <a:gd name="T56" fmla="*/ 2 w 26"/>
                <a:gd name="T57" fmla="*/ 9 h 15"/>
                <a:gd name="T58" fmla="*/ 2 w 26"/>
                <a:gd name="T59" fmla="*/ 8 h 15"/>
                <a:gd name="T60" fmla="*/ 24 w 26"/>
                <a:gd name="T61" fmla="*/ 8 h 15"/>
                <a:gd name="T62" fmla="*/ 25 w 26"/>
                <a:gd name="T63" fmla="*/ 9 h 15"/>
                <a:gd name="T64" fmla="*/ 3 w 26"/>
                <a:gd name="T65" fmla="*/ 7 h 15"/>
                <a:gd name="T66" fmla="*/ 14 w 26"/>
                <a:gd name="T67" fmla="*/ 1 h 15"/>
                <a:gd name="T68" fmla="*/ 25 w 26"/>
                <a:gd name="T69" fmla="*/ 6 h 15"/>
                <a:gd name="T70" fmla="*/ 3 w 26"/>
                <a:gd name="T71" fmla="*/ 2 h 15"/>
                <a:gd name="T72" fmla="*/ 1 w 26"/>
                <a:gd name="T73" fmla="*/ 6 h 15"/>
                <a:gd name="T74" fmla="*/ 2 w 26"/>
                <a:gd name="T75" fmla="*/ 12 h 15"/>
                <a:gd name="T76" fmla="*/ 22 w 26"/>
                <a:gd name="T77" fmla="*/ 13 h 15"/>
                <a:gd name="T78" fmla="*/ 24 w 26"/>
                <a:gd name="T79" fmla="*/ 12 h 15"/>
                <a:gd name="T80" fmla="*/ 24 w 26"/>
                <a:gd name="T81" fmla="*/ 12 h 15"/>
                <a:gd name="T82" fmla="*/ 26 w 26"/>
                <a:gd name="T83" fmla="*/ 9 h 15"/>
                <a:gd name="T84" fmla="*/ 25 w 26"/>
                <a:gd name="T85"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 h="15">
                  <a:moveTo>
                    <a:pt x="12" y="14"/>
                  </a:moveTo>
                  <a:cubicBezTo>
                    <a:pt x="12" y="13"/>
                    <a:pt x="12" y="12"/>
                    <a:pt x="12" y="11"/>
                  </a:cubicBezTo>
                  <a:cubicBezTo>
                    <a:pt x="13" y="11"/>
                    <a:pt x="13" y="11"/>
                    <a:pt x="13" y="11"/>
                  </a:cubicBezTo>
                  <a:cubicBezTo>
                    <a:pt x="14" y="14"/>
                    <a:pt x="14" y="14"/>
                    <a:pt x="14" y="14"/>
                  </a:cubicBezTo>
                  <a:cubicBezTo>
                    <a:pt x="13" y="14"/>
                    <a:pt x="13" y="14"/>
                    <a:pt x="12" y="14"/>
                  </a:cubicBezTo>
                  <a:moveTo>
                    <a:pt x="12" y="14"/>
                  </a:moveTo>
                  <a:cubicBezTo>
                    <a:pt x="11" y="14"/>
                    <a:pt x="11" y="14"/>
                    <a:pt x="10" y="14"/>
                  </a:cubicBezTo>
                  <a:cubicBezTo>
                    <a:pt x="10" y="14"/>
                    <a:pt x="10" y="14"/>
                    <a:pt x="10" y="14"/>
                  </a:cubicBezTo>
                  <a:cubicBezTo>
                    <a:pt x="10" y="11"/>
                    <a:pt x="10" y="11"/>
                    <a:pt x="10" y="11"/>
                  </a:cubicBezTo>
                  <a:cubicBezTo>
                    <a:pt x="11" y="11"/>
                    <a:pt x="11" y="11"/>
                    <a:pt x="12" y="11"/>
                  </a:cubicBezTo>
                  <a:cubicBezTo>
                    <a:pt x="12" y="12"/>
                    <a:pt x="12" y="13"/>
                    <a:pt x="12" y="14"/>
                  </a:cubicBezTo>
                  <a:moveTo>
                    <a:pt x="14" y="14"/>
                  </a:moveTo>
                  <a:cubicBezTo>
                    <a:pt x="14" y="11"/>
                    <a:pt x="14" y="11"/>
                    <a:pt x="14" y="11"/>
                  </a:cubicBezTo>
                  <a:cubicBezTo>
                    <a:pt x="14" y="11"/>
                    <a:pt x="14" y="11"/>
                    <a:pt x="14" y="11"/>
                  </a:cubicBezTo>
                  <a:cubicBezTo>
                    <a:pt x="15" y="11"/>
                    <a:pt x="15" y="11"/>
                    <a:pt x="15" y="11"/>
                  </a:cubicBezTo>
                  <a:cubicBezTo>
                    <a:pt x="15" y="12"/>
                    <a:pt x="15" y="13"/>
                    <a:pt x="15" y="14"/>
                  </a:cubicBezTo>
                  <a:cubicBezTo>
                    <a:pt x="14" y="14"/>
                    <a:pt x="14" y="14"/>
                    <a:pt x="14" y="14"/>
                  </a:cubicBezTo>
                  <a:moveTo>
                    <a:pt x="15" y="14"/>
                  </a:moveTo>
                  <a:cubicBezTo>
                    <a:pt x="15" y="13"/>
                    <a:pt x="15" y="13"/>
                    <a:pt x="15" y="13"/>
                  </a:cubicBezTo>
                  <a:cubicBezTo>
                    <a:pt x="15" y="13"/>
                    <a:pt x="15" y="13"/>
                    <a:pt x="15" y="13"/>
                  </a:cubicBezTo>
                  <a:cubicBezTo>
                    <a:pt x="15" y="12"/>
                    <a:pt x="15" y="12"/>
                    <a:pt x="15" y="11"/>
                  </a:cubicBezTo>
                  <a:cubicBezTo>
                    <a:pt x="16" y="11"/>
                    <a:pt x="16" y="11"/>
                    <a:pt x="16" y="11"/>
                  </a:cubicBezTo>
                  <a:cubicBezTo>
                    <a:pt x="16" y="13"/>
                    <a:pt x="16" y="13"/>
                    <a:pt x="16" y="13"/>
                  </a:cubicBezTo>
                  <a:cubicBezTo>
                    <a:pt x="15" y="14"/>
                    <a:pt x="15" y="14"/>
                    <a:pt x="15" y="14"/>
                  </a:cubicBezTo>
                  <a:moveTo>
                    <a:pt x="10" y="14"/>
                  </a:moveTo>
                  <a:cubicBezTo>
                    <a:pt x="9" y="14"/>
                    <a:pt x="9" y="14"/>
                    <a:pt x="8" y="13"/>
                  </a:cubicBezTo>
                  <a:cubicBezTo>
                    <a:pt x="8" y="13"/>
                    <a:pt x="8" y="12"/>
                    <a:pt x="8" y="11"/>
                  </a:cubicBezTo>
                  <a:cubicBezTo>
                    <a:pt x="9" y="11"/>
                    <a:pt x="9" y="11"/>
                    <a:pt x="10" y="11"/>
                  </a:cubicBezTo>
                  <a:cubicBezTo>
                    <a:pt x="10" y="14"/>
                    <a:pt x="10" y="14"/>
                    <a:pt x="10" y="14"/>
                  </a:cubicBezTo>
                  <a:cubicBezTo>
                    <a:pt x="10" y="14"/>
                    <a:pt x="10" y="14"/>
                    <a:pt x="10" y="14"/>
                  </a:cubicBezTo>
                  <a:moveTo>
                    <a:pt x="16" y="13"/>
                  </a:moveTo>
                  <a:cubicBezTo>
                    <a:pt x="16" y="13"/>
                    <a:pt x="16" y="13"/>
                    <a:pt x="16" y="13"/>
                  </a:cubicBezTo>
                  <a:cubicBezTo>
                    <a:pt x="16" y="11"/>
                    <a:pt x="16" y="11"/>
                    <a:pt x="16" y="11"/>
                  </a:cubicBezTo>
                  <a:cubicBezTo>
                    <a:pt x="16" y="11"/>
                    <a:pt x="16" y="11"/>
                    <a:pt x="16" y="11"/>
                  </a:cubicBezTo>
                  <a:cubicBezTo>
                    <a:pt x="17" y="13"/>
                    <a:pt x="17" y="13"/>
                    <a:pt x="17" y="13"/>
                  </a:cubicBezTo>
                  <a:cubicBezTo>
                    <a:pt x="16" y="13"/>
                    <a:pt x="16" y="13"/>
                    <a:pt x="16" y="13"/>
                  </a:cubicBezTo>
                  <a:moveTo>
                    <a:pt x="17" y="13"/>
                  </a:moveTo>
                  <a:cubicBezTo>
                    <a:pt x="17" y="11"/>
                    <a:pt x="17" y="11"/>
                    <a:pt x="17" y="11"/>
                  </a:cubicBezTo>
                  <a:cubicBezTo>
                    <a:pt x="18" y="10"/>
                    <a:pt x="18" y="10"/>
                    <a:pt x="18" y="10"/>
                  </a:cubicBezTo>
                  <a:cubicBezTo>
                    <a:pt x="18" y="13"/>
                    <a:pt x="18" y="13"/>
                    <a:pt x="18" y="13"/>
                  </a:cubicBezTo>
                  <a:cubicBezTo>
                    <a:pt x="18" y="13"/>
                    <a:pt x="18" y="13"/>
                    <a:pt x="18" y="13"/>
                  </a:cubicBezTo>
                  <a:cubicBezTo>
                    <a:pt x="17" y="13"/>
                    <a:pt x="17" y="13"/>
                    <a:pt x="17" y="13"/>
                  </a:cubicBezTo>
                  <a:moveTo>
                    <a:pt x="8" y="13"/>
                  </a:moveTo>
                  <a:cubicBezTo>
                    <a:pt x="7" y="13"/>
                    <a:pt x="7" y="13"/>
                    <a:pt x="6" y="13"/>
                  </a:cubicBezTo>
                  <a:cubicBezTo>
                    <a:pt x="6" y="12"/>
                    <a:pt x="6" y="11"/>
                    <a:pt x="6" y="10"/>
                  </a:cubicBezTo>
                  <a:cubicBezTo>
                    <a:pt x="7" y="10"/>
                    <a:pt x="7" y="11"/>
                    <a:pt x="8" y="11"/>
                  </a:cubicBezTo>
                  <a:cubicBezTo>
                    <a:pt x="8" y="12"/>
                    <a:pt x="8" y="12"/>
                    <a:pt x="8" y="13"/>
                  </a:cubicBezTo>
                  <a:moveTo>
                    <a:pt x="18" y="13"/>
                  </a:moveTo>
                  <a:cubicBezTo>
                    <a:pt x="18" y="13"/>
                    <a:pt x="18" y="13"/>
                    <a:pt x="18" y="13"/>
                  </a:cubicBezTo>
                  <a:cubicBezTo>
                    <a:pt x="18" y="13"/>
                    <a:pt x="18" y="13"/>
                    <a:pt x="18" y="13"/>
                  </a:cubicBezTo>
                  <a:cubicBezTo>
                    <a:pt x="18" y="10"/>
                    <a:pt x="18" y="10"/>
                    <a:pt x="18" y="10"/>
                  </a:cubicBezTo>
                  <a:cubicBezTo>
                    <a:pt x="19" y="10"/>
                    <a:pt x="19" y="10"/>
                    <a:pt x="19" y="10"/>
                  </a:cubicBezTo>
                  <a:cubicBezTo>
                    <a:pt x="19" y="11"/>
                    <a:pt x="19" y="12"/>
                    <a:pt x="19" y="13"/>
                  </a:cubicBezTo>
                  <a:cubicBezTo>
                    <a:pt x="18" y="13"/>
                    <a:pt x="18" y="13"/>
                    <a:pt x="18" y="13"/>
                  </a:cubicBezTo>
                  <a:moveTo>
                    <a:pt x="20" y="13"/>
                  </a:moveTo>
                  <a:cubicBezTo>
                    <a:pt x="19" y="12"/>
                    <a:pt x="19" y="11"/>
                    <a:pt x="20" y="10"/>
                  </a:cubicBezTo>
                  <a:cubicBezTo>
                    <a:pt x="21" y="10"/>
                    <a:pt x="21" y="10"/>
                    <a:pt x="21" y="10"/>
                  </a:cubicBezTo>
                  <a:cubicBezTo>
                    <a:pt x="21" y="11"/>
                    <a:pt x="21" y="12"/>
                    <a:pt x="21" y="12"/>
                  </a:cubicBezTo>
                  <a:cubicBezTo>
                    <a:pt x="20" y="12"/>
                    <a:pt x="20" y="13"/>
                    <a:pt x="20" y="13"/>
                  </a:cubicBezTo>
                  <a:moveTo>
                    <a:pt x="6" y="13"/>
                  </a:moveTo>
                  <a:cubicBezTo>
                    <a:pt x="5" y="13"/>
                    <a:pt x="4" y="12"/>
                    <a:pt x="4" y="12"/>
                  </a:cubicBezTo>
                  <a:cubicBezTo>
                    <a:pt x="4" y="9"/>
                    <a:pt x="4" y="9"/>
                    <a:pt x="4" y="9"/>
                  </a:cubicBezTo>
                  <a:cubicBezTo>
                    <a:pt x="4" y="10"/>
                    <a:pt x="5" y="10"/>
                    <a:pt x="6" y="10"/>
                  </a:cubicBezTo>
                  <a:cubicBezTo>
                    <a:pt x="6" y="11"/>
                    <a:pt x="6" y="12"/>
                    <a:pt x="6" y="13"/>
                  </a:cubicBezTo>
                  <a:moveTo>
                    <a:pt x="21" y="12"/>
                  </a:moveTo>
                  <a:cubicBezTo>
                    <a:pt x="21" y="11"/>
                    <a:pt x="21" y="11"/>
                    <a:pt x="21" y="10"/>
                  </a:cubicBezTo>
                  <a:cubicBezTo>
                    <a:pt x="22" y="9"/>
                    <a:pt x="22" y="9"/>
                    <a:pt x="22" y="9"/>
                  </a:cubicBezTo>
                  <a:cubicBezTo>
                    <a:pt x="22" y="12"/>
                    <a:pt x="22" y="12"/>
                    <a:pt x="22" y="12"/>
                  </a:cubicBezTo>
                  <a:cubicBezTo>
                    <a:pt x="21" y="12"/>
                    <a:pt x="21" y="12"/>
                    <a:pt x="21" y="12"/>
                  </a:cubicBezTo>
                  <a:moveTo>
                    <a:pt x="3" y="12"/>
                  </a:moveTo>
                  <a:cubicBezTo>
                    <a:pt x="3" y="11"/>
                    <a:pt x="3" y="11"/>
                    <a:pt x="3" y="11"/>
                  </a:cubicBezTo>
                  <a:cubicBezTo>
                    <a:pt x="3" y="9"/>
                    <a:pt x="3" y="9"/>
                    <a:pt x="3" y="9"/>
                  </a:cubicBezTo>
                  <a:cubicBezTo>
                    <a:pt x="4" y="9"/>
                    <a:pt x="4" y="9"/>
                    <a:pt x="4" y="9"/>
                  </a:cubicBezTo>
                  <a:cubicBezTo>
                    <a:pt x="3" y="9"/>
                    <a:pt x="3" y="9"/>
                    <a:pt x="3" y="9"/>
                  </a:cubicBezTo>
                  <a:cubicBezTo>
                    <a:pt x="3" y="12"/>
                    <a:pt x="3" y="12"/>
                    <a:pt x="3" y="12"/>
                  </a:cubicBezTo>
                  <a:moveTo>
                    <a:pt x="22" y="12"/>
                  </a:moveTo>
                  <a:cubicBezTo>
                    <a:pt x="22" y="9"/>
                    <a:pt x="22" y="9"/>
                    <a:pt x="22" y="9"/>
                  </a:cubicBezTo>
                  <a:cubicBezTo>
                    <a:pt x="23" y="9"/>
                    <a:pt x="23" y="9"/>
                    <a:pt x="24" y="8"/>
                  </a:cubicBezTo>
                  <a:cubicBezTo>
                    <a:pt x="24" y="9"/>
                    <a:pt x="24" y="10"/>
                    <a:pt x="24" y="11"/>
                  </a:cubicBezTo>
                  <a:cubicBezTo>
                    <a:pt x="23" y="11"/>
                    <a:pt x="23" y="11"/>
                    <a:pt x="22" y="12"/>
                  </a:cubicBezTo>
                  <a:moveTo>
                    <a:pt x="2" y="11"/>
                  </a:moveTo>
                  <a:cubicBezTo>
                    <a:pt x="2" y="10"/>
                    <a:pt x="2" y="10"/>
                    <a:pt x="2" y="10"/>
                  </a:cubicBezTo>
                  <a:cubicBezTo>
                    <a:pt x="2" y="10"/>
                    <a:pt x="2" y="10"/>
                    <a:pt x="2" y="10"/>
                  </a:cubicBezTo>
                  <a:cubicBezTo>
                    <a:pt x="2" y="8"/>
                    <a:pt x="2" y="8"/>
                    <a:pt x="2" y="8"/>
                  </a:cubicBezTo>
                  <a:cubicBezTo>
                    <a:pt x="2" y="8"/>
                    <a:pt x="2" y="8"/>
                    <a:pt x="2" y="8"/>
                  </a:cubicBezTo>
                  <a:cubicBezTo>
                    <a:pt x="2" y="11"/>
                    <a:pt x="2" y="11"/>
                    <a:pt x="2" y="11"/>
                  </a:cubicBezTo>
                  <a:moveTo>
                    <a:pt x="2" y="9"/>
                  </a:moveTo>
                  <a:cubicBezTo>
                    <a:pt x="2" y="9"/>
                    <a:pt x="2" y="9"/>
                    <a:pt x="2" y="9"/>
                  </a:cubicBezTo>
                  <a:cubicBezTo>
                    <a:pt x="1" y="8"/>
                    <a:pt x="1" y="8"/>
                    <a:pt x="1" y="7"/>
                  </a:cubicBezTo>
                  <a:cubicBezTo>
                    <a:pt x="2" y="8"/>
                    <a:pt x="2" y="8"/>
                    <a:pt x="2" y="8"/>
                  </a:cubicBezTo>
                  <a:cubicBezTo>
                    <a:pt x="2" y="9"/>
                    <a:pt x="2" y="9"/>
                    <a:pt x="2" y="9"/>
                  </a:cubicBezTo>
                  <a:moveTo>
                    <a:pt x="24" y="10"/>
                  </a:moveTo>
                  <a:cubicBezTo>
                    <a:pt x="24" y="10"/>
                    <a:pt x="24" y="9"/>
                    <a:pt x="24" y="8"/>
                  </a:cubicBezTo>
                  <a:cubicBezTo>
                    <a:pt x="25" y="7"/>
                    <a:pt x="25" y="7"/>
                    <a:pt x="25" y="7"/>
                  </a:cubicBezTo>
                  <a:cubicBezTo>
                    <a:pt x="25" y="9"/>
                    <a:pt x="25" y="9"/>
                    <a:pt x="25" y="9"/>
                  </a:cubicBezTo>
                  <a:cubicBezTo>
                    <a:pt x="25" y="9"/>
                    <a:pt x="25" y="9"/>
                    <a:pt x="25" y="9"/>
                  </a:cubicBezTo>
                  <a:cubicBezTo>
                    <a:pt x="25" y="10"/>
                    <a:pt x="25" y="10"/>
                    <a:pt x="24" y="10"/>
                  </a:cubicBezTo>
                  <a:moveTo>
                    <a:pt x="12" y="10"/>
                  </a:moveTo>
                  <a:cubicBezTo>
                    <a:pt x="6" y="10"/>
                    <a:pt x="3" y="8"/>
                    <a:pt x="3" y="7"/>
                  </a:cubicBezTo>
                  <a:cubicBezTo>
                    <a:pt x="2" y="7"/>
                    <a:pt x="2" y="6"/>
                    <a:pt x="2" y="6"/>
                  </a:cubicBezTo>
                  <a:cubicBezTo>
                    <a:pt x="2" y="5"/>
                    <a:pt x="3" y="4"/>
                    <a:pt x="4" y="3"/>
                  </a:cubicBezTo>
                  <a:cubicBezTo>
                    <a:pt x="7" y="1"/>
                    <a:pt x="10" y="1"/>
                    <a:pt x="14" y="1"/>
                  </a:cubicBezTo>
                  <a:cubicBezTo>
                    <a:pt x="17" y="1"/>
                    <a:pt x="20" y="1"/>
                    <a:pt x="22" y="2"/>
                  </a:cubicBezTo>
                  <a:cubicBezTo>
                    <a:pt x="23" y="3"/>
                    <a:pt x="24" y="3"/>
                    <a:pt x="24" y="4"/>
                  </a:cubicBezTo>
                  <a:cubicBezTo>
                    <a:pt x="25" y="4"/>
                    <a:pt x="25" y="5"/>
                    <a:pt x="25" y="6"/>
                  </a:cubicBezTo>
                  <a:cubicBezTo>
                    <a:pt x="24" y="9"/>
                    <a:pt x="16" y="10"/>
                    <a:pt x="12" y="10"/>
                  </a:cubicBezTo>
                  <a:moveTo>
                    <a:pt x="14" y="0"/>
                  </a:moveTo>
                  <a:cubicBezTo>
                    <a:pt x="10" y="0"/>
                    <a:pt x="6" y="0"/>
                    <a:pt x="3" y="2"/>
                  </a:cubicBezTo>
                  <a:cubicBezTo>
                    <a:pt x="2" y="3"/>
                    <a:pt x="1" y="4"/>
                    <a:pt x="1" y="5"/>
                  </a:cubicBezTo>
                  <a:cubicBezTo>
                    <a:pt x="1" y="5"/>
                    <a:pt x="1" y="5"/>
                    <a:pt x="1" y="5"/>
                  </a:cubicBezTo>
                  <a:cubicBezTo>
                    <a:pt x="1" y="6"/>
                    <a:pt x="1" y="6"/>
                    <a:pt x="1" y="6"/>
                  </a:cubicBezTo>
                  <a:cubicBezTo>
                    <a:pt x="0" y="7"/>
                    <a:pt x="0" y="8"/>
                    <a:pt x="1" y="10"/>
                  </a:cubicBezTo>
                  <a:cubicBezTo>
                    <a:pt x="1" y="10"/>
                    <a:pt x="1" y="10"/>
                    <a:pt x="1" y="10"/>
                  </a:cubicBezTo>
                  <a:cubicBezTo>
                    <a:pt x="1" y="11"/>
                    <a:pt x="1" y="11"/>
                    <a:pt x="2" y="12"/>
                  </a:cubicBezTo>
                  <a:cubicBezTo>
                    <a:pt x="3" y="13"/>
                    <a:pt x="6" y="15"/>
                    <a:pt x="12" y="15"/>
                  </a:cubicBezTo>
                  <a:cubicBezTo>
                    <a:pt x="14" y="15"/>
                    <a:pt x="19" y="14"/>
                    <a:pt x="22" y="13"/>
                  </a:cubicBezTo>
                  <a:cubicBezTo>
                    <a:pt x="22" y="13"/>
                    <a:pt x="22" y="13"/>
                    <a:pt x="22" y="13"/>
                  </a:cubicBezTo>
                  <a:cubicBezTo>
                    <a:pt x="23" y="13"/>
                    <a:pt x="23" y="13"/>
                    <a:pt x="23" y="13"/>
                  </a:cubicBezTo>
                  <a:cubicBezTo>
                    <a:pt x="23" y="13"/>
                    <a:pt x="23" y="13"/>
                    <a:pt x="23" y="13"/>
                  </a:cubicBezTo>
                  <a:cubicBezTo>
                    <a:pt x="23" y="12"/>
                    <a:pt x="24" y="12"/>
                    <a:pt x="24" y="12"/>
                  </a:cubicBezTo>
                  <a:cubicBezTo>
                    <a:pt x="24" y="12"/>
                    <a:pt x="24" y="12"/>
                    <a:pt x="24" y="12"/>
                  </a:cubicBezTo>
                  <a:cubicBezTo>
                    <a:pt x="24" y="12"/>
                    <a:pt x="24" y="12"/>
                    <a:pt x="24" y="12"/>
                  </a:cubicBezTo>
                  <a:cubicBezTo>
                    <a:pt x="24" y="12"/>
                    <a:pt x="24" y="12"/>
                    <a:pt x="24" y="12"/>
                  </a:cubicBezTo>
                  <a:cubicBezTo>
                    <a:pt x="25" y="11"/>
                    <a:pt x="26" y="10"/>
                    <a:pt x="26" y="10"/>
                  </a:cubicBezTo>
                  <a:cubicBezTo>
                    <a:pt x="26" y="9"/>
                    <a:pt x="26" y="9"/>
                    <a:pt x="26" y="9"/>
                  </a:cubicBezTo>
                  <a:cubicBezTo>
                    <a:pt x="26" y="9"/>
                    <a:pt x="26" y="9"/>
                    <a:pt x="26" y="9"/>
                  </a:cubicBezTo>
                  <a:cubicBezTo>
                    <a:pt x="26" y="5"/>
                    <a:pt x="26" y="5"/>
                    <a:pt x="26" y="5"/>
                  </a:cubicBezTo>
                  <a:cubicBezTo>
                    <a:pt x="26" y="5"/>
                    <a:pt x="26" y="5"/>
                    <a:pt x="26" y="5"/>
                  </a:cubicBezTo>
                  <a:cubicBezTo>
                    <a:pt x="26" y="4"/>
                    <a:pt x="26" y="3"/>
                    <a:pt x="25" y="3"/>
                  </a:cubicBezTo>
                  <a:cubicBezTo>
                    <a:pt x="24" y="2"/>
                    <a:pt x="23" y="2"/>
                    <a:pt x="23" y="1"/>
                  </a:cubicBezTo>
                  <a:cubicBezTo>
                    <a:pt x="20" y="0"/>
                    <a:pt x="17" y="0"/>
                    <a:pt x="1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 name="Freeform 64"/>
            <p:cNvSpPr>
              <a:spLocks noEditPoints="1"/>
            </p:cNvSpPr>
            <p:nvPr/>
          </p:nvSpPr>
          <p:spPr bwMode="auto">
            <a:xfrm>
              <a:off x="3584" y="2498"/>
              <a:ext cx="50" cy="19"/>
            </a:xfrm>
            <a:custGeom>
              <a:avLst/>
              <a:gdLst>
                <a:gd name="T0" fmla="*/ 10 w 21"/>
                <a:gd name="T1" fmla="*/ 7 h 8"/>
                <a:gd name="T2" fmla="*/ 10 w 21"/>
                <a:gd name="T3" fmla="*/ 7 h 8"/>
                <a:gd name="T4" fmla="*/ 16 w 21"/>
                <a:gd name="T5" fmla="*/ 4 h 8"/>
                <a:gd name="T6" fmla="*/ 18 w 21"/>
                <a:gd name="T7" fmla="*/ 5 h 8"/>
                <a:gd name="T8" fmla="*/ 13 w 21"/>
                <a:gd name="T9" fmla="*/ 7 h 8"/>
                <a:gd name="T10" fmla="*/ 14 w 21"/>
                <a:gd name="T11" fmla="*/ 6 h 8"/>
                <a:gd name="T12" fmla="*/ 12 w 21"/>
                <a:gd name="T13" fmla="*/ 4 h 8"/>
                <a:gd name="T14" fmla="*/ 12 w 21"/>
                <a:gd name="T15" fmla="*/ 4 h 8"/>
                <a:gd name="T16" fmla="*/ 14 w 21"/>
                <a:gd name="T17" fmla="*/ 5 h 8"/>
                <a:gd name="T18" fmla="*/ 2 w 21"/>
                <a:gd name="T19" fmla="*/ 5 h 8"/>
                <a:gd name="T20" fmla="*/ 3 w 21"/>
                <a:gd name="T21" fmla="*/ 4 h 8"/>
                <a:gd name="T22" fmla="*/ 8 w 21"/>
                <a:gd name="T23" fmla="*/ 4 h 8"/>
                <a:gd name="T24" fmla="*/ 7 w 21"/>
                <a:gd name="T25" fmla="*/ 4 h 8"/>
                <a:gd name="T26" fmla="*/ 5 w 21"/>
                <a:gd name="T27" fmla="*/ 5 h 8"/>
                <a:gd name="T28" fmla="*/ 5 w 21"/>
                <a:gd name="T29" fmla="*/ 5 h 8"/>
                <a:gd name="T30" fmla="*/ 7 w 21"/>
                <a:gd name="T31" fmla="*/ 7 h 8"/>
                <a:gd name="T32" fmla="*/ 11 w 21"/>
                <a:gd name="T33" fmla="*/ 3 h 8"/>
                <a:gd name="T34" fmla="*/ 12 w 21"/>
                <a:gd name="T35" fmla="*/ 2 h 8"/>
                <a:gd name="T36" fmla="*/ 13 w 21"/>
                <a:gd name="T37" fmla="*/ 2 h 8"/>
                <a:gd name="T38" fmla="*/ 13 w 21"/>
                <a:gd name="T39" fmla="*/ 3 h 8"/>
                <a:gd name="T40" fmla="*/ 15 w 21"/>
                <a:gd name="T41" fmla="*/ 4 h 8"/>
                <a:gd name="T42" fmla="*/ 13 w 21"/>
                <a:gd name="T43" fmla="*/ 4 h 8"/>
                <a:gd name="T44" fmla="*/ 11 w 21"/>
                <a:gd name="T45" fmla="*/ 3 h 8"/>
                <a:gd name="T46" fmla="*/ 10 w 21"/>
                <a:gd name="T47" fmla="*/ 4 h 8"/>
                <a:gd name="T48" fmla="*/ 13 w 21"/>
                <a:gd name="T49" fmla="*/ 5 h 8"/>
                <a:gd name="T50" fmla="*/ 13 w 21"/>
                <a:gd name="T51" fmla="*/ 6 h 8"/>
                <a:gd name="T52" fmla="*/ 10 w 21"/>
                <a:gd name="T53" fmla="*/ 6 h 8"/>
                <a:gd name="T54" fmla="*/ 10 w 21"/>
                <a:gd name="T55" fmla="*/ 6 h 8"/>
                <a:gd name="T56" fmla="*/ 9 w 21"/>
                <a:gd name="T57" fmla="*/ 7 h 8"/>
                <a:gd name="T58" fmla="*/ 8 w 21"/>
                <a:gd name="T59" fmla="*/ 7 h 8"/>
                <a:gd name="T60" fmla="*/ 8 w 21"/>
                <a:gd name="T61" fmla="*/ 6 h 8"/>
                <a:gd name="T62" fmla="*/ 6 w 21"/>
                <a:gd name="T63" fmla="*/ 5 h 8"/>
                <a:gd name="T64" fmla="*/ 10 w 21"/>
                <a:gd name="T65" fmla="*/ 6 h 8"/>
                <a:gd name="T66" fmla="*/ 11 w 21"/>
                <a:gd name="T67" fmla="*/ 5 h 8"/>
                <a:gd name="T68" fmla="*/ 9 w 21"/>
                <a:gd name="T69" fmla="*/ 4 h 8"/>
                <a:gd name="T70" fmla="*/ 9 w 21"/>
                <a:gd name="T71" fmla="*/ 3 h 8"/>
                <a:gd name="T72" fmla="*/ 9 w 21"/>
                <a:gd name="T73" fmla="*/ 3 h 8"/>
                <a:gd name="T74" fmla="*/ 11 w 21"/>
                <a:gd name="T75" fmla="*/ 3 h 8"/>
                <a:gd name="T76" fmla="*/ 1 w 21"/>
                <a:gd name="T77" fmla="*/ 4 h 8"/>
                <a:gd name="T78" fmla="*/ 11 w 21"/>
                <a:gd name="T79" fmla="*/ 1 h 8"/>
                <a:gd name="T80" fmla="*/ 19 w 21"/>
                <a:gd name="T81" fmla="*/ 3 h 8"/>
                <a:gd name="T82" fmla="*/ 19 w 21"/>
                <a:gd name="T83" fmla="*/ 5 h 8"/>
                <a:gd name="T84" fmla="*/ 17 w 21"/>
                <a:gd name="T85" fmla="*/ 3 h 8"/>
                <a:gd name="T86" fmla="*/ 14 w 21"/>
                <a:gd name="T87" fmla="*/ 2 h 8"/>
                <a:gd name="T88" fmla="*/ 14 w 21"/>
                <a:gd name="T89" fmla="*/ 2 h 8"/>
                <a:gd name="T90" fmla="*/ 12 w 21"/>
                <a:gd name="T91" fmla="*/ 2 h 8"/>
                <a:gd name="T92" fmla="*/ 11 w 21"/>
                <a:gd name="T93" fmla="*/ 2 h 8"/>
                <a:gd name="T94" fmla="*/ 9 w 21"/>
                <a:gd name="T95" fmla="*/ 2 h 8"/>
                <a:gd name="T96" fmla="*/ 3 w 21"/>
                <a:gd name="T97" fmla="*/ 4 h 8"/>
                <a:gd name="T98" fmla="*/ 3 w 21"/>
                <a:gd name="T99" fmla="*/ 4 h 8"/>
                <a:gd name="T100" fmla="*/ 2 w 21"/>
                <a:gd name="T101" fmla="*/ 5 h 8"/>
                <a:gd name="T102" fmla="*/ 2 w 21"/>
                <a:gd name="T103" fmla="*/ 2 h 8"/>
                <a:gd name="T104" fmla="*/ 1 w 21"/>
                <a:gd name="T105" fmla="*/ 6 h 8"/>
                <a:gd name="T106" fmla="*/ 20 w 21"/>
                <a:gd name="T107" fmla="*/ 4 h 8"/>
                <a:gd name="T108" fmla="*/ 18 w 21"/>
                <a:gd name="T10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 h="8">
                  <a:moveTo>
                    <a:pt x="10" y="7"/>
                  </a:moveTo>
                  <a:cubicBezTo>
                    <a:pt x="10" y="7"/>
                    <a:pt x="10" y="7"/>
                    <a:pt x="10" y="7"/>
                  </a:cubicBezTo>
                  <a:cubicBezTo>
                    <a:pt x="10" y="7"/>
                    <a:pt x="10" y="7"/>
                    <a:pt x="10" y="7"/>
                  </a:cubicBezTo>
                  <a:cubicBezTo>
                    <a:pt x="10" y="7"/>
                    <a:pt x="10" y="7"/>
                    <a:pt x="10" y="7"/>
                  </a:cubicBezTo>
                  <a:moveTo>
                    <a:pt x="14" y="5"/>
                  </a:moveTo>
                  <a:cubicBezTo>
                    <a:pt x="14" y="5"/>
                    <a:pt x="16" y="4"/>
                    <a:pt x="16" y="4"/>
                  </a:cubicBezTo>
                  <a:cubicBezTo>
                    <a:pt x="16" y="4"/>
                    <a:pt x="16" y="4"/>
                    <a:pt x="16" y="4"/>
                  </a:cubicBezTo>
                  <a:cubicBezTo>
                    <a:pt x="17" y="4"/>
                    <a:pt x="17" y="4"/>
                    <a:pt x="18" y="5"/>
                  </a:cubicBezTo>
                  <a:cubicBezTo>
                    <a:pt x="18" y="5"/>
                    <a:pt x="18" y="5"/>
                    <a:pt x="18" y="5"/>
                  </a:cubicBezTo>
                  <a:cubicBezTo>
                    <a:pt x="17" y="6"/>
                    <a:pt x="15" y="7"/>
                    <a:pt x="13" y="7"/>
                  </a:cubicBezTo>
                  <a:cubicBezTo>
                    <a:pt x="13" y="7"/>
                    <a:pt x="13" y="7"/>
                    <a:pt x="13" y="7"/>
                  </a:cubicBezTo>
                  <a:cubicBezTo>
                    <a:pt x="14" y="6"/>
                    <a:pt x="14" y="6"/>
                    <a:pt x="14" y="6"/>
                  </a:cubicBezTo>
                  <a:cubicBezTo>
                    <a:pt x="14" y="5"/>
                    <a:pt x="13" y="5"/>
                    <a:pt x="13" y="5"/>
                  </a:cubicBezTo>
                  <a:cubicBezTo>
                    <a:pt x="12" y="4"/>
                    <a:pt x="12" y="4"/>
                    <a:pt x="12" y="4"/>
                  </a:cubicBezTo>
                  <a:cubicBezTo>
                    <a:pt x="11" y="4"/>
                    <a:pt x="11" y="4"/>
                    <a:pt x="11" y="4"/>
                  </a:cubicBezTo>
                  <a:cubicBezTo>
                    <a:pt x="12" y="4"/>
                    <a:pt x="12" y="4"/>
                    <a:pt x="12" y="4"/>
                  </a:cubicBezTo>
                  <a:cubicBezTo>
                    <a:pt x="12" y="4"/>
                    <a:pt x="13" y="4"/>
                    <a:pt x="13" y="4"/>
                  </a:cubicBezTo>
                  <a:cubicBezTo>
                    <a:pt x="14" y="4"/>
                    <a:pt x="14" y="4"/>
                    <a:pt x="14" y="5"/>
                  </a:cubicBezTo>
                  <a:moveTo>
                    <a:pt x="7" y="7"/>
                  </a:moveTo>
                  <a:cubicBezTo>
                    <a:pt x="4" y="7"/>
                    <a:pt x="3" y="6"/>
                    <a:pt x="2" y="5"/>
                  </a:cubicBezTo>
                  <a:cubicBezTo>
                    <a:pt x="2" y="5"/>
                    <a:pt x="2" y="5"/>
                    <a:pt x="2" y="5"/>
                  </a:cubicBezTo>
                  <a:cubicBezTo>
                    <a:pt x="2" y="5"/>
                    <a:pt x="3" y="5"/>
                    <a:pt x="3" y="4"/>
                  </a:cubicBezTo>
                  <a:cubicBezTo>
                    <a:pt x="4" y="4"/>
                    <a:pt x="6" y="3"/>
                    <a:pt x="8" y="3"/>
                  </a:cubicBezTo>
                  <a:cubicBezTo>
                    <a:pt x="8" y="4"/>
                    <a:pt x="8" y="4"/>
                    <a:pt x="8" y="4"/>
                  </a:cubicBezTo>
                  <a:cubicBezTo>
                    <a:pt x="8" y="5"/>
                    <a:pt x="8" y="5"/>
                    <a:pt x="8" y="5"/>
                  </a:cubicBezTo>
                  <a:cubicBezTo>
                    <a:pt x="8" y="4"/>
                    <a:pt x="8" y="4"/>
                    <a:pt x="7" y="4"/>
                  </a:cubicBezTo>
                  <a:cubicBezTo>
                    <a:pt x="7" y="4"/>
                    <a:pt x="7" y="4"/>
                    <a:pt x="7" y="4"/>
                  </a:cubicBezTo>
                  <a:cubicBezTo>
                    <a:pt x="7" y="4"/>
                    <a:pt x="5" y="5"/>
                    <a:pt x="5" y="5"/>
                  </a:cubicBezTo>
                  <a:cubicBezTo>
                    <a:pt x="5" y="5"/>
                    <a:pt x="5" y="5"/>
                    <a:pt x="5" y="5"/>
                  </a:cubicBezTo>
                  <a:cubicBezTo>
                    <a:pt x="5" y="5"/>
                    <a:pt x="5" y="5"/>
                    <a:pt x="5" y="5"/>
                  </a:cubicBezTo>
                  <a:cubicBezTo>
                    <a:pt x="5" y="6"/>
                    <a:pt x="6" y="6"/>
                    <a:pt x="7" y="6"/>
                  </a:cubicBezTo>
                  <a:cubicBezTo>
                    <a:pt x="7" y="7"/>
                    <a:pt x="7" y="7"/>
                    <a:pt x="7" y="7"/>
                  </a:cubicBezTo>
                  <a:cubicBezTo>
                    <a:pt x="7" y="7"/>
                    <a:pt x="7" y="7"/>
                    <a:pt x="7" y="7"/>
                  </a:cubicBezTo>
                  <a:moveTo>
                    <a:pt x="11" y="3"/>
                  </a:moveTo>
                  <a:cubicBezTo>
                    <a:pt x="12" y="2"/>
                    <a:pt x="12" y="2"/>
                    <a:pt x="12" y="2"/>
                  </a:cubicBezTo>
                  <a:cubicBezTo>
                    <a:pt x="12" y="2"/>
                    <a:pt x="12" y="2"/>
                    <a:pt x="12" y="2"/>
                  </a:cubicBezTo>
                  <a:cubicBezTo>
                    <a:pt x="12" y="2"/>
                    <a:pt x="12" y="2"/>
                    <a:pt x="12" y="2"/>
                  </a:cubicBezTo>
                  <a:cubicBezTo>
                    <a:pt x="13" y="2"/>
                    <a:pt x="13" y="2"/>
                    <a:pt x="13" y="2"/>
                  </a:cubicBezTo>
                  <a:cubicBezTo>
                    <a:pt x="13" y="2"/>
                    <a:pt x="13" y="2"/>
                    <a:pt x="13" y="2"/>
                  </a:cubicBezTo>
                  <a:cubicBezTo>
                    <a:pt x="13" y="3"/>
                    <a:pt x="13" y="3"/>
                    <a:pt x="13" y="3"/>
                  </a:cubicBezTo>
                  <a:cubicBezTo>
                    <a:pt x="13" y="3"/>
                    <a:pt x="13" y="3"/>
                    <a:pt x="13" y="3"/>
                  </a:cubicBezTo>
                  <a:cubicBezTo>
                    <a:pt x="13" y="3"/>
                    <a:pt x="14" y="3"/>
                    <a:pt x="15" y="4"/>
                  </a:cubicBezTo>
                  <a:cubicBezTo>
                    <a:pt x="14" y="4"/>
                    <a:pt x="14" y="4"/>
                    <a:pt x="14" y="4"/>
                  </a:cubicBezTo>
                  <a:cubicBezTo>
                    <a:pt x="13" y="4"/>
                    <a:pt x="13" y="4"/>
                    <a:pt x="13" y="4"/>
                  </a:cubicBezTo>
                  <a:cubicBezTo>
                    <a:pt x="13" y="3"/>
                    <a:pt x="12" y="3"/>
                    <a:pt x="12" y="3"/>
                  </a:cubicBezTo>
                  <a:cubicBezTo>
                    <a:pt x="11" y="3"/>
                    <a:pt x="11" y="3"/>
                    <a:pt x="11" y="3"/>
                  </a:cubicBezTo>
                  <a:cubicBezTo>
                    <a:pt x="11" y="3"/>
                    <a:pt x="11" y="3"/>
                    <a:pt x="10" y="4"/>
                  </a:cubicBezTo>
                  <a:cubicBezTo>
                    <a:pt x="10" y="4"/>
                    <a:pt x="10" y="4"/>
                    <a:pt x="10" y="4"/>
                  </a:cubicBezTo>
                  <a:cubicBezTo>
                    <a:pt x="10" y="4"/>
                    <a:pt x="11" y="4"/>
                    <a:pt x="12" y="5"/>
                  </a:cubicBezTo>
                  <a:cubicBezTo>
                    <a:pt x="13" y="5"/>
                    <a:pt x="13" y="5"/>
                    <a:pt x="13" y="5"/>
                  </a:cubicBezTo>
                  <a:cubicBezTo>
                    <a:pt x="13" y="6"/>
                    <a:pt x="13" y="6"/>
                    <a:pt x="13" y="6"/>
                  </a:cubicBezTo>
                  <a:cubicBezTo>
                    <a:pt x="13" y="6"/>
                    <a:pt x="13" y="6"/>
                    <a:pt x="13" y="6"/>
                  </a:cubicBezTo>
                  <a:cubicBezTo>
                    <a:pt x="13" y="6"/>
                    <a:pt x="12" y="6"/>
                    <a:pt x="11" y="6"/>
                  </a:cubicBezTo>
                  <a:cubicBezTo>
                    <a:pt x="10" y="6"/>
                    <a:pt x="10" y="6"/>
                    <a:pt x="10" y="6"/>
                  </a:cubicBezTo>
                  <a:cubicBezTo>
                    <a:pt x="10" y="6"/>
                    <a:pt x="10" y="6"/>
                    <a:pt x="10" y="6"/>
                  </a:cubicBezTo>
                  <a:cubicBezTo>
                    <a:pt x="10" y="6"/>
                    <a:pt x="10" y="6"/>
                    <a:pt x="10" y="6"/>
                  </a:cubicBezTo>
                  <a:cubicBezTo>
                    <a:pt x="9" y="7"/>
                    <a:pt x="9" y="7"/>
                    <a:pt x="9" y="7"/>
                  </a:cubicBezTo>
                  <a:cubicBezTo>
                    <a:pt x="9" y="7"/>
                    <a:pt x="9" y="7"/>
                    <a:pt x="9" y="7"/>
                  </a:cubicBezTo>
                  <a:cubicBezTo>
                    <a:pt x="9" y="7"/>
                    <a:pt x="9" y="7"/>
                    <a:pt x="8" y="7"/>
                  </a:cubicBezTo>
                  <a:cubicBezTo>
                    <a:pt x="8" y="7"/>
                    <a:pt x="8" y="7"/>
                    <a:pt x="8" y="7"/>
                  </a:cubicBezTo>
                  <a:cubicBezTo>
                    <a:pt x="8" y="7"/>
                    <a:pt x="8" y="6"/>
                    <a:pt x="8" y="6"/>
                  </a:cubicBezTo>
                  <a:cubicBezTo>
                    <a:pt x="8" y="6"/>
                    <a:pt x="8" y="6"/>
                    <a:pt x="8" y="6"/>
                  </a:cubicBezTo>
                  <a:cubicBezTo>
                    <a:pt x="8" y="6"/>
                    <a:pt x="8" y="6"/>
                    <a:pt x="8" y="6"/>
                  </a:cubicBezTo>
                  <a:cubicBezTo>
                    <a:pt x="7" y="6"/>
                    <a:pt x="6" y="6"/>
                    <a:pt x="6" y="5"/>
                  </a:cubicBezTo>
                  <a:cubicBezTo>
                    <a:pt x="6" y="5"/>
                    <a:pt x="7" y="5"/>
                    <a:pt x="7" y="5"/>
                  </a:cubicBezTo>
                  <a:cubicBezTo>
                    <a:pt x="8" y="5"/>
                    <a:pt x="10" y="6"/>
                    <a:pt x="10" y="6"/>
                  </a:cubicBezTo>
                  <a:cubicBezTo>
                    <a:pt x="11" y="5"/>
                    <a:pt x="11" y="5"/>
                    <a:pt x="11" y="5"/>
                  </a:cubicBezTo>
                  <a:cubicBezTo>
                    <a:pt x="11" y="5"/>
                    <a:pt x="11" y="5"/>
                    <a:pt x="11" y="5"/>
                  </a:cubicBezTo>
                  <a:cubicBezTo>
                    <a:pt x="10" y="4"/>
                    <a:pt x="10" y="4"/>
                    <a:pt x="9" y="4"/>
                  </a:cubicBezTo>
                  <a:cubicBezTo>
                    <a:pt x="9" y="4"/>
                    <a:pt x="9" y="4"/>
                    <a:pt x="9" y="4"/>
                  </a:cubicBezTo>
                  <a:cubicBezTo>
                    <a:pt x="8" y="4"/>
                    <a:pt x="8" y="4"/>
                    <a:pt x="8" y="4"/>
                  </a:cubicBezTo>
                  <a:cubicBezTo>
                    <a:pt x="9" y="3"/>
                    <a:pt x="9" y="3"/>
                    <a:pt x="9" y="3"/>
                  </a:cubicBezTo>
                  <a:cubicBezTo>
                    <a:pt x="9" y="3"/>
                    <a:pt x="9" y="3"/>
                    <a:pt x="9" y="3"/>
                  </a:cubicBezTo>
                  <a:cubicBezTo>
                    <a:pt x="9" y="3"/>
                    <a:pt x="9" y="3"/>
                    <a:pt x="9" y="3"/>
                  </a:cubicBezTo>
                  <a:cubicBezTo>
                    <a:pt x="10" y="3"/>
                    <a:pt x="10" y="3"/>
                    <a:pt x="11" y="3"/>
                  </a:cubicBezTo>
                  <a:cubicBezTo>
                    <a:pt x="11" y="3"/>
                    <a:pt x="11" y="3"/>
                    <a:pt x="11" y="3"/>
                  </a:cubicBezTo>
                  <a:moveTo>
                    <a:pt x="2" y="5"/>
                  </a:moveTo>
                  <a:cubicBezTo>
                    <a:pt x="1" y="4"/>
                    <a:pt x="1" y="4"/>
                    <a:pt x="1" y="4"/>
                  </a:cubicBezTo>
                  <a:cubicBezTo>
                    <a:pt x="2" y="4"/>
                    <a:pt x="2" y="3"/>
                    <a:pt x="2" y="3"/>
                  </a:cubicBezTo>
                  <a:cubicBezTo>
                    <a:pt x="5" y="2"/>
                    <a:pt x="8" y="1"/>
                    <a:pt x="11" y="1"/>
                  </a:cubicBezTo>
                  <a:cubicBezTo>
                    <a:pt x="13" y="1"/>
                    <a:pt x="15" y="1"/>
                    <a:pt x="17" y="2"/>
                  </a:cubicBezTo>
                  <a:cubicBezTo>
                    <a:pt x="18" y="2"/>
                    <a:pt x="18" y="2"/>
                    <a:pt x="19" y="3"/>
                  </a:cubicBezTo>
                  <a:cubicBezTo>
                    <a:pt x="19" y="3"/>
                    <a:pt x="20" y="4"/>
                    <a:pt x="19" y="4"/>
                  </a:cubicBezTo>
                  <a:cubicBezTo>
                    <a:pt x="19" y="5"/>
                    <a:pt x="19" y="5"/>
                    <a:pt x="19" y="5"/>
                  </a:cubicBezTo>
                  <a:cubicBezTo>
                    <a:pt x="18" y="4"/>
                    <a:pt x="18" y="4"/>
                    <a:pt x="18" y="4"/>
                  </a:cubicBezTo>
                  <a:cubicBezTo>
                    <a:pt x="18" y="3"/>
                    <a:pt x="17" y="3"/>
                    <a:pt x="17" y="3"/>
                  </a:cubicBezTo>
                  <a:cubicBezTo>
                    <a:pt x="16" y="3"/>
                    <a:pt x="14" y="2"/>
                    <a:pt x="14" y="2"/>
                  </a:cubicBezTo>
                  <a:cubicBezTo>
                    <a:pt x="14" y="2"/>
                    <a:pt x="14" y="2"/>
                    <a:pt x="14" y="2"/>
                  </a:cubicBezTo>
                  <a:cubicBezTo>
                    <a:pt x="14" y="2"/>
                    <a:pt x="14" y="2"/>
                    <a:pt x="14" y="2"/>
                  </a:cubicBezTo>
                  <a:cubicBezTo>
                    <a:pt x="14" y="2"/>
                    <a:pt x="14" y="2"/>
                    <a:pt x="14" y="2"/>
                  </a:cubicBezTo>
                  <a:cubicBezTo>
                    <a:pt x="13" y="2"/>
                    <a:pt x="13" y="1"/>
                    <a:pt x="12" y="1"/>
                  </a:cubicBezTo>
                  <a:cubicBezTo>
                    <a:pt x="12" y="2"/>
                    <a:pt x="12" y="2"/>
                    <a:pt x="12" y="2"/>
                  </a:cubicBezTo>
                  <a:cubicBezTo>
                    <a:pt x="12" y="2"/>
                    <a:pt x="12" y="2"/>
                    <a:pt x="12" y="2"/>
                  </a:cubicBezTo>
                  <a:cubicBezTo>
                    <a:pt x="11" y="2"/>
                    <a:pt x="11" y="2"/>
                    <a:pt x="11" y="2"/>
                  </a:cubicBezTo>
                  <a:cubicBezTo>
                    <a:pt x="11" y="2"/>
                    <a:pt x="11" y="2"/>
                    <a:pt x="11" y="2"/>
                  </a:cubicBezTo>
                  <a:cubicBezTo>
                    <a:pt x="10" y="2"/>
                    <a:pt x="10" y="2"/>
                    <a:pt x="9" y="2"/>
                  </a:cubicBezTo>
                  <a:cubicBezTo>
                    <a:pt x="9" y="2"/>
                    <a:pt x="9" y="2"/>
                    <a:pt x="9" y="2"/>
                  </a:cubicBezTo>
                  <a:cubicBezTo>
                    <a:pt x="7" y="2"/>
                    <a:pt x="5" y="2"/>
                    <a:pt x="3" y="4"/>
                  </a:cubicBezTo>
                  <a:cubicBezTo>
                    <a:pt x="3" y="4"/>
                    <a:pt x="3" y="4"/>
                    <a:pt x="3" y="4"/>
                  </a:cubicBezTo>
                  <a:cubicBezTo>
                    <a:pt x="3" y="4"/>
                    <a:pt x="3" y="4"/>
                    <a:pt x="3" y="4"/>
                  </a:cubicBezTo>
                  <a:cubicBezTo>
                    <a:pt x="3" y="4"/>
                    <a:pt x="3" y="4"/>
                    <a:pt x="3" y="4"/>
                  </a:cubicBezTo>
                  <a:cubicBezTo>
                    <a:pt x="2" y="4"/>
                    <a:pt x="2" y="4"/>
                    <a:pt x="2" y="5"/>
                  </a:cubicBezTo>
                  <a:moveTo>
                    <a:pt x="11" y="0"/>
                  </a:moveTo>
                  <a:cubicBezTo>
                    <a:pt x="8" y="0"/>
                    <a:pt x="5" y="1"/>
                    <a:pt x="2" y="2"/>
                  </a:cubicBezTo>
                  <a:cubicBezTo>
                    <a:pt x="1" y="3"/>
                    <a:pt x="1" y="3"/>
                    <a:pt x="1" y="4"/>
                  </a:cubicBezTo>
                  <a:cubicBezTo>
                    <a:pt x="0" y="5"/>
                    <a:pt x="1" y="5"/>
                    <a:pt x="1" y="6"/>
                  </a:cubicBezTo>
                  <a:cubicBezTo>
                    <a:pt x="2" y="7"/>
                    <a:pt x="4" y="8"/>
                    <a:pt x="9" y="8"/>
                  </a:cubicBezTo>
                  <a:cubicBezTo>
                    <a:pt x="12" y="8"/>
                    <a:pt x="19" y="7"/>
                    <a:pt x="20" y="4"/>
                  </a:cubicBezTo>
                  <a:cubicBezTo>
                    <a:pt x="21" y="4"/>
                    <a:pt x="20" y="3"/>
                    <a:pt x="20" y="2"/>
                  </a:cubicBezTo>
                  <a:cubicBezTo>
                    <a:pt x="19" y="2"/>
                    <a:pt x="18" y="1"/>
                    <a:pt x="18" y="1"/>
                  </a:cubicBezTo>
                  <a:cubicBezTo>
                    <a:pt x="15" y="0"/>
                    <a:pt x="13" y="0"/>
                    <a:pt x="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 name="Freeform 65"/>
            <p:cNvSpPr>
              <a:spLocks noEditPoints="1"/>
            </p:cNvSpPr>
            <p:nvPr/>
          </p:nvSpPr>
          <p:spPr bwMode="auto">
            <a:xfrm>
              <a:off x="3577" y="2522"/>
              <a:ext cx="62" cy="24"/>
            </a:xfrm>
            <a:custGeom>
              <a:avLst/>
              <a:gdLst>
                <a:gd name="T0" fmla="*/ 13 w 26"/>
                <a:gd name="T1" fmla="*/ 6 h 10"/>
                <a:gd name="T2" fmla="*/ 12 w 26"/>
                <a:gd name="T3" fmla="*/ 6 h 10"/>
                <a:gd name="T4" fmla="*/ 10 w 26"/>
                <a:gd name="T5" fmla="*/ 9 h 10"/>
                <a:gd name="T6" fmla="*/ 12 w 26"/>
                <a:gd name="T7" fmla="*/ 6 h 10"/>
                <a:gd name="T8" fmla="*/ 14 w 26"/>
                <a:gd name="T9" fmla="*/ 6 h 10"/>
                <a:gd name="T10" fmla="*/ 15 w 26"/>
                <a:gd name="T11" fmla="*/ 6 h 10"/>
                <a:gd name="T12" fmla="*/ 15 w 26"/>
                <a:gd name="T13" fmla="*/ 9 h 10"/>
                <a:gd name="T14" fmla="*/ 15 w 26"/>
                <a:gd name="T15" fmla="*/ 6 h 10"/>
                <a:gd name="T16" fmla="*/ 15 w 26"/>
                <a:gd name="T17" fmla="*/ 9 h 10"/>
                <a:gd name="T18" fmla="*/ 16 w 26"/>
                <a:gd name="T19" fmla="*/ 6 h 10"/>
                <a:gd name="T20" fmla="*/ 16 w 26"/>
                <a:gd name="T21" fmla="*/ 9 h 10"/>
                <a:gd name="T22" fmla="*/ 8 w 26"/>
                <a:gd name="T23" fmla="*/ 6 h 10"/>
                <a:gd name="T24" fmla="*/ 10 w 26"/>
                <a:gd name="T25" fmla="*/ 9 h 10"/>
                <a:gd name="T26" fmla="*/ 17 w 26"/>
                <a:gd name="T27" fmla="*/ 6 h 10"/>
                <a:gd name="T28" fmla="*/ 18 w 26"/>
                <a:gd name="T29" fmla="*/ 8 h 10"/>
                <a:gd name="T30" fmla="*/ 8 w 26"/>
                <a:gd name="T31" fmla="*/ 9 h 10"/>
                <a:gd name="T32" fmla="*/ 8 w 26"/>
                <a:gd name="T33" fmla="*/ 6 h 10"/>
                <a:gd name="T34" fmla="*/ 18 w 26"/>
                <a:gd name="T35" fmla="*/ 8 h 10"/>
                <a:gd name="T36" fmla="*/ 18 w 26"/>
                <a:gd name="T37" fmla="*/ 6 h 10"/>
                <a:gd name="T38" fmla="*/ 18 w 26"/>
                <a:gd name="T39" fmla="*/ 8 h 10"/>
                <a:gd name="T40" fmla="*/ 21 w 26"/>
                <a:gd name="T41" fmla="*/ 5 h 10"/>
                <a:gd name="T42" fmla="*/ 6 w 26"/>
                <a:gd name="T43" fmla="*/ 8 h 10"/>
                <a:gd name="T44" fmla="*/ 6 w 26"/>
                <a:gd name="T45" fmla="*/ 5 h 10"/>
                <a:gd name="T46" fmla="*/ 21 w 26"/>
                <a:gd name="T47" fmla="*/ 5 h 10"/>
                <a:gd name="T48" fmla="*/ 21 w 26"/>
                <a:gd name="T49" fmla="*/ 8 h 10"/>
                <a:gd name="T50" fmla="*/ 3 w 26"/>
                <a:gd name="T51" fmla="*/ 4 h 10"/>
                <a:gd name="T52" fmla="*/ 2 w 26"/>
                <a:gd name="T53" fmla="*/ 6 h 10"/>
                <a:gd name="T54" fmla="*/ 2 w 26"/>
                <a:gd name="T55" fmla="*/ 4 h 10"/>
                <a:gd name="T56" fmla="*/ 22 w 26"/>
                <a:gd name="T57" fmla="*/ 7 h 10"/>
                <a:gd name="T58" fmla="*/ 24 w 26"/>
                <a:gd name="T59" fmla="*/ 3 h 10"/>
                <a:gd name="T60" fmla="*/ 2 w 26"/>
                <a:gd name="T61" fmla="*/ 4 h 10"/>
                <a:gd name="T62" fmla="*/ 2 w 26"/>
                <a:gd name="T63" fmla="*/ 3 h 10"/>
                <a:gd name="T64" fmla="*/ 24 w 26"/>
                <a:gd name="T65" fmla="*/ 3 h 10"/>
                <a:gd name="T66" fmla="*/ 25 w 26"/>
                <a:gd name="T67" fmla="*/ 5 h 10"/>
                <a:gd name="T68" fmla="*/ 25 w 26"/>
                <a:gd name="T69" fmla="*/ 0 h 10"/>
                <a:gd name="T70" fmla="*/ 12 w 26"/>
                <a:gd name="T71" fmla="*/ 5 h 10"/>
                <a:gd name="T72" fmla="*/ 1 w 26"/>
                <a:gd name="T73" fmla="*/ 2 h 10"/>
                <a:gd name="T74" fmla="*/ 1 w 26"/>
                <a:gd name="T75" fmla="*/ 1 h 10"/>
                <a:gd name="T76" fmla="*/ 1 w 26"/>
                <a:gd name="T77" fmla="*/ 5 h 10"/>
                <a:gd name="T78" fmla="*/ 12 w 26"/>
                <a:gd name="T79" fmla="*/ 10 h 10"/>
                <a:gd name="T80" fmla="*/ 23 w 26"/>
                <a:gd name="T81" fmla="*/ 8 h 10"/>
                <a:gd name="T82" fmla="*/ 24 w 26"/>
                <a:gd name="T83" fmla="*/ 7 h 10"/>
                <a:gd name="T84" fmla="*/ 26 w 26"/>
                <a:gd name="T85" fmla="*/ 5 h 10"/>
                <a:gd name="T86" fmla="*/ 26 w 26"/>
                <a:gd name="T8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 h="10">
                  <a:moveTo>
                    <a:pt x="12" y="6"/>
                  </a:moveTo>
                  <a:cubicBezTo>
                    <a:pt x="13" y="6"/>
                    <a:pt x="13" y="6"/>
                    <a:pt x="13" y="6"/>
                  </a:cubicBezTo>
                  <a:cubicBezTo>
                    <a:pt x="13" y="6"/>
                    <a:pt x="13" y="6"/>
                    <a:pt x="13" y="6"/>
                  </a:cubicBezTo>
                  <a:cubicBezTo>
                    <a:pt x="14" y="9"/>
                    <a:pt x="14" y="9"/>
                    <a:pt x="14" y="9"/>
                  </a:cubicBezTo>
                  <a:cubicBezTo>
                    <a:pt x="13" y="9"/>
                    <a:pt x="13" y="9"/>
                    <a:pt x="12" y="9"/>
                  </a:cubicBezTo>
                  <a:cubicBezTo>
                    <a:pt x="12" y="8"/>
                    <a:pt x="12" y="7"/>
                    <a:pt x="12" y="6"/>
                  </a:cubicBezTo>
                  <a:cubicBezTo>
                    <a:pt x="12" y="6"/>
                    <a:pt x="12" y="6"/>
                    <a:pt x="12" y="6"/>
                  </a:cubicBezTo>
                  <a:moveTo>
                    <a:pt x="12" y="9"/>
                  </a:moveTo>
                  <a:cubicBezTo>
                    <a:pt x="11" y="9"/>
                    <a:pt x="11" y="9"/>
                    <a:pt x="10" y="9"/>
                  </a:cubicBezTo>
                  <a:cubicBezTo>
                    <a:pt x="10" y="9"/>
                    <a:pt x="10" y="9"/>
                    <a:pt x="10" y="9"/>
                  </a:cubicBezTo>
                  <a:cubicBezTo>
                    <a:pt x="10" y="6"/>
                    <a:pt x="10" y="6"/>
                    <a:pt x="10" y="6"/>
                  </a:cubicBezTo>
                  <a:cubicBezTo>
                    <a:pt x="11" y="6"/>
                    <a:pt x="11" y="6"/>
                    <a:pt x="12" y="6"/>
                  </a:cubicBezTo>
                  <a:cubicBezTo>
                    <a:pt x="12" y="7"/>
                    <a:pt x="12" y="8"/>
                    <a:pt x="12" y="9"/>
                  </a:cubicBezTo>
                  <a:moveTo>
                    <a:pt x="14" y="9"/>
                  </a:moveTo>
                  <a:cubicBezTo>
                    <a:pt x="14" y="6"/>
                    <a:pt x="14" y="6"/>
                    <a:pt x="14" y="6"/>
                  </a:cubicBezTo>
                  <a:cubicBezTo>
                    <a:pt x="14" y="6"/>
                    <a:pt x="14" y="6"/>
                    <a:pt x="14" y="6"/>
                  </a:cubicBezTo>
                  <a:cubicBezTo>
                    <a:pt x="14" y="6"/>
                    <a:pt x="14" y="6"/>
                    <a:pt x="14" y="6"/>
                  </a:cubicBezTo>
                  <a:cubicBezTo>
                    <a:pt x="15" y="6"/>
                    <a:pt x="15" y="6"/>
                    <a:pt x="15" y="6"/>
                  </a:cubicBezTo>
                  <a:cubicBezTo>
                    <a:pt x="15" y="7"/>
                    <a:pt x="15" y="8"/>
                    <a:pt x="15" y="9"/>
                  </a:cubicBezTo>
                  <a:cubicBezTo>
                    <a:pt x="14" y="9"/>
                    <a:pt x="14" y="9"/>
                    <a:pt x="14" y="9"/>
                  </a:cubicBezTo>
                  <a:moveTo>
                    <a:pt x="15" y="9"/>
                  </a:moveTo>
                  <a:cubicBezTo>
                    <a:pt x="15" y="9"/>
                    <a:pt x="15" y="9"/>
                    <a:pt x="15" y="9"/>
                  </a:cubicBezTo>
                  <a:cubicBezTo>
                    <a:pt x="15" y="8"/>
                    <a:pt x="15" y="8"/>
                    <a:pt x="15" y="8"/>
                  </a:cubicBezTo>
                  <a:cubicBezTo>
                    <a:pt x="15" y="8"/>
                    <a:pt x="15" y="7"/>
                    <a:pt x="15" y="6"/>
                  </a:cubicBezTo>
                  <a:cubicBezTo>
                    <a:pt x="16" y="6"/>
                    <a:pt x="16" y="6"/>
                    <a:pt x="16" y="6"/>
                  </a:cubicBezTo>
                  <a:cubicBezTo>
                    <a:pt x="16" y="9"/>
                    <a:pt x="16" y="9"/>
                    <a:pt x="16" y="9"/>
                  </a:cubicBezTo>
                  <a:cubicBezTo>
                    <a:pt x="15" y="9"/>
                    <a:pt x="15" y="9"/>
                    <a:pt x="15" y="9"/>
                  </a:cubicBezTo>
                  <a:moveTo>
                    <a:pt x="16" y="9"/>
                  </a:moveTo>
                  <a:cubicBezTo>
                    <a:pt x="16" y="9"/>
                    <a:pt x="16" y="9"/>
                    <a:pt x="16" y="9"/>
                  </a:cubicBezTo>
                  <a:cubicBezTo>
                    <a:pt x="16" y="6"/>
                    <a:pt x="16" y="6"/>
                    <a:pt x="16" y="6"/>
                  </a:cubicBezTo>
                  <a:cubicBezTo>
                    <a:pt x="16" y="6"/>
                    <a:pt x="16" y="6"/>
                    <a:pt x="16" y="6"/>
                  </a:cubicBezTo>
                  <a:cubicBezTo>
                    <a:pt x="17" y="9"/>
                    <a:pt x="17" y="9"/>
                    <a:pt x="17" y="9"/>
                  </a:cubicBezTo>
                  <a:cubicBezTo>
                    <a:pt x="16" y="9"/>
                    <a:pt x="16" y="9"/>
                    <a:pt x="16" y="9"/>
                  </a:cubicBezTo>
                  <a:moveTo>
                    <a:pt x="10" y="9"/>
                  </a:moveTo>
                  <a:cubicBezTo>
                    <a:pt x="9" y="9"/>
                    <a:pt x="9" y="9"/>
                    <a:pt x="8" y="9"/>
                  </a:cubicBezTo>
                  <a:cubicBezTo>
                    <a:pt x="8" y="8"/>
                    <a:pt x="8" y="7"/>
                    <a:pt x="8" y="6"/>
                  </a:cubicBezTo>
                  <a:cubicBezTo>
                    <a:pt x="9" y="6"/>
                    <a:pt x="9" y="6"/>
                    <a:pt x="9" y="6"/>
                  </a:cubicBezTo>
                  <a:cubicBezTo>
                    <a:pt x="10" y="6"/>
                    <a:pt x="10" y="6"/>
                    <a:pt x="10" y="6"/>
                  </a:cubicBezTo>
                  <a:cubicBezTo>
                    <a:pt x="10" y="9"/>
                    <a:pt x="10" y="9"/>
                    <a:pt x="10" y="9"/>
                  </a:cubicBezTo>
                  <a:cubicBezTo>
                    <a:pt x="10" y="9"/>
                    <a:pt x="10" y="9"/>
                    <a:pt x="10" y="9"/>
                  </a:cubicBezTo>
                  <a:moveTo>
                    <a:pt x="17" y="9"/>
                  </a:moveTo>
                  <a:cubicBezTo>
                    <a:pt x="17" y="6"/>
                    <a:pt x="17" y="6"/>
                    <a:pt x="17" y="6"/>
                  </a:cubicBezTo>
                  <a:cubicBezTo>
                    <a:pt x="17" y="6"/>
                    <a:pt x="17" y="6"/>
                    <a:pt x="17" y="6"/>
                  </a:cubicBezTo>
                  <a:cubicBezTo>
                    <a:pt x="18" y="6"/>
                    <a:pt x="18" y="6"/>
                    <a:pt x="18" y="6"/>
                  </a:cubicBezTo>
                  <a:cubicBezTo>
                    <a:pt x="18" y="8"/>
                    <a:pt x="18" y="8"/>
                    <a:pt x="18" y="8"/>
                  </a:cubicBezTo>
                  <a:cubicBezTo>
                    <a:pt x="18" y="8"/>
                    <a:pt x="18" y="8"/>
                    <a:pt x="18" y="8"/>
                  </a:cubicBezTo>
                  <a:cubicBezTo>
                    <a:pt x="17" y="9"/>
                    <a:pt x="17" y="9"/>
                    <a:pt x="17" y="9"/>
                  </a:cubicBezTo>
                  <a:moveTo>
                    <a:pt x="8" y="9"/>
                  </a:moveTo>
                  <a:cubicBezTo>
                    <a:pt x="7" y="9"/>
                    <a:pt x="7" y="8"/>
                    <a:pt x="6" y="8"/>
                  </a:cubicBezTo>
                  <a:cubicBezTo>
                    <a:pt x="6" y="7"/>
                    <a:pt x="6" y="6"/>
                    <a:pt x="6" y="6"/>
                  </a:cubicBezTo>
                  <a:cubicBezTo>
                    <a:pt x="7" y="6"/>
                    <a:pt x="7" y="6"/>
                    <a:pt x="8" y="6"/>
                  </a:cubicBezTo>
                  <a:cubicBezTo>
                    <a:pt x="8" y="7"/>
                    <a:pt x="8" y="8"/>
                    <a:pt x="8" y="9"/>
                  </a:cubicBezTo>
                  <a:moveTo>
                    <a:pt x="18" y="8"/>
                  </a:moveTo>
                  <a:cubicBezTo>
                    <a:pt x="18" y="8"/>
                    <a:pt x="18" y="8"/>
                    <a:pt x="18" y="8"/>
                  </a:cubicBezTo>
                  <a:cubicBezTo>
                    <a:pt x="18" y="8"/>
                    <a:pt x="18" y="8"/>
                    <a:pt x="18" y="8"/>
                  </a:cubicBezTo>
                  <a:cubicBezTo>
                    <a:pt x="18" y="6"/>
                    <a:pt x="18" y="6"/>
                    <a:pt x="18" y="6"/>
                  </a:cubicBezTo>
                  <a:cubicBezTo>
                    <a:pt x="18" y="6"/>
                    <a:pt x="18" y="6"/>
                    <a:pt x="18" y="6"/>
                  </a:cubicBezTo>
                  <a:cubicBezTo>
                    <a:pt x="19" y="5"/>
                    <a:pt x="19" y="5"/>
                    <a:pt x="19" y="5"/>
                  </a:cubicBezTo>
                  <a:cubicBezTo>
                    <a:pt x="19" y="6"/>
                    <a:pt x="19" y="7"/>
                    <a:pt x="19" y="8"/>
                  </a:cubicBezTo>
                  <a:cubicBezTo>
                    <a:pt x="18" y="8"/>
                    <a:pt x="18" y="8"/>
                    <a:pt x="18" y="8"/>
                  </a:cubicBezTo>
                  <a:moveTo>
                    <a:pt x="20" y="8"/>
                  </a:moveTo>
                  <a:cubicBezTo>
                    <a:pt x="19" y="7"/>
                    <a:pt x="19" y="6"/>
                    <a:pt x="20" y="5"/>
                  </a:cubicBezTo>
                  <a:cubicBezTo>
                    <a:pt x="21" y="5"/>
                    <a:pt x="21" y="5"/>
                    <a:pt x="21" y="5"/>
                  </a:cubicBezTo>
                  <a:cubicBezTo>
                    <a:pt x="21" y="6"/>
                    <a:pt x="21" y="7"/>
                    <a:pt x="21" y="8"/>
                  </a:cubicBezTo>
                  <a:cubicBezTo>
                    <a:pt x="20" y="8"/>
                    <a:pt x="20" y="8"/>
                    <a:pt x="20" y="8"/>
                  </a:cubicBezTo>
                  <a:moveTo>
                    <a:pt x="6" y="8"/>
                  </a:moveTo>
                  <a:cubicBezTo>
                    <a:pt x="5" y="8"/>
                    <a:pt x="4" y="8"/>
                    <a:pt x="4" y="7"/>
                  </a:cubicBezTo>
                  <a:cubicBezTo>
                    <a:pt x="4" y="5"/>
                    <a:pt x="4" y="5"/>
                    <a:pt x="4" y="5"/>
                  </a:cubicBezTo>
                  <a:cubicBezTo>
                    <a:pt x="4" y="5"/>
                    <a:pt x="5" y="5"/>
                    <a:pt x="6" y="5"/>
                  </a:cubicBezTo>
                  <a:cubicBezTo>
                    <a:pt x="6" y="6"/>
                    <a:pt x="6" y="7"/>
                    <a:pt x="6" y="8"/>
                  </a:cubicBezTo>
                  <a:moveTo>
                    <a:pt x="21" y="8"/>
                  </a:moveTo>
                  <a:cubicBezTo>
                    <a:pt x="21" y="7"/>
                    <a:pt x="21" y="6"/>
                    <a:pt x="21" y="5"/>
                  </a:cubicBezTo>
                  <a:cubicBezTo>
                    <a:pt x="22" y="4"/>
                    <a:pt x="22" y="4"/>
                    <a:pt x="22" y="4"/>
                  </a:cubicBezTo>
                  <a:cubicBezTo>
                    <a:pt x="22" y="7"/>
                    <a:pt x="22" y="7"/>
                    <a:pt x="22" y="7"/>
                  </a:cubicBezTo>
                  <a:cubicBezTo>
                    <a:pt x="21" y="8"/>
                    <a:pt x="21" y="8"/>
                    <a:pt x="21" y="8"/>
                  </a:cubicBezTo>
                  <a:moveTo>
                    <a:pt x="3" y="7"/>
                  </a:moveTo>
                  <a:cubicBezTo>
                    <a:pt x="3" y="7"/>
                    <a:pt x="3" y="7"/>
                    <a:pt x="3" y="7"/>
                  </a:cubicBezTo>
                  <a:cubicBezTo>
                    <a:pt x="3" y="4"/>
                    <a:pt x="3" y="4"/>
                    <a:pt x="3" y="4"/>
                  </a:cubicBezTo>
                  <a:cubicBezTo>
                    <a:pt x="3" y="5"/>
                    <a:pt x="3" y="5"/>
                    <a:pt x="3" y="5"/>
                  </a:cubicBezTo>
                  <a:cubicBezTo>
                    <a:pt x="3" y="7"/>
                    <a:pt x="3" y="7"/>
                    <a:pt x="3" y="7"/>
                  </a:cubicBezTo>
                  <a:moveTo>
                    <a:pt x="2" y="6"/>
                  </a:moveTo>
                  <a:cubicBezTo>
                    <a:pt x="2" y="6"/>
                    <a:pt x="2" y="6"/>
                    <a:pt x="2" y="6"/>
                  </a:cubicBezTo>
                  <a:cubicBezTo>
                    <a:pt x="2" y="6"/>
                    <a:pt x="2" y="6"/>
                    <a:pt x="2" y="6"/>
                  </a:cubicBezTo>
                  <a:cubicBezTo>
                    <a:pt x="2" y="4"/>
                    <a:pt x="2" y="4"/>
                    <a:pt x="2" y="4"/>
                  </a:cubicBezTo>
                  <a:cubicBezTo>
                    <a:pt x="2" y="4"/>
                    <a:pt x="2" y="4"/>
                    <a:pt x="2" y="4"/>
                  </a:cubicBezTo>
                  <a:cubicBezTo>
                    <a:pt x="2" y="6"/>
                    <a:pt x="2" y="6"/>
                    <a:pt x="2" y="6"/>
                  </a:cubicBezTo>
                  <a:moveTo>
                    <a:pt x="22" y="7"/>
                  </a:moveTo>
                  <a:cubicBezTo>
                    <a:pt x="22" y="4"/>
                    <a:pt x="22" y="4"/>
                    <a:pt x="22" y="4"/>
                  </a:cubicBezTo>
                  <a:cubicBezTo>
                    <a:pt x="22" y="4"/>
                    <a:pt x="22" y="4"/>
                    <a:pt x="22" y="4"/>
                  </a:cubicBezTo>
                  <a:cubicBezTo>
                    <a:pt x="23" y="4"/>
                    <a:pt x="23" y="4"/>
                    <a:pt x="24" y="3"/>
                  </a:cubicBezTo>
                  <a:cubicBezTo>
                    <a:pt x="24" y="4"/>
                    <a:pt x="24" y="5"/>
                    <a:pt x="24" y="6"/>
                  </a:cubicBezTo>
                  <a:cubicBezTo>
                    <a:pt x="23" y="6"/>
                    <a:pt x="23" y="7"/>
                    <a:pt x="22" y="7"/>
                  </a:cubicBezTo>
                  <a:moveTo>
                    <a:pt x="2" y="4"/>
                  </a:moveTo>
                  <a:cubicBezTo>
                    <a:pt x="2" y="4"/>
                    <a:pt x="2" y="4"/>
                    <a:pt x="2" y="4"/>
                  </a:cubicBezTo>
                  <a:cubicBezTo>
                    <a:pt x="1" y="3"/>
                    <a:pt x="1" y="3"/>
                    <a:pt x="1" y="3"/>
                  </a:cubicBezTo>
                  <a:cubicBezTo>
                    <a:pt x="2" y="3"/>
                    <a:pt x="2" y="3"/>
                    <a:pt x="2" y="3"/>
                  </a:cubicBezTo>
                  <a:cubicBezTo>
                    <a:pt x="2" y="4"/>
                    <a:pt x="2" y="4"/>
                    <a:pt x="2" y="4"/>
                  </a:cubicBezTo>
                  <a:moveTo>
                    <a:pt x="24" y="6"/>
                  </a:moveTo>
                  <a:cubicBezTo>
                    <a:pt x="24" y="5"/>
                    <a:pt x="24" y="4"/>
                    <a:pt x="24" y="3"/>
                  </a:cubicBezTo>
                  <a:cubicBezTo>
                    <a:pt x="25" y="3"/>
                    <a:pt x="25" y="3"/>
                    <a:pt x="25" y="3"/>
                  </a:cubicBezTo>
                  <a:cubicBezTo>
                    <a:pt x="25" y="5"/>
                    <a:pt x="25" y="5"/>
                    <a:pt x="25" y="5"/>
                  </a:cubicBezTo>
                  <a:cubicBezTo>
                    <a:pt x="25" y="5"/>
                    <a:pt x="25" y="5"/>
                    <a:pt x="25" y="5"/>
                  </a:cubicBezTo>
                  <a:cubicBezTo>
                    <a:pt x="25" y="5"/>
                    <a:pt x="25" y="5"/>
                    <a:pt x="24" y="6"/>
                  </a:cubicBezTo>
                  <a:moveTo>
                    <a:pt x="26" y="0"/>
                  </a:moveTo>
                  <a:cubicBezTo>
                    <a:pt x="25" y="0"/>
                    <a:pt x="25" y="0"/>
                    <a:pt x="25" y="0"/>
                  </a:cubicBezTo>
                  <a:cubicBezTo>
                    <a:pt x="25" y="2"/>
                    <a:pt x="25" y="2"/>
                    <a:pt x="25" y="2"/>
                  </a:cubicBezTo>
                  <a:cubicBezTo>
                    <a:pt x="25" y="2"/>
                    <a:pt x="25" y="2"/>
                    <a:pt x="25" y="2"/>
                  </a:cubicBezTo>
                  <a:cubicBezTo>
                    <a:pt x="21" y="5"/>
                    <a:pt x="17" y="5"/>
                    <a:pt x="12" y="5"/>
                  </a:cubicBezTo>
                  <a:cubicBezTo>
                    <a:pt x="11" y="5"/>
                    <a:pt x="10" y="5"/>
                    <a:pt x="9" y="5"/>
                  </a:cubicBezTo>
                  <a:cubicBezTo>
                    <a:pt x="7" y="5"/>
                    <a:pt x="4" y="4"/>
                    <a:pt x="2" y="2"/>
                  </a:cubicBezTo>
                  <a:cubicBezTo>
                    <a:pt x="1" y="2"/>
                    <a:pt x="1" y="2"/>
                    <a:pt x="1" y="2"/>
                  </a:cubicBezTo>
                  <a:cubicBezTo>
                    <a:pt x="2" y="1"/>
                    <a:pt x="2" y="1"/>
                    <a:pt x="2" y="1"/>
                  </a:cubicBezTo>
                  <a:cubicBezTo>
                    <a:pt x="1" y="1"/>
                    <a:pt x="1" y="1"/>
                    <a:pt x="1" y="1"/>
                  </a:cubicBezTo>
                  <a:cubicBezTo>
                    <a:pt x="1" y="1"/>
                    <a:pt x="1" y="1"/>
                    <a:pt x="1" y="1"/>
                  </a:cubicBezTo>
                  <a:cubicBezTo>
                    <a:pt x="1" y="1"/>
                    <a:pt x="1" y="1"/>
                    <a:pt x="1" y="1"/>
                  </a:cubicBezTo>
                  <a:cubicBezTo>
                    <a:pt x="0" y="1"/>
                    <a:pt x="0" y="2"/>
                    <a:pt x="1" y="2"/>
                  </a:cubicBezTo>
                  <a:cubicBezTo>
                    <a:pt x="0" y="3"/>
                    <a:pt x="1" y="4"/>
                    <a:pt x="1" y="5"/>
                  </a:cubicBezTo>
                  <a:cubicBezTo>
                    <a:pt x="1" y="5"/>
                    <a:pt x="1" y="5"/>
                    <a:pt x="1" y="5"/>
                  </a:cubicBezTo>
                  <a:cubicBezTo>
                    <a:pt x="1" y="6"/>
                    <a:pt x="1" y="6"/>
                    <a:pt x="2" y="7"/>
                  </a:cubicBezTo>
                  <a:cubicBezTo>
                    <a:pt x="3" y="8"/>
                    <a:pt x="6" y="10"/>
                    <a:pt x="12" y="10"/>
                  </a:cubicBezTo>
                  <a:cubicBezTo>
                    <a:pt x="14" y="10"/>
                    <a:pt x="19" y="10"/>
                    <a:pt x="22" y="8"/>
                  </a:cubicBezTo>
                  <a:cubicBezTo>
                    <a:pt x="22" y="8"/>
                    <a:pt x="22" y="8"/>
                    <a:pt x="22" y="8"/>
                  </a:cubicBezTo>
                  <a:cubicBezTo>
                    <a:pt x="23" y="8"/>
                    <a:pt x="23" y="8"/>
                    <a:pt x="23" y="8"/>
                  </a:cubicBezTo>
                  <a:cubicBezTo>
                    <a:pt x="23" y="8"/>
                    <a:pt x="23" y="8"/>
                    <a:pt x="23" y="8"/>
                  </a:cubicBezTo>
                  <a:cubicBezTo>
                    <a:pt x="23" y="8"/>
                    <a:pt x="24" y="7"/>
                    <a:pt x="24" y="7"/>
                  </a:cubicBezTo>
                  <a:cubicBezTo>
                    <a:pt x="24" y="7"/>
                    <a:pt x="24" y="7"/>
                    <a:pt x="24" y="7"/>
                  </a:cubicBezTo>
                  <a:cubicBezTo>
                    <a:pt x="24" y="7"/>
                    <a:pt x="24" y="7"/>
                    <a:pt x="24" y="7"/>
                  </a:cubicBezTo>
                  <a:cubicBezTo>
                    <a:pt x="24" y="7"/>
                    <a:pt x="24" y="7"/>
                    <a:pt x="24" y="7"/>
                  </a:cubicBezTo>
                  <a:cubicBezTo>
                    <a:pt x="25" y="6"/>
                    <a:pt x="26" y="6"/>
                    <a:pt x="26" y="5"/>
                  </a:cubicBezTo>
                  <a:cubicBezTo>
                    <a:pt x="26" y="4"/>
                    <a:pt x="26" y="4"/>
                    <a:pt x="26" y="4"/>
                  </a:cubicBezTo>
                  <a:cubicBezTo>
                    <a:pt x="26" y="4"/>
                    <a:pt x="26" y="4"/>
                    <a:pt x="26" y="4"/>
                  </a:cubicBezTo>
                  <a:cubicBezTo>
                    <a:pt x="26" y="0"/>
                    <a:pt x="26" y="0"/>
                    <a:pt x="26" y="0"/>
                  </a:cubicBezTo>
                  <a:cubicBezTo>
                    <a:pt x="26" y="0"/>
                    <a:pt x="26" y="0"/>
                    <a:pt x="2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 name="Freeform 66"/>
            <p:cNvSpPr>
              <a:spLocks noEditPoints="1"/>
            </p:cNvSpPr>
            <p:nvPr/>
          </p:nvSpPr>
          <p:spPr bwMode="auto">
            <a:xfrm>
              <a:off x="3577" y="2536"/>
              <a:ext cx="62" cy="24"/>
            </a:xfrm>
            <a:custGeom>
              <a:avLst/>
              <a:gdLst>
                <a:gd name="T0" fmla="*/ 13 w 26"/>
                <a:gd name="T1" fmla="*/ 6 h 10"/>
                <a:gd name="T2" fmla="*/ 12 w 26"/>
                <a:gd name="T3" fmla="*/ 6 h 10"/>
                <a:gd name="T4" fmla="*/ 10 w 26"/>
                <a:gd name="T5" fmla="*/ 9 h 10"/>
                <a:gd name="T6" fmla="*/ 12 w 26"/>
                <a:gd name="T7" fmla="*/ 6 h 10"/>
                <a:gd name="T8" fmla="*/ 14 w 26"/>
                <a:gd name="T9" fmla="*/ 6 h 10"/>
                <a:gd name="T10" fmla="*/ 15 w 26"/>
                <a:gd name="T11" fmla="*/ 6 h 10"/>
                <a:gd name="T12" fmla="*/ 15 w 26"/>
                <a:gd name="T13" fmla="*/ 9 h 10"/>
                <a:gd name="T14" fmla="*/ 15 w 26"/>
                <a:gd name="T15" fmla="*/ 6 h 10"/>
                <a:gd name="T16" fmla="*/ 15 w 26"/>
                <a:gd name="T17" fmla="*/ 9 h 10"/>
                <a:gd name="T18" fmla="*/ 16 w 26"/>
                <a:gd name="T19" fmla="*/ 6 h 10"/>
                <a:gd name="T20" fmla="*/ 16 w 26"/>
                <a:gd name="T21" fmla="*/ 9 h 10"/>
                <a:gd name="T22" fmla="*/ 8 w 26"/>
                <a:gd name="T23" fmla="*/ 6 h 10"/>
                <a:gd name="T24" fmla="*/ 10 w 26"/>
                <a:gd name="T25" fmla="*/ 9 h 10"/>
                <a:gd name="T26" fmla="*/ 17 w 26"/>
                <a:gd name="T27" fmla="*/ 6 h 10"/>
                <a:gd name="T28" fmla="*/ 18 w 26"/>
                <a:gd name="T29" fmla="*/ 8 h 10"/>
                <a:gd name="T30" fmla="*/ 8 w 26"/>
                <a:gd name="T31" fmla="*/ 9 h 10"/>
                <a:gd name="T32" fmla="*/ 8 w 26"/>
                <a:gd name="T33" fmla="*/ 6 h 10"/>
                <a:gd name="T34" fmla="*/ 18 w 26"/>
                <a:gd name="T35" fmla="*/ 8 h 10"/>
                <a:gd name="T36" fmla="*/ 18 w 26"/>
                <a:gd name="T37" fmla="*/ 6 h 10"/>
                <a:gd name="T38" fmla="*/ 18 w 26"/>
                <a:gd name="T39" fmla="*/ 8 h 10"/>
                <a:gd name="T40" fmla="*/ 21 w 26"/>
                <a:gd name="T41" fmla="*/ 5 h 10"/>
                <a:gd name="T42" fmla="*/ 6 w 26"/>
                <a:gd name="T43" fmla="*/ 8 h 10"/>
                <a:gd name="T44" fmla="*/ 6 w 26"/>
                <a:gd name="T45" fmla="*/ 6 h 10"/>
                <a:gd name="T46" fmla="*/ 21 w 26"/>
                <a:gd name="T47" fmla="*/ 5 h 10"/>
                <a:gd name="T48" fmla="*/ 21 w 26"/>
                <a:gd name="T49" fmla="*/ 8 h 10"/>
                <a:gd name="T50" fmla="*/ 3 w 26"/>
                <a:gd name="T51" fmla="*/ 4 h 10"/>
                <a:gd name="T52" fmla="*/ 2 w 26"/>
                <a:gd name="T53" fmla="*/ 6 h 10"/>
                <a:gd name="T54" fmla="*/ 2 w 26"/>
                <a:gd name="T55" fmla="*/ 4 h 10"/>
                <a:gd name="T56" fmla="*/ 22 w 26"/>
                <a:gd name="T57" fmla="*/ 7 h 10"/>
                <a:gd name="T58" fmla="*/ 24 w 26"/>
                <a:gd name="T59" fmla="*/ 4 h 10"/>
                <a:gd name="T60" fmla="*/ 2 w 26"/>
                <a:gd name="T61" fmla="*/ 4 h 10"/>
                <a:gd name="T62" fmla="*/ 2 w 26"/>
                <a:gd name="T63" fmla="*/ 3 h 10"/>
                <a:gd name="T64" fmla="*/ 24 w 26"/>
                <a:gd name="T65" fmla="*/ 3 h 10"/>
                <a:gd name="T66" fmla="*/ 25 w 26"/>
                <a:gd name="T67" fmla="*/ 5 h 10"/>
                <a:gd name="T68" fmla="*/ 25 w 26"/>
                <a:gd name="T69" fmla="*/ 0 h 10"/>
                <a:gd name="T70" fmla="*/ 12 w 26"/>
                <a:gd name="T71" fmla="*/ 5 h 10"/>
                <a:gd name="T72" fmla="*/ 1 w 26"/>
                <a:gd name="T73" fmla="*/ 2 h 10"/>
                <a:gd name="T74" fmla="*/ 1 w 26"/>
                <a:gd name="T75" fmla="*/ 1 h 10"/>
                <a:gd name="T76" fmla="*/ 1 w 26"/>
                <a:gd name="T77" fmla="*/ 5 h 10"/>
                <a:gd name="T78" fmla="*/ 12 w 26"/>
                <a:gd name="T79" fmla="*/ 10 h 10"/>
                <a:gd name="T80" fmla="*/ 23 w 26"/>
                <a:gd name="T81" fmla="*/ 8 h 10"/>
                <a:gd name="T82" fmla="*/ 24 w 26"/>
                <a:gd name="T83" fmla="*/ 7 h 10"/>
                <a:gd name="T84" fmla="*/ 26 w 26"/>
                <a:gd name="T85" fmla="*/ 5 h 10"/>
                <a:gd name="T86" fmla="*/ 26 w 26"/>
                <a:gd name="T8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 h="10">
                  <a:moveTo>
                    <a:pt x="12" y="6"/>
                  </a:moveTo>
                  <a:cubicBezTo>
                    <a:pt x="13" y="6"/>
                    <a:pt x="13" y="6"/>
                    <a:pt x="13" y="6"/>
                  </a:cubicBezTo>
                  <a:cubicBezTo>
                    <a:pt x="13" y="6"/>
                    <a:pt x="13" y="6"/>
                    <a:pt x="13" y="6"/>
                  </a:cubicBezTo>
                  <a:cubicBezTo>
                    <a:pt x="14" y="9"/>
                    <a:pt x="14" y="9"/>
                    <a:pt x="14" y="9"/>
                  </a:cubicBezTo>
                  <a:cubicBezTo>
                    <a:pt x="13" y="9"/>
                    <a:pt x="13" y="9"/>
                    <a:pt x="12" y="9"/>
                  </a:cubicBezTo>
                  <a:cubicBezTo>
                    <a:pt x="12" y="8"/>
                    <a:pt x="12" y="7"/>
                    <a:pt x="12" y="6"/>
                  </a:cubicBezTo>
                  <a:cubicBezTo>
                    <a:pt x="12" y="6"/>
                    <a:pt x="12" y="6"/>
                    <a:pt x="12" y="6"/>
                  </a:cubicBezTo>
                  <a:moveTo>
                    <a:pt x="12" y="9"/>
                  </a:moveTo>
                  <a:cubicBezTo>
                    <a:pt x="11" y="9"/>
                    <a:pt x="11" y="9"/>
                    <a:pt x="10" y="9"/>
                  </a:cubicBezTo>
                  <a:cubicBezTo>
                    <a:pt x="10" y="9"/>
                    <a:pt x="10" y="9"/>
                    <a:pt x="10" y="9"/>
                  </a:cubicBezTo>
                  <a:cubicBezTo>
                    <a:pt x="10" y="6"/>
                    <a:pt x="10" y="6"/>
                    <a:pt x="10" y="6"/>
                  </a:cubicBezTo>
                  <a:cubicBezTo>
                    <a:pt x="11" y="6"/>
                    <a:pt x="11" y="6"/>
                    <a:pt x="12" y="6"/>
                  </a:cubicBezTo>
                  <a:cubicBezTo>
                    <a:pt x="12" y="7"/>
                    <a:pt x="12" y="8"/>
                    <a:pt x="12" y="9"/>
                  </a:cubicBezTo>
                  <a:moveTo>
                    <a:pt x="14" y="9"/>
                  </a:moveTo>
                  <a:cubicBezTo>
                    <a:pt x="14" y="6"/>
                    <a:pt x="14" y="6"/>
                    <a:pt x="14" y="6"/>
                  </a:cubicBezTo>
                  <a:cubicBezTo>
                    <a:pt x="14" y="6"/>
                    <a:pt x="14" y="6"/>
                    <a:pt x="14" y="6"/>
                  </a:cubicBezTo>
                  <a:cubicBezTo>
                    <a:pt x="14" y="6"/>
                    <a:pt x="14" y="6"/>
                    <a:pt x="14" y="6"/>
                  </a:cubicBezTo>
                  <a:cubicBezTo>
                    <a:pt x="15" y="6"/>
                    <a:pt x="15" y="6"/>
                    <a:pt x="15" y="6"/>
                  </a:cubicBezTo>
                  <a:cubicBezTo>
                    <a:pt x="15" y="7"/>
                    <a:pt x="15" y="8"/>
                    <a:pt x="15" y="9"/>
                  </a:cubicBezTo>
                  <a:cubicBezTo>
                    <a:pt x="14" y="9"/>
                    <a:pt x="14" y="9"/>
                    <a:pt x="14" y="9"/>
                  </a:cubicBezTo>
                  <a:moveTo>
                    <a:pt x="15" y="9"/>
                  </a:moveTo>
                  <a:cubicBezTo>
                    <a:pt x="15" y="9"/>
                    <a:pt x="15" y="9"/>
                    <a:pt x="15" y="9"/>
                  </a:cubicBezTo>
                  <a:cubicBezTo>
                    <a:pt x="15" y="8"/>
                    <a:pt x="15" y="8"/>
                    <a:pt x="15" y="8"/>
                  </a:cubicBezTo>
                  <a:cubicBezTo>
                    <a:pt x="15" y="8"/>
                    <a:pt x="15" y="7"/>
                    <a:pt x="15" y="6"/>
                  </a:cubicBezTo>
                  <a:cubicBezTo>
                    <a:pt x="16" y="6"/>
                    <a:pt x="16" y="6"/>
                    <a:pt x="16" y="6"/>
                  </a:cubicBezTo>
                  <a:cubicBezTo>
                    <a:pt x="16" y="9"/>
                    <a:pt x="16" y="9"/>
                    <a:pt x="16" y="9"/>
                  </a:cubicBezTo>
                  <a:cubicBezTo>
                    <a:pt x="15" y="9"/>
                    <a:pt x="15" y="9"/>
                    <a:pt x="15" y="9"/>
                  </a:cubicBezTo>
                  <a:moveTo>
                    <a:pt x="16" y="9"/>
                  </a:moveTo>
                  <a:cubicBezTo>
                    <a:pt x="16" y="9"/>
                    <a:pt x="16" y="9"/>
                    <a:pt x="16" y="9"/>
                  </a:cubicBezTo>
                  <a:cubicBezTo>
                    <a:pt x="16" y="6"/>
                    <a:pt x="16" y="6"/>
                    <a:pt x="16" y="6"/>
                  </a:cubicBezTo>
                  <a:cubicBezTo>
                    <a:pt x="16" y="6"/>
                    <a:pt x="16" y="6"/>
                    <a:pt x="16" y="6"/>
                  </a:cubicBezTo>
                  <a:cubicBezTo>
                    <a:pt x="17" y="9"/>
                    <a:pt x="17" y="9"/>
                    <a:pt x="17" y="9"/>
                  </a:cubicBezTo>
                  <a:cubicBezTo>
                    <a:pt x="16" y="9"/>
                    <a:pt x="16" y="9"/>
                    <a:pt x="16" y="9"/>
                  </a:cubicBezTo>
                  <a:moveTo>
                    <a:pt x="10" y="9"/>
                  </a:moveTo>
                  <a:cubicBezTo>
                    <a:pt x="9" y="9"/>
                    <a:pt x="9" y="9"/>
                    <a:pt x="8" y="9"/>
                  </a:cubicBezTo>
                  <a:cubicBezTo>
                    <a:pt x="8" y="8"/>
                    <a:pt x="8" y="7"/>
                    <a:pt x="8" y="6"/>
                  </a:cubicBezTo>
                  <a:cubicBezTo>
                    <a:pt x="9" y="6"/>
                    <a:pt x="9" y="6"/>
                    <a:pt x="9" y="6"/>
                  </a:cubicBezTo>
                  <a:cubicBezTo>
                    <a:pt x="10" y="6"/>
                    <a:pt x="10" y="6"/>
                    <a:pt x="10" y="6"/>
                  </a:cubicBezTo>
                  <a:cubicBezTo>
                    <a:pt x="10" y="9"/>
                    <a:pt x="10" y="9"/>
                    <a:pt x="10" y="9"/>
                  </a:cubicBezTo>
                  <a:cubicBezTo>
                    <a:pt x="10" y="9"/>
                    <a:pt x="10" y="9"/>
                    <a:pt x="10" y="9"/>
                  </a:cubicBezTo>
                  <a:moveTo>
                    <a:pt x="17" y="9"/>
                  </a:moveTo>
                  <a:cubicBezTo>
                    <a:pt x="17" y="6"/>
                    <a:pt x="17" y="6"/>
                    <a:pt x="17" y="6"/>
                  </a:cubicBezTo>
                  <a:cubicBezTo>
                    <a:pt x="17" y="6"/>
                    <a:pt x="17" y="6"/>
                    <a:pt x="17" y="6"/>
                  </a:cubicBezTo>
                  <a:cubicBezTo>
                    <a:pt x="18" y="6"/>
                    <a:pt x="18" y="6"/>
                    <a:pt x="18" y="6"/>
                  </a:cubicBezTo>
                  <a:cubicBezTo>
                    <a:pt x="18" y="8"/>
                    <a:pt x="18" y="8"/>
                    <a:pt x="18" y="8"/>
                  </a:cubicBezTo>
                  <a:cubicBezTo>
                    <a:pt x="18" y="9"/>
                    <a:pt x="18" y="9"/>
                    <a:pt x="18" y="9"/>
                  </a:cubicBezTo>
                  <a:cubicBezTo>
                    <a:pt x="17" y="9"/>
                    <a:pt x="17" y="9"/>
                    <a:pt x="17" y="9"/>
                  </a:cubicBezTo>
                  <a:moveTo>
                    <a:pt x="8" y="9"/>
                  </a:moveTo>
                  <a:cubicBezTo>
                    <a:pt x="7" y="9"/>
                    <a:pt x="7" y="9"/>
                    <a:pt x="6" y="8"/>
                  </a:cubicBezTo>
                  <a:cubicBezTo>
                    <a:pt x="6" y="7"/>
                    <a:pt x="6" y="7"/>
                    <a:pt x="6" y="6"/>
                  </a:cubicBezTo>
                  <a:cubicBezTo>
                    <a:pt x="7" y="6"/>
                    <a:pt x="7" y="6"/>
                    <a:pt x="8" y="6"/>
                  </a:cubicBezTo>
                  <a:cubicBezTo>
                    <a:pt x="8" y="7"/>
                    <a:pt x="8" y="8"/>
                    <a:pt x="8" y="9"/>
                  </a:cubicBezTo>
                  <a:moveTo>
                    <a:pt x="18" y="8"/>
                  </a:moveTo>
                  <a:cubicBezTo>
                    <a:pt x="18" y="8"/>
                    <a:pt x="18" y="8"/>
                    <a:pt x="18" y="8"/>
                  </a:cubicBezTo>
                  <a:cubicBezTo>
                    <a:pt x="18" y="8"/>
                    <a:pt x="18" y="8"/>
                    <a:pt x="18" y="8"/>
                  </a:cubicBezTo>
                  <a:cubicBezTo>
                    <a:pt x="18" y="6"/>
                    <a:pt x="18" y="6"/>
                    <a:pt x="18" y="6"/>
                  </a:cubicBezTo>
                  <a:cubicBezTo>
                    <a:pt x="18" y="6"/>
                    <a:pt x="18" y="6"/>
                    <a:pt x="18" y="6"/>
                  </a:cubicBezTo>
                  <a:cubicBezTo>
                    <a:pt x="19" y="6"/>
                    <a:pt x="19" y="6"/>
                    <a:pt x="19" y="6"/>
                  </a:cubicBezTo>
                  <a:cubicBezTo>
                    <a:pt x="19" y="6"/>
                    <a:pt x="19" y="7"/>
                    <a:pt x="19" y="8"/>
                  </a:cubicBezTo>
                  <a:cubicBezTo>
                    <a:pt x="18" y="8"/>
                    <a:pt x="18" y="8"/>
                    <a:pt x="18" y="8"/>
                  </a:cubicBezTo>
                  <a:moveTo>
                    <a:pt x="20" y="8"/>
                  </a:moveTo>
                  <a:cubicBezTo>
                    <a:pt x="19" y="7"/>
                    <a:pt x="19" y="6"/>
                    <a:pt x="20" y="5"/>
                  </a:cubicBezTo>
                  <a:cubicBezTo>
                    <a:pt x="21" y="5"/>
                    <a:pt x="21" y="5"/>
                    <a:pt x="21" y="5"/>
                  </a:cubicBezTo>
                  <a:cubicBezTo>
                    <a:pt x="21" y="6"/>
                    <a:pt x="21" y="7"/>
                    <a:pt x="21" y="8"/>
                  </a:cubicBezTo>
                  <a:cubicBezTo>
                    <a:pt x="20" y="8"/>
                    <a:pt x="20" y="8"/>
                    <a:pt x="20" y="8"/>
                  </a:cubicBezTo>
                  <a:moveTo>
                    <a:pt x="6" y="8"/>
                  </a:moveTo>
                  <a:cubicBezTo>
                    <a:pt x="5" y="8"/>
                    <a:pt x="4" y="8"/>
                    <a:pt x="4" y="7"/>
                  </a:cubicBezTo>
                  <a:cubicBezTo>
                    <a:pt x="4" y="5"/>
                    <a:pt x="4" y="5"/>
                    <a:pt x="4" y="5"/>
                  </a:cubicBezTo>
                  <a:cubicBezTo>
                    <a:pt x="4" y="5"/>
                    <a:pt x="5" y="5"/>
                    <a:pt x="6" y="6"/>
                  </a:cubicBezTo>
                  <a:cubicBezTo>
                    <a:pt x="6" y="6"/>
                    <a:pt x="6" y="7"/>
                    <a:pt x="6" y="8"/>
                  </a:cubicBezTo>
                  <a:moveTo>
                    <a:pt x="21" y="8"/>
                  </a:moveTo>
                  <a:cubicBezTo>
                    <a:pt x="21" y="7"/>
                    <a:pt x="21" y="6"/>
                    <a:pt x="21" y="5"/>
                  </a:cubicBezTo>
                  <a:cubicBezTo>
                    <a:pt x="22" y="5"/>
                    <a:pt x="22" y="5"/>
                    <a:pt x="22" y="5"/>
                  </a:cubicBezTo>
                  <a:cubicBezTo>
                    <a:pt x="22" y="7"/>
                    <a:pt x="22" y="7"/>
                    <a:pt x="22" y="7"/>
                  </a:cubicBezTo>
                  <a:cubicBezTo>
                    <a:pt x="21" y="8"/>
                    <a:pt x="21" y="8"/>
                    <a:pt x="21" y="8"/>
                  </a:cubicBezTo>
                  <a:moveTo>
                    <a:pt x="3" y="7"/>
                  </a:moveTo>
                  <a:cubicBezTo>
                    <a:pt x="3" y="7"/>
                    <a:pt x="3" y="7"/>
                    <a:pt x="3" y="7"/>
                  </a:cubicBezTo>
                  <a:cubicBezTo>
                    <a:pt x="3" y="4"/>
                    <a:pt x="3" y="4"/>
                    <a:pt x="3" y="4"/>
                  </a:cubicBezTo>
                  <a:cubicBezTo>
                    <a:pt x="3" y="5"/>
                    <a:pt x="3" y="5"/>
                    <a:pt x="3" y="5"/>
                  </a:cubicBezTo>
                  <a:cubicBezTo>
                    <a:pt x="3" y="7"/>
                    <a:pt x="3" y="7"/>
                    <a:pt x="3" y="7"/>
                  </a:cubicBezTo>
                  <a:moveTo>
                    <a:pt x="2" y="6"/>
                  </a:moveTo>
                  <a:cubicBezTo>
                    <a:pt x="2" y="6"/>
                    <a:pt x="2" y="6"/>
                    <a:pt x="2" y="6"/>
                  </a:cubicBezTo>
                  <a:cubicBezTo>
                    <a:pt x="2" y="6"/>
                    <a:pt x="2" y="6"/>
                    <a:pt x="2" y="6"/>
                  </a:cubicBezTo>
                  <a:cubicBezTo>
                    <a:pt x="2" y="4"/>
                    <a:pt x="2" y="4"/>
                    <a:pt x="2" y="4"/>
                  </a:cubicBezTo>
                  <a:cubicBezTo>
                    <a:pt x="2" y="4"/>
                    <a:pt x="2" y="4"/>
                    <a:pt x="2" y="4"/>
                  </a:cubicBezTo>
                  <a:cubicBezTo>
                    <a:pt x="2" y="6"/>
                    <a:pt x="2" y="6"/>
                    <a:pt x="2" y="6"/>
                  </a:cubicBezTo>
                  <a:moveTo>
                    <a:pt x="22" y="7"/>
                  </a:moveTo>
                  <a:cubicBezTo>
                    <a:pt x="22" y="4"/>
                    <a:pt x="22" y="4"/>
                    <a:pt x="22" y="4"/>
                  </a:cubicBezTo>
                  <a:cubicBezTo>
                    <a:pt x="22" y="4"/>
                    <a:pt x="22" y="4"/>
                    <a:pt x="22" y="4"/>
                  </a:cubicBezTo>
                  <a:cubicBezTo>
                    <a:pt x="23" y="4"/>
                    <a:pt x="23" y="4"/>
                    <a:pt x="24" y="4"/>
                  </a:cubicBezTo>
                  <a:cubicBezTo>
                    <a:pt x="24" y="4"/>
                    <a:pt x="24" y="5"/>
                    <a:pt x="24" y="6"/>
                  </a:cubicBezTo>
                  <a:cubicBezTo>
                    <a:pt x="23" y="7"/>
                    <a:pt x="23" y="7"/>
                    <a:pt x="22" y="7"/>
                  </a:cubicBezTo>
                  <a:moveTo>
                    <a:pt x="2" y="4"/>
                  </a:moveTo>
                  <a:cubicBezTo>
                    <a:pt x="2" y="4"/>
                    <a:pt x="2" y="4"/>
                    <a:pt x="2" y="4"/>
                  </a:cubicBezTo>
                  <a:cubicBezTo>
                    <a:pt x="1" y="3"/>
                    <a:pt x="1" y="3"/>
                    <a:pt x="1" y="3"/>
                  </a:cubicBezTo>
                  <a:cubicBezTo>
                    <a:pt x="2" y="3"/>
                    <a:pt x="2" y="3"/>
                    <a:pt x="2" y="3"/>
                  </a:cubicBezTo>
                  <a:cubicBezTo>
                    <a:pt x="2" y="4"/>
                    <a:pt x="2" y="4"/>
                    <a:pt x="2" y="4"/>
                  </a:cubicBezTo>
                  <a:moveTo>
                    <a:pt x="24" y="6"/>
                  </a:moveTo>
                  <a:cubicBezTo>
                    <a:pt x="24" y="5"/>
                    <a:pt x="24" y="4"/>
                    <a:pt x="24" y="3"/>
                  </a:cubicBezTo>
                  <a:cubicBezTo>
                    <a:pt x="25" y="3"/>
                    <a:pt x="25" y="3"/>
                    <a:pt x="25" y="3"/>
                  </a:cubicBezTo>
                  <a:cubicBezTo>
                    <a:pt x="25" y="5"/>
                    <a:pt x="25" y="5"/>
                    <a:pt x="25" y="5"/>
                  </a:cubicBezTo>
                  <a:cubicBezTo>
                    <a:pt x="25" y="5"/>
                    <a:pt x="25" y="5"/>
                    <a:pt x="25" y="5"/>
                  </a:cubicBezTo>
                  <a:cubicBezTo>
                    <a:pt x="25" y="5"/>
                    <a:pt x="25" y="6"/>
                    <a:pt x="24" y="6"/>
                  </a:cubicBezTo>
                  <a:moveTo>
                    <a:pt x="26" y="0"/>
                  </a:moveTo>
                  <a:cubicBezTo>
                    <a:pt x="25" y="0"/>
                    <a:pt x="25" y="0"/>
                    <a:pt x="25" y="0"/>
                  </a:cubicBezTo>
                  <a:cubicBezTo>
                    <a:pt x="25" y="2"/>
                    <a:pt x="25" y="2"/>
                    <a:pt x="25" y="2"/>
                  </a:cubicBezTo>
                  <a:cubicBezTo>
                    <a:pt x="25" y="2"/>
                    <a:pt x="25" y="2"/>
                    <a:pt x="25" y="2"/>
                  </a:cubicBezTo>
                  <a:cubicBezTo>
                    <a:pt x="21" y="5"/>
                    <a:pt x="17" y="5"/>
                    <a:pt x="12" y="5"/>
                  </a:cubicBezTo>
                  <a:cubicBezTo>
                    <a:pt x="11" y="5"/>
                    <a:pt x="10" y="5"/>
                    <a:pt x="9" y="5"/>
                  </a:cubicBezTo>
                  <a:cubicBezTo>
                    <a:pt x="7" y="5"/>
                    <a:pt x="4" y="5"/>
                    <a:pt x="2" y="3"/>
                  </a:cubicBezTo>
                  <a:cubicBezTo>
                    <a:pt x="1" y="2"/>
                    <a:pt x="1" y="2"/>
                    <a:pt x="1" y="2"/>
                  </a:cubicBezTo>
                  <a:cubicBezTo>
                    <a:pt x="2" y="1"/>
                    <a:pt x="2" y="1"/>
                    <a:pt x="2" y="1"/>
                  </a:cubicBezTo>
                  <a:cubicBezTo>
                    <a:pt x="1" y="1"/>
                    <a:pt x="1" y="1"/>
                    <a:pt x="1" y="1"/>
                  </a:cubicBezTo>
                  <a:cubicBezTo>
                    <a:pt x="1" y="1"/>
                    <a:pt x="1" y="1"/>
                    <a:pt x="1" y="1"/>
                  </a:cubicBezTo>
                  <a:cubicBezTo>
                    <a:pt x="1" y="1"/>
                    <a:pt x="1" y="1"/>
                    <a:pt x="1" y="1"/>
                  </a:cubicBezTo>
                  <a:cubicBezTo>
                    <a:pt x="0" y="1"/>
                    <a:pt x="0" y="2"/>
                    <a:pt x="1" y="2"/>
                  </a:cubicBezTo>
                  <a:cubicBezTo>
                    <a:pt x="0" y="3"/>
                    <a:pt x="1" y="4"/>
                    <a:pt x="1" y="5"/>
                  </a:cubicBezTo>
                  <a:cubicBezTo>
                    <a:pt x="1" y="5"/>
                    <a:pt x="1" y="5"/>
                    <a:pt x="1" y="5"/>
                  </a:cubicBezTo>
                  <a:cubicBezTo>
                    <a:pt x="1" y="6"/>
                    <a:pt x="1" y="7"/>
                    <a:pt x="2" y="7"/>
                  </a:cubicBezTo>
                  <a:cubicBezTo>
                    <a:pt x="3" y="8"/>
                    <a:pt x="6" y="10"/>
                    <a:pt x="12" y="10"/>
                  </a:cubicBezTo>
                  <a:cubicBezTo>
                    <a:pt x="14" y="10"/>
                    <a:pt x="19" y="10"/>
                    <a:pt x="22" y="8"/>
                  </a:cubicBezTo>
                  <a:cubicBezTo>
                    <a:pt x="22" y="8"/>
                    <a:pt x="22" y="8"/>
                    <a:pt x="22" y="8"/>
                  </a:cubicBezTo>
                  <a:cubicBezTo>
                    <a:pt x="23" y="8"/>
                    <a:pt x="23" y="8"/>
                    <a:pt x="23" y="8"/>
                  </a:cubicBezTo>
                  <a:cubicBezTo>
                    <a:pt x="23" y="8"/>
                    <a:pt x="23" y="8"/>
                    <a:pt x="23" y="8"/>
                  </a:cubicBezTo>
                  <a:cubicBezTo>
                    <a:pt x="23" y="8"/>
                    <a:pt x="24" y="7"/>
                    <a:pt x="24" y="7"/>
                  </a:cubicBezTo>
                  <a:cubicBezTo>
                    <a:pt x="24" y="7"/>
                    <a:pt x="24" y="7"/>
                    <a:pt x="24" y="7"/>
                  </a:cubicBezTo>
                  <a:cubicBezTo>
                    <a:pt x="24" y="7"/>
                    <a:pt x="24" y="7"/>
                    <a:pt x="24" y="7"/>
                  </a:cubicBezTo>
                  <a:cubicBezTo>
                    <a:pt x="24" y="7"/>
                    <a:pt x="24" y="7"/>
                    <a:pt x="24" y="7"/>
                  </a:cubicBezTo>
                  <a:cubicBezTo>
                    <a:pt x="25" y="6"/>
                    <a:pt x="26" y="6"/>
                    <a:pt x="26" y="5"/>
                  </a:cubicBezTo>
                  <a:cubicBezTo>
                    <a:pt x="26" y="4"/>
                    <a:pt x="26" y="4"/>
                    <a:pt x="26" y="4"/>
                  </a:cubicBezTo>
                  <a:cubicBezTo>
                    <a:pt x="26" y="4"/>
                    <a:pt x="26" y="4"/>
                    <a:pt x="26" y="4"/>
                  </a:cubicBezTo>
                  <a:cubicBezTo>
                    <a:pt x="26" y="0"/>
                    <a:pt x="26" y="0"/>
                    <a:pt x="26" y="0"/>
                  </a:cubicBezTo>
                  <a:cubicBezTo>
                    <a:pt x="26" y="0"/>
                    <a:pt x="26" y="0"/>
                    <a:pt x="2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1" name="Freeform 67"/>
            <p:cNvSpPr>
              <a:spLocks noEditPoints="1"/>
            </p:cNvSpPr>
            <p:nvPr/>
          </p:nvSpPr>
          <p:spPr bwMode="auto">
            <a:xfrm>
              <a:off x="3577" y="2550"/>
              <a:ext cx="62" cy="24"/>
            </a:xfrm>
            <a:custGeom>
              <a:avLst/>
              <a:gdLst>
                <a:gd name="T0" fmla="*/ 13 w 26"/>
                <a:gd name="T1" fmla="*/ 7 h 10"/>
                <a:gd name="T2" fmla="*/ 12 w 26"/>
                <a:gd name="T3" fmla="*/ 6 h 10"/>
                <a:gd name="T4" fmla="*/ 10 w 26"/>
                <a:gd name="T5" fmla="*/ 9 h 10"/>
                <a:gd name="T6" fmla="*/ 12 w 26"/>
                <a:gd name="T7" fmla="*/ 6 h 10"/>
                <a:gd name="T8" fmla="*/ 14 w 26"/>
                <a:gd name="T9" fmla="*/ 7 h 10"/>
                <a:gd name="T10" fmla="*/ 15 w 26"/>
                <a:gd name="T11" fmla="*/ 6 h 10"/>
                <a:gd name="T12" fmla="*/ 15 w 26"/>
                <a:gd name="T13" fmla="*/ 9 h 10"/>
                <a:gd name="T14" fmla="*/ 15 w 26"/>
                <a:gd name="T15" fmla="*/ 6 h 10"/>
                <a:gd name="T16" fmla="*/ 15 w 26"/>
                <a:gd name="T17" fmla="*/ 9 h 10"/>
                <a:gd name="T18" fmla="*/ 16 w 26"/>
                <a:gd name="T19" fmla="*/ 6 h 10"/>
                <a:gd name="T20" fmla="*/ 16 w 26"/>
                <a:gd name="T21" fmla="*/ 9 h 10"/>
                <a:gd name="T22" fmla="*/ 8 w 26"/>
                <a:gd name="T23" fmla="*/ 6 h 10"/>
                <a:gd name="T24" fmla="*/ 10 w 26"/>
                <a:gd name="T25" fmla="*/ 9 h 10"/>
                <a:gd name="T26" fmla="*/ 17 w 26"/>
                <a:gd name="T27" fmla="*/ 6 h 10"/>
                <a:gd name="T28" fmla="*/ 18 w 26"/>
                <a:gd name="T29" fmla="*/ 8 h 10"/>
                <a:gd name="T30" fmla="*/ 8 w 26"/>
                <a:gd name="T31" fmla="*/ 9 h 10"/>
                <a:gd name="T32" fmla="*/ 8 w 26"/>
                <a:gd name="T33" fmla="*/ 6 h 10"/>
                <a:gd name="T34" fmla="*/ 18 w 26"/>
                <a:gd name="T35" fmla="*/ 8 h 10"/>
                <a:gd name="T36" fmla="*/ 18 w 26"/>
                <a:gd name="T37" fmla="*/ 6 h 10"/>
                <a:gd name="T38" fmla="*/ 18 w 26"/>
                <a:gd name="T39" fmla="*/ 9 h 10"/>
                <a:gd name="T40" fmla="*/ 21 w 26"/>
                <a:gd name="T41" fmla="*/ 5 h 10"/>
                <a:gd name="T42" fmla="*/ 6 w 26"/>
                <a:gd name="T43" fmla="*/ 8 h 10"/>
                <a:gd name="T44" fmla="*/ 6 w 26"/>
                <a:gd name="T45" fmla="*/ 6 h 10"/>
                <a:gd name="T46" fmla="*/ 21 w 26"/>
                <a:gd name="T47" fmla="*/ 5 h 10"/>
                <a:gd name="T48" fmla="*/ 21 w 26"/>
                <a:gd name="T49" fmla="*/ 8 h 10"/>
                <a:gd name="T50" fmla="*/ 3 w 26"/>
                <a:gd name="T51" fmla="*/ 4 h 10"/>
                <a:gd name="T52" fmla="*/ 2 w 26"/>
                <a:gd name="T53" fmla="*/ 6 h 10"/>
                <a:gd name="T54" fmla="*/ 2 w 26"/>
                <a:gd name="T55" fmla="*/ 4 h 10"/>
                <a:gd name="T56" fmla="*/ 22 w 26"/>
                <a:gd name="T57" fmla="*/ 7 h 10"/>
                <a:gd name="T58" fmla="*/ 24 w 26"/>
                <a:gd name="T59" fmla="*/ 4 h 10"/>
                <a:gd name="T60" fmla="*/ 2 w 26"/>
                <a:gd name="T61" fmla="*/ 4 h 10"/>
                <a:gd name="T62" fmla="*/ 2 w 26"/>
                <a:gd name="T63" fmla="*/ 4 h 10"/>
                <a:gd name="T64" fmla="*/ 24 w 26"/>
                <a:gd name="T65" fmla="*/ 3 h 10"/>
                <a:gd name="T66" fmla="*/ 25 w 26"/>
                <a:gd name="T67" fmla="*/ 5 h 10"/>
                <a:gd name="T68" fmla="*/ 25 w 26"/>
                <a:gd name="T69" fmla="*/ 0 h 10"/>
                <a:gd name="T70" fmla="*/ 12 w 26"/>
                <a:gd name="T71" fmla="*/ 6 h 10"/>
                <a:gd name="T72" fmla="*/ 1 w 26"/>
                <a:gd name="T73" fmla="*/ 2 h 10"/>
                <a:gd name="T74" fmla="*/ 1 w 26"/>
                <a:gd name="T75" fmla="*/ 1 h 10"/>
                <a:gd name="T76" fmla="*/ 1 w 26"/>
                <a:gd name="T77" fmla="*/ 5 h 10"/>
                <a:gd name="T78" fmla="*/ 12 w 26"/>
                <a:gd name="T79" fmla="*/ 10 h 10"/>
                <a:gd name="T80" fmla="*/ 23 w 26"/>
                <a:gd name="T81" fmla="*/ 8 h 10"/>
                <a:gd name="T82" fmla="*/ 24 w 26"/>
                <a:gd name="T83" fmla="*/ 7 h 10"/>
                <a:gd name="T84" fmla="*/ 26 w 26"/>
                <a:gd name="T85" fmla="*/ 5 h 10"/>
                <a:gd name="T86" fmla="*/ 26 w 26"/>
                <a:gd name="T8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 h="10">
                  <a:moveTo>
                    <a:pt x="12" y="6"/>
                  </a:moveTo>
                  <a:cubicBezTo>
                    <a:pt x="13" y="6"/>
                    <a:pt x="13" y="6"/>
                    <a:pt x="13" y="6"/>
                  </a:cubicBezTo>
                  <a:cubicBezTo>
                    <a:pt x="13" y="7"/>
                    <a:pt x="13" y="7"/>
                    <a:pt x="13" y="7"/>
                  </a:cubicBezTo>
                  <a:cubicBezTo>
                    <a:pt x="14" y="9"/>
                    <a:pt x="14" y="9"/>
                    <a:pt x="14" y="9"/>
                  </a:cubicBezTo>
                  <a:cubicBezTo>
                    <a:pt x="13" y="9"/>
                    <a:pt x="13" y="9"/>
                    <a:pt x="12" y="9"/>
                  </a:cubicBezTo>
                  <a:cubicBezTo>
                    <a:pt x="12" y="8"/>
                    <a:pt x="12" y="7"/>
                    <a:pt x="12" y="6"/>
                  </a:cubicBezTo>
                  <a:cubicBezTo>
                    <a:pt x="12" y="6"/>
                    <a:pt x="12" y="6"/>
                    <a:pt x="12" y="6"/>
                  </a:cubicBezTo>
                  <a:moveTo>
                    <a:pt x="12" y="9"/>
                  </a:moveTo>
                  <a:cubicBezTo>
                    <a:pt x="11" y="9"/>
                    <a:pt x="11" y="9"/>
                    <a:pt x="10" y="9"/>
                  </a:cubicBezTo>
                  <a:cubicBezTo>
                    <a:pt x="10" y="9"/>
                    <a:pt x="10" y="9"/>
                    <a:pt x="10" y="9"/>
                  </a:cubicBezTo>
                  <a:cubicBezTo>
                    <a:pt x="10" y="6"/>
                    <a:pt x="10" y="6"/>
                    <a:pt x="10" y="6"/>
                  </a:cubicBezTo>
                  <a:cubicBezTo>
                    <a:pt x="11" y="6"/>
                    <a:pt x="11" y="6"/>
                    <a:pt x="12" y="6"/>
                  </a:cubicBezTo>
                  <a:cubicBezTo>
                    <a:pt x="12" y="7"/>
                    <a:pt x="12" y="8"/>
                    <a:pt x="12" y="9"/>
                  </a:cubicBezTo>
                  <a:moveTo>
                    <a:pt x="14" y="9"/>
                  </a:moveTo>
                  <a:cubicBezTo>
                    <a:pt x="14" y="7"/>
                    <a:pt x="14" y="7"/>
                    <a:pt x="14" y="7"/>
                  </a:cubicBezTo>
                  <a:cubicBezTo>
                    <a:pt x="14" y="6"/>
                    <a:pt x="14" y="6"/>
                    <a:pt x="14" y="6"/>
                  </a:cubicBezTo>
                  <a:cubicBezTo>
                    <a:pt x="14" y="6"/>
                    <a:pt x="14" y="6"/>
                    <a:pt x="14" y="6"/>
                  </a:cubicBezTo>
                  <a:cubicBezTo>
                    <a:pt x="15" y="6"/>
                    <a:pt x="15" y="6"/>
                    <a:pt x="15" y="6"/>
                  </a:cubicBezTo>
                  <a:cubicBezTo>
                    <a:pt x="15" y="7"/>
                    <a:pt x="15" y="8"/>
                    <a:pt x="15" y="9"/>
                  </a:cubicBezTo>
                  <a:cubicBezTo>
                    <a:pt x="14" y="9"/>
                    <a:pt x="14" y="9"/>
                    <a:pt x="14" y="9"/>
                  </a:cubicBezTo>
                  <a:moveTo>
                    <a:pt x="15" y="9"/>
                  </a:moveTo>
                  <a:cubicBezTo>
                    <a:pt x="15" y="9"/>
                    <a:pt x="15" y="9"/>
                    <a:pt x="15" y="9"/>
                  </a:cubicBezTo>
                  <a:cubicBezTo>
                    <a:pt x="15" y="8"/>
                    <a:pt x="15" y="8"/>
                    <a:pt x="15" y="8"/>
                  </a:cubicBezTo>
                  <a:cubicBezTo>
                    <a:pt x="15" y="8"/>
                    <a:pt x="15" y="7"/>
                    <a:pt x="15" y="6"/>
                  </a:cubicBezTo>
                  <a:cubicBezTo>
                    <a:pt x="16" y="6"/>
                    <a:pt x="16" y="6"/>
                    <a:pt x="16" y="6"/>
                  </a:cubicBezTo>
                  <a:cubicBezTo>
                    <a:pt x="16" y="9"/>
                    <a:pt x="16" y="9"/>
                    <a:pt x="16" y="9"/>
                  </a:cubicBezTo>
                  <a:cubicBezTo>
                    <a:pt x="15" y="9"/>
                    <a:pt x="15" y="9"/>
                    <a:pt x="15" y="9"/>
                  </a:cubicBezTo>
                  <a:moveTo>
                    <a:pt x="16" y="9"/>
                  </a:moveTo>
                  <a:cubicBezTo>
                    <a:pt x="16" y="9"/>
                    <a:pt x="16" y="9"/>
                    <a:pt x="16" y="9"/>
                  </a:cubicBezTo>
                  <a:cubicBezTo>
                    <a:pt x="16" y="6"/>
                    <a:pt x="16" y="6"/>
                    <a:pt x="16" y="6"/>
                  </a:cubicBezTo>
                  <a:cubicBezTo>
                    <a:pt x="16" y="6"/>
                    <a:pt x="16" y="6"/>
                    <a:pt x="16" y="6"/>
                  </a:cubicBezTo>
                  <a:cubicBezTo>
                    <a:pt x="17" y="9"/>
                    <a:pt x="17" y="9"/>
                    <a:pt x="17" y="9"/>
                  </a:cubicBezTo>
                  <a:cubicBezTo>
                    <a:pt x="16" y="9"/>
                    <a:pt x="16" y="9"/>
                    <a:pt x="16" y="9"/>
                  </a:cubicBezTo>
                  <a:moveTo>
                    <a:pt x="10" y="9"/>
                  </a:moveTo>
                  <a:cubicBezTo>
                    <a:pt x="9" y="9"/>
                    <a:pt x="9" y="9"/>
                    <a:pt x="8" y="9"/>
                  </a:cubicBezTo>
                  <a:cubicBezTo>
                    <a:pt x="8" y="8"/>
                    <a:pt x="8" y="7"/>
                    <a:pt x="8" y="6"/>
                  </a:cubicBezTo>
                  <a:cubicBezTo>
                    <a:pt x="9" y="6"/>
                    <a:pt x="9" y="6"/>
                    <a:pt x="9" y="6"/>
                  </a:cubicBezTo>
                  <a:cubicBezTo>
                    <a:pt x="10" y="6"/>
                    <a:pt x="10" y="6"/>
                    <a:pt x="10" y="6"/>
                  </a:cubicBezTo>
                  <a:cubicBezTo>
                    <a:pt x="10" y="9"/>
                    <a:pt x="10" y="9"/>
                    <a:pt x="10" y="9"/>
                  </a:cubicBezTo>
                  <a:cubicBezTo>
                    <a:pt x="10" y="9"/>
                    <a:pt x="10" y="9"/>
                    <a:pt x="10" y="9"/>
                  </a:cubicBezTo>
                  <a:moveTo>
                    <a:pt x="17" y="9"/>
                  </a:moveTo>
                  <a:cubicBezTo>
                    <a:pt x="17" y="6"/>
                    <a:pt x="17" y="6"/>
                    <a:pt x="17" y="6"/>
                  </a:cubicBezTo>
                  <a:cubicBezTo>
                    <a:pt x="17" y="6"/>
                    <a:pt x="17" y="6"/>
                    <a:pt x="17" y="6"/>
                  </a:cubicBezTo>
                  <a:cubicBezTo>
                    <a:pt x="18" y="6"/>
                    <a:pt x="18" y="6"/>
                    <a:pt x="18" y="6"/>
                  </a:cubicBezTo>
                  <a:cubicBezTo>
                    <a:pt x="18" y="8"/>
                    <a:pt x="18" y="8"/>
                    <a:pt x="18" y="8"/>
                  </a:cubicBezTo>
                  <a:cubicBezTo>
                    <a:pt x="18" y="9"/>
                    <a:pt x="18" y="9"/>
                    <a:pt x="18" y="9"/>
                  </a:cubicBezTo>
                  <a:cubicBezTo>
                    <a:pt x="17" y="9"/>
                    <a:pt x="17" y="9"/>
                    <a:pt x="17" y="9"/>
                  </a:cubicBezTo>
                  <a:moveTo>
                    <a:pt x="8" y="9"/>
                  </a:moveTo>
                  <a:cubicBezTo>
                    <a:pt x="7" y="9"/>
                    <a:pt x="7" y="9"/>
                    <a:pt x="6" y="8"/>
                  </a:cubicBezTo>
                  <a:cubicBezTo>
                    <a:pt x="6" y="8"/>
                    <a:pt x="6" y="7"/>
                    <a:pt x="6" y="6"/>
                  </a:cubicBezTo>
                  <a:cubicBezTo>
                    <a:pt x="7" y="6"/>
                    <a:pt x="7" y="6"/>
                    <a:pt x="8" y="6"/>
                  </a:cubicBezTo>
                  <a:cubicBezTo>
                    <a:pt x="8" y="7"/>
                    <a:pt x="8" y="8"/>
                    <a:pt x="8" y="9"/>
                  </a:cubicBezTo>
                  <a:moveTo>
                    <a:pt x="18" y="9"/>
                  </a:moveTo>
                  <a:cubicBezTo>
                    <a:pt x="18" y="8"/>
                    <a:pt x="18" y="8"/>
                    <a:pt x="18" y="8"/>
                  </a:cubicBezTo>
                  <a:cubicBezTo>
                    <a:pt x="18" y="8"/>
                    <a:pt x="18" y="8"/>
                    <a:pt x="18" y="8"/>
                  </a:cubicBezTo>
                  <a:cubicBezTo>
                    <a:pt x="18" y="6"/>
                    <a:pt x="18" y="6"/>
                    <a:pt x="18" y="6"/>
                  </a:cubicBezTo>
                  <a:cubicBezTo>
                    <a:pt x="18" y="6"/>
                    <a:pt x="18" y="6"/>
                    <a:pt x="18" y="6"/>
                  </a:cubicBezTo>
                  <a:cubicBezTo>
                    <a:pt x="19" y="6"/>
                    <a:pt x="19" y="6"/>
                    <a:pt x="19" y="6"/>
                  </a:cubicBezTo>
                  <a:cubicBezTo>
                    <a:pt x="19" y="7"/>
                    <a:pt x="19" y="7"/>
                    <a:pt x="19" y="8"/>
                  </a:cubicBezTo>
                  <a:cubicBezTo>
                    <a:pt x="18" y="9"/>
                    <a:pt x="18" y="9"/>
                    <a:pt x="18" y="9"/>
                  </a:cubicBezTo>
                  <a:moveTo>
                    <a:pt x="20" y="8"/>
                  </a:moveTo>
                  <a:cubicBezTo>
                    <a:pt x="19" y="7"/>
                    <a:pt x="19" y="6"/>
                    <a:pt x="20" y="5"/>
                  </a:cubicBezTo>
                  <a:cubicBezTo>
                    <a:pt x="21" y="5"/>
                    <a:pt x="21" y="5"/>
                    <a:pt x="21" y="5"/>
                  </a:cubicBezTo>
                  <a:cubicBezTo>
                    <a:pt x="21" y="6"/>
                    <a:pt x="21" y="7"/>
                    <a:pt x="21" y="8"/>
                  </a:cubicBezTo>
                  <a:cubicBezTo>
                    <a:pt x="20" y="8"/>
                    <a:pt x="20" y="8"/>
                    <a:pt x="20" y="8"/>
                  </a:cubicBezTo>
                  <a:moveTo>
                    <a:pt x="6" y="8"/>
                  </a:moveTo>
                  <a:cubicBezTo>
                    <a:pt x="5" y="8"/>
                    <a:pt x="4" y="8"/>
                    <a:pt x="4" y="8"/>
                  </a:cubicBezTo>
                  <a:cubicBezTo>
                    <a:pt x="4" y="5"/>
                    <a:pt x="4" y="5"/>
                    <a:pt x="4" y="5"/>
                  </a:cubicBezTo>
                  <a:cubicBezTo>
                    <a:pt x="4" y="5"/>
                    <a:pt x="5" y="5"/>
                    <a:pt x="6" y="6"/>
                  </a:cubicBezTo>
                  <a:cubicBezTo>
                    <a:pt x="6" y="7"/>
                    <a:pt x="6" y="7"/>
                    <a:pt x="6" y="8"/>
                  </a:cubicBezTo>
                  <a:moveTo>
                    <a:pt x="21" y="8"/>
                  </a:moveTo>
                  <a:cubicBezTo>
                    <a:pt x="21" y="7"/>
                    <a:pt x="21" y="6"/>
                    <a:pt x="21" y="5"/>
                  </a:cubicBezTo>
                  <a:cubicBezTo>
                    <a:pt x="22" y="5"/>
                    <a:pt x="22" y="5"/>
                    <a:pt x="22" y="5"/>
                  </a:cubicBezTo>
                  <a:cubicBezTo>
                    <a:pt x="22" y="7"/>
                    <a:pt x="22" y="7"/>
                    <a:pt x="22" y="7"/>
                  </a:cubicBezTo>
                  <a:cubicBezTo>
                    <a:pt x="21" y="8"/>
                    <a:pt x="21" y="8"/>
                    <a:pt x="21" y="8"/>
                  </a:cubicBezTo>
                  <a:moveTo>
                    <a:pt x="3" y="7"/>
                  </a:moveTo>
                  <a:cubicBezTo>
                    <a:pt x="3" y="7"/>
                    <a:pt x="3" y="7"/>
                    <a:pt x="3" y="7"/>
                  </a:cubicBezTo>
                  <a:cubicBezTo>
                    <a:pt x="3" y="4"/>
                    <a:pt x="3" y="4"/>
                    <a:pt x="3" y="4"/>
                  </a:cubicBezTo>
                  <a:cubicBezTo>
                    <a:pt x="3" y="5"/>
                    <a:pt x="3" y="5"/>
                    <a:pt x="3" y="5"/>
                  </a:cubicBezTo>
                  <a:cubicBezTo>
                    <a:pt x="3" y="7"/>
                    <a:pt x="3" y="7"/>
                    <a:pt x="3" y="7"/>
                  </a:cubicBezTo>
                  <a:moveTo>
                    <a:pt x="2" y="6"/>
                  </a:moveTo>
                  <a:cubicBezTo>
                    <a:pt x="2" y="6"/>
                    <a:pt x="2" y="6"/>
                    <a:pt x="2" y="6"/>
                  </a:cubicBezTo>
                  <a:cubicBezTo>
                    <a:pt x="2" y="6"/>
                    <a:pt x="2" y="6"/>
                    <a:pt x="2" y="6"/>
                  </a:cubicBezTo>
                  <a:cubicBezTo>
                    <a:pt x="2" y="4"/>
                    <a:pt x="2" y="4"/>
                    <a:pt x="2" y="4"/>
                  </a:cubicBezTo>
                  <a:cubicBezTo>
                    <a:pt x="2" y="4"/>
                    <a:pt x="2" y="4"/>
                    <a:pt x="2" y="4"/>
                  </a:cubicBezTo>
                  <a:cubicBezTo>
                    <a:pt x="2" y="6"/>
                    <a:pt x="2" y="6"/>
                    <a:pt x="2" y="6"/>
                  </a:cubicBezTo>
                  <a:moveTo>
                    <a:pt x="22" y="7"/>
                  </a:moveTo>
                  <a:cubicBezTo>
                    <a:pt x="22" y="4"/>
                    <a:pt x="22" y="4"/>
                    <a:pt x="22" y="4"/>
                  </a:cubicBezTo>
                  <a:cubicBezTo>
                    <a:pt x="22" y="4"/>
                    <a:pt x="22" y="4"/>
                    <a:pt x="22" y="4"/>
                  </a:cubicBezTo>
                  <a:cubicBezTo>
                    <a:pt x="23" y="4"/>
                    <a:pt x="23" y="4"/>
                    <a:pt x="24" y="4"/>
                  </a:cubicBezTo>
                  <a:cubicBezTo>
                    <a:pt x="24" y="5"/>
                    <a:pt x="24" y="5"/>
                    <a:pt x="24" y="6"/>
                  </a:cubicBezTo>
                  <a:cubicBezTo>
                    <a:pt x="23" y="7"/>
                    <a:pt x="23" y="7"/>
                    <a:pt x="22" y="7"/>
                  </a:cubicBezTo>
                  <a:moveTo>
                    <a:pt x="2" y="4"/>
                  </a:moveTo>
                  <a:cubicBezTo>
                    <a:pt x="2" y="4"/>
                    <a:pt x="2" y="4"/>
                    <a:pt x="2" y="4"/>
                  </a:cubicBezTo>
                  <a:cubicBezTo>
                    <a:pt x="1" y="3"/>
                    <a:pt x="1" y="3"/>
                    <a:pt x="1" y="3"/>
                  </a:cubicBezTo>
                  <a:cubicBezTo>
                    <a:pt x="2" y="4"/>
                    <a:pt x="2" y="4"/>
                    <a:pt x="2" y="4"/>
                  </a:cubicBezTo>
                  <a:cubicBezTo>
                    <a:pt x="2" y="4"/>
                    <a:pt x="2" y="4"/>
                    <a:pt x="2" y="4"/>
                  </a:cubicBezTo>
                  <a:moveTo>
                    <a:pt x="24" y="6"/>
                  </a:moveTo>
                  <a:cubicBezTo>
                    <a:pt x="24" y="5"/>
                    <a:pt x="24" y="4"/>
                    <a:pt x="24" y="3"/>
                  </a:cubicBezTo>
                  <a:cubicBezTo>
                    <a:pt x="25" y="3"/>
                    <a:pt x="25" y="3"/>
                    <a:pt x="25" y="3"/>
                  </a:cubicBezTo>
                  <a:cubicBezTo>
                    <a:pt x="25" y="5"/>
                    <a:pt x="25" y="5"/>
                    <a:pt x="25" y="5"/>
                  </a:cubicBezTo>
                  <a:cubicBezTo>
                    <a:pt x="25" y="5"/>
                    <a:pt x="25" y="5"/>
                    <a:pt x="25" y="5"/>
                  </a:cubicBezTo>
                  <a:cubicBezTo>
                    <a:pt x="25" y="5"/>
                    <a:pt x="25" y="6"/>
                    <a:pt x="24" y="6"/>
                  </a:cubicBezTo>
                  <a:moveTo>
                    <a:pt x="26" y="0"/>
                  </a:moveTo>
                  <a:cubicBezTo>
                    <a:pt x="25" y="0"/>
                    <a:pt x="25" y="0"/>
                    <a:pt x="25" y="0"/>
                  </a:cubicBezTo>
                  <a:cubicBezTo>
                    <a:pt x="25" y="2"/>
                    <a:pt x="25" y="2"/>
                    <a:pt x="25" y="2"/>
                  </a:cubicBezTo>
                  <a:cubicBezTo>
                    <a:pt x="25" y="2"/>
                    <a:pt x="25" y="2"/>
                    <a:pt x="25" y="2"/>
                  </a:cubicBezTo>
                  <a:cubicBezTo>
                    <a:pt x="21" y="5"/>
                    <a:pt x="17" y="6"/>
                    <a:pt x="12" y="6"/>
                  </a:cubicBezTo>
                  <a:cubicBezTo>
                    <a:pt x="11" y="6"/>
                    <a:pt x="10" y="5"/>
                    <a:pt x="9" y="5"/>
                  </a:cubicBezTo>
                  <a:cubicBezTo>
                    <a:pt x="7" y="5"/>
                    <a:pt x="4" y="5"/>
                    <a:pt x="2" y="3"/>
                  </a:cubicBezTo>
                  <a:cubicBezTo>
                    <a:pt x="1" y="2"/>
                    <a:pt x="1" y="2"/>
                    <a:pt x="1" y="2"/>
                  </a:cubicBezTo>
                  <a:cubicBezTo>
                    <a:pt x="2" y="1"/>
                    <a:pt x="2" y="1"/>
                    <a:pt x="2" y="1"/>
                  </a:cubicBezTo>
                  <a:cubicBezTo>
                    <a:pt x="1" y="1"/>
                    <a:pt x="1" y="1"/>
                    <a:pt x="1" y="1"/>
                  </a:cubicBezTo>
                  <a:cubicBezTo>
                    <a:pt x="1" y="1"/>
                    <a:pt x="1" y="1"/>
                    <a:pt x="1" y="1"/>
                  </a:cubicBezTo>
                  <a:cubicBezTo>
                    <a:pt x="1" y="1"/>
                    <a:pt x="1" y="1"/>
                    <a:pt x="1" y="1"/>
                  </a:cubicBezTo>
                  <a:cubicBezTo>
                    <a:pt x="0" y="1"/>
                    <a:pt x="0" y="2"/>
                    <a:pt x="1" y="2"/>
                  </a:cubicBezTo>
                  <a:cubicBezTo>
                    <a:pt x="0" y="3"/>
                    <a:pt x="1" y="4"/>
                    <a:pt x="1" y="5"/>
                  </a:cubicBezTo>
                  <a:cubicBezTo>
                    <a:pt x="1" y="6"/>
                    <a:pt x="1" y="6"/>
                    <a:pt x="1" y="6"/>
                  </a:cubicBezTo>
                  <a:cubicBezTo>
                    <a:pt x="1" y="6"/>
                    <a:pt x="1" y="7"/>
                    <a:pt x="2" y="7"/>
                  </a:cubicBezTo>
                  <a:cubicBezTo>
                    <a:pt x="3" y="8"/>
                    <a:pt x="6" y="10"/>
                    <a:pt x="12" y="10"/>
                  </a:cubicBezTo>
                  <a:cubicBezTo>
                    <a:pt x="14" y="10"/>
                    <a:pt x="19" y="10"/>
                    <a:pt x="22" y="8"/>
                  </a:cubicBezTo>
                  <a:cubicBezTo>
                    <a:pt x="22" y="8"/>
                    <a:pt x="22" y="8"/>
                    <a:pt x="22" y="8"/>
                  </a:cubicBezTo>
                  <a:cubicBezTo>
                    <a:pt x="23" y="8"/>
                    <a:pt x="23" y="8"/>
                    <a:pt x="23" y="8"/>
                  </a:cubicBezTo>
                  <a:cubicBezTo>
                    <a:pt x="23" y="8"/>
                    <a:pt x="23" y="8"/>
                    <a:pt x="23" y="8"/>
                  </a:cubicBezTo>
                  <a:cubicBezTo>
                    <a:pt x="23" y="8"/>
                    <a:pt x="24" y="8"/>
                    <a:pt x="24" y="7"/>
                  </a:cubicBezTo>
                  <a:cubicBezTo>
                    <a:pt x="24" y="7"/>
                    <a:pt x="24" y="7"/>
                    <a:pt x="24" y="7"/>
                  </a:cubicBezTo>
                  <a:cubicBezTo>
                    <a:pt x="24" y="7"/>
                    <a:pt x="24" y="7"/>
                    <a:pt x="24" y="7"/>
                  </a:cubicBezTo>
                  <a:cubicBezTo>
                    <a:pt x="24" y="7"/>
                    <a:pt x="24" y="7"/>
                    <a:pt x="24" y="7"/>
                  </a:cubicBezTo>
                  <a:cubicBezTo>
                    <a:pt x="25" y="7"/>
                    <a:pt x="26" y="6"/>
                    <a:pt x="26" y="5"/>
                  </a:cubicBezTo>
                  <a:cubicBezTo>
                    <a:pt x="26" y="5"/>
                    <a:pt x="26" y="5"/>
                    <a:pt x="26" y="5"/>
                  </a:cubicBezTo>
                  <a:cubicBezTo>
                    <a:pt x="26" y="4"/>
                    <a:pt x="26" y="4"/>
                    <a:pt x="26" y="4"/>
                  </a:cubicBezTo>
                  <a:cubicBezTo>
                    <a:pt x="26" y="0"/>
                    <a:pt x="26" y="0"/>
                    <a:pt x="26" y="0"/>
                  </a:cubicBezTo>
                  <a:cubicBezTo>
                    <a:pt x="26" y="0"/>
                    <a:pt x="26" y="0"/>
                    <a:pt x="2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2" name="Freeform 68"/>
            <p:cNvSpPr>
              <a:spLocks noEditPoints="1"/>
            </p:cNvSpPr>
            <p:nvPr/>
          </p:nvSpPr>
          <p:spPr bwMode="auto">
            <a:xfrm>
              <a:off x="3577" y="2565"/>
              <a:ext cx="62" cy="23"/>
            </a:xfrm>
            <a:custGeom>
              <a:avLst/>
              <a:gdLst>
                <a:gd name="T0" fmla="*/ 13 w 26"/>
                <a:gd name="T1" fmla="*/ 7 h 10"/>
                <a:gd name="T2" fmla="*/ 12 w 26"/>
                <a:gd name="T3" fmla="*/ 7 h 10"/>
                <a:gd name="T4" fmla="*/ 10 w 26"/>
                <a:gd name="T5" fmla="*/ 9 h 10"/>
                <a:gd name="T6" fmla="*/ 12 w 26"/>
                <a:gd name="T7" fmla="*/ 7 h 10"/>
                <a:gd name="T8" fmla="*/ 14 w 26"/>
                <a:gd name="T9" fmla="*/ 7 h 10"/>
                <a:gd name="T10" fmla="*/ 15 w 26"/>
                <a:gd name="T11" fmla="*/ 6 h 10"/>
                <a:gd name="T12" fmla="*/ 15 w 26"/>
                <a:gd name="T13" fmla="*/ 9 h 10"/>
                <a:gd name="T14" fmla="*/ 15 w 26"/>
                <a:gd name="T15" fmla="*/ 6 h 10"/>
                <a:gd name="T16" fmla="*/ 15 w 26"/>
                <a:gd name="T17" fmla="*/ 9 h 10"/>
                <a:gd name="T18" fmla="*/ 16 w 26"/>
                <a:gd name="T19" fmla="*/ 6 h 10"/>
                <a:gd name="T20" fmla="*/ 16 w 26"/>
                <a:gd name="T21" fmla="*/ 9 h 10"/>
                <a:gd name="T22" fmla="*/ 8 w 26"/>
                <a:gd name="T23" fmla="*/ 6 h 10"/>
                <a:gd name="T24" fmla="*/ 10 w 26"/>
                <a:gd name="T25" fmla="*/ 9 h 10"/>
                <a:gd name="T26" fmla="*/ 17 w 26"/>
                <a:gd name="T27" fmla="*/ 6 h 10"/>
                <a:gd name="T28" fmla="*/ 18 w 26"/>
                <a:gd name="T29" fmla="*/ 9 h 10"/>
                <a:gd name="T30" fmla="*/ 8 w 26"/>
                <a:gd name="T31" fmla="*/ 9 h 10"/>
                <a:gd name="T32" fmla="*/ 8 w 26"/>
                <a:gd name="T33" fmla="*/ 6 h 10"/>
                <a:gd name="T34" fmla="*/ 18 w 26"/>
                <a:gd name="T35" fmla="*/ 8 h 10"/>
                <a:gd name="T36" fmla="*/ 18 w 26"/>
                <a:gd name="T37" fmla="*/ 6 h 10"/>
                <a:gd name="T38" fmla="*/ 18 w 26"/>
                <a:gd name="T39" fmla="*/ 9 h 10"/>
                <a:gd name="T40" fmla="*/ 21 w 26"/>
                <a:gd name="T41" fmla="*/ 5 h 10"/>
                <a:gd name="T42" fmla="*/ 6 w 26"/>
                <a:gd name="T43" fmla="*/ 8 h 10"/>
                <a:gd name="T44" fmla="*/ 6 w 26"/>
                <a:gd name="T45" fmla="*/ 6 h 10"/>
                <a:gd name="T46" fmla="*/ 21 w 26"/>
                <a:gd name="T47" fmla="*/ 5 h 10"/>
                <a:gd name="T48" fmla="*/ 21 w 26"/>
                <a:gd name="T49" fmla="*/ 8 h 10"/>
                <a:gd name="T50" fmla="*/ 3 w 26"/>
                <a:gd name="T51" fmla="*/ 5 h 10"/>
                <a:gd name="T52" fmla="*/ 2 w 26"/>
                <a:gd name="T53" fmla="*/ 7 h 10"/>
                <a:gd name="T54" fmla="*/ 2 w 26"/>
                <a:gd name="T55" fmla="*/ 4 h 10"/>
                <a:gd name="T56" fmla="*/ 22 w 26"/>
                <a:gd name="T57" fmla="*/ 7 h 10"/>
                <a:gd name="T58" fmla="*/ 24 w 26"/>
                <a:gd name="T59" fmla="*/ 4 h 10"/>
                <a:gd name="T60" fmla="*/ 2 w 26"/>
                <a:gd name="T61" fmla="*/ 4 h 10"/>
                <a:gd name="T62" fmla="*/ 2 w 26"/>
                <a:gd name="T63" fmla="*/ 4 h 10"/>
                <a:gd name="T64" fmla="*/ 24 w 26"/>
                <a:gd name="T65" fmla="*/ 3 h 10"/>
                <a:gd name="T66" fmla="*/ 25 w 26"/>
                <a:gd name="T67" fmla="*/ 5 h 10"/>
                <a:gd name="T68" fmla="*/ 25 w 26"/>
                <a:gd name="T69" fmla="*/ 1 h 10"/>
                <a:gd name="T70" fmla="*/ 12 w 26"/>
                <a:gd name="T71" fmla="*/ 6 h 10"/>
                <a:gd name="T72" fmla="*/ 1 w 26"/>
                <a:gd name="T73" fmla="*/ 2 h 10"/>
                <a:gd name="T74" fmla="*/ 1 w 26"/>
                <a:gd name="T75" fmla="*/ 1 h 10"/>
                <a:gd name="T76" fmla="*/ 1 w 26"/>
                <a:gd name="T77" fmla="*/ 5 h 10"/>
                <a:gd name="T78" fmla="*/ 12 w 26"/>
                <a:gd name="T79" fmla="*/ 10 h 10"/>
                <a:gd name="T80" fmla="*/ 23 w 26"/>
                <a:gd name="T81" fmla="*/ 8 h 10"/>
                <a:gd name="T82" fmla="*/ 24 w 26"/>
                <a:gd name="T83" fmla="*/ 7 h 10"/>
                <a:gd name="T84" fmla="*/ 26 w 26"/>
                <a:gd name="T85" fmla="*/ 5 h 10"/>
                <a:gd name="T86" fmla="*/ 26 w 26"/>
                <a:gd name="T8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 h="10">
                  <a:moveTo>
                    <a:pt x="12" y="7"/>
                  </a:moveTo>
                  <a:cubicBezTo>
                    <a:pt x="13" y="6"/>
                    <a:pt x="13" y="6"/>
                    <a:pt x="13" y="6"/>
                  </a:cubicBezTo>
                  <a:cubicBezTo>
                    <a:pt x="13" y="7"/>
                    <a:pt x="13" y="7"/>
                    <a:pt x="13" y="7"/>
                  </a:cubicBezTo>
                  <a:cubicBezTo>
                    <a:pt x="14" y="9"/>
                    <a:pt x="14" y="9"/>
                    <a:pt x="14" y="9"/>
                  </a:cubicBezTo>
                  <a:cubicBezTo>
                    <a:pt x="13" y="9"/>
                    <a:pt x="13" y="9"/>
                    <a:pt x="12" y="9"/>
                  </a:cubicBezTo>
                  <a:cubicBezTo>
                    <a:pt x="12" y="8"/>
                    <a:pt x="12" y="7"/>
                    <a:pt x="12" y="7"/>
                  </a:cubicBezTo>
                  <a:cubicBezTo>
                    <a:pt x="12" y="7"/>
                    <a:pt x="12" y="7"/>
                    <a:pt x="12" y="7"/>
                  </a:cubicBezTo>
                  <a:moveTo>
                    <a:pt x="12" y="9"/>
                  </a:moveTo>
                  <a:cubicBezTo>
                    <a:pt x="11" y="9"/>
                    <a:pt x="11" y="9"/>
                    <a:pt x="10" y="9"/>
                  </a:cubicBezTo>
                  <a:cubicBezTo>
                    <a:pt x="10" y="9"/>
                    <a:pt x="10" y="9"/>
                    <a:pt x="10" y="9"/>
                  </a:cubicBezTo>
                  <a:cubicBezTo>
                    <a:pt x="10" y="6"/>
                    <a:pt x="10" y="6"/>
                    <a:pt x="10" y="6"/>
                  </a:cubicBezTo>
                  <a:cubicBezTo>
                    <a:pt x="11" y="6"/>
                    <a:pt x="11" y="7"/>
                    <a:pt x="12" y="7"/>
                  </a:cubicBezTo>
                  <a:cubicBezTo>
                    <a:pt x="12" y="7"/>
                    <a:pt x="12" y="8"/>
                    <a:pt x="12" y="9"/>
                  </a:cubicBezTo>
                  <a:moveTo>
                    <a:pt x="14" y="9"/>
                  </a:moveTo>
                  <a:cubicBezTo>
                    <a:pt x="14" y="7"/>
                    <a:pt x="14" y="7"/>
                    <a:pt x="14" y="7"/>
                  </a:cubicBezTo>
                  <a:cubicBezTo>
                    <a:pt x="14" y="7"/>
                    <a:pt x="14" y="7"/>
                    <a:pt x="14" y="7"/>
                  </a:cubicBezTo>
                  <a:cubicBezTo>
                    <a:pt x="14" y="6"/>
                    <a:pt x="14" y="6"/>
                    <a:pt x="14" y="6"/>
                  </a:cubicBezTo>
                  <a:cubicBezTo>
                    <a:pt x="15" y="6"/>
                    <a:pt x="15" y="6"/>
                    <a:pt x="15" y="6"/>
                  </a:cubicBezTo>
                  <a:cubicBezTo>
                    <a:pt x="15" y="7"/>
                    <a:pt x="15" y="8"/>
                    <a:pt x="15" y="9"/>
                  </a:cubicBezTo>
                  <a:cubicBezTo>
                    <a:pt x="14" y="9"/>
                    <a:pt x="14" y="9"/>
                    <a:pt x="14" y="9"/>
                  </a:cubicBezTo>
                  <a:moveTo>
                    <a:pt x="15" y="9"/>
                  </a:moveTo>
                  <a:cubicBezTo>
                    <a:pt x="15" y="9"/>
                    <a:pt x="15" y="9"/>
                    <a:pt x="15" y="9"/>
                  </a:cubicBezTo>
                  <a:cubicBezTo>
                    <a:pt x="15" y="9"/>
                    <a:pt x="15" y="9"/>
                    <a:pt x="15" y="9"/>
                  </a:cubicBezTo>
                  <a:cubicBezTo>
                    <a:pt x="15" y="8"/>
                    <a:pt x="15" y="7"/>
                    <a:pt x="15" y="6"/>
                  </a:cubicBezTo>
                  <a:cubicBezTo>
                    <a:pt x="16" y="6"/>
                    <a:pt x="16" y="6"/>
                    <a:pt x="16" y="6"/>
                  </a:cubicBezTo>
                  <a:cubicBezTo>
                    <a:pt x="16" y="9"/>
                    <a:pt x="16" y="9"/>
                    <a:pt x="16" y="9"/>
                  </a:cubicBezTo>
                  <a:cubicBezTo>
                    <a:pt x="15" y="9"/>
                    <a:pt x="15" y="9"/>
                    <a:pt x="15" y="9"/>
                  </a:cubicBezTo>
                  <a:moveTo>
                    <a:pt x="16" y="9"/>
                  </a:moveTo>
                  <a:cubicBezTo>
                    <a:pt x="16" y="9"/>
                    <a:pt x="16" y="9"/>
                    <a:pt x="16" y="9"/>
                  </a:cubicBezTo>
                  <a:cubicBezTo>
                    <a:pt x="16" y="6"/>
                    <a:pt x="16" y="6"/>
                    <a:pt x="16" y="6"/>
                  </a:cubicBezTo>
                  <a:cubicBezTo>
                    <a:pt x="16" y="6"/>
                    <a:pt x="16" y="6"/>
                    <a:pt x="16" y="6"/>
                  </a:cubicBezTo>
                  <a:cubicBezTo>
                    <a:pt x="17" y="9"/>
                    <a:pt x="17" y="9"/>
                    <a:pt x="17" y="9"/>
                  </a:cubicBezTo>
                  <a:cubicBezTo>
                    <a:pt x="16" y="9"/>
                    <a:pt x="16" y="9"/>
                    <a:pt x="16" y="9"/>
                  </a:cubicBezTo>
                  <a:moveTo>
                    <a:pt x="10" y="9"/>
                  </a:moveTo>
                  <a:cubicBezTo>
                    <a:pt x="9" y="9"/>
                    <a:pt x="9" y="9"/>
                    <a:pt x="8" y="9"/>
                  </a:cubicBezTo>
                  <a:cubicBezTo>
                    <a:pt x="8" y="8"/>
                    <a:pt x="8" y="7"/>
                    <a:pt x="8" y="6"/>
                  </a:cubicBezTo>
                  <a:cubicBezTo>
                    <a:pt x="9" y="6"/>
                    <a:pt x="9" y="6"/>
                    <a:pt x="9" y="6"/>
                  </a:cubicBezTo>
                  <a:cubicBezTo>
                    <a:pt x="10" y="6"/>
                    <a:pt x="10" y="6"/>
                    <a:pt x="10" y="6"/>
                  </a:cubicBezTo>
                  <a:cubicBezTo>
                    <a:pt x="10" y="9"/>
                    <a:pt x="10" y="9"/>
                    <a:pt x="10" y="9"/>
                  </a:cubicBezTo>
                  <a:cubicBezTo>
                    <a:pt x="10" y="9"/>
                    <a:pt x="10" y="9"/>
                    <a:pt x="10" y="9"/>
                  </a:cubicBezTo>
                  <a:moveTo>
                    <a:pt x="17" y="9"/>
                  </a:moveTo>
                  <a:cubicBezTo>
                    <a:pt x="17" y="6"/>
                    <a:pt x="17" y="6"/>
                    <a:pt x="17" y="6"/>
                  </a:cubicBezTo>
                  <a:cubicBezTo>
                    <a:pt x="17" y="6"/>
                    <a:pt x="17" y="6"/>
                    <a:pt x="17" y="6"/>
                  </a:cubicBezTo>
                  <a:cubicBezTo>
                    <a:pt x="18" y="6"/>
                    <a:pt x="18" y="6"/>
                    <a:pt x="18" y="6"/>
                  </a:cubicBezTo>
                  <a:cubicBezTo>
                    <a:pt x="18" y="9"/>
                    <a:pt x="18" y="9"/>
                    <a:pt x="18" y="9"/>
                  </a:cubicBezTo>
                  <a:cubicBezTo>
                    <a:pt x="18" y="9"/>
                    <a:pt x="18" y="9"/>
                    <a:pt x="18" y="9"/>
                  </a:cubicBezTo>
                  <a:cubicBezTo>
                    <a:pt x="17" y="9"/>
                    <a:pt x="17" y="9"/>
                    <a:pt x="17" y="9"/>
                  </a:cubicBezTo>
                  <a:moveTo>
                    <a:pt x="8" y="9"/>
                  </a:moveTo>
                  <a:cubicBezTo>
                    <a:pt x="7" y="9"/>
                    <a:pt x="7" y="9"/>
                    <a:pt x="6" y="9"/>
                  </a:cubicBezTo>
                  <a:cubicBezTo>
                    <a:pt x="6" y="8"/>
                    <a:pt x="6" y="7"/>
                    <a:pt x="6" y="6"/>
                  </a:cubicBezTo>
                  <a:cubicBezTo>
                    <a:pt x="7" y="6"/>
                    <a:pt x="7" y="6"/>
                    <a:pt x="8" y="6"/>
                  </a:cubicBezTo>
                  <a:cubicBezTo>
                    <a:pt x="8" y="7"/>
                    <a:pt x="8" y="8"/>
                    <a:pt x="8" y="9"/>
                  </a:cubicBezTo>
                  <a:moveTo>
                    <a:pt x="18" y="9"/>
                  </a:moveTo>
                  <a:cubicBezTo>
                    <a:pt x="18" y="8"/>
                    <a:pt x="18" y="8"/>
                    <a:pt x="18" y="8"/>
                  </a:cubicBezTo>
                  <a:cubicBezTo>
                    <a:pt x="18" y="8"/>
                    <a:pt x="18" y="8"/>
                    <a:pt x="18" y="8"/>
                  </a:cubicBezTo>
                  <a:cubicBezTo>
                    <a:pt x="18" y="6"/>
                    <a:pt x="18" y="6"/>
                    <a:pt x="18" y="6"/>
                  </a:cubicBezTo>
                  <a:cubicBezTo>
                    <a:pt x="18" y="6"/>
                    <a:pt x="18" y="6"/>
                    <a:pt x="18" y="6"/>
                  </a:cubicBezTo>
                  <a:cubicBezTo>
                    <a:pt x="19" y="6"/>
                    <a:pt x="19" y="6"/>
                    <a:pt x="19" y="6"/>
                  </a:cubicBezTo>
                  <a:cubicBezTo>
                    <a:pt x="19" y="7"/>
                    <a:pt x="19" y="8"/>
                    <a:pt x="19" y="8"/>
                  </a:cubicBezTo>
                  <a:cubicBezTo>
                    <a:pt x="18" y="9"/>
                    <a:pt x="18" y="9"/>
                    <a:pt x="18" y="9"/>
                  </a:cubicBezTo>
                  <a:moveTo>
                    <a:pt x="20" y="8"/>
                  </a:moveTo>
                  <a:cubicBezTo>
                    <a:pt x="19" y="7"/>
                    <a:pt x="19" y="7"/>
                    <a:pt x="20" y="6"/>
                  </a:cubicBezTo>
                  <a:cubicBezTo>
                    <a:pt x="21" y="5"/>
                    <a:pt x="21" y="5"/>
                    <a:pt x="21" y="5"/>
                  </a:cubicBezTo>
                  <a:cubicBezTo>
                    <a:pt x="21" y="6"/>
                    <a:pt x="21" y="7"/>
                    <a:pt x="21" y="8"/>
                  </a:cubicBezTo>
                  <a:cubicBezTo>
                    <a:pt x="20" y="8"/>
                    <a:pt x="20" y="8"/>
                    <a:pt x="20" y="8"/>
                  </a:cubicBezTo>
                  <a:moveTo>
                    <a:pt x="6" y="8"/>
                  </a:moveTo>
                  <a:cubicBezTo>
                    <a:pt x="5" y="8"/>
                    <a:pt x="4" y="8"/>
                    <a:pt x="4" y="8"/>
                  </a:cubicBezTo>
                  <a:cubicBezTo>
                    <a:pt x="4" y="5"/>
                    <a:pt x="4" y="5"/>
                    <a:pt x="4" y="5"/>
                  </a:cubicBezTo>
                  <a:cubicBezTo>
                    <a:pt x="4" y="5"/>
                    <a:pt x="5" y="6"/>
                    <a:pt x="6" y="6"/>
                  </a:cubicBezTo>
                  <a:cubicBezTo>
                    <a:pt x="6" y="7"/>
                    <a:pt x="6" y="8"/>
                    <a:pt x="6" y="8"/>
                  </a:cubicBezTo>
                  <a:moveTo>
                    <a:pt x="21" y="8"/>
                  </a:moveTo>
                  <a:cubicBezTo>
                    <a:pt x="21" y="7"/>
                    <a:pt x="21" y="6"/>
                    <a:pt x="21" y="5"/>
                  </a:cubicBezTo>
                  <a:cubicBezTo>
                    <a:pt x="22" y="5"/>
                    <a:pt x="22" y="5"/>
                    <a:pt x="22" y="5"/>
                  </a:cubicBezTo>
                  <a:cubicBezTo>
                    <a:pt x="22" y="7"/>
                    <a:pt x="22" y="7"/>
                    <a:pt x="22" y="7"/>
                  </a:cubicBezTo>
                  <a:cubicBezTo>
                    <a:pt x="21" y="8"/>
                    <a:pt x="21" y="8"/>
                    <a:pt x="21" y="8"/>
                  </a:cubicBezTo>
                  <a:moveTo>
                    <a:pt x="3" y="7"/>
                  </a:moveTo>
                  <a:cubicBezTo>
                    <a:pt x="3" y="7"/>
                    <a:pt x="3" y="7"/>
                    <a:pt x="3" y="7"/>
                  </a:cubicBezTo>
                  <a:cubicBezTo>
                    <a:pt x="3" y="5"/>
                    <a:pt x="3" y="5"/>
                    <a:pt x="3" y="5"/>
                  </a:cubicBezTo>
                  <a:cubicBezTo>
                    <a:pt x="3" y="5"/>
                    <a:pt x="3" y="5"/>
                    <a:pt x="3" y="5"/>
                  </a:cubicBezTo>
                  <a:cubicBezTo>
                    <a:pt x="3" y="7"/>
                    <a:pt x="3" y="7"/>
                    <a:pt x="3" y="7"/>
                  </a:cubicBezTo>
                  <a:moveTo>
                    <a:pt x="2" y="7"/>
                  </a:moveTo>
                  <a:cubicBezTo>
                    <a:pt x="2" y="6"/>
                    <a:pt x="2" y="6"/>
                    <a:pt x="2" y="6"/>
                  </a:cubicBezTo>
                  <a:cubicBezTo>
                    <a:pt x="2" y="6"/>
                    <a:pt x="2" y="6"/>
                    <a:pt x="2" y="6"/>
                  </a:cubicBezTo>
                  <a:cubicBezTo>
                    <a:pt x="2" y="4"/>
                    <a:pt x="2" y="4"/>
                    <a:pt x="2" y="4"/>
                  </a:cubicBezTo>
                  <a:cubicBezTo>
                    <a:pt x="2" y="4"/>
                    <a:pt x="2" y="4"/>
                    <a:pt x="2" y="4"/>
                  </a:cubicBezTo>
                  <a:cubicBezTo>
                    <a:pt x="2" y="7"/>
                    <a:pt x="2" y="7"/>
                    <a:pt x="2" y="7"/>
                  </a:cubicBezTo>
                  <a:moveTo>
                    <a:pt x="22" y="7"/>
                  </a:moveTo>
                  <a:cubicBezTo>
                    <a:pt x="22" y="5"/>
                    <a:pt x="22" y="5"/>
                    <a:pt x="22" y="5"/>
                  </a:cubicBezTo>
                  <a:cubicBezTo>
                    <a:pt x="22" y="5"/>
                    <a:pt x="22" y="5"/>
                    <a:pt x="22" y="5"/>
                  </a:cubicBezTo>
                  <a:cubicBezTo>
                    <a:pt x="23" y="4"/>
                    <a:pt x="23" y="4"/>
                    <a:pt x="24" y="4"/>
                  </a:cubicBezTo>
                  <a:cubicBezTo>
                    <a:pt x="24" y="5"/>
                    <a:pt x="24" y="6"/>
                    <a:pt x="24" y="6"/>
                  </a:cubicBezTo>
                  <a:cubicBezTo>
                    <a:pt x="23" y="7"/>
                    <a:pt x="23" y="7"/>
                    <a:pt x="22" y="7"/>
                  </a:cubicBezTo>
                  <a:moveTo>
                    <a:pt x="2" y="4"/>
                  </a:moveTo>
                  <a:cubicBezTo>
                    <a:pt x="2" y="4"/>
                    <a:pt x="2" y="4"/>
                    <a:pt x="2" y="4"/>
                  </a:cubicBezTo>
                  <a:cubicBezTo>
                    <a:pt x="1" y="4"/>
                    <a:pt x="1" y="4"/>
                    <a:pt x="1" y="4"/>
                  </a:cubicBezTo>
                  <a:cubicBezTo>
                    <a:pt x="2" y="4"/>
                    <a:pt x="2" y="4"/>
                    <a:pt x="2" y="4"/>
                  </a:cubicBezTo>
                  <a:cubicBezTo>
                    <a:pt x="2" y="4"/>
                    <a:pt x="2" y="4"/>
                    <a:pt x="2" y="4"/>
                  </a:cubicBezTo>
                  <a:moveTo>
                    <a:pt x="24" y="6"/>
                  </a:moveTo>
                  <a:cubicBezTo>
                    <a:pt x="24" y="5"/>
                    <a:pt x="24" y="4"/>
                    <a:pt x="24" y="3"/>
                  </a:cubicBezTo>
                  <a:cubicBezTo>
                    <a:pt x="25" y="3"/>
                    <a:pt x="25" y="3"/>
                    <a:pt x="25" y="3"/>
                  </a:cubicBezTo>
                  <a:cubicBezTo>
                    <a:pt x="25" y="5"/>
                    <a:pt x="25" y="5"/>
                    <a:pt x="25" y="5"/>
                  </a:cubicBezTo>
                  <a:cubicBezTo>
                    <a:pt x="25" y="5"/>
                    <a:pt x="25" y="5"/>
                    <a:pt x="25" y="5"/>
                  </a:cubicBezTo>
                  <a:cubicBezTo>
                    <a:pt x="25" y="5"/>
                    <a:pt x="25" y="6"/>
                    <a:pt x="24" y="6"/>
                  </a:cubicBezTo>
                  <a:moveTo>
                    <a:pt x="26" y="0"/>
                  </a:moveTo>
                  <a:cubicBezTo>
                    <a:pt x="25" y="1"/>
                    <a:pt x="25" y="1"/>
                    <a:pt x="25" y="1"/>
                  </a:cubicBezTo>
                  <a:cubicBezTo>
                    <a:pt x="25" y="2"/>
                    <a:pt x="25" y="2"/>
                    <a:pt x="25" y="2"/>
                  </a:cubicBezTo>
                  <a:cubicBezTo>
                    <a:pt x="25" y="2"/>
                    <a:pt x="25" y="2"/>
                    <a:pt x="25" y="2"/>
                  </a:cubicBezTo>
                  <a:cubicBezTo>
                    <a:pt x="21" y="5"/>
                    <a:pt x="17" y="6"/>
                    <a:pt x="12" y="6"/>
                  </a:cubicBezTo>
                  <a:cubicBezTo>
                    <a:pt x="11" y="6"/>
                    <a:pt x="10" y="6"/>
                    <a:pt x="9" y="5"/>
                  </a:cubicBezTo>
                  <a:cubicBezTo>
                    <a:pt x="7" y="5"/>
                    <a:pt x="4" y="5"/>
                    <a:pt x="2" y="3"/>
                  </a:cubicBezTo>
                  <a:cubicBezTo>
                    <a:pt x="1" y="2"/>
                    <a:pt x="1" y="2"/>
                    <a:pt x="1" y="2"/>
                  </a:cubicBezTo>
                  <a:cubicBezTo>
                    <a:pt x="2" y="2"/>
                    <a:pt x="2" y="2"/>
                    <a:pt x="2" y="2"/>
                  </a:cubicBezTo>
                  <a:cubicBezTo>
                    <a:pt x="1" y="1"/>
                    <a:pt x="1" y="1"/>
                    <a:pt x="1" y="1"/>
                  </a:cubicBezTo>
                  <a:cubicBezTo>
                    <a:pt x="1" y="1"/>
                    <a:pt x="1" y="1"/>
                    <a:pt x="1" y="1"/>
                  </a:cubicBezTo>
                  <a:cubicBezTo>
                    <a:pt x="1" y="1"/>
                    <a:pt x="1" y="1"/>
                    <a:pt x="1" y="1"/>
                  </a:cubicBezTo>
                  <a:cubicBezTo>
                    <a:pt x="0" y="2"/>
                    <a:pt x="0" y="2"/>
                    <a:pt x="1" y="2"/>
                  </a:cubicBezTo>
                  <a:cubicBezTo>
                    <a:pt x="0" y="3"/>
                    <a:pt x="1" y="4"/>
                    <a:pt x="1" y="5"/>
                  </a:cubicBezTo>
                  <a:cubicBezTo>
                    <a:pt x="1" y="6"/>
                    <a:pt x="1" y="6"/>
                    <a:pt x="1" y="6"/>
                  </a:cubicBezTo>
                  <a:cubicBezTo>
                    <a:pt x="1" y="6"/>
                    <a:pt x="1" y="7"/>
                    <a:pt x="2" y="7"/>
                  </a:cubicBezTo>
                  <a:cubicBezTo>
                    <a:pt x="3" y="8"/>
                    <a:pt x="6" y="10"/>
                    <a:pt x="12" y="10"/>
                  </a:cubicBezTo>
                  <a:cubicBezTo>
                    <a:pt x="14" y="10"/>
                    <a:pt x="19" y="10"/>
                    <a:pt x="22" y="8"/>
                  </a:cubicBezTo>
                  <a:cubicBezTo>
                    <a:pt x="22" y="8"/>
                    <a:pt x="22" y="8"/>
                    <a:pt x="22" y="8"/>
                  </a:cubicBezTo>
                  <a:cubicBezTo>
                    <a:pt x="23" y="8"/>
                    <a:pt x="23" y="8"/>
                    <a:pt x="23" y="8"/>
                  </a:cubicBezTo>
                  <a:cubicBezTo>
                    <a:pt x="23" y="8"/>
                    <a:pt x="23" y="8"/>
                    <a:pt x="23" y="8"/>
                  </a:cubicBezTo>
                  <a:cubicBezTo>
                    <a:pt x="23" y="8"/>
                    <a:pt x="24" y="8"/>
                    <a:pt x="24" y="7"/>
                  </a:cubicBezTo>
                  <a:cubicBezTo>
                    <a:pt x="24" y="7"/>
                    <a:pt x="24" y="7"/>
                    <a:pt x="24" y="7"/>
                  </a:cubicBezTo>
                  <a:cubicBezTo>
                    <a:pt x="24" y="7"/>
                    <a:pt x="24" y="7"/>
                    <a:pt x="24" y="7"/>
                  </a:cubicBezTo>
                  <a:cubicBezTo>
                    <a:pt x="24" y="7"/>
                    <a:pt x="24" y="7"/>
                    <a:pt x="24" y="7"/>
                  </a:cubicBezTo>
                  <a:cubicBezTo>
                    <a:pt x="25" y="7"/>
                    <a:pt x="26" y="6"/>
                    <a:pt x="26" y="5"/>
                  </a:cubicBezTo>
                  <a:cubicBezTo>
                    <a:pt x="26" y="5"/>
                    <a:pt x="26" y="5"/>
                    <a:pt x="26" y="5"/>
                  </a:cubicBezTo>
                  <a:cubicBezTo>
                    <a:pt x="26" y="4"/>
                    <a:pt x="26" y="4"/>
                    <a:pt x="26" y="4"/>
                  </a:cubicBezTo>
                  <a:cubicBezTo>
                    <a:pt x="26" y="1"/>
                    <a:pt x="26" y="1"/>
                    <a:pt x="26" y="1"/>
                  </a:cubicBezTo>
                  <a:cubicBezTo>
                    <a:pt x="26" y="0"/>
                    <a:pt x="26" y="0"/>
                    <a:pt x="2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3" name="Freeform 69"/>
            <p:cNvSpPr>
              <a:spLocks noEditPoints="1"/>
            </p:cNvSpPr>
            <p:nvPr/>
          </p:nvSpPr>
          <p:spPr bwMode="auto">
            <a:xfrm>
              <a:off x="3515" y="1822"/>
              <a:ext cx="74" cy="65"/>
            </a:xfrm>
            <a:custGeom>
              <a:avLst/>
              <a:gdLst>
                <a:gd name="T0" fmla="*/ 22 w 31"/>
                <a:gd name="T1" fmla="*/ 26 h 27"/>
                <a:gd name="T2" fmla="*/ 20 w 31"/>
                <a:gd name="T3" fmla="*/ 23 h 27"/>
                <a:gd name="T4" fmla="*/ 17 w 31"/>
                <a:gd name="T5" fmla="*/ 21 h 27"/>
                <a:gd name="T6" fmla="*/ 21 w 31"/>
                <a:gd name="T7" fmla="*/ 18 h 27"/>
                <a:gd name="T8" fmla="*/ 22 w 31"/>
                <a:gd name="T9" fmla="*/ 25 h 27"/>
                <a:gd name="T10" fmla="*/ 22 w 31"/>
                <a:gd name="T11" fmla="*/ 26 h 27"/>
                <a:gd name="T12" fmla="*/ 22 w 31"/>
                <a:gd name="T13" fmla="*/ 24 h 27"/>
                <a:gd name="T14" fmla="*/ 21 w 31"/>
                <a:gd name="T15" fmla="*/ 18 h 27"/>
                <a:gd name="T16" fmla="*/ 21 w 31"/>
                <a:gd name="T17" fmla="*/ 18 h 27"/>
                <a:gd name="T18" fmla="*/ 21 w 31"/>
                <a:gd name="T19" fmla="*/ 17 h 27"/>
                <a:gd name="T20" fmla="*/ 15 w 31"/>
                <a:gd name="T21" fmla="*/ 12 h 27"/>
                <a:gd name="T22" fmla="*/ 6 w 31"/>
                <a:gd name="T23" fmla="*/ 4 h 27"/>
                <a:gd name="T24" fmla="*/ 8 w 31"/>
                <a:gd name="T25" fmla="*/ 6 h 27"/>
                <a:gd name="T26" fmla="*/ 16 w 31"/>
                <a:gd name="T27" fmla="*/ 11 h 27"/>
                <a:gd name="T28" fmla="*/ 24 w 31"/>
                <a:gd name="T29" fmla="*/ 16 h 27"/>
                <a:gd name="T30" fmla="*/ 22 w 31"/>
                <a:gd name="T31" fmla="*/ 24 h 27"/>
                <a:gd name="T32" fmla="*/ 13 w 31"/>
                <a:gd name="T33" fmla="*/ 23 h 27"/>
                <a:gd name="T34" fmla="*/ 2 w 31"/>
                <a:gd name="T35" fmla="*/ 2 h 27"/>
                <a:gd name="T36" fmla="*/ 15 w 31"/>
                <a:gd name="T37" fmla="*/ 13 h 27"/>
                <a:gd name="T38" fmla="*/ 20 w 31"/>
                <a:gd name="T39" fmla="*/ 18 h 27"/>
                <a:gd name="T40" fmla="*/ 17 w 31"/>
                <a:gd name="T41" fmla="*/ 20 h 27"/>
                <a:gd name="T42" fmla="*/ 13 w 31"/>
                <a:gd name="T43" fmla="*/ 23 h 27"/>
                <a:gd name="T44" fmla="*/ 24 w 31"/>
                <a:gd name="T45" fmla="*/ 15 h 27"/>
                <a:gd name="T46" fmla="*/ 16 w 31"/>
                <a:gd name="T47" fmla="*/ 10 h 27"/>
                <a:gd name="T48" fmla="*/ 9 w 31"/>
                <a:gd name="T49" fmla="*/ 5 h 27"/>
                <a:gd name="T50" fmla="*/ 3 w 31"/>
                <a:gd name="T51" fmla="*/ 2 h 27"/>
                <a:gd name="T52" fmla="*/ 8 w 31"/>
                <a:gd name="T53" fmla="*/ 3 h 27"/>
                <a:gd name="T54" fmla="*/ 10 w 31"/>
                <a:gd name="T55" fmla="*/ 4 h 27"/>
                <a:gd name="T56" fmla="*/ 30 w 31"/>
                <a:gd name="T57" fmla="*/ 12 h 27"/>
                <a:gd name="T58" fmla="*/ 24 w 31"/>
                <a:gd name="T59" fmla="*/ 15 h 27"/>
                <a:gd name="T60" fmla="*/ 1 w 31"/>
                <a:gd name="T61" fmla="*/ 0 h 27"/>
                <a:gd name="T62" fmla="*/ 1 w 31"/>
                <a:gd name="T63" fmla="*/ 1 h 27"/>
                <a:gd name="T64" fmla="*/ 1 w 31"/>
                <a:gd name="T65" fmla="*/ 1 h 27"/>
                <a:gd name="T66" fmla="*/ 1 w 31"/>
                <a:gd name="T67" fmla="*/ 1 h 27"/>
                <a:gd name="T68" fmla="*/ 5 w 31"/>
                <a:gd name="T69" fmla="*/ 11 h 27"/>
                <a:gd name="T70" fmla="*/ 12 w 31"/>
                <a:gd name="T71" fmla="*/ 24 h 27"/>
                <a:gd name="T72" fmla="*/ 12 w 31"/>
                <a:gd name="T73" fmla="*/ 24 h 27"/>
                <a:gd name="T74" fmla="*/ 17 w 31"/>
                <a:gd name="T75" fmla="*/ 21 h 27"/>
                <a:gd name="T76" fmla="*/ 19 w 31"/>
                <a:gd name="T77" fmla="*/ 24 h 27"/>
                <a:gd name="T78" fmla="*/ 22 w 31"/>
                <a:gd name="T79" fmla="*/ 27 h 27"/>
                <a:gd name="T80" fmla="*/ 22 w 31"/>
                <a:gd name="T81" fmla="*/ 27 h 27"/>
                <a:gd name="T82" fmla="*/ 22 w 31"/>
                <a:gd name="T83" fmla="*/ 27 h 27"/>
                <a:gd name="T84" fmla="*/ 22 w 31"/>
                <a:gd name="T85" fmla="*/ 27 h 27"/>
                <a:gd name="T86" fmla="*/ 23 w 31"/>
                <a:gd name="T87" fmla="*/ 27 h 27"/>
                <a:gd name="T88" fmla="*/ 23 w 31"/>
                <a:gd name="T89" fmla="*/ 26 h 27"/>
                <a:gd name="T90" fmla="*/ 24 w 31"/>
                <a:gd name="T91" fmla="*/ 16 h 27"/>
                <a:gd name="T92" fmla="*/ 30 w 31"/>
                <a:gd name="T93" fmla="*/ 13 h 27"/>
                <a:gd name="T94" fmla="*/ 31 w 31"/>
                <a:gd name="T95" fmla="*/ 13 h 27"/>
                <a:gd name="T96" fmla="*/ 31 w 31"/>
                <a:gd name="T97" fmla="*/ 12 h 27"/>
                <a:gd name="T98" fmla="*/ 31 w 31"/>
                <a:gd name="T99" fmla="*/ 12 h 27"/>
                <a:gd name="T100" fmla="*/ 11 w 31"/>
                <a:gd name="T101" fmla="*/ 4 h 27"/>
                <a:gd name="T102" fmla="*/ 8 w 31"/>
                <a:gd name="T103" fmla="*/ 3 h 27"/>
                <a:gd name="T104" fmla="*/ 1 w 31"/>
                <a:gd name="T10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 h="27">
                  <a:moveTo>
                    <a:pt x="22" y="26"/>
                  </a:moveTo>
                  <a:cubicBezTo>
                    <a:pt x="21" y="25"/>
                    <a:pt x="20" y="24"/>
                    <a:pt x="20" y="23"/>
                  </a:cubicBezTo>
                  <a:cubicBezTo>
                    <a:pt x="19" y="22"/>
                    <a:pt x="18" y="22"/>
                    <a:pt x="17" y="21"/>
                  </a:cubicBezTo>
                  <a:cubicBezTo>
                    <a:pt x="18" y="20"/>
                    <a:pt x="19" y="19"/>
                    <a:pt x="21" y="18"/>
                  </a:cubicBezTo>
                  <a:cubicBezTo>
                    <a:pt x="21" y="20"/>
                    <a:pt x="21" y="22"/>
                    <a:pt x="22" y="25"/>
                  </a:cubicBezTo>
                  <a:cubicBezTo>
                    <a:pt x="22" y="26"/>
                    <a:pt x="22" y="26"/>
                    <a:pt x="22" y="26"/>
                  </a:cubicBezTo>
                  <a:moveTo>
                    <a:pt x="22" y="24"/>
                  </a:moveTo>
                  <a:cubicBezTo>
                    <a:pt x="22" y="21"/>
                    <a:pt x="22" y="20"/>
                    <a:pt x="21" y="18"/>
                  </a:cubicBezTo>
                  <a:cubicBezTo>
                    <a:pt x="21" y="18"/>
                    <a:pt x="21" y="18"/>
                    <a:pt x="21" y="18"/>
                  </a:cubicBezTo>
                  <a:cubicBezTo>
                    <a:pt x="21" y="17"/>
                    <a:pt x="21" y="17"/>
                    <a:pt x="21" y="17"/>
                  </a:cubicBezTo>
                  <a:cubicBezTo>
                    <a:pt x="19" y="15"/>
                    <a:pt x="17" y="14"/>
                    <a:pt x="15" y="12"/>
                  </a:cubicBezTo>
                  <a:cubicBezTo>
                    <a:pt x="12" y="9"/>
                    <a:pt x="9" y="7"/>
                    <a:pt x="6" y="4"/>
                  </a:cubicBezTo>
                  <a:cubicBezTo>
                    <a:pt x="7" y="5"/>
                    <a:pt x="8" y="5"/>
                    <a:pt x="8" y="6"/>
                  </a:cubicBezTo>
                  <a:cubicBezTo>
                    <a:pt x="11" y="7"/>
                    <a:pt x="13" y="9"/>
                    <a:pt x="16" y="11"/>
                  </a:cubicBezTo>
                  <a:cubicBezTo>
                    <a:pt x="19" y="13"/>
                    <a:pt x="22" y="15"/>
                    <a:pt x="24" y="16"/>
                  </a:cubicBezTo>
                  <a:cubicBezTo>
                    <a:pt x="22" y="24"/>
                    <a:pt x="22" y="24"/>
                    <a:pt x="22" y="24"/>
                  </a:cubicBezTo>
                  <a:moveTo>
                    <a:pt x="13" y="23"/>
                  </a:moveTo>
                  <a:cubicBezTo>
                    <a:pt x="10" y="19"/>
                    <a:pt x="3" y="5"/>
                    <a:pt x="2" y="2"/>
                  </a:cubicBezTo>
                  <a:cubicBezTo>
                    <a:pt x="7" y="6"/>
                    <a:pt x="10" y="9"/>
                    <a:pt x="15" y="13"/>
                  </a:cubicBezTo>
                  <a:cubicBezTo>
                    <a:pt x="16" y="14"/>
                    <a:pt x="18" y="16"/>
                    <a:pt x="20" y="18"/>
                  </a:cubicBezTo>
                  <a:cubicBezTo>
                    <a:pt x="19" y="18"/>
                    <a:pt x="18" y="19"/>
                    <a:pt x="17" y="20"/>
                  </a:cubicBezTo>
                  <a:cubicBezTo>
                    <a:pt x="15" y="22"/>
                    <a:pt x="14" y="23"/>
                    <a:pt x="13" y="23"/>
                  </a:cubicBezTo>
                  <a:moveTo>
                    <a:pt x="24" y="15"/>
                  </a:moveTo>
                  <a:cubicBezTo>
                    <a:pt x="22" y="14"/>
                    <a:pt x="20" y="12"/>
                    <a:pt x="16" y="10"/>
                  </a:cubicBezTo>
                  <a:cubicBezTo>
                    <a:pt x="13" y="8"/>
                    <a:pt x="11" y="7"/>
                    <a:pt x="9" y="5"/>
                  </a:cubicBezTo>
                  <a:cubicBezTo>
                    <a:pt x="7" y="4"/>
                    <a:pt x="5" y="3"/>
                    <a:pt x="3" y="2"/>
                  </a:cubicBezTo>
                  <a:cubicBezTo>
                    <a:pt x="5" y="2"/>
                    <a:pt x="6" y="3"/>
                    <a:pt x="8" y="3"/>
                  </a:cubicBezTo>
                  <a:cubicBezTo>
                    <a:pt x="9" y="4"/>
                    <a:pt x="9" y="4"/>
                    <a:pt x="10" y="4"/>
                  </a:cubicBezTo>
                  <a:cubicBezTo>
                    <a:pt x="16" y="7"/>
                    <a:pt x="23" y="9"/>
                    <a:pt x="30" y="12"/>
                  </a:cubicBezTo>
                  <a:cubicBezTo>
                    <a:pt x="28" y="13"/>
                    <a:pt x="26" y="14"/>
                    <a:pt x="24" y="15"/>
                  </a:cubicBezTo>
                  <a:moveTo>
                    <a:pt x="1" y="0"/>
                  </a:moveTo>
                  <a:cubicBezTo>
                    <a:pt x="1" y="1"/>
                    <a:pt x="1" y="1"/>
                    <a:pt x="1" y="1"/>
                  </a:cubicBezTo>
                  <a:cubicBezTo>
                    <a:pt x="1" y="1"/>
                    <a:pt x="1" y="1"/>
                    <a:pt x="1" y="1"/>
                  </a:cubicBezTo>
                  <a:cubicBezTo>
                    <a:pt x="1" y="1"/>
                    <a:pt x="1" y="1"/>
                    <a:pt x="1" y="1"/>
                  </a:cubicBezTo>
                  <a:cubicBezTo>
                    <a:pt x="0" y="1"/>
                    <a:pt x="0" y="1"/>
                    <a:pt x="5" y="11"/>
                  </a:cubicBezTo>
                  <a:cubicBezTo>
                    <a:pt x="7" y="15"/>
                    <a:pt x="11" y="21"/>
                    <a:pt x="12" y="24"/>
                  </a:cubicBezTo>
                  <a:cubicBezTo>
                    <a:pt x="12" y="24"/>
                    <a:pt x="12" y="24"/>
                    <a:pt x="12" y="24"/>
                  </a:cubicBezTo>
                  <a:cubicBezTo>
                    <a:pt x="14" y="24"/>
                    <a:pt x="15" y="23"/>
                    <a:pt x="17" y="21"/>
                  </a:cubicBezTo>
                  <a:cubicBezTo>
                    <a:pt x="17" y="22"/>
                    <a:pt x="18" y="23"/>
                    <a:pt x="19" y="24"/>
                  </a:cubicBezTo>
                  <a:cubicBezTo>
                    <a:pt x="20" y="25"/>
                    <a:pt x="21" y="25"/>
                    <a:pt x="22" y="27"/>
                  </a:cubicBezTo>
                  <a:cubicBezTo>
                    <a:pt x="22" y="27"/>
                    <a:pt x="22" y="27"/>
                    <a:pt x="22" y="27"/>
                  </a:cubicBezTo>
                  <a:cubicBezTo>
                    <a:pt x="22" y="27"/>
                    <a:pt x="22" y="27"/>
                    <a:pt x="22" y="27"/>
                  </a:cubicBezTo>
                  <a:cubicBezTo>
                    <a:pt x="22" y="27"/>
                    <a:pt x="22" y="27"/>
                    <a:pt x="22" y="27"/>
                  </a:cubicBezTo>
                  <a:cubicBezTo>
                    <a:pt x="23" y="27"/>
                    <a:pt x="23" y="27"/>
                    <a:pt x="23" y="27"/>
                  </a:cubicBezTo>
                  <a:cubicBezTo>
                    <a:pt x="23" y="26"/>
                    <a:pt x="23" y="26"/>
                    <a:pt x="23" y="26"/>
                  </a:cubicBezTo>
                  <a:cubicBezTo>
                    <a:pt x="24" y="16"/>
                    <a:pt x="24" y="16"/>
                    <a:pt x="24" y="16"/>
                  </a:cubicBezTo>
                  <a:cubicBezTo>
                    <a:pt x="26" y="15"/>
                    <a:pt x="28" y="14"/>
                    <a:pt x="30" y="13"/>
                  </a:cubicBezTo>
                  <a:cubicBezTo>
                    <a:pt x="31" y="13"/>
                    <a:pt x="31" y="13"/>
                    <a:pt x="31" y="13"/>
                  </a:cubicBezTo>
                  <a:cubicBezTo>
                    <a:pt x="31" y="12"/>
                    <a:pt x="31" y="12"/>
                    <a:pt x="31" y="12"/>
                  </a:cubicBezTo>
                  <a:cubicBezTo>
                    <a:pt x="31" y="12"/>
                    <a:pt x="31" y="12"/>
                    <a:pt x="31" y="12"/>
                  </a:cubicBezTo>
                  <a:cubicBezTo>
                    <a:pt x="24" y="9"/>
                    <a:pt x="17" y="6"/>
                    <a:pt x="11" y="4"/>
                  </a:cubicBezTo>
                  <a:cubicBezTo>
                    <a:pt x="10" y="3"/>
                    <a:pt x="9" y="3"/>
                    <a:pt x="8" y="3"/>
                  </a:cubicBezTo>
                  <a:cubicBezTo>
                    <a:pt x="6" y="2"/>
                    <a:pt x="5" y="1"/>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4" name="Freeform 70"/>
            <p:cNvSpPr>
              <a:spLocks noEditPoints="1"/>
            </p:cNvSpPr>
            <p:nvPr/>
          </p:nvSpPr>
          <p:spPr bwMode="auto">
            <a:xfrm>
              <a:off x="3453" y="1742"/>
              <a:ext cx="74" cy="64"/>
            </a:xfrm>
            <a:custGeom>
              <a:avLst/>
              <a:gdLst>
                <a:gd name="T0" fmla="*/ 22 w 31"/>
                <a:gd name="T1" fmla="*/ 25 h 27"/>
                <a:gd name="T2" fmla="*/ 20 w 31"/>
                <a:gd name="T3" fmla="*/ 23 h 27"/>
                <a:gd name="T4" fmla="*/ 17 w 31"/>
                <a:gd name="T5" fmla="*/ 21 h 27"/>
                <a:gd name="T6" fmla="*/ 21 w 31"/>
                <a:gd name="T7" fmla="*/ 18 h 27"/>
                <a:gd name="T8" fmla="*/ 22 w 31"/>
                <a:gd name="T9" fmla="*/ 25 h 27"/>
                <a:gd name="T10" fmla="*/ 22 w 31"/>
                <a:gd name="T11" fmla="*/ 25 h 27"/>
                <a:gd name="T12" fmla="*/ 23 w 31"/>
                <a:gd name="T13" fmla="*/ 23 h 27"/>
                <a:gd name="T14" fmla="*/ 21 w 31"/>
                <a:gd name="T15" fmla="*/ 18 h 27"/>
                <a:gd name="T16" fmla="*/ 22 w 31"/>
                <a:gd name="T17" fmla="*/ 18 h 27"/>
                <a:gd name="T18" fmla="*/ 21 w 31"/>
                <a:gd name="T19" fmla="*/ 17 h 27"/>
                <a:gd name="T20" fmla="*/ 15 w 31"/>
                <a:gd name="T21" fmla="*/ 12 h 27"/>
                <a:gd name="T22" fmla="*/ 9 w 31"/>
                <a:gd name="T23" fmla="*/ 6 h 27"/>
                <a:gd name="T24" fmla="*/ 16 w 31"/>
                <a:gd name="T25" fmla="*/ 11 h 27"/>
                <a:gd name="T26" fmla="*/ 24 w 31"/>
                <a:gd name="T27" fmla="*/ 16 h 27"/>
                <a:gd name="T28" fmla="*/ 23 w 31"/>
                <a:gd name="T29" fmla="*/ 23 h 27"/>
                <a:gd name="T30" fmla="*/ 13 w 31"/>
                <a:gd name="T31" fmla="*/ 23 h 27"/>
                <a:gd name="T32" fmla="*/ 2 w 31"/>
                <a:gd name="T33" fmla="*/ 2 h 27"/>
                <a:gd name="T34" fmla="*/ 15 w 31"/>
                <a:gd name="T35" fmla="*/ 13 h 27"/>
                <a:gd name="T36" fmla="*/ 20 w 31"/>
                <a:gd name="T37" fmla="*/ 17 h 27"/>
                <a:gd name="T38" fmla="*/ 17 w 31"/>
                <a:gd name="T39" fmla="*/ 20 h 27"/>
                <a:gd name="T40" fmla="*/ 13 w 31"/>
                <a:gd name="T41" fmla="*/ 23 h 27"/>
                <a:gd name="T42" fmla="*/ 24 w 31"/>
                <a:gd name="T43" fmla="*/ 15 h 27"/>
                <a:gd name="T44" fmla="*/ 16 w 31"/>
                <a:gd name="T45" fmla="*/ 10 h 27"/>
                <a:gd name="T46" fmla="*/ 9 w 31"/>
                <a:gd name="T47" fmla="*/ 5 h 27"/>
                <a:gd name="T48" fmla="*/ 4 w 31"/>
                <a:gd name="T49" fmla="*/ 2 h 27"/>
                <a:gd name="T50" fmla="*/ 8 w 31"/>
                <a:gd name="T51" fmla="*/ 4 h 27"/>
                <a:gd name="T52" fmla="*/ 10 w 31"/>
                <a:gd name="T53" fmla="*/ 4 h 27"/>
                <a:gd name="T54" fmla="*/ 29 w 31"/>
                <a:gd name="T55" fmla="*/ 12 h 27"/>
                <a:gd name="T56" fmla="*/ 24 w 31"/>
                <a:gd name="T57" fmla="*/ 15 h 27"/>
                <a:gd name="T58" fmla="*/ 1 w 31"/>
                <a:gd name="T59" fmla="*/ 0 h 27"/>
                <a:gd name="T60" fmla="*/ 1 w 31"/>
                <a:gd name="T61" fmla="*/ 1 h 27"/>
                <a:gd name="T62" fmla="*/ 1 w 31"/>
                <a:gd name="T63" fmla="*/ 1 h 27"/>
                <a:gd name="T64" fmla="*/ 1 w 31"/>
                <a:gd name="T65" fmla="*/ 1 h 27"/>
                <a:gd name="T66" fmla="*/ 5 w 31"/>
                <a:gd name="T67" fmla="*/ 11 h 27"/>
                <a:gd name="T68" fmla="*/ 12 w 31"/>
                <a:gd name="T69" fmla="*/ 24 h 27"/>
                <a:gd name="T70" fmla="*/ 12 w 31"/>
                <a:gd name="T71" fmla="*/ 24 h 27"/>
                <a:gd name="T72" fmla="*/ 17 w 31"/>
                <a:gd name="T73" fmla="*/ 22 h 27"/>
                <a:gd name="T74" fmla="*/ 19 w 31"/>
                <a:gd name="T75" fmla="*/ 24 h 27"/>
                <a:gd name="T76" fmla="*/ 22 w 31"/>
                <a:gd name="T77" fmla="*/ 27 h 27"/>
                <a:gd name="T78" fmla="*/ 22 w 31"/>
                <a:gd name="T79" fmla="*/ 27 h 27"/>
                <a:gd name="T80" fmla="*/ 22 w 31"/>
                <a:gd name="T81" fmla="*/ 27 h 27"/>
                <a:gd name="T82" fmla="*/ 22 w 31"/>
                <a:gd name="T83" fmla="*/ 27 h 27"/>
                <a:gd name="T84" fmla="*/ 23 w 31"/>
                <a:gd name="T85" fmla="*/ 27 h 27"/>
                <a:gd name="T86" fmla="*/ 23 w 31"/>
                <a:gd name="T87" fmla="*/ 26 h 27"/>
                <a:gd name="T88" fmla="*/ 25 w 31"/>
                <a:gd name="T89" fmla="*/ 16 h 27"/>
                <a:gd name="T90" fmla="*/ 30 w 31"/>
                <a:gd name="T91" fmla="*/ 13 h 27"/>
                <a:gd name="T92" fmla="*/ 31 w 31"/>
                <a:gd name="T93" fmla="*/ 13 h 27"/>
                <a:gd name="T94" fmla="*/ 31 w 31"/>
                <a:gd name="T95" fmla="*/ 12 h 27"/>
                <a:gd name="T96" fmla="*/ 31 w 31"/>
                <a:gd name="T97" fmla="*/ 12 h 27"/>
                <a:gd name="T98" fmla="*/ 11 w 31"/>
                <a:gd name="T99" fmla="*/ 3 h 27"/>
                <a:gd name="T100" fmla="*/ 9 w 31"/>
                <a:gd name="T101" fmla="*/ 3 h 27"/>
                <a:gd name="T102" fmla="*/ 1 w 31"/>
                <a:gd name="T10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 h="27">
                  <a:moveTo>
                    <a:pt x="22" y="25"/>
                  </a:moveTo>
                  <a:cubicBezTo>
                    <a:pt x="21" y="24"/>
                    <a:pt x="20" y="24"/>
                    <a:pt x="20" y="23"/>
                  </a:cubicBezTo>
                  <a:cubicBezTo>
                    <a:pt x="19" y="22"/>
                    <a:pt x="18" y="22"/>
                    <a:pt x="17" y="21"/>
                  </a:cubicBezTo>
                  <a:cubicBezTo>
                    <a:pt x="18" y="20"/>
                    <a:pt x="19" y="19"/>
                    <a:pt x="21" y="18"/>
                  </a:cubicBezTo>
                  <a:cubicBezTo>
                    <a:pt x="21" y="20"/>
                    <a:pt x="21" y="22"/>
                    <a:pt x="22" y="25"/>
                  </a:cubicBezTo>
                  <a:cubicBezTo>
                    <a:pt x="22" y="25"/>
                    <a:pt x="22" y="25"/>
                    <a:pt x="22" y="25"/>
                  </a:cubicBezTo>
                  <a:moveTo>
                    <a:pt x="23" y="23"/>
                  </a:moveTo>
                  <a:cubicBezTo>
                    <a:pt x="22" y="21"/>
                    <a:pt x="22" y="19"/>
                    <a:pt x="21" y="18"/>
                  </a:cubicBezTo>
                  <a:cubicBezTo>
                    <a:pt x="22" y="18"/>
                    <a:pt x="22" y="18"/>
                    <a:pt x="22" y="18"/>
                  </a:cubicBezTo>
                  <a:cubicBezTo>
                    <a:pt x="21" y="17"/>
                    <a:pt x="21" y="17"/>
                    <a:pt x="21" y="17"/>
                  </a:cubicBezTo>
                  <a:cubicBezTo>
                    <a:pt x="19" y="15"/>
                    <a:pt x="17" y="14"/>
                    <a:pt x="15" y="12"/>
                  </a:cubicBezTo>
                  <a:cubicBezTo>
                    <a:pt x="13" y="10"/>
                    <a:pt x="11" y="8"/>
                    <a:pt x="9" y="6"/>
                  </a:cubicBezTo>
                  <a:cubicBezTo>
                    <a:pt x="11" y="8"/>
                    <a:pt x="13" y="9"/>
                    <a:pt x="16" y="11"/>
                  </a:cubicBezTo>
                  <a:cubicBezTo>
                    <a:pt x="19" y="13"/>
                    <a:pt x="22" y="15"/>
                    <a:pt x="24" y="16"/>
                  </a:cubicBezTo>
                  <a:cubicBezTo>
                    <a:pt x="23" y="23"/>
                    <a:pt x="23" y="23"/>
                    <a:pt x="23" y="23"/>
                  </a:cubicBezTo>
                  <a:moveTo>
                    <a:pt x="13" y="23"/>
                  </a:moveTo>
                  <a:cubicBezTo>
                    <a:pt x="10" y="19"/>
                    <a:pt x="4" y="6"/>
                    <a:pt x="2" y="2"/>
                  </a:cubicBezTo>
                  <a:cubicBezTo>
                    <a:pt x="7" y="6"/>
                    <a:pt x="10" y="9"/>
                    <a:pt x="15" y="13"/>
                  </a:cubicBezTo>
                  <a:cubicBezTo>
                    <a:pt x="16" y="14"/>
                    <a:pt x="18" y="16"/>
                    <a:pt x="20" y="17"/>
                  </a:cubicBezTo>
                  <a:cubicBezTo>
                    <a:pt x="19" y="18"/>
                    <a:pt x="18" y="19"/>
                    <a:pt x="17" y="20"/>
                  </a:cubicBezTo>
                  <a:cubicBezTo>
                    <a:pt x="15" y="22"/>
                    <a:pt x="14" y="23"/>
                    <a:pt x="13" y="23"/>
                  </a:cubicBezTo>
                  <a:moveTo>
                    <a:pt x="24" y="15"/>
                  </a:moveTo>
                  <a:cubicBezTo>
                    <a:pt x="22" y="14"/>
                    <a:pt x="20" y="12"/>
                    <a:pt x="16" y="10"/>
                  </a:cubicBezTo>
                  <a:cubicBezTo>
                    <a:pt x="13" y="8"/>
                    <a:pt x="11" y="7"/>
                    <a:pt x="9" y="5"/>
                  </a:cubicBezTo>
                  <a:cubicBezTo>
                    <a:pt x="7" y="4"/>
                    <a:pt x="6" y="3"/>
                    <a:pt x="4" y="2"/>
                  </a:cubicBezTo>
                  <a:cubicBezTo>
                    <a:pt x="6" y="3"/>
                    <a:pt x="7" y="3"/>
                    <a:pt x="8" y="4"/>
                  </a:cubicBezTo>
                  <a:cubicBezTo>
                    <a:pt x="9" y="4"/>
                    <a:pt x="9" y="4"/>
                    <a:pt x="10" y="4"/>
                  </a:cubicBezTo>
                  <a:cubicBezTo>
                    <a:pt x="16" y="7"/>
                    <a:pt x="23" y="10"/>
                    <a:pt x="29" y="12"/>
                  </a:cubicBezTo>
                  <a:cubicBezTo>
                    <a:pt x="28" y="13"/>
                    <a:pt x="26" y="14"/>
                    <a:pt x="24" y="15"/>
                  </a:cubicBezTo>
                  <a:moveTo>
                    <a:pt x="1" y="0"/>
                  </a:moveTo>
                  <a:cubicBezTo>
                    <a:pt x="1" y="1"/>
                    <a:pt x="1" y="1"/>
                    <a:pt x="1" y="1"/>
                  </a:cubicBezTo>
                  <a:cubicBezTo>
                    <a:pt x="1" y="1"/>
                    <a:pt x="1" y="1"/>
                    <a:pt x="1" y="1"/>
                  </a:cubicBezTo>
                  <a:cubicBezTo>
                    <a:pt x="1" y="1"/>
                    <a:pt x="1" y="1"/>
                    <a:pt x="1" y="1"/>
                  </a:cubicBezTo>
                  <a:cubicBezTo>
                    <a:pt x="0" y="1"/>
                    <a:pt x="0" y="1"/>
                    <a:pt x="5" y="11"/>
                  </a:cubicBezTo>
                  <a:cubicBezTo>
                    <a:pt x="7" y="15"/>
                    <a:pt x="10" y="22"/>
                    <a:pt x="12" y="24"/>
                  </a:cubicBezTo>
                  <a:cubicBezTo>
                    <a:pt x="12" y="24"/>
                    <a:pt x="12" y="24"/>
                    <a:pt x="12" y="24"/>
                  </a:cubicBezTo>
                  <a:cubicBezTo>
                    <a:pt x="14" y="24"/>
                    <a:pt x="15" y="23"/>
                    <a:pt x="17" y="22"/>
                  </a:cubicBezTo>
                  <a:cubicBezTo>
                    <a:pt x="17" y="22"/>
                    <a:pt x="18" y="23"/>
                    <a:pt x="19" y="24"/>
                  </a:cubicBezTo>
                  <a:cubicBezTo>
                    <a:pt x="20" y="25"/>
                    <a:pt x="21" y="26"/>
                    <a:pt x="22" y="27"/>
                  </a:cubicBezTo>
                  <a:cubicBezTo>
                    <a:pt x="22" y="27"/>
                    <a:pt x="22" y="27"/>
                    <a:pt x="22" y="27"/>
                  </a:cubicBezTo>
                  <a:cubicBezTo>
                    <a:pt x="22" y="27"/>
                    <a:pt x="22" y="27"/>
                    <a:pt x="22" y="27"/>
                  </a:cubicBezTo>
                  <a:cubicBezTo>
                    <a:pt x="22" y="27"/>
                    <a:pt x="22" y="27"/>
                    <a:pt x="22" y="27"/>
                  </a:cubicBezTo>
                  <a:cubicBezTo>
                    <a:pt x="23" y="27"/>
                    <a:pt x="23" y="27"/>
                    <a:pt x="23" y="27"/>
                  </a:cubicBezTo>
                  <a:cubicBezTo>
                    <a:pt x="23" y="26"/>
                    <a:pt x="23" y="26"/>
                    <a:pt x="23" y="26"/>
                  </a:cubicBezTo>
                  <a:cubicBezTo>
                    <a:pt x="25" y="16"/>
                    <a:pt x="25" y="16"/>
                    <a:pt x="25" y="16"/>
                  </a:cubicBezTo>
                  <a:cubicBezTo>
                    <a:pt x="27" y="15"/>
                    <a:pt x="28" y="14"/>
                    <a:pt x="30" y="13"/>
                  </a:cubicBezTo>
                  <a:cubicBezTo>
                    <a:pt x="31" y="13"/>
                    <a:pt x="31" y="13"/>
                    <a:pt x="31" y="13"/>
                  </a:cubicBezTo>
                  <a:cubicBezTo>
                    <a:pt x="31" y="12"/>
                    <a:pt x="31" y="12"/>
                    <a:pt x="31" y="12"/>
                  </a:cubicBezTo>
                  <a:cubicBezTo>
                    <a:pt x="31" y="12"/>
                    <a:pt x="31" y="12"/>
                    <a:pt x="31" y="12"/>
                  </a:cubicBezTo>
                  <a:cubicBezTo>
                    <a:pt x="24" y="9"/>
                    <a:pt x="17" y="6"/>
                    <a:pt x="11" y="3"/>
                  </a:cubicBezTo>
                  <a:cubicBezTo>
                    <a:pt x="10" y="3"/>
                    <a:pt x="9" y="3"/>
                    <a:pt x="9" y="3"/>
                  </a:cubicBezTo>
                  <a:cubicBezTo>
                    <a:pt x="6" y="2"/>
                    <a:pt x="5" y="1"/>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5" name="Freeform 71"/>
            <p:cNvSpPr>
              <a:spLocks noEditPoints="1"/>
            </p:cNvSpPr>
            <p:nvPr/>
          </p:nvSpPr>
          <p:spPr bwMode="auto">
            <a:xfrm>
              <a:off x="3539" y="2108"/>
              <a:ext cx="119" cy="112"/>
            </a:xfrm>
            <a:custGeom>
              <a:avLst/>
              <a:gdLst>
                <a:gd name="T0" fmla="*/ 14 w 50"/>
                <a:gd name="T1" fmla="*/ 46 h 47"/>
                <a:gd name="T2" fmla="*/ 16 w 50"/>
                <a:gd name="T3" fmla="*/ 46 h 47"/>
                <a:gd name="T4" fmla="*/ 19 w 50"/>
                <a:gd name="T5" fmla="*/ 46 h 47"/>
                <a:gd name="T6" fmla="*/ 20 w 50"/>
                <a:gd name="T7" fmla="*/ 46 h 47"/>
                <a:gd name="T8" fmla="*/ 22 w 50"/>
                <a:gd name="T9" fmla="*/ 46 h 47"/>
                <a:gd name="T10" fmla="*/ 24 w 50"/>
                <a:gd name="T11" fmla="*/ 46 h 47"/>
                <a:gd name="T12" fmla="*/ 27 w 50"/>
                <a:gd name="T13" fmla="*/ 46 h 47"/>
                <a:gd name="T14" fmla="*/ 28 w 50"/>
                <a:gd name="T15" fmla="*/ 46 h 47"/>
                <a:gd name="T16" fmla="*/ 33 w 50"/>
                <a:gd name="T17" fmla="*/ 46 h 47"/>
                <a:gd name="T18" fmla="*/ 34 w 50"/>
                <a:gd name="T19" fmla="*/ 46 h 47"/>
                <a:gd name="T20" fmla="*/ 37 w 50"/>
                <a:gd name="T21" fmla="*/ 45 h 47"/>
                <a:gd name="T22" fmla="*/ 38 w 50"/>
                <a:gd name="T23" fmla="*/ 45 h 47"/>
                <a:gd name="T24" fmla="*/ 13 w 50"/>
                <a:gd name="T25" fmla="*/ 45 h 47"/>
                <a:gd name="T26" fmla="*/ 19 w 50"/>
                <a:gd name="T27" fmla="*/ 42 h 47"/>
                <a:gd name="T28" fmla="*/ 31 w 50"/>
                <a:gd name="T29" fmla="*/ 40 h 47"/>
                <a:gd name="T30" fmla="*/ 38 w 50"/>
                <a:gd name="T31" fmla="*/ 44 h 47"/>
                <a:gd name="T32" fmla="*/ 13 w 50"/>
                <a:gd name="T33" fmla="*/ 43 h 47"/>
                <a:gd name="T34" fmla="*/ 6 w 50"/>
                <a:gd name="T35" fmla="*/ 37 h 47"/>
                <a:gd name="T36" fmla="*/ 4 w 50"/>
                <a:gd name="T37" fmla="*/ 37 h 47"/>
                <a:gd name="T38" fmla="*/ 42 w 50"/>
                <a:gd name="T39" fmla="*/ 36 h 47"/>
                <a:gd name="T40" fmla="*/ 8 w 50"/>
                <a:gd name="T41" fmla="*/ 37 h 47"/>
                <a:gd name="T42" fmla="*/ 39 w 50"/>
                <a:gd name="T43" fmla="*/ 36 h 47"/>
                <a:gd name="T44" fmla="*/ 36 w 50"/>
                <a:gd name="T45" fmla="*/ 37 h 47"/>
                <a:gd name="T46" fmla="*/ 43 w 50"/>
                <a:gd name="T47" fmla="*/ 36 h 47"/>
                <a:gd name="T48" fmla="*/ 35 w 50"/>
                <a:gd name="T49" fmla="*/ 35 h 47"/>
                <a:gd name="T50" fmla="*/ 34 w 50"/>
                <a:gd name="T51" fmla="*/ 35 h 47"/>
                <a:gd name="T52" fmla="*/ 31 w 50"/>
                <a:gd name="T53" fmla="*/ 35 h 47"/>
                <a:gd name="T54" fmla="*/ 30 w 50"/>
                <a:gd name="T55" fmla="*/ 35 h 47"/>
                <a:gd name="T56" fmla="*/ 28 w 50"/>
                <a:gd name="T57" fmla="*/ 35 h 47"/>
                <a:gd name="T58" fmla="*/ 26 w 50"/>
                <a:gd name="T59" fmla="*/ 35 h 47"/>
                <a:gd name="T60" fmla="*/ 25 w 50"/>
                <a:gd name="T61" fmla="*/ 35 h 47"/>
                <a:gd name="T62" fmla="*/ 24 w 50"/>
                <a:gd name="T63" fmla="*/ 35 h 47"/>
                <a:gd name="T64" fmla="*/ 11 w 50"/>
                <a:gd name="T65" fmla="*/ 35 h 47"/>
                <a:gd name="T66" fmla="*/ 20 w 50"/>
                <a:gd name="T67" fmla="*/ 35 h 47"/>
                <a:gd name="T68" fmla="*/ 18 w 50"/>
                <a:gd name="T69" fmla="*/ 35 h 47"/>
                <a:gd name="T70" fmla="*/ 17 w 50"/>
                <a:gd name="T71" fmla="*/ 35 h 47"/>
                <a:gd name="T72" fmla="*/ 15 w 50"/>
                <a:gd name="T73" fmla="*/ 35 h 47"/>
                <a:gd name="T74" fmla="*/ 47 w 50"/>
                <a:gd name="T75" fmla="*/ 35 h 47"/>
                <a:gd name="T76" fmla="*/ 4 w 50"/>
                <a:gd name="T77" fmla="*/ 35 h 47"/>
                <a:gd name="T78" fmla="*/ 47 w 50"/>
                <a:gd name="T79" fmla="*/ 36 h 47"/>
                <a:gd name="T80" fmla="*/ 2 w 50"/>
                <a:gd name="T81" fmla="*/ 31 h 47"/>
                <a:gd name="T82" fmla="*/ 7 w 50"/>
                <a:gd name="T83" fmla="*/ 1 h 47"/>
                <a:gd name="T84" fmla="*/ 49 w 50"/>
                <a:gd name="T85" fmla="*/ 9 h 47"/>
                <a:gd name="T86" fmla="*/ 41 w 50"/>
                <a:gd name="T87" fmla="*/ 35 h 47"/>
                <a:gd name="T88" fmla="*/ 7 w 50"/>
                <a:gd name="T89" fmla="*/ 0 h 47"/>
                <a:gd name="T90" fmla="*/ 1 w 50"/>
                <a:gd name="T91" fmla="*/ 32 h 47"/>
                <a:gd name="T92" fmla="*/ 18 w 50"/>
                <a:gd name="T93" fmla="*/ 41 h 47"/>
                <a:gd name="T94" fmla="*/ 12 w 50"/>
                <a:gd name="T95" fmla="*/ 42 h 47"/>
                <a:gd name="T96" fmla="*/ 14 w 50"/>
                <a:gd name="T97" fmla="*/ 47 h 47"/>
                <a:gd name="T98" fmla="*/ 39 w 50"/>
                <a:gd name="T99" fmla="*/ 46 h 47"/>
                <a:gd name="T100" fmla="*/ 32 w 50"/>
                <a:gd name="T101" fmla="*/ 42 h 47"/>
                <a:gd name="T102" fmla="*/ 49 w 50"/>
                <a:gd name="T103" fmla="*/ 37 h 47"/>
                <a:gd name="T104" fmla="*/ 50 w 50"/>
                <a:gd name="T105" fmla="*/ 9 h 47"/>
                <a:gd name="T106" fmla="*/ 7 w 50"/>
                <a:gd name="T10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 h="47">
                  <a:moveTo>
                    <a:pt x="14" y="46"/>
                  </a:moveTo>
                  <a:cubicBezTo>
                    <a:pt x="13" y="46"/>
                    <a:pt x="13" y="46"/>
                    <a:pt x="13" y="46"/>
                  </a:cubicBezTo>
                  <a:cubicBezTo>
                    <a:pt x="14" y="45"/>
                    <a:pt x="14" y="45"/>
                    <a:pt x="14" y="45"/>
                  </a:cubicBezTo>
                  <a:cubicBezTo>
                    <a:pt x="15" y="45"/>
                    <a:pt x="15" y="45"/>
                    <a:pt x="15" y="45"/>
                  </a:cubicBezTo>
                  <a:cubicBezTo>
                    <a:pt x="14" y="46"/>
                    <a:pt x="14" y="46"/>
                    <a:pt x="14" y="46"/>
                  </a:cubicBezTo>
                  <a:cubicBezTo>
                    <a:pt x="14" y="46"/>
                    <a:pt x="14" y="46"/>
                    <a:pt x="14" y="46"/>
                  </a:cubicBezTo>
                  <a:moveTo>
                    <a:pt x="15" y="46"/>
                  </a:moveTo>
                  <a:cubicBezTo>
                    <a:pt x="16" y="45"/>
                    <a:pt x="16" y="45"/>
                    <a:pt x="16" y="45"/>
                  </a:cubicBezTo>
                  <a:cubicBezTo>
                    <a:pt x="17" y="45"/>
                    <a:pt x="17" y="45"/>
                    <a:pt x="17" y="45"/>
                  </a:cubicBezTo>
                  <a:cubicBezTo>
                    <a:pt x="16" y="46"/>
                    <a:pt x="16" y="46"/>
                    <a:pt x="16" y="46"/>
                  </a:cubicBezTo>
                  <a:cubicBezTo>
                    <a:pt x="16" y="46"/>
                    <a:pt x="16" y="46"/>
                    <a:pt x="16" y="46"/>
                  </a:cubicBezTo>
                  <a:cubicBezTo>
                    <a:pt x="16" y="46"/>
                    <a:pt x="16" y="46"/>
                    <a:pt x="16" y="46"/>
                  </a:cubicBezTo>
                  <a:cubicBezTo>
                    <a:pt x="15" y="46"/>
                    <a:pt x="15" y="46"/>
                    <a:pt x="15" y="46"/>
                  </a:cubicBezTo>
                  <a:cubicBezTo>
                    <a:pt x="15" y="46"/>
                    <a:pt x="15" y="46"/>
                    <a:pt x="15" y="46"/>
                  </a:cubicBezTo>
                  <a:moveTo>
                    <a:pt x="17" y="46"/>
                  </a:moveTo>
                  <a:cubicBezTo>
                    <a:pt x="18" y="45"/>
                    <a:pt x="18" y="45"/>
                    <a:pt x="18" y="45"/>
                  </a:cubicBezTo>
                  <a:cubicBezTo>
                    <a:pt x="19" y="45"/>
                    <a:pt x="19" y="45"/>
                    <a:pt x="19" y="45"/>
                  </a:cubicBezTo>
                  <a:cubicBezTo>
                    <a:pt x="19" y="46"/>
                    <a:pt x="19" y="46"/>
                    <a:pt x="19" y="46"/>
                  </a:cubicBezTo>
                  <a:cubicBezTo>
                    <a:pt x="19" y="46"/>
                    <a:pt x="19" y="46"/>
                    <a:pt x="19" y="46"/>
                  </a:cubicBezTo>
                  <a:cubicBezTo>
                    <a:pt x="18" y="46"/>
                    <a:pt x="18" y="46"/>
                    <a:pt x="17" y="46"/>
                  </a:cubicBezTo>
                  <a:moveTo>
                    <a:pt x="19" y="46"/>
                  </a:moveTo>
                  <a:cubicBezTo>
                    <a:pt x="20" y="45"/>
                    <a:pt x="20" y="45"/>
                    <a:pt x="20" y="45"/>
                  </a:cubicBezTo>
                  <a:cubicBezTo>
                    <a:pt x="21" y="45"/>
                    <a:pt x="21" y="45"/>
                    <a:pt x="21" y="45"/>
                  </a:cubicBezTo>
                  <a:cubicBezTo>
                    <a:pt x="20" y="46"/>
                    <a:pt x="20" y="46"/>
                    <a:pt x="20" y="46"/>
                  </a:cubicBezTo>
                  <a:cubicBezTo>
                    <a:pt x="19" y="46"/>
                    <a:pt x="19" y="46"/>
                    <a:pt x="19" y="46"/>
                  </a:cubicBezTo>
                  <a:moveTo>
                    <a:pt x="21" y="46"/>
                  </a:moveTo>
                  <a:cubicBezTo>
                    <a:pt x="21" y="45"/>
                    <a:pt x="21" y="45"/>
                    <a:pt x="21" y="45"/>
                  </a:cubicBezTo>
                  <a:cubicBezTo>
                    <a:pt x="23" y="45"/>
                    <a:pt x="23" y="45"/>
                    <a:pt x="23" y="45"/>
                  </a:cubicBezTo>
                  <a:cubicBezTo>
                    <a:pt x="22" y="46"/>
                    <a:pt x="22" y="46"/>
                    <a:pt x="22" y="46"/>
                  </a:cubicBezTo>
                  <a:cubicBezTo>
                    <a:pt x="22" y="46"/>
                    <a:pt x="22" y="46"/>
                    <a:pt x="22" y="46"/>
                  </a:cubicBezTo>
                  <a:cubicBezTo>
                    <a:pt x="21" y="46"/>
                    <a:pt x="21" y="46"/>
                    <a:pt x="21" y="46"/>
                  </a:cubicBezTo>
                  <a:moveTo>
                    <a:pt x="23" y="46"/>
                  </a:moveTo>
                  <a:cubicBezTo>
                    <a:pt x="24" y="45"/>
                    <a:pt x="24" y="45"/>
                    <a:pt x="24" y="45"/>
                  </a:cubicBezTo>
                  <a:cubicBezTo>
                    <a:pt x="24" y="45"/>
                    <a:pt x="24" y="45"/>
                    <a:pt x="24" y="45"/>
                  </a:cubicBezTo>
                  <a:cubicBezTo>
                    <a:pt x="24" y="46"/>
                    <a:pt x="24" y="46"/>
                    <a:pt x="24" y="46"/>
                  </a:cubicBezTo>
                  <a:cubicBezTo>
                    <a:pt x="24" y="46"/>
                    <a:pt x="24" y="46"/>
                    <a:pt x="24" y="46"/>
                  </a:cubicBezTo>
                  <a:cubicBezTo>
                    <a:pt x="23" y="46"/>
                    <a:pt x="23" y="46"/>
                    <a:pt x="23" y="46"/>
                  </a:cubicBezTo>
                  <a:moveTo>
                    <a:pt x="25" y="46"/>
                  </a:moveTo>
                  <a:cubicBezTo>
                    <a:pt x="26" y="45"/>
                    <a:pt x="26" y="45"/>
                    <a:pt x="26" y="45"/>
                  </a:cubicBezTo>
                  <a:cubicBezTo>
                    <a:pt x="27" y="45"/>
                    <a:pt x="27" y="45"/>
                    <a:pt x="27" y="45"/>
                  </a:cubicBezTo>
                  <a:cubicBezTo>
                    <a:pt x="27" y="46"/>
                    <a:pt x="27" y="46"/>
                    <a:pt x="27" y="46"/>
                  </a:cubicBezTo>
                  <a:cubicBezTo>
                    <a:pt x="27" y="46"/>
                    <a:pt x="27" y="46"/>
                    <a:pt x="27" y="46"/>
                  </a:cubicBezTo>
                  <a:cubicBezTo>
                    <a:pt x="26" y="46"/>
                    <a:pt x="25" y="46"/>
                    <a:pt x="25" y="46"/>
                  </a:cubicBezTo>
                  <a:moveTo>
                    <a:pt x="28" y="46"/>
                  </a:moveTo>
                  <a:cubicBezTo>
                    <a:pt x="28" y="45"/>
                    <a:pt x="28" y="45"/>
                    <a:pt x="28" y="45"/>
                  </a:cubicBezTo>
                  <a:cubicBezTo>
                    <a:pt x="29" y="45"/>
                    <a:pt x="29" y="45"/>
                    <a:pt x="29" y="45"/>
                  </a:cubicBezTo>
                  <a:cubicBezTo>
                    <a:pt x="29" y="46"/>
                    <a:pt x="29" y="46"/>
                    <a:pt x="29" y="46"/>
                  </a:cubicBezTo>
                  <a:cubicBezTo>
                    <a:pt x="28" y="46"/>
                    <a:pt x="28" y="46"/>
                    <a:pt x="28" y="46"/>
                  </a:cubicBezTo>
                  <a:moveTo>
                    <a:pt x="31" y="46"/>
                  </a:moveTo>
                  <a:cubicBezTo>
                    <a:pt x="31" y="46"/>
                    <a:pt x="30" y="46"/>
                    <a:pt x="30" y="46"/>
                  </a:cubicBezTo>
                  <a:cubicBezTo>
                    <a:pt x="30" y="45"/>
                    <a:pt x="30" y="45"/>
                    <a:pt x="30" y="45"/>
                  </a:cubicBezTo>
                  <a:cubicBezTo>
                    <a:pt x="32" y="45"/>
                    <a:pt x="32" y="45"/>
                    <a:pt x="32" y="45"/>
                  </a:cubicBezTo>
                  <a:cubicBezTo>
                    <a:pt x="31" y="46"/>
                    <a:pt x="31" y="46"/>
                    <a:pt x="31" y="46"/>
                  </a:cubicBezTo>
                  <a:moveTo>
                    <a:pt x="33" y="46"/>
                  </a:moveTo>
                  <a:cubicBezTo>
                    <a:pt x="33" y="46"/>
                    <a:pt x="32" y="46"/>
                    <a:pt x="32" y="46"/>
                  </a:cubicBezTo>
                  <a:cubicBezTo>
                    <a:pt x="33" y="45"/>
                    <a:pt x="33" y="45"/>
                    <a:pt x="33" y="45"/>
                  </a:cubicBezTo>
                  <a:cubicBezTo>
                    <a:pt x="34" y="45"/>
                    <a:pt x="34" y="45"/>
                    <a:pt x="34" y="45"/>
                  </a:cubicBezTo>
                  <a:cubicBezTo>
                    <a:pt x="33" y="46"/>
                    <a:pt x="33" y="46"/>
                    <a:pt x="33" y="46"/>
                  </a:cubicBezTo>
                  <a:moveTo>
                    <a:pt x="35" y="46"/>
                  </a:moveTo>
                  <a:cubicBezTo>
                    <a:pt x="34" y="46"/>
                    <a:pt x="34" y="46"/>
                    <a:pt x="34" y="46"/>
                  </a:cubicBezTo>
                  <a:cubicBezTo>
                    <a:pt x="35" y="45"/>
                    <a:pt x="35" y="45"/>
                    <a:pt x="35" y="45"/>
                  </a:cubicBezTo>
                  <a:cubicBezTo>
                    <a:pt x="36" y="45"/>
                    <a:pt x="36" y="45"/>
                    <a:pt x="36" y="45"/>
                  </a:cubicBezTo>
                  <a:cubicBezTo>
                    <a:pt x="35" y="46"/>
                    <a:pt x="35" y="46"/>
                    <a:pt x="35" y="46"/>
                  </a:cubicBezTo>
                  <a:moveTo>
                    <a:pt x="36" y="46"/>
                  </a:moveTo>
                  <a:cubicBezTo>
                    <a:pt x="36" y="45"/>
                    <a:pt x="36" y="45"/>
                    <a:pt x="36" y="45"/>
                  </a:cubicBezTo>
                  <a:cubicBezTo>
                    <a:pt x="37" y="45"/>
                    <a:pt x="37" y="45"/>
                    <a:pt x="37" y="45"/>
                  </a:cubicBezTo>
                  <a:cubicBezTo>
                    <a:pt x="36" y="46"/>
                    <a:pt x="36" y="46"/>
                    <a:pt x="36" y="46"/>
                  </a:cubicBezTo>
                  <a:cubicBezTo>
                    <a:pt x="36" y="46"/>
                    <a:pt x="36" y="46"/>
                    <a:pt x="36" y="46"/>
                  </a:cubicBezTo>
                  <a:moveTo>
                    <a:pt x="37" y="46"/>
                  </a:moveTo>
                  <a:cubicBezTo>
                    <a:pt x="38" y="45"/>
                    <a:pt x="38" y="45"/>
                    <a:pt x="38" y="45"/>
                  </a:cubicBezTo>
                  <a:cubicBezTo>
                    <a:pt x="38" y="45"/>
                    <a:pt x="38" y="45"/>
                    <a:pt x="38" y="45"/>
                  </a:cubicBezTo>
                  <a:cubicBezTo>
                    <a:pt x="38" y="45"/>
                    <a:pt x="38" y="45"/>
                    <a:pt x="38" y="45"/>
                  </a:cubicBezTo>
                  <a:cubicBezTo>
                    <a:pt x="38" y="46"/>
                    <a:pt x="38" y="46"/>
                    <a:pt x="38" y="46"/>
                  </a:cubicBezTo>
                  <a:cubicBezTo>
                    <a:pt x="37" y="46"/>
                    <a:pt x="37" y="46"/>
                    <a:pt x="37" y="46"/>
                  </a:cubicBezTo>
                  <a:moveTo>
                    <a:pt x="13" y="46"/>
                  </a:moveTo>
                  <a:cubicBezTo>
                    <a:pt x="13" y="45"/>
                    <a:pt x="13" y="45"/>
                    <a:pt x="13" y="45"/>
                  </a:cubicBezTo>
                  <a:cubicBezTo>
                    <a:pt x="13" y="45"/>
                    <a:pt x="13" y="45"/>
                    <a:pt x="13" y="45"/>
                  </a:cubicBezTo>
                  <a:cubicBezTo>
                    <a:pt x="13" y="45"/>
                    <a:pt x="13" y="45"/>
                    <a:pt x="13" y="45"/>
                  </a:cubicBezTo>
                  <a:cubicBezTo>
                    <a:pt x="13" y="45"/>
                    <a:pt x="13" y="45"/>
                    <a:pt x="13" y="45"/>
                  </a:cubicBezTo>
                  <a:cubicBezTo>
                    <a:pt x="13" y="46"/>
                    <a:pt x="13" y="46"/>
                    <a:pt x="13" y="46"/>
                  </a:cubicBezTo>
                  <a:moveTo>
                    <a:pt x="15" y="43"/>
                  </a:moveTo>
                  <a:cubicBezTo>
                    <a:pt x="15" y="43"/>
                    <a:pt x="15" y="43"/>
                    <a:pt x="15" y="43"/>
                  </a:cubicBezTo>
                  <a:cubicBezTo>
                    <a:pt x="16" y="43"/>
                    <a:pt x="16" y="43"/>
                    <a:pt x="17" y="43"/>
                  </a:cubicBezTo>
                  <a:cubicBezTo>
                    <a:pt x="18" y="43"/>
                    <a:pt x="18" y="43"/>
                    <a:pt x="19" y="42"/>
                  </a:cubicBezTo>
                  <a:cubicBezTo>
                    <a:pt x="19" y="42"/>
                    <a:pt x="19" y="42"/>
                    <a:pt x="19" y="41"/>
                  </a:cubicBezTo>
                  <a:cubicBezTo>
                    <a:pt x="19" y="40"/>
                    <a:pt x="19" y="39"/>
                    <a:pt x="19" y="39"/>
                  </a:cubicBezTo>
                  <a:cubicBezTo>
                    <a:pt x="19" y="38"/>
                    <a:pt x="19" y="38"/>
                    <a:pt x="19" y="38"/>
                  </a:cubicBezTo>
                  <a:cubicBezTo>
                    <a:pt x="23" y="38"/>
                    <a:pt x="27" y="38"/>
                    <a:pt x="31" y="38"/>
                  </a:cubicBezTo>
                  <a:cubicBezTo>
                    <a:pt x="31" y="38"/>
                    <a:pt x="31" y="39"/>
                    <a:pt x="31" y="39"/>
                  </a:cubicBezTo>
                  <a:cubicBezTo>
                    <a:pt x="31" y="40"/>
                    <a:pt x="31" y="40"/>
                    <a:pt x="31" y="40"/>
                  </a:cubicBezTo>
                  <a:cubicBezTo>
                    <a:pt x="31" y="40"/>
                    <a:pt x="31" y="40"/>
                    <a:pt x="31" y="40"/>
                  </a:cubicBezTo>
                  <a:cubicBezTo>
                    <a:pt x="31" y="41"/>
                    <a:pt x="31" y="42"/>
                    <a:pt x="31" y="42"/>
                  </a:cubicBezTo>
                  <a:cubicBezTo>
                    <a:pt x="31" y="43"/>
                    <a:pt x="32" y="43"/>
                    <a:pt x="32" y="43"/>
                  </a:cubicBezTo>
                  <a:cubicBezTo>
                    <a:pt x="37" y="43"/>
                    <a:pt x="37" y="43"/>
                    <a:pt x="37" y="43"/>
                  </a:cubicBezTo>
                  <a:cubicBezTo>
                    <a:pt x="37" y="43"/>
                    <a:pt x="37" y="43"/>
                    <a:pt x="38" y="43"/>
                  </a:cubicBezTo>
                  <a:cubicBezTo>
                    <a:pt x="38" y="44"/>
                    <a:pt x="38" y="44"/>
                    <a:pt x="38" y="44"/>
                  </a:cubicBezTo>
                  <a:cubicBezTo>
                    <a:pt x="26" y="44"/>
                    <a:pt x="26" y="44"/>
                    <a:pt x="26" y="44"/>
                  </a:cubicBezTo>
                  <a:cubicBezTo>
                    <a:pt x="26" y="44"/>
                    <a:pt x="26" y="44"/>
                    <a:pt x="26"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3"/>
                  </a:cubicBezTo>
                  <a:cubicBezTo>
                    <a:pt x="14" y="43"/>
                    <a:pt x="14" y="43"/>
                    <a:pt x="14" y="43"/>
                  </a:cubicBezTo>
                  <a:cubicBezTo>
                    <a:pt x="14" y="43"/>
                    <a:pt x="15" y="43"/>
                    <a:pt x="15" y="43"/>
                  </a:cubicBezTo>
                  <a:moveTo>
                    <a:pt x="7" y="37"/>
                  </a:moveTo>
                  <a:cubicBezTo>
                    <a:pt x="7" y="37"/>
                    <a:pt x="7" y="37"/>
                    <a:pt x="7" y="37"/>
                  </a:cubicBezTo>
                  <a:cubicBezTo>
                    <a:pt x="6" y="37"/>
                    <a:pt x="6" y="37"/>
                    <a:pt x="6" y="37"/>
                  </a:cubicBezTo>
                  <a:cubicBezTo>
                    <a:pt x="6" y="36"/>
                    <a:pt x="7" y="36"/>
                    <a:pt x="7" y="36"/>
                  </a:cubicBezTo>
                  <a:cubicBezTo>
                    <a:pt x="7" y="36"/>
                    <a:pt x="7" y="36"/>
                    <a:pt x="7" y="36"/>
                  </a:cubicBezTo>
                  <a:cubicBezTo>
                    <a:pt x="8" y="36"/>
                    <a:pt x="8" y="36"/>
                    <a:pt x="8" y="36"/>
                  </a:cubicBezTo>
                  <a:cubicBezTo>
                    <a:pt x="8" y="36"/>
                    <a:pt x="7" y="36"/>
                    <a:pt x="7" y="37"/>
                  </a:cubicBezTo>
                  <a:moveTo>
                    <a:pt x="5" y="37"/>
                  </a:moveTo>
                  <a:cubicBezTo>
                    <a:pt x="5" y="37"/>
                    <a:pt x="5" y="37"/>
                    <a:pt x="4" y="37"/>
                  </a:cubicBezTo>
                  <a:cubicBezTo>
                    <a:pt x="5" y="36"/>
                    <a:pt x="5" y="36"/>
                    <a:pt x="5" y="36"/>
                  </a:cubicBezTo>
                  <a:cubicBezTo>
                    <a:pt x="6" y="36"/>
                    <a:pt x="6" y="36"/>
                    <a:pt x="6" y="36"/>
                  </a:cubicBezTo>
                  <a:cubicBezTo>
                    <a:pt x="5" y="36"/>
                    <a:pt x="5" y="36"/>
                    <a:pt x="5" y="36"/>
                  </a:cubicBezTo>
                  <a:cubicBezTo>
                    <a:pt x="5" y="37"/>
                    <a:pt x="5" y="37"/>
                    <a:pt x="5" y="37"/>
                  </a:cubicBezTo>
                  <a:moveTo>
                    <a:pt x="41" y="36"/>
                  </a:moveTo>
                  <a:cubicBezTo>
                    <a:pt x="42" y="36"/>
                    <a:pt x="42" y="36"/>
                    <a:pt x="42" y="36"/>
                  </a:cubicBezTo>
                  <a:cubicBezTo>
                    <a:pt x="43" y="36"/>
                    <a:pt x="43" y="36"/>
                    <a:pt x="43" y="36"/>
                  </a:cubicBezTo>
                  <a:cubicBezTo>
                    <a:pt x="42" y="36"/>
                    <a:pt x="42" y="36"/>
                    <a:pt x="42" y="36"/>
                  </a:cubicBezTo>
                  <a:cubicBezTo>
                    <a:pt x="42" y="36"/>
                    <a:pt x="42" y="36"/>
                    <a:pt x="42" y="36"/>
                  </a:cubicBezTo>
                  <a:cubicBezTo>
                    <a:pt x="42" y="36"/>
                    <a:pt x="41" y="36"/>
                    <a:pt x="41" y="36"/>
                  </a:cubicBezTo>
                  <a:moveTo>
                    <a:pt x="9" y="37"/>
                  </a:moveTo>
                  <a:cubicBezTo>
                    <a:pt x="8" y="37"/>
                    <a:pt x="8" y="37"/>
                    <a:pt x="8" y="37"/>
                  </a:cubicBezTo>
                  <a:cubicBezTo>
                    <a:pt x="8" y="36"/>
                    <a:pt x="9" y="36"/>
                    <a:pt x="9" y="36"/>
                  </a:cubicBezTo>
                  <a:cubicBezTo>
                    <a:pt x="10" y="36"/>
                    <a:pt x="10" y="36"/>
                    <a:pt x="10" y="36"/>
                  </a:cubicBezTo>
                  <a:cubicBezTo>
                    <a:pt x="10" y="36"/>
                    <a:pt x="9" y="36"/>
                    <a:pt x="9" y="37"/>
                  </a:cubicBezTo>
                  <a:cubicBezTo>
                    <a:pt x="9" y="37"/>
                    <a:pt x="9" y="37"/>
                    <a:pt x="9" y="37"/>
                  </a:cubicBezTo>
                  <a:moveTo>
                    <a:pt x="39" y="37"/>
                  </a:moveTo>
                  <a:cubicBezTo>
                    <a:pt x="39" y="36"/>
                    <a:pt x="39" y="36"/>
                    <a:pt x="39" y="36"/>
                  </a:cubicBezTo>
                  <a:cubicBezTo>
                    <a:pt x="40" y="36"/>
                    <a:pt x="40" y="36"/>
                    <a:pt x="40" y="36"/>
                  </a:cubicBezTo>
                  <a:cubicBezTo>
                    <a:pt x="41" y="36"/>
                    <a:pt x="41" y="36"/>
                    <a:pt x="41" y="36"/>
                  </a:cubicBezTo>
                  <a:cubicBezTo>
                    <a:pt x="40" y="36"/>
                    <a:pt x="40" y="36"/>
                    <a:pt x="40" y="36"/>
                  </a:cubicBezTo>
                  <a:cubicBezTo>
                    <a:pt x="40" y="37"/>
                    <a:pt x="40" y="37"/>
                    <a:pt x="40" y="37"/>
                  </a:cubicBezTo>
                  <a:cubicBezTo>
                    <a:pt x="40" y="37"/>
                    <a:pt x="39" y="37"/>
                    <a:pt x="39" y="37"/>
                  </a:cubicBezTo>
                  <a:moveTo>
                    <a:pt x="36" y="37"/>
                  </a:moveTo>
                  <a:cubicBezTo>
                    <a:pt x="37" y="36"/>
                    <a:pt x="37" y="36"/>
                    <a:pt x="37" y="36"/>
                  </a:cubicBezTo>
                  <a:cubicBezTo>
                    <a:pt x="38" y="36"/>
                    <a:pt x="38" y="36"/>
                    <a:pt x="39" y="36"/>
                  </a:cubicBezTo>
                  <a:cubicBezTo>
                    <a:pt x="38" y="36"/>
                    <a:pt x="38" y="36"/>
                    <a:pt x="38" y="36"/>
                  </a:cubicBezTo>
                  <a:cubicBezTo>
                    <a:pt x="38" y="37"/>
                    <a:pt x="38" y="37"/>
                    <a:pt x="38" y="37"/>
                  </a:cubicBezTo>
                  <a:cubicBezTo>
                    <a:pt x="37" y="37"/>
                    <a:pt x="37" y="37"/>
                    <a:pt x="36" y="37"/>
                  </a:cubicBezTo>
                  <a:moveTo>
                    <a:pt x="43" y="36"/>
                  </a:moveTo>
                  <a:cubicBezTo>
                    <a:pt x="44" y="36"/>
                    <a:pt x="44" y="36"/>
                    <a:pt x="44" y="36"/>
                  </a:cubicBezTo>
                  <a:cubicBezTo>
                    <a:pt x="44" y="36"/>
                    <a:pt x="44" y="36"/>
                    <a:pt x="45" y="35"/>
                  </a:cubicBezTo>
                  <a:cubicBezTo>
                    <a:pt x="44" y="36"/>
                    <a:pt x="44" y="36"/>
                    <a:pt x="44" y="36"/>
                  </a:cubicBezTo>
                  <a:cubicBezTo>
                    <a:pt x="44" y="36"/>
                    <a:pt x="43" y="36"/>
                    <a:pt x="43" y="36"/>
                  </a:cubicBezTo>
                  <a:moveTo>
                    <a:pt x="35" y="37"/>
                  </a:moveTo>
                  <a:cubicBezTo>
                    <a:pt x="35" y="35"/>
                    <a:pt x="35" y="35"/>
                    <a:pt x="35" y="35"/>
                  </a:cubicBezTo>
                  <a:cubicBezTo>
                    <a:pt x="36" y="35"/>
                    <a:pt x="36" y="35"/>
                    <a:pt x="36" y="35"/>
                  </a:cubicBezTo>
                  <a:cubicBezTo>
                    <a:pt x="36" y="36"/>
                    <a:pt x="36" y="36"/>
                    <a:pt x="35" y="37"/>
                  </a:cubicBezTo>
                  <a:cubicBezTo>
                    <a:pt x="35" y="37"/>
                    <a:pt x="35" y="37"/>
                    <a:pt x="35" y="37"/>
                  </a:cubicBezTo>
                  <a:moveTo>
                    <a:pt x="32" y="37"/>
                  </a:moveTo>
                  <a:cubicBezTo>
                    <a:pt x="32" y="36"/>
                    <a:pt x="32" y="36"/>
                    <a:pt x="33" y="35"/>
                  </a:cubicBezTo>
                  <a:cubicBezTo>
                    <a:pt x="33" y="35"/>
                    <a:pt x="34" y="35"/>
                    <a:pt x="34" y="35"/>
                  </a:cubicBezTo>
                  <a:cubicBezTo>
                    <a:pt x="34" y="37"/>
                    <a:pt x="34" y="37"/>
                    <a:pt x="34" y="37"/>
                  </a:cubicBezTo>
                  <a:cubicBezTo>
                    <a:pt x="34" y="37"/>
                    <a:pt x="34" y="37"/>
                    <a:pt x="34" y="37"/>
                  </a:cubicBezTo>
                  <a:cubicBezTo>
                    <a:pt x="33" y="37"/>
                    <a:pt x="32" y="37"/>
                    <a:pt x="32" y="37"/>
                  </a:cubicBezTo>
                  <a:moveTo>
                    <a:pt x="30" y="37"/>
                  </a:moveTo>
                  <a:cubicBezTo>
                    <a:pt x="31" y="36"/>
                    <a:pt x="31" y="36"/>
                    <a:pt x="31" y="36"/>
                  </a:cubicBezTo>
                  <a:cubicBezTo>
                    <a:pt x="31" y="35"/>
                    <a:pt x="31" y="35"/>
                    <a:pt x="31" y="35"/>
                  </a:cubicBezTo>
                  <a:cubicBezTo>
                    <a:pt x="32" y="35"/>
                    <a:pt x="32" y="35"/>
                    <a:pt x="32" y="35"/>
                  </a:cubicBezTo>
                  <a:cubicBezTo>
                    <a:pt x="31" y="36"/>
                    <a:pt x="31" y="36"/>
                    <a:pt x="31" y="37"/>
                  </a:cubicBezTo>
                  <a:cubicBezTo>
                    <a:pt x="30" y="37"/>
                    <a:pt x="30" y="37"/>
                    <a:pt x="30" y="37"/>
                  </a:cubicBezTo>
                  <a:moveTo>
                    <a:pt x="29" y="37"/>
                  </a:moveTo>
                  <a:cubicBezTo>
                    <a:pt x="29" y="35"/>
                    <a:pt x="29" y="35"/>
                    <a:pt x="29" y="35"/>
                  </a:cubicBezTo>
                  <a:cubicBezTo>
                    <a:pt x="30" y="35"/>
                    <a:pt x="30" y="35"/>
                    <a:pt x="30" y="35"/>
                  </a:cubicBezTo>
                  <a:cubicBezTo>
                    <a:pt x="30" y="35"/>
                    <a:pt x="30" y="35"/>
                    <a:pt x="30" y="35"/>
                  </a:cubicBezTo>
                  <a:cubicBezTo>
                    <a:pt x="30" y="37"/>
                    <a:pt x="30" y="37"/>
                    <a:pt x="30" y="37"/>
                  </a:cubicBezTo>
                  <a:cubicBezTo>
                    <a:pt x="29" y="37"/>
                    <a:pt x="29" y="37"/>
                    <a:pt x="29" y="37"/>
                  </a:cubicBezTo>
                  <a:moveTo>
                    <a:pt x="27" y="37"/>
                  </a:moveTo>
                  <a:cubicBezTo>
                    <a:pt x="27" y="36"/>
                    <a:pt x="28" y="36"/>
                    <a:pt x="28" y="35"/>
                  </a:cubicBezTo>
                  <a:cubicBezTo>
                    <a:pt x="28" y="35"/>
                    <a:pt x="28" y="35"/>
                    <a:pt x="28" y="35"/>
                  </a:cubicBezTo>
                  <a:cubicBezTo>
                    <a:pt x="29" y="35"/>
                    <a:pt x="29" y="35"/>
                    <a:pt x="29" y="35"/>
                  </a:cubicBezTo>
                  <a:cubicBezTo>
                    <a:pt x="28" y="37"/>
                    <a:pt x="28" y="37"/>
                    <a:pt x="28" y="37"/>
                  </a:cubicBezTo>
                  <a:cubicBezTo>
                    <a:pt x="27" y="37"/>
                    <a:pt x="27" y="37"/>
                    <a:pt x="27" y="37"/>
                  </a:cubicBezTo>
                  <a:moveTo>
                    <a:pt x="26" y="37"/>
                  </a:moveTo>
                  <a:cubicBezTo>
                    <a:pt x="26" y="36"/>
                    <a:pt x="26" y="36"/>
                    <a:pt x="26" y="36"/>
                  </a:cubicBezTo>
                  <a:cubicBezTo>
                    <a:pt x="26" y="35"/>
                    <a:pt x="26" y="35"/>
                    <a:pt x="26" y="35"/>
                  </a:cubicBezTo>
                  <a:cubicBezTo>
                    <a:pt x="27" y="35"/>
                    <a:pt x="27" y="35"/>
                    <a:pt x="27" y="35"/>
                  </a:cubicBezTo>
                  <a:cubicBezTo>
                    <a:pt x="27" y="35"/>
                    <a:pt x="27" y="35"/>
                    <a:pt x="27" y="35"/>
                  </a:cubicBezTo>
                  <a:cubicBezTo>
                    <a:pt x="27" y="36"/>
                    <a:pt x="26" y="36"/>
                    <a:pt x="26" y="37"/>
                  </a:cubicBezTo>
                  <a:cubicBezTo>
                    <a:pt x="26" y="37"/>
                    <a:pt x="26" y="37"/>
                    <a:pt x="26" y="37"/>
                  </a:cubicBezTo>
                  <a:moveTo>
                    <a:pt x="24" y="37"/>
                  </a:moveTo>
                  <a:cubicBezTo>
                    <a:pt x="24" y="36"/>
                    <a:pt x="25" y="36"/>
                    <a:pt x="25" y="35"/>
                  </a:cubicBezTo>
                  <a:cubicBezTo>
                    <a:pt x="26" y="35"/>
                    <a:pt x="26" y="35"/>
                    <a:pt x="26" y="35"/>
                  </a:cubicBezTo>
                  <a:cubicBezTo>
                    <a:pt x="25" y="36"/>
                    <a:pt x="25" y="36"/>
                    <a:pt x="25" y="37"/>
                  </a:cubicBezTo>
                  <a:cubicBezTo>
                    <a:pt x="24" y="37"/>
                    <a:pt x="24" y="37"/>
                    <a:pt x="24" y="37"/>
                  </a:cubicBezTo>
                  <a:moveTo>
                    <a:pt x="22" y="37"/>
                  </a:moveTo>
                  <a:cubicBezTo>
                    <a:pt x="22" y="36"/>
                    <a:pt x="23" y="36"/>
                    <a:pt x="23" y="35"/>
                  </a:cubicBezTo>
                  <a:cubicBezTo>
                    <a:pt x="23" y="35"/>
                    <a:pt x="24" y="35"/>
                    <a:pt x="24" y="35"/>
                  </a:cubicBezTo>
                  <a:cubicBezTo>
                    <a:pt x="24" y="36"/>
                    <a:pt x="24" y="36"/>
                    <a:pt x="23" y="37"/>
                  </a:cubicBezTo>
                  <a:cubicBezTo>
                    <a:pt x="23" y="37"/>
                    <a:pt x="23" y="37"/>
                    <a:pt x="23" y="37"/>
                  </a:cubicBezTo>
                  <a:cubicBezTo>
                    <a:pt x="23" y="37"/>
                    <a:pt x="22" y="37"/>
                    <a:pt x="22" y="37"/>
                  </a:cubicBezTo>
                  <a:moveTo>
                    <a:pt x="11" y="37"/>
                  </a:moveTo>
                  <a:cubicBezTo>
                    <a:pt x="11" y="37"/>
                    <a:pt x="10" y="37"/>
                    <a:pt x="10" y="37"/>
                  </a:cubicBezTo>
                  <a:cubicBezTo>
                    <a:pt x="10" y="36"/>
                    <a:pt x="10" y="36"/>
                    <a:pt x="11" y="35"/>
                  </a:cubicBezTo>
                  <a:cubicBezTo>
                    <a:pt x="11" y="35"/>
                    <a:pt x="11" y="35"/>
                    <a:pt x="11" y="35"/>
                  </a:cubicBezTo>
                  <a:cubicBezTo>
                    <a:pt x="12" y="35"/>
                    <a:pt x="12" y="35"/>
                    <a:pt x="12" y="35"/>
                  </a:cubicBezTo>
                  <a:cubicBezTo>
                    <a:pt x="11" y="37"/>
                    <a:pt x="11" y="37"/>
                    <a:pt x="11" y="37"/>
                  </a:cubicBezTo>
                  <a:moveTo>
                    <a:pt x="19" y="37"/>
                  </a:moveTo>
                  <a:cubicBezTo>
                    <a:pt x="20" y="36"/>
                    <a:pt x="20" y="36"/>
                    <a:pt x="20" y="36"/>
                  </a:cubicBezTo>
                  <a:cubicBezTo>
                    <a:pt x="20" y="35"/>
                    <a:pt x="20" y="35"/>
                    <a:pt x="20" y="35"/>
                  </a:cubicBezTo>
                  <a:cubicBezTo>
                    <a:pt x="21" y="35"/>
                    <a:pt x="21" y="35"/>
                    <a:pt x="22" y="35"/>
                  </a:cubicBezTo>
                  <a:cubicBezTo>
                    <a:pt x="22" y="36"/>
                    <a:pt x="22" y="36"/>
                    <a:pt x="21" y="37"/>
                  </a:cubicBezTo>
                  <a:cubicBezTo>
                    <a:pt x="21" y="37"/>
                    <a:pt x="21" y="37"/>
                    <a:pt x="21" y="37"/>
                  </a:cubicBezTo>
                  <a:cubicBezTo>
                    <a:pt x="20" y="37"/>
                    <a:pt x="20" y="37"/>
                    <a:pt x="19" y="37"/>
                  </a:cubicBezTo>
                  <a:moveTo>
                    <a:pt x="17" y="37"/>
                  </a:moveTo>
                  <a:cubicBezTo>
                    <a:pt x="17" y="36"/>
                    <a:pt x="17" y="36"/>
                    <a:pt x="18" y="35"/>
                  </a:cubicBezTo>
                  <a:cubicBezTo>
                    <a:pt x="18" y="35"/>
                    <a:pt x="19" y="35"/>
                    <a:pt x="19" y="35"/>
                  </a:cubicBezTo>
                  <a:cubicBezTo>
                    <a:pt x="18" y="37"/>
                    <a:pt x="18" y="37"/>
                    <a:pt x="18" y="37"/>
                  </a:cubicBezTo>
                  <a:cubicBezTo>
                    <a:pt x="17" y="37"/>
                    <a:pt x="17" y="37"/>
                    <a:pt x="17" y="37"/>
                  </a:cubicBezTo>
                  <a:moveTo>
                    <a:pt x="15" y="37"/>
                  </a:moveTo>
                  <a:cubicBezTo>
                    <a:pt x="15" y="35"/>
                    <a:pt x="15" y="35"/>
                    <a:pt x="15" y="35"/>
                  </a:cubicBezTo>
                  <a:cubicBezTo>
                    <a:pt x="16" y="35"/>
                    <a:pt x="16" y="35"/>
                    <a:pt x="17" y="35"/>
                  </a:cubicBezTo>
                  <a:cubicBezTo>
                    <a:pt x="17" y="36"/>
                    <a:pt x="16" y="36"/>
                    <a:pt x="16" y="37"/>
                  </a:cubicBezTo>
                  <a:cubicBezTo>
                    <a:pt x="16" y="37"/>
                    <a:pt x="15" y="37"/>
                    <a:pt x="15" y="37"/>
                  </a:cubicBezTo>
                  <a:moveTo>
                    <a:pt x="12" y="37"/>
                  </a:moveTo>
                  <a:cubicBezTo>
                    <a:pt x="13" y="35"/>
                    <a:pt x="13" y="35"/>
                    <a:pt x="13" y="35"/>
                  </a:cubicBezTo>
                  <a:cubicBezTo>
                    <a:pt x="14" y="35"/>
                    <a:pt x="14" y="35"/>
                    <a:pt x="14" y="35"/>
                  </a:cubicBezTo>
                  <a:cubicBezTo>
                    <a:pt x="15" y="35"/>
                    <a:pt x="15" y="35"/>
                    <a:pt x="15" y="35"/>
                  </a:cubicBezTo>
                  <a:cubicBezTo>
                    <a:pt x="14" y="37"/>
                    <a:pt x="14" y="37"/>
                    <a:pt x="14" y="37"/>
                  </a:cubicBezTo>
                  <a:cubicBezTo>
                    <a:pt x="14" y="37"/>
                    <a:pt x="14" y="37"/>
                    <a:pt x="14" y="37"/>
                  </a:cubicBezTo>
                  <a:cubicBezTo>
                    <a:pt x="13" y="37"/>
                    <a:pt x="13" y="37"/>
                    <a:pt x="12" y="37"/>
                  </a:cubicBezTo>
                  <a:moveTo>
                    <a:pt x="45" y="36"/>
                  </a:moveTo>
                  <a:cubicBezTo>
                    <a:pt x="46" y="35"/>
                    <a:pt x="46" y="35"/>
                    <a:pt x="46" y="35"/>
                  </a:cubicBezTo>
                  <a:cubicBezTo>
                    <a:pt x="46" y="35"/>
                    <a:pt x="47" y="35"/>
                    <a:pt x="47" y="35"/>
                  </a:cubicBezTo>
                  <a:cubicBezTo>
                    <a:pt x="47" y="36"/>
                    <a:pt x="46" y="36"/>
                    <a:pt x="46" y="36"/>
                  </a:cubicBezTo>
                  <a:cubicBezTo>
                    <a:pt x="46" y="36"/>
                    <a:pt x="46" y="36"/>
                    <a:pt x="45" y="36"/>
                  </a:cubicBezTo>
                  <a:moveTo>
                    <a:pt x="4" y="36"/>
                  </a:moveTo>
                  <a:cubicBezTo>
                    <a:pt x="3" y="36"/>
                    <a:pt x="3" y="36"/>
                    <a:pt x="3" y="36"/>
                  </a:cubicBezTo>
                  <a:cubicBezTo>
                    <a:pt x="3" y="35"/>
                    <a:pt x="3" y="35"/>
                    <a:pt x="3" y="35"/>
                  </a:cubicBezTo>
                  <a:cubicBezTo>
                    <a:pt x="4" y="35"/>
                    <a:pt x="4" y="35"/>
                    <a:pt x="4" y="35"/>
                  </a:cubicBezTo>
                  <a:cubicBezTo>
                    <a:pt x="4" y="36"/>
                    <a:pt x="4" y="36"/>
                    <a:pt x="4" y="36"/>
                  </a:cubicBezTo>
                  <a:moveTo>
                    <a:pt x="47" y="36"/>
                  </a:moveTo>
                  <a:cubicBezTo>
                    <a:pt x="47" y="36"/>
                    <a:pt x="48" y="35"/>
                    <a:pt x="48" y="35"/>
                  </a:cubicBezTo>
                  <a:cubicBezTo>
                    <a:pt x="48" y="35"/>
                    <a:pt x="49" y="35"/>
                    <a:pt x="49" y="34"/>
                  </a:cubicBezTo>
                  <a:cubicBezTo>
                    <a:pt x="49" y="35"/>
                    <a:pt x="49" y="35"/>
                    <a:pt x="48" y="36"/>
                  </a:cubicBezTo>
                  <a:cubicBezTo>
                    <a:pt x="47" y="36"/>
                    <a:pt x="47" y="36"/>
                    <a:pt x="47" y="36"/>
                  </a:cubicBezTo>
                  <a:moveTo>
                    <a:pt x="2" y="36"/>
                  </a:moveTo>
                  <a:cubicBezTo>
                    <a:pt x="2" y="35"/>
                    <a:pt x="2" y="35"/>
                    <a:pt x="2" y="34"/>
                  </a:cubicBezTo>
                  <a:cubicBezTo>
                    <a:pt x="2" y="34"/>
                    <a:pt x="2" y="35"/>
                    <a:pt x="3" y="35"/>
                  </a:cubicBezTo>
                  <a:cubicBezTo>
                    <a:pt x="2" y="36"/>
                    <a:pt x="2" y="36"/>
                    <a:pt x="2" y="36"/>
                  </a:cubicBezTo>
                  <a:moveTo>
                    <a:pt x="7" y="35"/>
                  </a:moveTo>
                  <a:cubicBezTo>
                    <a:pt x="3" y="35"/>
                    <a:pt x="2" y="34"/>
                    <a:pt x="2" y="31"/>
                  </a:cubicBezTo>
                  <a:cubicBezTo>
                    <a:pt x="2" y="14"/>
                    <a:pt x="2" y="14"/>
                    <a:pt x="2" y="14"/>
                  </a:cubicBezTo>
                  <a:cubicBezTo>
                    <a:pt x="2" y="14"/>
                    <a:pt x="1" y="13"/>
                    <a:pt x="1" y="12"/>
                  </a:cubicBezTo>
                  <a:cubicBezTo>
                    <a:pt x="1" y="9"/>
                    <a:pt x="1" y="4"/>
                    <a:pt x="2" y="2"/>
                  </a:cubicBezTo>
                  <a:cubicBezTo>
                    <a:pt x="3" y="2"/>
                    <a:pt x="3" y="1"/>
                    <a:pt x="3" y="1"/>
                  </a:cubicBezTo>
                  <a:cubicBezTo>
                    <a:pt x="4" y="1"/>
                    <a:pt x="4" y="1"/>
                    <a:pt x="4" y="1"/>
                  </a:cubicBezTo>
                  <a:cubicBezTo>
                    <a:pt x="5" y="1"/>
                    <a:pt x="6" y="1"/>
                    <a:pt x="7" y="1"/>
                  </a:cubicBezTo>
                  <a:cubicBezTo>
                    <a:pt x="8" y="1"/>
                    <a:pt x="10" y="1"/>
                    <a:pt x="11" y="1"/>
                  </a:cubicBezTo>
                  <a:cubicBezTo>
                    <a:pt x="12" y="1"/>
                    <a:pt x="14" y="1"/>
                    <a:pt x="15" y="1"/>
                  </a:cubicBezTo>
                  <a:cubicBezTo>
                    <a:pt x="47" y="1"/>
                    <a:pt x="47" y="1"/>
                    <a:pt x="47" y="1"/>
                  </a:cubicBezTo>
                  <a:cubicBezTo>
                    <a:pt x="47" y="1"/>
                    <a:pt x="48" y="2"/>
                    <a:pt x="48" y="2"/>
                  </a:cubicBezTo>
                  <a:cubicBezTo>
                    <a:pt x="49" y="3"/>
                    <a:pt x="49" y="6"/>
                    <a:pt x="49" y="7"/>
                  </a:cubicBezTo>
                  <a:cubicBezTo>
                    <a:pt x="49" y="8"/>
                    <a:pt x="49" y="8"/>
                    <a:pt x="49" y="9"/>
                  </a:cubicBezTo>
                  <a:cubicBezTo>
                    <a:pt x="49" y="23"/>
                    <a:pt x="49" y="23"/>
                    <a:pt x="49" y="23"/>
                  </a:cubicBezTo>
                  <a:cubicBezTo>
                    <a:pt x="49" y="24"/>
                    <a:pt x="49" y="25"/>
                    <a:pt x="49" y="26"/>
                  </a:cubicBezTo>
                  <a:cubicBezTo>
                    <a:pt x="49" y="28"/>
                    <a:pt x="49" y="30"/>
                    <a:pt x="49" y="32"/>
                  </a:cubicBezTo>
                  <a:cubicBezTo>
                    <a:pt x="49" y="33"/>
                    <a:pt x="49" y="33"/>
                    <a:pt x="48" y="33"/>
                  </a:cubicBezTo>
                  <a:cubicBezTo>
                    <a:pt x="47" y="34"/>
                    <a:pt x="45" y="35"/>
                    <a:pt x="43" y="35"/>
                  </a:cubicBezTo>
                  <a:cubicBezTo>
                    <a:pt x="42" y="35"/>
                    <a:pt x="42" y="35"/>
                    <a:pt x="41" y="35"/>
                  </a:cubicBezTo>
                  <a:cubicBezTo>
                    <a:pt x="41" y="35"/>
                    <a:pt x="40" y="35"/>
                    <a:pt x="40" y="35"/>
                  </a:cubicBezTo>
                  <a:cubicBezTo>
                    <a:pt x="36" y="35"/>
                    <a:pt x="31" y="34"/>
                    <a:pt x="27" y="34"/>
                  </a:cubicBezTo>
                  <a:cubicBezTo>
                    <a:pt x="22" y="34"/>
                    <a:pt x="18" y="34"/>
                    <a:pt x="14" y="34"/>
                  </a:cubicBezTo>
                  <a:cubicBezTo>
                    <a:pt x="13" y="34"/>
                    <a:pt x="12" y="34"/>
                    <a:pt x="11" y="34"/>
                  </a:cubicBezTo>
                  <a:cubicBezTo>
                    <a:pt x="10" y="35"/>
                    <a:pt x="9" y="35"/>
                    <a:pt x="7" y="35"/>
                  </a:cubicBezTo>
                  <a:moveTo>
                    <a:pt x="7" y="0"/>
                  </a:moveTo>
                  <a:cubicBezTo>
                    <a:pt x="6" y="0"/>
                    <a:pt x="4" y="0"/>
                    <a:pt x="3" y="0"/>
                  </a:cubicBezTo>
                  <a:cubicBezTo>
                    <a:pt x="3" y="0"/>
                    <a:pt x="2" y="1"/>
                    <a:pt x="2" y="1"/>
                  </a:cubicBezTo>
                  <a:cubicBezTo>
                    <a:pt x="0" y="3"/>
                    <a:pt x="0" y="8"/>
                    <a:pt x="0" y="12"/>
                  </a:cubicBezTo>
                  <a:cubicBezTo>
                    <a:pt x="0" y="13"/>
                    <a:pt x="1" y="14"/>
                    <a:pt x="1" y="14"/>
                  </a:cubicBezTo>
                  <a:cubicBezTo>
                    <a:pt x="1" y="31"/>
                    <a:pt x="1" y="31"/>
                    <a:pt x="1" y="31"/>
                  </a:cubicBezTo>
                  <a:cubicBezTo>
                    <a:pt x="1" y="32"/>
                    <a:pt x="1" y="32"/>
                    <a:pt x="1" y="32"/>
                  </a:cubicBezTo>
                  <a:cubicBezTo>
                    <a:pt x="1" y="34"/>
                    <a:pt x="1" y="35"/>
                    <a:pt x="2" y="36"/>
                  </a:cubicBezTo>
                  <a:cubicBezTo>
                    <a:pt x="3" y="38"/>
                    <a:pt x="4" y="38"/>
                    <a:pt x="6" y="38"/>
                  </a:cubicBezTo>
                  <a:cubicBezTo>
                    <a:pt x="9" y="38"/>
                    <a:pt x="13" y="38"/>
                    <a:pt x="17" y="38"/>
                  </a:cubicBezTo>
                  <a:cubicBezTo>
                    <a:pt x="17" y="38"/>
                    <a:pt x="18" y="38"/>
                    <a:pt x="18" y="38"/>
                  </a:cubicBezTo>
                  <a:cubicBezTo>
                    <a:pt x="18" y="39"/>
                    <a:pt x="18" y="39"/>
                    <a:pt x="18" y="39"/>
                  </a:cubicBezTo>
                  <a:cubicBezTo>
                    <a:pt x="18" y="39"/>
                    <a:pt x="18" y="40"/>
                    <a:pt x="18" y="41"/>
                  </a:cubicBezTo>
                  <a:cubicBezTo>
                    <a:pt x="18" y="42"/>
                    <a:pt x="18" y="42"/>
                    <a:pt x="18" y="42"/>
                  </a:cubicBezTo>
                  <a:cubicBezTo>
                    <a:pt x="18" y="42"/>
                    <a:pt x="17" y="42"/>
                    <a:pt x="17" y="42"/>
                  </a:cubicBezTo>
                  <a:cubicBezTo>
                    <a:pt x="16" y="42"/>
                    <a:pt x="16" y="42"/>
                    <a:pt x="15" y="42"/>
                  </a:cubicBezTo>
                  <a:cubicBezTo>
                    <a:pt x="14" y="42"/>
                    <a:pt x="14" y="42"/>
                    <a:pt x="14" y="42"/>
                  </a:cubicBezTo>
                  <a:cubicBezTo>
                    <a:pt x="14" y="42"/>
                    <a:pt x="14" y="42"/>
                    <a:pt x="13" y="42"/>
                  </a:cubicBezTo>
                  <a:cubicBezTo>
                    <a:pt x="13" y="42"/>
                    <a:pt x="12" y="42"/>
                    <a:pt x="12" y="42"/>
                  </a:cubicBezTo>
                  <a:cubicBezTo>
                    <a:pt x="12" y="43"/>
                    <a:pt x="12" y="43"/>
                    <a:pt x="12" y="44"/>
                  </a:cubicBezTo>
                  <a:cubicBezTo>
                    <a:pt x="12" y="44"/>
                    <a:pt x="12" y="44"/>
                    <a:pt x="12" y="44"/>
                  </a:cubicBezTo>
                  <a:cubicBezTo>
                    <a:pt x="12" y="44"/>
                    <a:pt x="12" y="44"/>
                    <a:pt x="12" y="44"/>
                  </a:cubicBezTo>
                  <a:cubicBezTo>
                    <a:pt x="12" y="44"/>
                    <a:pt x="12" y="46"/>
                    <a:pt x="12" y="46"/>
                  </a:cubicBezTo>
                  <a:cubicBezTo>
                    <a:pt x="12" y="47"/>
                    <a:pt x="12" y="47"/>
                    <a:pt x="12" y="47"/>
                  </a:cubicBezTo>
                  <a:cubicBezTo>
                    <a:pt x="13" y="47"/>
                    <a:pt x="13" y="47"/>
                    <a:pt x="14" y="47"/>
                  </a:cubicBezTo>
                  <a:cubicBezTo>
                    <a:pt x="15" y="47"/>
                    <a:pt x="15" y="47"/>
                    <a:pt x="15" y="47"/>
                  </a:cubicBezTo>
                  <a:cubicBezTo>
                    <a:pt x="16" y="47"/>
                    <a:pt x="16" y="47"/>
                    <a:pt x="16" y="47"/>
                  </a:cubicBezTo>
                  <a:cubicBezTo>
                    <a:pt x="18" y="47"/>
                    <a:pt x="21" y="47"/>
                    <a:pt x="23" y="47"/>
                  </a:cubicBezTo>
                  <a:cubicBezTo>
                    <a:pt x="25" y="47"/>
                    <a:pt x="27" y="47"/>
                    <a:pt x="29" y="47"/>
                  </a:cubicBezTo>
                  <a:cubicBezTo>
                    <a:pt x="31" y="47"/>
                    <a:pt x="33" y="47"/>
                    <a:pt x="35" y="47"/>
                  </a:cubicBezTo>
                  <a:cubicBezTo>
                    <a:pt x="35" y="47"/>
                    <a:pt x="39" y="47"/>
                    <a:pt x="39" y="46"/>
                  </a:cubicBezTo>
                  <a:cubicBezTo>
                    <a:pt x="39" y="44"/>
                    <a:pt x="39" y="44"/>
                    <a:pt x="39" y="44"/>
                  </a:cubicBezTo>
                  <a:cubicBezTo>
                    <a:pt x="39" y="44"/>
                    <a:pt x="39" y="44"/>
                    <a:pt x="39" y="44"/>
                  </a:cubicBezTo>
                  <a:cubicBezTo>
                    <a:pt x="39" y="44"/>
                    <a:pt x="39" y="44"/>
                    <a:pt x="39" y="44"/>
                  </a:cubicBezTo>
                  <a:cubicBezTo>
                    <a:pt x="39" y="43"/>
                    <a:pt x="38" y="42"/>
                    <a:pt x="37" y="42"/>
                  </a:cubicBezTo>
                  <a:cubicBezTo>
                    <a:pt x="32" y="42"/>
                    <a:pt x="32" y="42"/>
                    <a:pt x="32" y="42"/>
                  </a:cubicBezTo>
                  <a:cubicBezTo>
                    <a:pt x="32" y="42"/>
                    <a:pt x="32" y="42"/>
                    <a:pt x="32" y="42"/>
                  </a:cubicBezTo>
                  <a:cubicBezTo>
                    <a:pt x="32" y="42"/>
                    <a:pt x="32" y="41"/>
                    <a:pt x="32" y="41"/>
                  </a:cubicBezTo>
                  <a:cubicBezTo>
                    <a:pt x="32" y="40"/>
                    <a:pt x="32" y="40"/>
                    <a:pt x="32" y="40"/>
                  </a:cubicBezTo>
                  <a:cubicBezTo>
                    <a:pt x="32" y="39"/>
                    <a:pt x="32" y="39"/>
                    <a:pt x="32" y="39"/>
                  </a:cubicBezTo>
                  <a:cubicBezTo>
                    <a:pt x="32" y="39"/>
                    <a:pt x="32" y="38"/>
                    <a:pt x="32" y="38"/>
                  </a:cubicBezTo>
                  <a:cubicBezTo>
                    <a:pt x="39" y="38"/>
                    <a:pt x="45" y="37"/>
                    <a:pt x="47" y="37"/>
                  </a:cubicBezTo>
                  <a:cubicBezTo>
                    <a:pt x="47" y="37"/>
                    <a:pt x="48" y="37"/>
                    <a:pt x="49" y="37"/>
                  </a:cubicBezTo>
                  <a:cubicBezTo>
                    <a:pt x="50" y="36"/>
                    <a:pt x="50" y="34"/>
                    <a:pt x="50" y="33"/>
                  </a:cubicBezTo>
                  <a:cubicBezTo>
                    <a:pt x="50" y="32"/>
                    <a:pt x="50" y="32"/>
                    <a:pt x="50" y="32"/>
                  </a:cubicBezTo>
                  <a:cubicBezTo>
                    <a:pt x="50" y="32"/>
                    <a:pt x="50" y="32"/>
                    <a:pt x="50" y="32"/>
                  </a:cubicBezTo>
                  <a:cubicBezTo>
                    <a:pt x="50" y="30"/>
                    <a:pt x="50" y="28"/>
                    <a:pt x="50" y="26"/>
                  </a:cubicBezTo>
                  <a:cubicBezTo>
                    <a:pt x="50" y="25"/>
                    <a:pt x="50" y="24"/>
                    <a:pt x="50" y="23"/>
                  </a:cubicBezTo>
                  <a:cubicBezTo>
                    <a:pt x="50" y="9"/>
                    <a:pt x="50" y="9"/>
                    <a:pt x="50" y="9"/>
                  </a:cubicBezTo>
                  <a:cubicBezTo>
                    <a:pt x="50" y="8"/>
                    <a:pt x="50" y="8"/>
                    <a:pt x="50" y="8"/>
                  </a:cubicBezTo>
                  <a:cubicBezTo>
                    <a:pt x="50" y="6"/>
                    <a:pt x="50" y="3"/>
                    <a:pt x="49" y="1"/>
                  </a:cubicBezTo>
                  <a:cubicBezTo>
                    <a:pt x="48" y="1"/>
                    <a:pt x="48" y="0"/>
                    <a:pt x="47" y="0"/>
                  </a:cubicBezTo>
                  <a:cubicBezTo>
                    <a:pt x="15" y="0"/>
                    <a:pt x="15" y="0"/>
                    <a:pt x="15" y="0"/>
                  </a:cubicBezTo>
                  <a:cubicBezTo>
                    <a:pt x="14" y="0"/>
                    <a:pt x="12" y="0"/>
                    <a:pt x="11" y="0"/>
                  </a:cubicBezTo>
                  <a:cubicBezTo>
                    <a:pt x="10" y="0"/>
                    <a:pt x="8"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6" name="Freeform 72"/>
            <p:cNvSpPr>
              <a:spLocks noEditPoints="1"/>
            </p:cNvSpPr>
            <p:nvPr/>
          </p:nvSpPr>
          <p:spPr bwMode="auto">
            <a:xfrm>
              <a:off x="3672" y="2213"/>
              <a:ext cx="60" cy="49"/>
            </a:xfrm>
            <a:custGeom>
              <a:avLst/>
              <a:gdLst>
                <a:gd name="T0" fmla="*/ 15 w 25"/>
                <a:gd name="T1" fmla="*/ 18 h 21"/>
                <a:gd name="T2" fmla="*/ 8 w 25"/>
                <a:gd name="T3" fmla="*/ 13 h 21"/>
                <a:gd name="T4" fmla="*/ 2 w 25"/>
                <a:gd name="T5" fmla="*/ 8 h 21"/>
                <a:gd name="T6" fmla="*/ 4 w 25"/>
                <a:gd name="T7" fmla="*/ 9 h 21"/>
                <a:gd name="T8" fmla="*/ 12 w 25"/>
                <a:gd name="T9" fmla="*/ 15 h 21"/>
                <a:gd name="T10" fmla="*/ 19 w 25"/>
                <a:gd name="T11" fmla="*/ 19 h 21"/>
                <a:gd name="T12" fmla="*/ 22 w 25"/>
                <a:gd name="T13" fmla="*/ 18 h 21"/>
                <a:gd name="T14" fmla="*/ 19 w 25"/>
                <a:gd name="T15" fmla="*/ 18 h 21"/>
                <a:gd name="T16" fmla="*/ 13 w 25"/>
                <a:gd name="T17" fmla="*/ 15 h 21"/>
                <a:gd name="T18" fmla="*/ 7 w 25"/>
                <a:gd name="T19" fmla="*/ 10 h 21"/>
                <a:gd name="T20" fmla="*/ 8 w 25"/>
                <a:gd name="T21" fmla="*/ 7 h 21"/>
                <a:gd name="T22" fmla="*/ 13 w 25"/>
                <a:gd name="T23" fmla="*/ 5 h 21"/>
                <a:gd name="T24" fmla="*/ 18 w 25"/>
                <a:gd name="T25" fmla="*/ 3 h 21"/>
                <a:gd name="T26" fmla="*/ 24 w 25"/>
                <a:gd name="T27" fmla="*/ 14 h 21"/>
                <a:gd name="T28" fmla="*/ 24 w 25"/>
                <a:gd name="T29" fmla="*/ 16 h 21"/>
                <a:gd name="T30" fmla="*/ 6 w 25"/>
                <a:gd name="T31" fmla="*/ 9 h 21"/>
                <a:gd name="T32" fmla="*/ 4 w 25"/>
                <a:gd name="T33" fmla="*/ 8 h 21"/>
                <a:gd name="T34" fmla="*/ 2 w 25"/>
                <a:gd name="T35" fmla="*/ 6 h 21"/>
                <a:gd name="T36" fmla="*/ 11 w 25"/>
                <a:gd name="T37" fmla="*/ 5 h 21"/>
                <a:gd name="T38" fmla="*/ 11 w 25"/>
                <a:gd name="T39" fmla="*/ 5 h 21"/>
                <a:gd name="T40" fmla="*/ 6 w 25"/>
                <a:gd name="T41" fmla="*/ 9 h 21"/>
                <a:gd name="T42" fmla="*/ 11 w 25"/>
                <a:gd name="T43" fmla="*/ 4 h 21"/>
                <a:gd name="T44" fmla="*/ 7 w 25"/>
                <a:gd name="T45" fmla="*/ 1 h 21"/>
                <a:gd name="T46" fmla="*/ 16 w 25"/>
                <a:gd name="T47" fmla="*/ 2 h 21"/>
                <a:gd name="T48" fmla="*/ 12 w 25"/>
                <a:gd name="T49" fmla="*/ 4 h 21"/>
                <a:gd name="T50" fmla="*/ 7 w 25"/>
                <a:gd name="T51" fmla="*/ 0 h 21"/>
                <a:gd name="T52" fmla="*/ 5 w 25"/>
                <a:gd name="T53" fmla="*/ 1 h 21"/>
                <a:gd name="T54" fmla="*/ 1 w 25"/>
                <a:gd name="T55" fmla="*/ 4 h 21"/>
                <a:gd name="T56" fmla="*/ 1 w 25"/>
                <a:gd name="T57" fmla="*/ 8 h 21"/>
                <a:gd name="T58" fmla="*/ 8 w 25"/>
                <a:gd name="T59" fmla="*/ 14 h 21"/>
                <a:gd name="T60" fmla="*/ 14 w 25"/>
                <a:gd name="T61" fmla="*/ 19 h 21"/>
                <a:gd name="T62" fmla="*/ 23 w 25"/>
                <a:gd name="T63" fmla="*/ 19 h 21"/>
                <a:gd name="T64" fmla="*/ 19 w 25"/>
                <a:gd name="T65"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21">
                  <a:moveTo>
                    <a:pt x="19" y="20"/>
                  </a:moveTo>
                  <a:cubicBezTo>
                    <a:pt x="18" y="20"/>
                    <a:pt x="16" y="19"/>
                    <a:pt x="15" y="18"/>
                  </a:cubicBezTo>
                  <a:cubicBezTo>
                    <a:pt x="14" y="18"/>
                    <a:pt x="12" y="17"/>
                    <a:pt x="11" y="16"/>
                  </a:cubicBezTo>
                  <a:cubicBezTo>
                    <a:pt x="10" y="15"/>
                    <a:pt x="9" y="14"/>
                    <a:pt x="8" y="13"/>
                  </a:cubicBezTo>
                  <a:cubicBezTo>
                    <a:pt x="8" y="13"/>
                    <a:pt x="7" y="13"/>
                    <a:pt x="6" y="12"/>
                  </a:cubicBezTo>
                  <a:cubicBezTo>
                    <a:pt x="4" y="11"/>
                    <a:pt x="2" y="10"/>
                    <a:pt x="2" y="8"/>
                  </a:cubicBezTo>
                  <a:cubicBezTo>
                    <a:pt x="2" y="8"/>
                    <a:pt x="3" y="9"/>
                    <a:pt x="4" y="9"/>
                  </a:cubicBezTo>
                  <a:cubicBezTo>
                    <a:pt x="4" y="9"/>
                    <a:pt x="4" y="9"/>
                    <a:pt x="4" y="9"/>
                  </a:cubicBezTo>
                  <a:cubicBezTo>
                    <a:pt x="7" y="11"/>
                    <a:pt x="10" y="13"/>
                    <a:pt x="12" y="14"/>
                  </a:cubicBezTo>
                  <a:cubicBezTo>
                    <a:pt x="12" y="15"/>
                    <a:pt x="12" y="15"/>
                    <a:pt x="12" y="15"/>
                  </a:cubicBezTo>
                  <a:cubicBezTo>
                    <a:pt x="13" y="16"/>
                    <a:pt x="14" y="17"/>
                    <a:pt x="15" y="18"/>
                  </a:cubicBezTo>
                  <a:cubicBezTo>
                    <a:pt x="16" y="19"/>
                    <a:pt x="18" y="19"/>
                    <a:pt x="19" y="19"/>
                  </a:cubicBezTo>
                  <a:cubicBezTo>
                    <a:pt x="20" y="19"/>
                    <a:pt x="22" y="18"/>
                    <a:pt x="23" y="18"/>
                  </a:cubicBezTo>
                  <a:cubicBezTo>
                    <a:pt x="22" y="18"/>
                    <a:pt x="22" y="18"/>
                    <a:pt x="22" y="18"/>
                  </a:cubicBezTo>
                  <a:cubicBezTo>
                    <a:pt x="21" y="19"/>
                    <a:pt x="20" y="20"/>
                    <a:pt x="19" y="20"/>
                  </a:cubicBezTo>
                  <a:moveTo>
                    <a:pt x="19" y="18"/>
                  </a:moveTo>
                  <a:cubicBezTo>
                    <a:pt x="18" y="18"/>
                    <a:pt x="17" y="18"/>
                    <a:pt x="16" y="17"/>
                  </a:cubicBezTo>
                  <a:cubicBezTo>
                    <a:pt x="15" y="16"/>
                    <a:pt x="14" y="16"/>
                    <a:pt x="13" y="15"/>
                  </a:cubicBezTo>
                  <a:cubicBezTo>
                    <a:pt x="12" y="14"/>
                    <a:pt x="12" y="14"/>
                    <a:pt x="12" y="14"/>
                  </a:cubicBezTo>
                  <a:cubicBezTo>
                    <a:pt x="11" y="12"/>
                    <a:pt x="9" y="11"/>
                    <a:pt x="7" y="10"/>
                  </a:cubicBezTo>
                  <a:cubicBezTo>
                    <a:pt x="7" y="10"/>
                    <a:pt x="7" y="10"/>
                    <a:pt x="7" y="10"/>
                  </a:cubicBezTo>
                  <a:cubicBezTo>
                    <a:pt x="7" y="9"/>
                    <a:pt x="8" y="8"/>
                    <a:pt x="8" y="7"/>
                  </a:cubicBezTo>
                  <a:cubicBezTo>
                    <a:pt x="9" y="7"/>
                    <a:pt x="10" y="6"/>
                    <a:pt x="11" y="6"/>
                  </a:cubicBezTo>
                  <a:cubicBezTo>
                    <a:pt x="13" y="5"/>
                    <a:pt x="13" y="5"/>
                    <a:pt x="13" y="5"/>
                  </a:cubicBezTo>
                  <a:cubicBezTo>
                    <a:pt x="14" y="4"/>
                    <a:pt x="16" y="3"/>
                    <a:pt x="18" y="3"/>
                  </a:cubicBezTo>
                  <a:cubicBezTo>
                    <a:pt x="18" y="3"/>
                    <a:pt x="18" y="3"/>
                    <a:pt x="18" y="3"/>
                  </a:cubicBezTo>
                  <a:cubicBezTo>
                    <a:pt x="19" y="4"/>
                    <a:pt x="19" y="4"/>
                    <a:pt x="19" y="4"/>
                  </a:cubicBezTo>
                  <a:cubicBezTo>
                    <a:pt x="22" y="6"/>
                    <a:pt x="24" y="10"/>
                    <a:pt x="24" y="14"/>
                  </a:cubicBezTo>
                  <a:cubicBezTo>
                    <a:pt x="24" y="14"/>
                    <a:pt x="24" y="15"/>
                    <a:pt x="24" y="16"/>
                  </a:cubicBezTo>
                  <a:cubicBezTo>
                    <a:pt x="24" y="16"/>
                    <a:pt x="24" y="16"/>
                    <a:pt x="24" y="16"/>
                  </a:cubicBezTo>
                  <a:cubicBezTo>
                    <a:pt x="22" y="17"/>
                    <a:pt x="21" y="18"/>
                    <a:pt x="19" y="18"/>
                  </a:cubicBezTo>
                  <a:moveTo>
                    <a:pt x="6" y="9"/>
                  </a:moveTo>
                  <a:cubicBezTo>
                    <a:pt x="6" y="9"/>
                    <a:pt x="5" y="9"/>
                    <a:pt x="5" y="9"/>
                  </a:cubicBezTo>
                  <a:cubicBezTo>
                    <a:pt x="4" y="8"/>
                    <a:pt x="4" y="8"/>
                    <a:pt x="4" y="8"/>
                  </a:cubicBezTo>
                  <a:cubicBezTo>
                    <a:pt x="3" y="8"/>
                    <a:pt x="3" y="8"/>
                    <a:pt x="2" y="7"/>
                  </a:cubicBezTo>
                  <a:cubicBezTo>
                    <a:pt x="2" y="6"/>
                    <a:pt x="2" y="6"/>
                    <a:pt x="2" y="6"/>
                  </a:cubicBezTo>
                  <a:cubicBezTo>
                    <a:pt x="2" y="4"/>
                    <a:pt x="3" y="3"/>
                    <a:pt x="5" y="2"/>
                  </a:cubicBezTo>
                  <a:cubicBezTo>
                    <a:pt x="7" y="3"/>
                    <a:pt x="9" y="4"/>
                    <a:pt x="11" y="5"/>
                  </a:cubicBezTo>
                  <a:cubicBezTo>
                    <a:pt x="11" y="5"/>
                    <a:pt x="11" y="5"/>
                    <a:pt x="11" y="5"/>
                  </a:cubicBezTo>
                  <a:cubicBezTo>
                    <a:pt x="11" y="5"/>
                    <a:pt x="11" y="5"/>
                    <a:pt x="11" y="5"/>
                  </a:cubicBezTo>
                  <a:cubicBezTo>
                    <a:pt x="10" y="5"/>
                    <a:pt x="9" y="6"/>
                    <a:pt x="8" y="7"/>
                  </a:cubicBezTo>
                  <a:cubicBezTo>
                    <a:pt x="7" y="8"/>
                    <a:pt x="6" y="8"/>
                    <a:pt x="6" y="9"/>
                  </a:cubicBezTo>
                  <a:moveTo>
                    <a:pt x="12" y="4"/>
                  </a:moveTo>
                  <a:cubicBezTo>
                    <a:pt x="11" y="4"/>
                    <a:pt x="11" y="4"/>
                    <a:pt x="11" y="4"/>
                  </a:cubicBezTo>
                  <a:cubicBezTo>
                    <a:pt x="10" y="3"/>
                    <a:pt x="8" y="2"/>
                    <a:pt x="6" y="1"/>
                  </a:cubicBezTo>
                  <a:cubicBezTo>
                    <a:pt x="7" y="1"/>
                    <a:pt x="7" y="1"/>
                    <a:pt x="7" y="1"/>
                  </a:cubicBezTo>
                  <a:cubicBezTo>
                    <a:pt x="8" y="1"/>
                    <a:pt x="9" y="1"/>
                    <a:pt x="10" y="1"/>
                  </a:cubicBezTo>
                  <a:cubicBezTo>
                    <a:pt x="12" y="1"/>
                    <a:pt x="15" y="1"/>
                    <a:pt x="16" y="2"/>
                  </a:cubicBezTo>
                  <a:cubicBezTo>
                    <a:pt x="15" y="3"/>
                    <a:pt x="14" y="3"/>
                    <a:pt x="12" y="4"/>
                  </a:cubicBezTo>
                  <a:cubicBezTo>
                    <a:pt x="12" y="4"/>
                    <a:pt x="12" y="4"/>
                    <a:pt x="12" y="4"/>
                  </a:cubicBezTo>
                  <a:moveTo>
                    <a:pt x="10" y="0"/>
                  </a:moveTo>
                  <a:cubicBezTo>
                    <a:pt x="9" y="0"/>
                    <a:pt x="8" y="0"/>
                    <a:pt x="7" y="0"/>
                  </a:cubicBezTo>
                  <a:cubicBezTo>
                    <a:pt x="6" y="0"/>
                    <a:pt x="6" y="1"/>
                    <a:pt x="5" y="1"/>
                  </a:cubicBezTo>
                  <a:cubicBezTo>
                    <a:pt x="5" y="1"/>
                    <a:pt x="5" y="1"/>
                    <a:pt x="5" y="1"/>
                  </a:cubicBezTo>
                  <a:cubicBezTo>
                    <a:pt x="3" y="2"/>
                    <a:pt x="2" y="3"/>
                    <a:pt x="1" y="4"/>
                  </a:cubicBezTo>
                  <a:cubicBezTo>
                    <a:pt x="1" y="4"/>
                    <a:pt x="1" y="4"/>
                    <a:pt x="1" y="4"/>
                  </a:cubicBezTo>
                  <a:cubicBezTo>
                    <a:pt x="0" y="5"/>
                    <a:pt x="0" y="6"/>
                    <a:pt x="1" y="6"/>
                  </a:cubicBezTo>
                  <a:cubicBezTo>
                    <a:pt x="0" y="7"/>
                    <a:pt x="0" y="7"/>
                    <a:pt x="1" y="8"/>
                  </a:cubicBezTo>
                  <a:cubicBezTo>
                    <a:pt x="1" y="10"/>
                    <a:pt x="4" y="12"/>
                    <a:pt x="6" y="13"/>
                  </a:cubicBezTo>
                  <a:cubicBezTo>
                    <a:pt x="6" y="13"/>
                    <a:pt x="7" y="14"/>
                    <a:pt x="8" y="14"/>
                  </a:cubicBezTo>
                  <a:cubicBezTo>
                    <a:pt x="9" y="15"/>
                    <a:pt x="10" y="16"/>
                    <a:pt x="11" y="16"/>
                  </a:cubicBezTo>
                  <a:cubicBezTo>
                    <a:pt x="12" y="17"/>
                    <a:pt x="13" y="18"/>
                    <a:pt x="14" y="19"/>
                  </a:cubicBezTo>
                  <a:cubicBezTo>
                    <a:pt x="16" y="20"/>
                    <a:pt x="17" y="21"/>
                    <a:pt x="19" y="21"/>
                  </a:cubicBezTo>
                  <a:cubicBezTo>
                    <a:pt x="21" y="21"/>
                    <a:pt x="22" y="20"/>
                    <a:pt x="23" y="19"/>
                  </a:cubicBezTo>
                  <a:cubicBezTo>
                    <a:pt x="24" y="18"/>
                    <a:pt x="25" y="16"/>
                    <a:pt x="25" y="14"/>
                  </a:cubicBezTo>
                  <a:cubicBezTo>
                    <a:pt x="25" y="9"/>
                    <a:pt x="22" y="5"/>
                    <a:pt x="19" y="3"/>
                  </a:cubicBezTo>
                  <a:cubicBezTo>
                    <a:pt x="17" y="1"/>
                    <a:pt x="13" y="0"/>
                    <a:pt x="1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7" name="Freeform 73"/>
            <p:cNvSpPr>
              <a:spLocks noEditPoints="1"/>
            </p:cNvSpPr>
            <p:nvPr/>
          </p:nvSpPr>
          <p:spPr bwMode="auto">
            <a:xfrm>
              <a:off x="3530" y="2224"/>
              <a:ext cx="133" cy="34"/>
            </a:xfrm>
            <a:custGeom>
              <a:avLst/>
              <a:gdLst>
                <a:gd name="T0" fmla="*/ 10 w 56"/>
                <a:gd name="T1" fmla="*/ 12 h 14"/>
                <a:gd name="T2" fmla="*/ 8 w 56"/>
                <a:gd name="T3" fmla="*/ 12 h 14"/>
                <a:gd name="T4" fmla="*/ 11 w 56"/>
                <a:gd name="T5" fmla="*/ 12 h 14"/>
                <a:gd name="T6" fmla="*/ 11 w 56"/>
                <a:gd name="T7" fmla="*/ 12 h 14"/>
                <a:gd name="T8" fmla="*/ 16 w 56"/>
                <a:gd name="T9" fmla="*/ 12 h 14"/>
                <a:gd name="T10" fmla="*/ 17 w 56"/>
                <a:gd name="T11" fmla="*/ 12 h 14"/>
                <a:gd name="T12" fmla="*/ 19 w 56"/>
                <a:gd name="T13" fmla="*/ 12 h 14"/>
                <a:gd name="T14" fmla="*/ 6 w 56"/>
                <a:gd name="T15" fmla="*/ 12 h 14"/>
                <a:gd name="T16" fmla="*/ 7 w 56"/>
                <a:gd name="T17" fmla="*/ 12 h 14"/>
                <a:gd name="T18" fmla="*/ 20 w 56"/>
                <a:gd name="T19" fmla="*/ 12 h 14"/>
                <a:gd name="T20" fmla="*/ 23 w 56"/>
                <a:gd name="T21" fmla="*/ 12 h 14"/>
                <a:gd name="T22" fmla="*/ 24 w 56"/>
                <a:gd name="T23" fmla="*/ 12 h 14"/>
                <a:gd name="T24" fmla="*/ 24 w 56"/>
                <a:gd name="T25" fmla="*/ 12 h 14"/>
                <a:gd name="T26" fmla="*/ 29 w 56"/>
                <a:gd name="T27" fmla="*/ 11 h 14"/>
                <a:gd name="T28" fmla="*/ 29 w 56"/>
                <a:gd name="T29" fmla="*/ 12 h 14"/>
                <a:gd name="T30" fmla="*/ 29 w 56"/>
                <a:gd name="T31" fmla="*/ 11 h 14"/>
                <a:gd name="T32" fmla="*/ 29 w 56"/>
                <a:gd name="T33" fmla="*/ 12 h 14"/>
                <a:gd name="T34" fmla="*/ 33 w 56"/>
                <a:gd name="T35" fmla="*/ 11 h 14"/>
                <a:gd name="T36" fmla="*/ 34 w 56"/>
                <a:gd name="T37" fmla="*/ 12 h 14"/>
                <a:gd name="T38" fmla="*/ 35 w 56"/>
                <a:gd name="T39" fmla="*/ 12 h 14"/>
                <a:gd name="T40" fmla="*/ 37 w 56"/>
                <a:gd name="T41" fmla="*/ 12 h 14"/>
                <a:gd name="T42" fmla="*/ 38 w 56"/>
                <a:gd name="T43" fmla="*/ 12 h 14"/>
                <a:gd name="T44" fmla="*/ 39 w 56"/>
                <a:gd name="T45" fmla="*/ 12 h 14"/>
                <a:gd name="T46" fmla="*/ 41 w 56"/>
                <a:gd name="T47" fmla="*/ 12 h 14"/>
                <a:gd name="T48" fmla="*/ 42 w 56"/>
                <a:gd name="T49" fmla="*/ 11 h 14"/>
                <a:gd name="T50" fmla="*/ 42 w 56"/>
                <a:gd name="T51" fmla="*/ 12 h 14"/>
                <a:gd name="T52" fmla="*/ 46 w 56"/>
                <a:gd name="T53" fmla="*/ 11 h 14"/>
                <a:gd name="T54" fmla="*/ 46 w 56"/>
                <a:gd name="T55" fmla="*/ 12 h 14"/>
                <a:gd name="T56" fmla="*/ 48 w 56"/>
                <a:gd name="T57" fmla="*/ 12 h 14"/>
                <a:gd name="T58" fmla="*/ 49 w 56"/>
                <a:gd name="T59" fmla="*/ 12 h 14"/>
                <a:gd name="T60" fmla="*/ 50 w 56"/>
                <a:gd name="T61" fmla="*/ 12 h 14"/>
                <a:gd name="T62" fmla="*/ 4 w 56"/>
                <a:gd name="T63" fmla="*/ 11 h 14"/>
                <a:gd name="T64" fmla="*/ 3 w 56"/>
                <a:gd name="T65" fmla="*/ 12 h 14"/>
                <a:gd name="T66" fmla="*/ 53 w 56"/>
                <a:gd name="T67" fmla="*/ 11 h 14"/>
                <a:gd name="T68" fmla="*/ 53 w 56"/>
                <a:gd name="T69" fmla="*/ 12 h 14"/>
                <a:gd name="T70" fmla="*/ 55 w 56"/>
                <a:gd name="T71" fmla="*/ 12 h 14"/>
                <a:gd name="T72" fmla="*/ 1 w 56"/>
                <a:gd name="T73" fmla="*/ 11 h 14"/>
                <a:gd name="T74" fmla="*/ 2 w 56"/>
                <a:gd name="T75" fmla="*/ 12 h 14"/>
                <a:gd name="T76" fmla="*/ 9 w 56"/>
                <a:gd name="T77" fmla="*/ 2 h 14"/>
                <a:gd name="T78" fmla="*/ 51 w 56"/>
                <a:gd name="T79" fmla="*/ 1 h 14"/>
                <a:gd name="T80" fmla="*/ 10 w 56"/>
                <a:gd name="T81" fmla="*/ 11 h 14"/>
                <a:gd name="T82" fmla="*/ 8 w 56"/>
                <a:gd name="T83" fmla="*/ 1 h 14"/>
                <a:gd name="T84" fmla="*/ 1 w 56"/>
                <a:gd name="T85" fmla="*/ 10 h 14"/>
                <a:gd name="T86" fmla="*/ 0 w 56"/>
                <a:gd name="T87" fmla="*/ 13 h 14"/>
                <a:gd name="T88" fmla="*/ 1 w 56"/>
                <a:gd name="T89" fmla="*/ 14 h 14"/>
                <a:gd name="T90" fmla="*/ 13 w 56"/>
                <a:gd name="T91" fmla="*/ 13 h 14"/>
                <a:gd name="T92" fmla="*/ 13 w 56"/>
                <a:gd name="T93" fmla="*/ 13 h 14"/>
                <a:gd name="T94" fmla="*/ 16 w 56"/>
                <a:gd name="T95" fmla="*/ 13 h 14"/>
                <a:gd name="T96" fmla="*/ 19 w 56"/>
                <a:gd name="T97" fmla="*/ 13 h 14"/>
                <a:gd name="T98" fmla="*/ 20 w 56"/>
                <a:gd name="T99" fmla="*/ 13 h 14"/>
                <a:gd name="T100" fmla="*/ 23 w 56"/>
                <a:gd name="T101" fmla="*/ 13 h 14"/>
                <a:gd name="T102" fmla="*/ 28 w 56"/>
                <a:gd name="T103" fmla="*/ 13 h 14"/>
                <a:gd name="T104" fmla="*/ 33 w 56"/>
                <a:gd name="T105" fmla="*/ 13 h 14"/>
                <a:gd name="T106" fmla="*/ 33 w 56"/>
                <a:gd name="T107" fmla="*/ 13 h 14"/>
                <a:gd name="T108" fmla="*/ 55 w 56"/>
                <a:gd name="T109" fmla="*/ 13 h 14"/>
                <a:gd name="T110" fmla="*/ 56 w 56"/>
                <a:gd name="T111" fmla="*/ 13 h 14"/>
                <a:gd name="T112" fmla="*/ 56 w 56"/>
                <a:gd name="T113" fmla="*/ 11 h 14"/>
                <a:gd name="T114" fmla="*/ 50 w 56"/>
                <a:gd name="T11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6" h="14">
                  <a:moveTo>
                    <a:pt x="9" y="12"/>
                  </a:moveTo>
                  <a:cubicBezTo>
                    <a:pt x="10" y="12"/>
                    <a:pt x="10" y="12"/>
                    <a:pt x="10" y="12"/>
                  </a:cubicBezTo>
                  <a:cubicBezTo>
                    <a:pt x="10" y="12"/>
                    <a:pt x="10" y="12"/>
                    <a:pt x="10" y="12"/>
                  </a:cubicBezTo>
                  <a:cubicBezTo>
                    <a:pt x="8" y="12"/>
                    <a:pt x="8" y="12"/>
                    <a:pt x="8" y="12"/>
                  </a:cubicBezTo>
                  <a:cubicBezTo>
                    <a:pt x="8" y="12"/>
                    <a:pt x="8" y="12"/>
                    <a:pt x="8" y="12"/>
                  </a:cubicBezTo>
                  <a:cubicBezTo>
                    <a:pt x="8" y="12"/>
                    <a:pt x="8" y="12"/>
                    <a:pt x="8" y="12"/>
                  </a:cubicBezTo>
                  <a:cubicBezTo>
                    <a:pt x="9" y="12"/>
                    <a:pt x="9" y="12"/>
                    <a:pt x="9" y="12"/>
                  </a:cubicBezTo>
                  <a:moveTo>
                    <a:pt x="11" y="12"/>
                  </a:moveTo>
                  <a:cubicBezTo>
                    <a:pt x="11" y="12"/>
                    <a:pt x="11" y="12"/>
                    <a:pt x="11" y="12"/>
                  </a:cubicBezTo>
                  <a:cubicBezTo>
                    <a:pt x="13" y="12"/>
                    <a:pt x="13" y="12"/>
                    <a:pt x="13" y="12"/>
                  </a:cubicBezTo>
                  <a:cubicBezTo>
                    <a:pt x="13" y="12"/>
                    <a:pt x="13" y="12"/>
                    <a:pt x="13" y="12"/>
                  </a:cubicBezTo>
                  <a:cubicBezTo>
                    <a:pt x="11" y="12"/>
                    <a:pt x="11" y="12"/>
                    <a:pt x="11" y="12"/>
                  </a:cubicBezTo>
                  <a:moveTo>
                    <a:pt x="14" y="12"/>
                  </a:moveTo>
                  <a:cubicBezTo>
                    <a:pt x="14" y="12"/>
                    <a:pt x="14" y="12"/>
                    <a:pt x="14" y="12"/>
                  </a:cubicBezTo>
                  <a:cubicBezTo>
                    <a:pt x="16" y="12"/>
                    <a:pt x="16" y="12"/>
                    <a:pt x="16" y="12"/>
                  </a:cubicBezTo>
                  <a:cubicBezTo>
                    <a:pt x="16" y="12"/>
                    <a:pt x="16" y="12"/>
                    <a:pt x="16" y="12"/>
                  </a:cubicBezTo>
                  <a:cubicBezTo>
                    <a:pt x="14" y="12"/>
                    <a:pt x="14" y="12"/>
                    <a:pt x="14" y="12"/>
                  </a:cubicBezTo>
                  <a:moveTo>
                    <a:pt x="17" y="12"/>
                  </a:moveTo>
                  <a:cubicBezTo>
                    <a:pt x="17" y="12"/>
                    <a:pt x="17" y="12"/>
                    <a:pt x="17" y="12"/>
                  </a:cubicBezTo>
                  <a:cubicBezTo>
                    <a:pt x="20" y="12"/>
                    <a:pt x="20" y="12"/>
                    <a:pt x="20" y="12"/>
                  </a:cubicBezTo>
                  <a:cubicBezTo>
                    <a:pt x="19" y="12"/>
                    <a:pt x="19" y="12"/>
                    <a:pt x="19" y="12"/>
                  </a:cubicBezTo>
                  <a:cubicBezTo>
                    <a:pt x="17" y="12"/>
                    <a:pt x="17" y="12"/>
                    <a:pt x="17" y="12"/>
                  </a:cubicBezTo>
                  <a:moveTo>
                    <a:pt x="6" y="12"/>
                  </a:moveTo>
                  <a:cubicBezTo>
                    <a:pt x="6" y="12"/>
                    <a:pt x="6" y="12"/>
                    <a:pt x="6" y="12"/>
                  </a:cubicBezTo>
                  <a:cubicBezTo>
                    <a:pt x="6" y="12"/>
                    <a:pt x="6" y="12"/>
                    <a:pt x="6" y="12"/>
                  </a:cubicBezTo>
                  <a:cubicBezTo>
                    <a:pt x="7" y="12"/>
                    <a:pt x="7" y="12"/>
                    <a:pt x="7" y="12"/>
                  </a:cubicBezTo>
                  <a:cubicBezTo>
                    <a:pt x="7" y="12"/>
                    <a:pt x="7" y="12"/>
                    <a:pt x="7" y="12"/>
                  </a:cubicBezTo>
                  <a:cubicBezTo>
                    <a:pt x="6" y="12"/>
                    <a:pt x="6" y="12"/>
                    <a:pt x="6" y="12"/>
                  </a:cubicBezTo>
                  <a:moveTo>
                    <a:pt x="20" y="12"/>
                  </a:moveTo>
                  <a:cubicBezTo>
                    <a:pt x="20" y="12"/>
                    <a:pt x="20" y="12"/>
                    <a:pt x="20" y="12"/>
                  </a:cubicBezTo>
                  <a:cubicBezTo>
                    <a:pt x="21" y="12"/>
                    <a:pt x="21" y="12"/>
                    <a:pt x="21" y="12"/>
                  </a:cubicBezTo>
                  <a:cubicBezTo>
                    <a:pt x="23" y="12"/>
                    <a:pt x="23" y="12"/>
                    <a:pt x="23" y="12"/>
                  </a:cubicBezTo>
                  <a:cubicBezTo>
                    <a:pt x="23" y="12"/>
                    <a:pt x="23" y="12"/>
                    <a:pt x="23" y="12"/>
                  </a:cubicBezTo>
                  <a:cubicBezTo>
                    <a:pt x="20" y="12"/>
                    <a:pt x="20" y="12"/>
                    <a:pt x="20" y="12"/>
                  </a:cubicBezTo>
                  <a:moveTo>
                    <a:pt x="24" y="12"/>
                  </a:moveTo>
                  <a:cubicBezTo>
                    <a:pt x="24" y="12"/>
                    <a:pt x="24" y="12"/>
                    <a:pt x="24" y="12"/>
                  </a:cubicBezTo>
                  <a:cubicBezTo>
                    <a:pt x="27" y="12"/>
                    <a:pt x="27" y="12"/>
                    <a:pt x="27" y="12"/>
                  </a:cubicBezTo>
                  <a:cubicBezTo>
                    <a:pt x="26" y="12"/>
                    <a:pt x="26" y="12"/>
                    <a:pt x="26" y="12"/>
                  </a:cubicBezTo>
                  <a:cubicBezTo>
                    <a:pt x="24" y="12"/>
                    <a:pt x="24" y="12"/>
                    <a:pt x="24" y="12"/>
                  </a:cubicBezTo>
                  <a:moveTo>
                    <a:pt x="27" y="12"/>
                  </a:moveTo>
                  <a:cubicBezTo>
                    <a:pt x="28" y="11"/>
                    <a:pt x="28" y="11"/>
                    <a:pt x="28" y="11"/>
                  </a:cubicBezTo>
                  <a:cubicBezTo>
                    <a:pt x="29" y="11"/>
                    <a:pt x="29" y="11"/>
                    <a:pt x="29" y="11"/>
                  </a:cubicBezTo>
                  <a:cubicBezTo>
                    <a:pt x="28" y="12"/>
                    <a:pt x="28" y="12"/>
                    <a:pt x="28" y="12"/>
                  </a:cubicBezTo>
                  <a:cubicBezTo>
                    <a:pt x="27" y="12"/>
                    <a:pt x="27" y="12"/>
                    <a:pt x="27" y="12"/>
                  </a:cubicBezTo>
                  <a:moveTo>
                    <a:pt x="29" y="12"/>
                  </a:moveTo>
                  <a:cubicBezTo>
                    <a:pt x="29" y="12"/>
                    <a:pt x="29" y="12"/>
                    <a:pt x="29" y="12"/>
                  </a:cubicBezTo>
                  <a:cubicBezTo>
                    <a:pt x="29" y="12"/>
                    <a:pt x="29" y="12"/>
                    <a:pt x="29" y="12"/>
                  </a:cubicBezTo>
                  <a:cubicBezTo>
                    <a:pt x="29" y="11"/>
                    <a:pt x="29" y="11"/>
                    <a:pt x="29" y="11"/>
                  </a:cubicBezTo>
                  <a:cubicBezTo>
                    <a:pt x="31" y="11"/>
                    <a:pt x="31" y="11"/>
                    <a:pt x="31" y="11"/>
                  </a:cubicBezTo>
                  <a:cubicBezTo>
                    <a:pt x="31" y="12"/>
                    <a:pt x="31" y="12"/>
                    <a:pt x="31" y="12"/>
                  </a:cubicBezTo>
                  <a:cubicBezTo>
                    <a:pt x="29" y="12"/>
                    <a:pt x="29" y="12"/>
                    <a:pt x="29" y="12"/>
                  </a:cubicBezTo>
                  <a:moveTo>
                    <a:pt x="32" y="12"/>
                  </a:moveTo>
                  <a:cubicBezTo>
                    <a:pt x="32" y="11"/>
                    <a:pt x="32" y="11"/>
                    <a:pt x="32" y="11"/>
                  </a:cubicBezTo>
                  <a:cubicBezTo>
                    <a:pt x="33" y="11"/>
                    <a:pt x="33" y="11"/>
                    <a:pt x="33" y="11"/>
                  </a:cubicBezTo>
                  <a:cubicBezTo>
                    <a:pt x="33" y="12"/>
                    <a:pt x="33" y="12"/>
                    <a:pt x="33" y="12"/>
                  </a:cubicBezTo>
                  <a:cubicBezTo>
                    <a:pt x="32" y="12"/>
                    <a:pt x="32" y="12"/>
                    <a:pt x="32" y="12"/>
                  </a:cubicBezTo>
                  <a:moveTo>
                    <a:pt x="34" y="12"/>
                  </a:moveTo>
                  <a:cubicBezTo>
                    <a:pt x="34" y="11"/>
                    <a:pt x="34" y="11"/>
                    <a:pt x="34" y="11"/>
                  </a:cubicBezTo>
                  <a:cubicBezTo>
                    <a:pt x="36" y="11"/>
                    <a:pt x="36" y="11"/>
                    <a:pt x="36" y="11"/>
                  </a:cubicBezTo>
                  <a:cubicBezTo>
                    <a:pt x="35" y="12"/>
                    <a:pt x="35" y="12"/>
                    <a:pt x="35" y="12"/>
                  </a:cubicBezTo>
                  <a:cubicBezTo>
                    <a:pt x="34" y="12"/>
                    <a:pt x="34" y="12"/>
                    <a:pt x="34" y="12"/>
                  </a:cubicBezTo>
                  <a:moveTo>
                    <a:pt x="36" y="12"/>
                  </a:moveTo>
                  <a:cubicBezTo>
                    <a:pt x="37" y="12"/>
                    <a:pt x="37" y="12"/>
                    <a:pt x="37" y="12"/>
                  </a:cubicBezTo>
                  <a:cubicBezTo>
                    <a:pt x="37" y="11"/>
                    <a:pt x="37" y="11"/>
                    <a:pt x="37" y="11"/>
                  </a:cubicBezTo>
                  <a:cubicBezTo>
                    <a:pt x="39" y="11"/>
                    <a:pt x="39" y="11"/>
                    <a:pt x="39" y="11"/>
                  </a:cubicBezTo>
                  <a:cubicBezTo>
                    <a:pt x="38" y="12"/>
                    <a:pt x="38" y="12"/>
                    <a:pt x="38" y="12"/>
                  </a:cubicBezTo>
                  <a:cubicBezTo>
                    <a:pt x="36" y="12"/>
                    <a:pt x="36" y="12"/>
                    <a:pt x="36" y="12"/>
                  </a:cubicBezTo>
                  <a:moveTo>
                    <a:pt x="39" y="12"/>
                  </a:moveTo>
                  <a:cubicBezTo>
                    <a:pt x="39" y="12"/>
                    <a:pt x="39" y="12"/>
                    <a:pt x="39" y="12"/>
                  </a:cubicBezTo>
                  <a:cubicBezTo>
                    <a:pt x="40" y="11"/>
                    <a:pt x="40" y="11"/>
                    <a:pt x="40" y="11"/>
                  </a:cubicBezTo>
                  <a:cubicBezTo>
                    <a:pt x="41" y="11"/>
                    <a:pt x="41" y="11"/>
                    <a:pt x="41" y="11"/>
                  </a:cubicBezTo>
                  <a:cubicBezTo>
                    <a:pt x="41" y="12"/>
                    <a:pt x="41" y="12"/>
                    <a:pt x="41" y="12"/>
                  </a:cubicBezTo>
                  <a:cubicBezTo>
                    <a:pt x="39" y="12"/>
                    <a:pt x="39" y="12"/>
                    <a:pt x="39" y="12"/>
                  </a:cubicBezTo>
                  <a:moveTo>
                    <a:pt x="42" y="12"/>
                  </a:moveTo>
                  <a:cubicBezTo>
                    <a:pt x="42" y="11"/>
                    <a:pt x="42" y="11"/>
                    <a:pt x="42" y="11"/>
                  </a:cubicBezTo>
                  <a:cubicBezTo>
                    <a:pt x="44" y="11"/>
                    <a:pt x="44" y="11"/>
                    <a:pt x="44" y="11"/>
                  </a:cubicBezTo>
                  <a:cubicBezTo>
                    <a:pt x="43" y="12"/>
                    <a:pt x="43" y="12"/>
                    <a:pt x="43" y="12"/>
                  </a:cubicBezTo>
                  <a:cubicBezTo>
                    <a:pt x="42" y="12"/>
                    <a:pt x="42" y="12"/>
                    <a:pt x="42" y="12"/>
                  </a:cubicBezTo>
                  <a:moveTo>
                    <a:pt x="44" y="12"/>
                  </a:moveTo>
                  <a:cubicBezTo>
                    <a:pt x="45" y="11"/>
                    <a:pt x="45" y="11"/>
                    <a:pt x="45" y="11"/>
                  </a:cubicBezTo>
                  <a:cubicBezTo>
                    <a:pt x="46" y="11"/>
                    <a:pt x="46" y="11"/>
                    <a:pt x="46" y="11"/>
                  </a:cubicBezTo>
                  <a:cubicBezTo>
                    <a:pt x="45" y="12"/>
                    <a:pt x="45" y="12"/>
                    <a:pt x="45" y="12"/>
                  </a:cubicBezTo>
                  <a:cubicBezTo>
                    <a:pt x="44" y="12"/>
                    <a:pt x="44" y="12"/>
                    <a:pt x="44" y="12"/>
                  </a:cubicBezTo>
                  <a:moveTo>
                    <a:pt x="46" y="12"/>
                  </a:moveTo>
                  <a:cubicBezTo>
                    <a:pt x="47" y="11"/>
                    <a:pt x="47" y="11"/>
                    <a:pt x="47" y="11"/>
                  </a:cubicBezTo>
                  <a:cubicBezTo>
                    <a:pt x="48" y="11"/>
                    <a:pt x="48" y="11"/>
                    <a:pt x="48" y="11"/>
                  </a:cubicBezTo>
                  <a:cubicBezTo>
                    <a:pt x="48" y="12"/>
                    <a:pt x="48" y="12"/>
                    <a:pt x="48" y="12"/>
                  </a:cubicBezTo>
                  <a:cubicBezTo>
                    <a:pt x="46" y="12"/>
                    <a:pt x="46" y="12"/>
                    <a:pt x="46" y="12"/>
                  </a:cubicBezTo>
                  <a:moveTo>
                    <a:pt x="49" y="12"/>
                  </a:moveTo>
                  <a:cubicBezTo>
                    <a:pt x="49" y="12"/>
                    <a:pt x="49" y="12"/>
                    <a:pt x="49" y="12"/>
                  </a:cubicBezTo>
                  <a:cubicBezTo>
                    <a:pt x="49" y="11"/>
                    <a:pt x="49" y="11"/>
                    <a:pt x="49" y="11"/>
                  </a:cubicBezTo>
                  <a:cubicBezTo>
                    <a:pt x="50" y="11"/>
                    <a:pt x="50" y="11"/>
                    <a:pt x="50" y="11"/>
                  </a:cubicBezTo>
                  <a:cubicBezTo>
                    <a:pt x="50" y="12"/>
                    <a:pt x="50" y="12"/>
                    <a:pt x="50" y="12"/>
                  </a:cubicBezTo>
                  <a:cubicBezTo>
                    <a:pt x="49" y="12"/>
                    <a:pt x="49" y="12"/>
                    <a:pt x="49" y="12"/>
                  </a:cubicBezTo>
                  <a:moveTo>
                    <a:pt x="3" y="12"/>
                  </a:moveTo>
                  <a:cubicBezTo>
                    <a:pt x="4" y="11"/>
                    <a:pt x="4" y="11"/>
                    <a:pt x="4" y="11"/>
                  </a:cubicBezTo>
                  <a:cubicBezTo>
                    <a:pt x="4" y="11"/>
                    <a:pt x="5" y="11"/>
                    <a:pt x="5" y="12"/>
                  </a:cubicBezTo>
                  <a:cubicBezTo>
                    <a:pt x="5" y="12"/>
                    <a:pt x="5" y="12"/>
                    <a:pt x="5" y="12"/>
                  </a:cubicBezTo>
                  <a:cubicBezTo>
                    <a:pt x="3" y="12"/>
                    <a:pt x="3" y="12"/>
                    <a:pt x="3" y="12"/>
                  </a:cubicBezTo>
                  <a:moveTo>
                    <a:pt x="51" y="12"/>
                  </a:moveTo>
                  <a:cubicBezTo>
                    <a:pt x="51" y="11"/>
                    <a:pt x="51" y="11"/>
                    <a:pt x="51" y="11"/>
                  </a:cubicBezTo>
                  <a:cubicBezTo>
                    <a:pt x="53" y="11"/>
                    <a:pt x="53" y="11"/>
                    <a:pt x="53" y="11"/>
                  </a:cubicBezTo>
                  <a:cubicBezTo>
                    <a:pt x="52" y="12"/>
                    <a:pt x="52" y="12"/>
                    <a:pt x="52" y="12"/>
                  </a:cubicBezTo>
                  <a:cubicBezTo>
                    <a:pt x="51" y="12"/>
                    <a:pt x="51" y="12"/>
                    <a:pt x="51" y="12"/>
                  </a:cubicBezTo>
                  <a:moveTo>
                    <a:pt x="53" y="12"/>
                  </a:moveTo>
                  <a:cubicBezTo>
                    <a:pt x="54" y="11"/>
                    <a:pt x="54" y="11"/>
                    <a:pt x="54" y="11"/>
                  </a:cubicBezTo>
                  <a:cubicBezTo>
                    <a:pt x="55" y="11"/>
                    <a:pt x="55" y="11"/>
                    <a:pt x="55" y="11"/>
                  </a:cubicBezTo>
                  <a:cubicBezTo>
                    <a:pt x="55" y="12"/>
                    <a:pt x="55" y="12"/>
                    <a:pt x="55" y="12"/>
                  </a:cubicBezTo>
                  <a:cubicBezTo>
                    <a:pt x="53" y="12"/>
                    <a:pt x="53" y="12"/>
                    <a:pt x="53" y="12"/>
                  </a:cubicBezTo>
                  <a:moveTo>
                    <a:pt x="2" y="12"/>
                  </a:moveTo>
                  <a:cubicBezTo>
                    <a:pt x="1" y="12"/>
                    <a:pt x="1" y="11"/>
                    <a:pt x="1" y="11"/>
                  </a:cubicBezTo>
                  <a:cubicBezTo>
                    <a:pt x="2" y="11"/>
                    <a:pt x="2" y="11"/>
                    <a:pt x="3" y="11"/>
                  </a:cubicBezTo>
                  <a:cubicBezTo>
                    <a:pt x="3" y="12"/>
                    <a:pt x="3" y="12"/>
                    <a:pt x="3" y="12"/>
                  </a:cubicBezTo>
                  <a:cubicBezTo>
                    <a:pt x="2" y="12"/>
                    <a:pt x="2" y="12"/>
                    <a:pt x="2" y="12"/>
                  </a:cubicBezTo>
                  <a:moveTo>
                    <a:pt x="9" y="11"/>
                  </a:moveTo>
                  <a:cubicBezTo>
                    <a:pt x="6" y="11"/>
                    <a:pt x="4" y="11"/>
                    <a:pt x="2" y="10"/>
                  </a:cubicBezTo>
                  <a:cubicBezTo>
                    <a:pt x="9" y="2"/>
                    <a:pt x="9" y="2"/>
                    <a:pt x="9" y="2"/>
                  </a:cubicBezTo>
                  <a:cubicBezTo>
                    <a:pt x="17" y="1"/>
                    <a:pt x="26" y="1"/>
                    <a:pt x="34" y="1"/>
                  </a:cubicBezTo>
                  <a:cubicBezTo>
                    <a:pt x="40" y="1"/>
                    <a:pt x="45" y="1"/>
                    <a:pt x="50" y="1"/>
                  </a:cubicBezTo>
                  <a:cubicBezTo>
                    <a:pt x="50" y="1"/>
                    <a:pt x="51" y="1"/>
                    <a:pt x="51" y="1"/>
                  </a:cubicBezTo>
                  <a:cubicBezTo>
                    <a:pt x="52" y="2"/>
                    <a:pt x="52" y="2"/>
                    <a:pt x="52" y="2"/>
                  </a:cubicBezTo>
                  <a:cubicBezTo>
                    <a:pt x="55" y="10"/>
                    <a:pt x="55" y="10"/>
                    <a:pt x="55" y="10"/>
                  </a:cubicBezTo>
                  <a:cubicBezTo>
                    <a:pt x="10" y="11"/>
                    <a:pt x="10" y="11"/>
                    <a:pt x="10" y="11"/>
                  </a:cubicBezTo>
                  <a:cubicBezTo>
                    <a:pt x="9" y="11"/>
                    <a:pt x="9" y="11"/>
                    <a:pt x="9" y="11"/>
                  </a:cubicBezTo>
                  <a:moveTo>
                    <a:pt x="34" y="0"/>
                  </a:moveTo>
                  <a:cubicBezTo>
                    <a:pt x="26" y="0"/>
                    <a:pt x="17" y="0"/>
                    <a:pt x="8" y="1"/>
                  </a:cubicBezTo>
                  <a:cubicBezTo>
                    <a:pt x="8" y="1"/>
                    <a:pt x="8" y="1"/>
                    <a:pt x="8" y="1"/>
                  </a:cubicBezTo>
                  <a:cubicBezTo>
                    <a:pt x="1" y="10"/>
                    <a:pt x="1" y="10"/>
                    <a:pt x="1" y="10"/>
                  </a:cubicBezTo>
                  <a:cubicBezTo>
                    <a:pt x="1" y="10"/>
                    <a:pt x="1" y="10"/>
                    <a:pt x="1" y="10"/>
                  </a:cubicBezTo>
                  <a:cubicBezTo>
                    <a:pt x="1" y="10"/>
                    <a:pt x="1" y="10"/>
                    <a:pt x="1" y="10"/>
                  </a:cubicBezTo>
                  <a:cubicBezTo>
                    <a:pt x="0" y="11"/>
                    <a:pt x="0" y="12"/>
                    <a:pt x="1" y="13"/>
                  </a:cubicBezTo>
                  <a:cubicBezTo>
                    <a:pt x="0" y="13"/>
                    <a:pt x="0" y="13"/>
                    <a:pt x="0" y="13"/>
                  </a:cubicBezTo>
                  <a:cubicBezTo>
                    <a:pt x="1" y="13"/>
                    <a:pt x="1" y="13"/>
                    <a:pt x="1" y="13"/>
                  </a:cubicBezTo>
                  <a:cubicBezTo>
                    <a:pt x="1" y="13"/>
                    <a:pt x="1" y="13"/>
                    <a:pt x="1" y="13"/>
                  </a:cubicBezTo>
                  <a:cubicBezTo>
                    <a:pt x="1" y="14"/>
                    <a:pt x="1" y="14"/>
                    <a:pt x="1" y="14"/>
                  </a:cubicBezTo>
                  <a:cubicBezTo>
                    <a:pt x="1" y="14"/>
                    <a:pt x="1" y="14"/>
                    <a:pt x="1" y="14"/>
                  </a:cubicBezTo>
                  <a:cubicBezTo>
                    <a:pt x="2" y="13"/>
                    <a:pt x="2" y="13"/>
                    <a:pt x="2" y="13"/>
                  </a:cubicBezTo>
                  <a:cubicBezTo>
                    <a:pt x="3" y="13"/>
                    <a:pt x="7" y="13"/>
                    <a:pt x="13" y="13"/>
                  </a:cubicBezTo>
                  <a:cubicBezTo>
                    <a:pt x="13" y="13"/>
                    <a:pt x="13" y="13"/>
                    <a:pt x="13" y="13"/>
                  </a:cubicBezTo>
                  <a:cubicBezTo>
                    <a:pt x="13" y="13"/>
                    <a:pt x="13" y="13"/>
                    <a:pt x="13" y="13"/>
                  </a:cubicBezTo>
                  <a:cubicBezTo>
                    <a:pt x="13" y="13"/>
                    <a:pt x="13" y="13"/>
                    <a:pt x="13" y="13"/>
                  </a:cubicBezTo>
                  <a:cubicBezTo>
                    <a:pt x="14" y="13"/>
                    <a:pt x="15" y="13"/>
                    <a:pt x="15" y="13"/>
                  </a:cubicBezTo>
                  <a:cubicBezTo>
                    <a:pt x="16" y="13"/>
                    <a:pt x="16" y="13"/>
                    <a:pt x="16" y="13"/>
                  </a:cubicBezTo>
                  <a:cubicBezTo>
                    <a:pt x="16" y="13"/>
                    <a:pt x="16" y="13"/>
                    <a:pt x="16" y="13"/>
                  </a:cubicBezTo>
                  <a:cubicBezTo>
                    <a:pt x="16" y="13"/>
                    <a:pt x="16" y="13"/>
                    <a:pt x="16" y="13"/>
                  </a:cubicBezTo>
                  <a:cubicBezTo>
                    <a:pt x="17" y="13"/>
                    <a:pt x="18" y="13"/>
                    <a:pt x="19" y="13"/>
                  </a:cubicBezTo>
                  <a:cubicBezTo>
                    <a:pt x="19" y="13"/>
                    <a:pt x="19" y="13"/>
                    <a:pt x="19" y="13"/>
                  </a:cubicBezTo>
                  <a:cubicBezTo>
                    <a:pt x="20" y="13"/>
                    <a:pt x="20" y="13"/>
                    <a:pt x="20" y="13"/>
                  </a:cubicBezTo>
                  <a:cubicBezTo>
                    <a:pt x="20" y="13"/>
                    <a:pt x="20" y="13"/>
                    <a:pt x="20" y="13"/>
                  </a:cubicBezTo>
                  <a:cubicBezTo>
                    <a:pt x="20" y="13"/>
                    <a:pt x="20" y="13"/>
                    <a:pt x="20" y="13"/>
                  </a:cubicBezTo>
                  <a:cubicBezTo>
                    <a:pt x="21" y="13"/>
                    <a:pt x="22" y="13"/>
                    <a:pt x="23" y="13"/>
                  </a:cubicBezTo>
                  <a:cubicBezTo>
                    <a:pt x="23" y="13"/>
                    <a:pt x="23" y="13"/>
                    <a:pt x="23" y="13"/>
                  </a:cubicBezTo>
                  <a:cubicBezTo>
                    <a:pt x="23" y="13"/>
                    <a:pt x="23" y="13"/>
                    <a:pt x="23" y="13"/>
                  </a:cubicBezTo>
                  <a:cubicBezTo>
                    <a:pt x="23" y="13"/>
                    <a:pt x="23" y="13"/>
                    <a:pt x="23" y="13"/>
                  </a:cubicBezTo>
                  <a:cubicBezTo>
                    <a:pt x="25" y="13"/>
                    <a:pt x="27" y="13"/>
                    <a:pt x="28" y="13"/>
                  </a:cubicBezTo>
                  <a:cubicBezTo>
                    <a:pt x="28" y="13"/>
                    <a:pt x="28" y="13"/>
                    <a:pt x="28" y="13"/>
                  </a:cubicBezTo>
                  <a:cubicBezTo>
                    <a:pt x="29" y="13"/>
                    <a:pt x="29" y="13"/>
                    <a:pt x="29" y="13"/>
                  </a:cubicBezTo>
                  <a:cubicBezTo>
                    <a:pt x="30" y="13"/>
                    <a:pt x="31" y="13"/>
                    <a:pt x="32" y="13"/>
                  </a:cubicBezTo>
                  <a:cubicBezTo>
                    <a:pt x="33" y="13"/>
                    <a:pt x="33" y="13"/>
                    <a:pt x="33" y="13"/>
                  </a:cubicBezTo>
                  <a:cubicBezTo>
                    <a:pt x="33" y="13"/>
                    <a:pt x="33" y="13"/>
                    <a:pt x="33" y="13"/>
                  </a:cubicBezTo>
                  <a:cubicBezTo>
                    <a:pt x="33" y="13"/>
                    <a:pt x="33" y="13"/>
                    <a:pt x="33" y="13"/>
                  </a:cubicBezTo>
                  <a:cubicBezTo>
                    <a:pt x="33" y="13"/>
                    <a:pt x="33" y="13"/>
                    <a:pt x="33" y="13"/>
                  </a:cubicBezTo>
                  <a:cubicBezTo>
                    <a:pt x="44" y="13"/>
                    <a:pt x="54" y="13"/>
                    <a:pt x="55" y="13"/>
                  </a:cubicBezTo>
                  <a:cubicBezTo>
                    <a:pt x="55" y="13"/>
                    <a:pt x="55" y="13"/>
                    <a:pt x="55" y="13"/>
                  </a:cubicBezTo>
                  <a:cubicBezTo>
                    <a:pt x="55" y="13"/>
                    <a:pt x="55" y="13"/>
                    <a:pt x="55" y="13"/>
                  </a:cubicBezTo>
                  <a:cubicBezTo>
                    <a:pt x="56" y="13"/>
                    <a:pt x="56" y="13"/>
                    <a:pt x="56" y="13"/>
                  </a:cubicBezTo>
                  <a:cubicBezTo>
                    <a:pt x="56" y="13"/>
                    <a:pt x="56" y="13"/>
                    <a:pt x="56" y="13"/>
                  </a:cubicBezTo>
                  <a:cubicBezTo>
                    <a:pt x="56" y="13"/>
                    <a:pt x="56" y="13"/>
                    <a:pt x="56" y="13"/>
                  </a:cubicBezTo>
                  <a:cubicBezTo>
                    <a:pt x="56" y="11"/>
                    <a:pt x="56" y="11"/>
                    <a:pt x="56" y="11"/>
                  </a:cubicBezTo>
                  <a:cubicBezTo>
                    <a:pt x="56" y="11"/>
                    <a:pt x="56" y="11"/>
                    <a:pt x="56" y="11"/>
                  </a:cubicBezTo>
                  <a:cubicBezTo>
                    <a:pt x="56" y="11"/>
                    <a:pt x="56" y="11"/>
                    <a:pt x="56" y="11"/>
                  </a:cubicBezTo>
                  <a:cubicBezTo>
                    <a:pt x="53" y="2"/>
                    <a:pt x="53" y="2"/>
                    <a:pt x="53" y="2"/>
                  </a:cubicBezTo>
                  <a:cubicBezTo>
                    <a:pt x="53" y="2"/>
                    <a:pt x="53" y="1"/>
                    <a:pt x="52" y="1"/>
                  </a:cubicBezTo>
                  <a:cubicBezTo>
                    <a:pt x="51" y="0"/>
                    <a:pt x="51" y="0"/>
                    <a:pt x="50" y="0"/>
                  </a:cubicBezTo>
                  <a:cubicBezTo>
                    <a:pt x="45" y="0"/>
                    <a:pt x="39" y="0"/>
                    <a:pt x="3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8" name="Freeform 74"/>
            <p:cNvSpPr>
              <a:spLocks noEditPoints="1"/>
            </p:cNvSpPr>
            <p:nvPr/>
          </p:nvSpPr>
          <p:spPr bwMode="auto">
            <a:xfrm>
              <a:off x="3565" y="2239"/>
              <a:ext cx="55" cy="7"/>
            </a:xfrm>
            <a:custGeom>
              <a:avLst/>
              <a:gdLst>
                <a:gd name="T0" fmla="*/ 1 w 23"/>
                <a:gd name="T1" fmla="*/ 2 h 3"/>
                <a:gd name="T2" fmla="*/ 1 w 23"/>
                <a:gd name="T3" fmla="*/ 2 h 3"/>
                <a:gd name="T4" fmla="*/ 1 w 23"/>
                <a:gd name="T5" fmla="*/ 1 h 3"/>
                <a:gd name="T6" fmla="*/ 13 w 23"/>
                <a:gd name="T7" fmla="*/ 1 h 3"/>
                <a:gd name="T8" fmla="*/ 22 w 23"/>
                <a:gd name="T9" fmla="*/ 1 h 3"/>
                <a:gd name="T10" fmla="*/ 22 w 23"/>
                <a:gd name="T11" fmla="*/ 2 h 3"/>
                <a:gd name="T12" fmla="*/ 11 w 23"/>
                <a:gd name="T13" fmla="*/ 2 h 3"/>
                <a:gd name="T14" fmla="*/ 1 w 23"/>
                <a:gd name="T15" fmla="*/ 2 h 3"/>
                <a:gd name="T16" fmla="*/ 13 w 23"/>
                <a:gd name="T17" fmla="*/ 0 h 3"/>
                <a:gd name="T18" fmla="*/ 0 w 23"/>
                <a:gd name="T19" fmla="*/ 0 h 3"/>
                <a:gd name="T20" fmla="*/ 0 w 23"/>
                <a:gd name="T21" fmla="*/ 1 h 3"/>
                <a:gd name="T22" fmla="*/ 0 w 23"/>
                <a:gd name="T23" fmla="*/ 1 h 3"/>
                <a:gd name="T24" fmla="*/ 0 w 23"/>
                <a:gd name="T25" fmla="*/ 2 h 3"/>
                <a:gd name="T26" fmla="*/ 0 w 23"/>
                <a:gd name="T27" fmla="*/ 3 h 3"/>
                <a:gd name="T28" fmla="*/ 0 w 23"/>
                <a:gd name="T29" fmla="*/ 3 h 3"/>
                <a:gd name="T30" fmla="*/ 11 w 23"/>
                <a:gd name="T31" fmla="*/ 3 h 3"/>
                <a:gd name="T32" fmla="*/ 23 w 23"/>
                <a:gd name="T33" fmla="*/ 3 h 3"/>
                <a:gd name="T34" fmla="*/ 23 w 23"/>
                <a:gd name="T35" fmla="*/ 3 h 3"/>
                <a:gd name="T36" fmla="*/ 23 w 23"/>
                <a:gd name="T37" fmla="*/ 3 h 3"/>
                <a:gd name="T38" fmla="*/ 23 w 23"/>
                <a:gd name="T39" fmla="*/ 1 h 3"/>
                <a:gd name="T40" fmla="*/ 23 w 23"/>
                <a:gd name="T41" fmla="*/ 0 h 3"/>
                <a:gd name="T42" fmla="*/ 13 w 23"/>
                <a:gd name="T4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3">
                  <a:moveTo>
                    <a:pt x="1" y="2"/>
                  </a:moveTo>
                  <a:cubicBezTo>
                    <a:pt x="1" y="2"/>
                    <a:pt x="1" y="2"/>
                    <a:pt x="1" y="2"/>
                  </a:cubicBezTo>
                  <a:cubicBezTo>
                    <a:pt x="1" y="1"/>
                    <a:pt x="1" y="1"/>
                    <a:pt x="1" y="1"/>
                  </a:cubicBezTo>
                  <a:cubicBezTo>
                    <a:pt x="5" y="1"/>
                    <a:pt x="9" y="1"/>
                    <a:pt x="13" y="1"/>
                  </a:cubicBezTo>
                  <a:cubicBezTo>
                    <a:pt x="16" y="1"/>
                    <a:pt x="19" y="1"/>
                    <a:pt x="22" y="1"/>
                  </a:cubicBezTo>
                  <a:cubicBezTo>
                    <a:pt x="22" y="2"/>
                    <a:pt x="22" y="2"/>
                    <a:pt x="22" y="2"/>
                  </a:cubicBezTo>
                  <a:cubicBezTo>
                    <a:pt x="18" y="2"/>
                    <a:pt x="14" y="2"/>
                    <a:pt x="11" y="2"/>
                  </a:cubicBezTo>
                  <a:cubicBezTo>
                    <a:pt x="7" y="2"/>
                    <a:pt x="4" y="2"/>
                    <a:pt x="1" y="2"/>
                  </a:cubicBezTo>
                  <a:moveTo>
                    <a:pt x="13" y="0"/>
                  </a:moveTo>
                  <a:cubicBezTo>
                    <a:pt x="9" y="0"/>
                    <a:pt x="5" y="0"/>
                    <a:pt x="0" y="0"/>
                  </a:cubicBezTo>
                  <a:cubicBezTo>
                    <a:pt x="0" y="1"/>
                    <a:pt x="0" y="1"/>
                    <a:pt x="0" y="1"/>
                  </a:cubicBezTo>
                  <a:cubicBezTo>
                    <a:pt x="0" y="1"/>
                    <a:pt x="0" y="1"/>
                    <a:pt x="0" y="1"/>
                  </a:cubicBezTo>
                  <a:cubicBezTo>
                    <a:pt x="0" y="2"/>
                    <a:pt x="0" y="2"/>
                    <a:pt x="0" y="2"/>
                  </a:cubicBezTo>
                  <a:cubicBezTo>
                    <a:pt x="0" y="2"/>
                    <a:pt x="0" y="3"/>
                    <a:pt x="0" y="3"/>
                  </a:cubicBezTo>
                  <a:cubicBezTo>
                    <a:pt x="0" y="3"/>
                    <a:pt x="0" y="3"/>
                    <a:pt x="0" y="3"/>
                  </a:cubicBezTo>
                  <a:cubicBezTo>
                    <a:pt x="4" y="3"/>
                    <a:pt x="7" y="3"/>
                    <a:pt x="11" y="3"/>
                  </a:cubicBezTo>
                  <a:cubicBezTo>
                    <a:pt x="15" y="3"/>
                    <a:pt x="19" y="3"/>
                    <a:pt x="23" y="3"/>
                  </a:cubicBezTo>
                  <a:cubicBezTo>
                    <a:pt x="23" y="3"/>
                    <a:pt x="23" y="3"/>
                    <a:pt x="23" y="3"/>
                  </a:cubicBezTo>
                  <a:cubicBezTo>
                    <a:pt x="23" y="3"/>
                    <a:pt x="23" y="3"/>
                    <a:pt x="23" y="3"/>
                  </a:cubicBezTo>
                  <a:cubicBezTo>
                    <a:pt x="23" y="1"/>
                    <a:pt x="23" y="1"/>
                    <a:pt x="23" y="1"/>
                  </a:cubicBezTo>
                  <a:cubicBezTo>
                    <a:pt x="23" y="0"/>
                    <a:pt x="23" y="0"/>
                    <a:pt x="23" y="0"/>
                  </a:cubicBezTo>
                  <a:cubicBezTo>
                    <a:pt x="19" y="0"/>
                    <a:pt x="16" y="0"/>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9" name="Freeform 75"/>
            <p:cNvSpPr>
              <a:spLocks noEditPoints="1"/>
            </p:cNvSpPr>
            <p:nvPr/>
          </p:nvSpPr>
          <p:spPr bwMode="auto">
            <a:xfrm>
              <a:off x="3551" y="2229"/>
              <a:ext cx="19" cy="7"/>
            </a:xfrm>
            <a:custGeom>
              <a:avLst/>
              <a:gdLst>
                <a:gd name="T0" fmla="*/ 1 w 8"/>
                <a:gd name="T1" fmla="*/ 2 h 3"/>
                <a:gd name="T2" fmla="*/ 2 w 8"/>
                <a:gd name="T3" fmla="*/ 1 h 3"/>
                <a:gd name="T4" fmla="*/ 7 w 8"/>
                <a:gd name="T5" fmla="*/ 1 h 3"/>
                <a:gd name="T6" fmla="*/ 6 w 8"/>
                <a:gd name="T7" fmla="*/ 2 h 3"/>
                <a:gd name="T8" fmla="*/ 6 w 8"/>
                <a:gd name="T9" fmla="*/ 2 h 3"/>
                <a:gd name="T10" fmla="*/ 1 w 8"/>
                <a:gd name="T11" fmla="*/ 2 h 3"/>
                <a:gd name="T12" fmla="*/ 7 w 8"/>
                <a:gd name="T13" fmla="*/ 0 h 3"/>
                <a:gd name="T14" fmla="*/ 2 w 8"/>
                <a:gd name="T15" fmla="*/ 0 h 3"/>
                <a:gd name="T16" fmla="*/ 1 w 8"/>
                <a:gd name="T17" fmla="*/ 1 h 3"/>
                <a:gd name="T18" fmla="*/ 1 w 8"/>
                <a:gd name="T19" fmla="*/ 1 h 3"/>
                <a:gd name="T20" fmla="*/ 1 w 8"/>
                <a:gd name="T21" fmla="*/ 1 h 3"/>
                <a:gd name="T22" fmla="*/ 0 w 8"/>
                <a:gd name="T23" fmla="*/ 2 h 3"/>
                <a:gd name="T24" fmla="*/ 0 w 8"/>
                <a:gd name="T25" fmla="*/ 3 h 3"/>
                <a:gd name="T26" fmla="*/ 7 w 8"/>
                <a:gd name="T27" fmla="*/ 3 h 3"/>
                <a:gd name="T28" fmla="*/ 7 w 8"/>
                <a:gd name="T29" fmla="*/ 2 h 3"/>
                <a:gd name="T30" fmla="*/ 7 w 8"/>
                <a:gd name="T31" fmla="*/ 2 h 3"/>
                <a:gd name="T32" fmla="*/ 8 w 8"/>
                <a:gd name="T33" fmla="*/ 1 h 3"/>
                <a:gd name="T34" fmla="*/ 8 w 8"/>
                <a:gd name="T35" fmla="*/ 0 h 3"/>
                <a:gd name="T36" fmla="*/ 7 w 8"/>
                <a:gd name="T3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3">
                  <a:moveTo>
                    <a:pt x="1" y="2"/>
                  </a:moveTo>
                  <a:cubicBezTo>
                    <a:pt x="2" y="1"/>
                    <a:pt x="2" y="1"/>
                    <a:pt x="2" y="1"/>
                  </a:cubicBezTo>
                  <a:cubicBezTo>
                    <a:pt x="4" y="1"/>
                    <a:pt x="5" y="1"/>
                    <a:pt x="7" y="1"/>
                  </a:cubicBezTo>
                  <a:cubicBezTo>
                    <a:pt x="6" y="2"/>
                    <a:pt x="6" y="2"/>
                    <a:pt x="6" y="2"/>
                  </a:cubicBezTo>
                  <a:cubicBezTo>
                    <a:pt x="6" y="2"/>
                    <a:pt x="6" y="2"/>
                    <a:pt x="6" y="2"/>
                  </a:cubicBezTo>
                  <a:cubicBezTo>
                    <a:pt x="5" y="2"/>
                    <a:pt x="3" y="2"/>
                    <a:pt x="1" y="2"/>
                  </a:cubicBezTo>
                  <a:moveTo>
                    <a:pt x="7" y="0"/>
                  </a:moveTo>
                  <a:cubicBezTo>
                    <a:pt x="5" y="0"/>
                    <a:pt x="4" y="0"/>
                    <a:pt x="2" y="0"/>
                  </a:cubicBezTo>
                  <a:cubicBezTo>
                    <a:pt x="1" y="1"/>
                    <a:pt x="1" y="1"/>
                    <a:pt x="1" y="1"/>
                  </a:cubicBezTo>
                  <a:cubicBezTo>
                    <a:pt x="1" y="1"/>
                    <a:pt x="1" y="1"/>
                    <a:pt x="1" y="1"/>
                  </a:cubicBezTo>
                  <a:cubicBezTo>
                    <a:pt x="1" y="1"/>
                    <a:pt x="1" y="1"/>
                    <a:pt x="1" y="1"/>
                  </a:cubicBezTo>
                  <a:cubicBezTo>
                    <a:pt x="0" y="2"/>
                    <a:pt x="0" y="2"/>
                    <a:pt x="0" y="2"/>
                  </a:cubicBezTo>
                  <a:cubicBezTo>
                    <a:pt x="0" y="3"/>
                    <a:pt x="0" y="3"/>
                    <a:pt x="0" y="3"/>
                  </a:cubicBezTo>
                  <a:cubicBezTo>
                    <a:pt x="2" y="3"/>
                    <a:pt x="5" y="3"/>
                    <a:pt x="7" y="3"/>
                  </a:cubicBezTo>
                  <a:cubicBezTo>
                    <a:pt x="7" y="2"/>
                    <a:pt x="7" y="2"/>
                    <a:pt x="7" y="2"/>
                  </a:cubicBezTo>
                  <a:cubicBezTo>
                    <a:pt x="7" y="2"/>
                    <a:pt x="7" y="2"/>
                    <a:pt x="7" y="2"/>
                  </a:cubicBezTo>
                  <a:cubicBezTo>
                    <a:pt x="7" y="2"/>
                    <a:pt x="8" y="1"/>
                    <a:pt x="8" y="1"/>
                  </a:cubicBezTo>
                  <a:cubicBezTo>
                    <a:pt x="8" y="0"/>
                    <a:pt x="8" y="0"/>
                    <a:pt x="8"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0" name="Freeform 76"/>
            <p:cNvSpPr>
              <a:spLocks noEditPoints="1"/>
            </p:cNvSpPr>
            <p:nvPr/>
          </p:nvSpPr>
          <p:spPr bwMode="auto">
            <a:xfrm>
              <a:off x="3544" y="2239"/>
              <a:ext cx="19" cy="7"/>
            </a:xfrm>
            <a:custGeom>
              <a:avLst/>
              <a:gdLst>
                <a:gd name="T0" fmla="*/ 2 w 8"/>
                <a:gd name="T1" fmla="*/ 2 h 3"/>
                <a:gd name="T2" fmla="*/ 2 w 8"/>
                <a:gd name="T3" fmla="*/ 2 h 3"/>
                <a:gd name="T4" fmla="*/ 7 w 8"/>
                <a:gd name="T5" fmla="*/ 1 h 3"/>
                <a:gd name="T6" fmla="*/ 7 w 8"/>
                <a:gd name="T7" fmla="*/ 2 h 3"/>
                <a:gd name="T8" fmla="*/ 6 w 8"/>
                <a:gd name="T9" fmla="*/ 2 h 3"/>
                <a:gd name="T10" fmla="*/ 2 w 8"/>
                <a:gd name="T11" fmla="*/ 2 h 3"/>
                <a:gd name="T12" fmla="*/ 8 w 8"/>
                <a:gd name="T13" fmla="*/ 0 h 3"/>
                <a:gd name="T14" fmla="*/ 2 w 8"/>
                <a:gd name="T15" fmla="*/ 1 h 3"/>
                <a:gd name="T16" fmla="*/ 1 w 8"/>
                <a:gd name="T17" fmla="*/ 1 h 3"/>
                <a:gd name="T18" fmla="*/ 1 w 8"/>
                <a:gd name="T19" fmla="*/ 1 h 3"/>
                <a:gd name="T20" fmla="*/ 1 w 8"/>
                <a:gd name="T21" fmla="*/ 1 h 3"/>
                <a:gd name="T22" fmla="*/ 0 w 8"/>
                <a:gd name="T23" fmla="*/ 3 h 3"/>
                <a:gd name="T24" fmla="*/ 0 w 8"/>
                <a:gd name="T25" fmla="*/ 3 h 3"/>
                <a:gd name="T26" fmla="*/ 7 w 8"/>
                <a:gd name="T27" fmla="*/ 3 h 3"/>
                <a:gd name="T28" fmla="*/ 7 w 8"/>
                <a:gd name="T29" fmla="*/ 2 h 3"/>
                <a:gd name="T30" fmla="*/ 7 w 8"/>
                <a:gd name="T31" fmla="*/ 2 h 3"/>
                <a:gd name="T32" fmla="*/ 8 w 8"/>
                <a:gd name="T33" fmla="*/ 1 h 3"/>
                <a:gd name="T34" fmla="*/ 8 w 8"/>
                <a:gd name="T35" fmla="*/ 1 h 3"/>
                <a:gd name="T36" fmla="*/ 8 w 8"/>
                <a:gd name="T3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3">
                  <a:moveTo>
                    <a:pt x="2" y="2"/>
                  </a:moveTo>
                  <a:cubicBezTo>
                    <a:pt x="2" y="2"/>
                    <a:pt x="2" y="2"/>
                    <a:pt x="2" y="2"/>
                  </a:cubicBezTo>
                  <a:cubicBezTo>
                    <a:pt x="4" y="1"/>
                    <a:pt x="5" y="1"/>
                    <a:pt x="7" y="1"/>
                  </a:cubicBezTo>
                  <a:cubicBezTo>
                    <a:pt x="7" y="2"/>
                    <a:pt x="7" y="2"/>
                    <a:pt x="7" y="2"/>
                  </a:cubicBezTo>
                  <a:cubicBezTo>
                    <a:pt x="6" y="2"/>
                    <a:pt x="6" y="2"/>
                    <a:pt x="6" y="2"/>
                  </a:cubicBezTo>
                  <a:cubicBezTo>
                    <a:pt x="5" y="2"/>
                    <a:pt x="3" y="2"/>
                    <a:pt x="2" y="2"/>
                  </a:cubicBezTo>
                  <a:moveTo>
                    <a:pt x="8" y="0"/>
                  </a:moveTo>
                  <a:cubicBezTo>
                    <a:pt x="6" y="0"/>
                    <a:pt x="4" y="0"/>
                    <a:pt x="2" y="1"/>
                  </a:cubicBezTo>
                  <a:cubicBezTo>
                    <a:pt x="1" y="1"/>
                    <a:pt x="1" y="1"/>
                    <a:pt x="1" y="1"/>
                  </a:cubicBezTo>
                  <a:cubicBezTo>
                    <a:pt x="1" y="1"/>
                    <a:pt x="1" y="1"/>
                    <a:pt x="1" y="1"/>
                  </a:cubicBezTo>
                  <a:cubicBezTo>
                    <a:pt x="1" y="1"/>
                    <a:pt x="1" y="1"/>
                    <a:pt x="1" y="1"/>
                  </a:cubicBezTo>
                  <a:cubicBezTo>
                    <a:pt x="0" y="2"/>
                    <a:pt x="0" y="2"/>
                    <a:pt x="0" y="3"/>
                  </a:cubicBezTo>
                  <a:cubicBezTo>
                    <a:pt x="0" y="3"/>
                    <a:pt x="0" y="3"/>
                    <a:pt x="0" y="3"/>
                  </a:cubicBezTo>
                  <a:cubicBezTo>
                    <a:pt x="3" y="3"/>
                    <a:pt x="5" y="3"/>
                    <a:pt x="7" y="3"/>
                  </a:cubicBezTo>
                  <a:cubicBezTo>
                    <a:pt x="7" y="2"/>
                    <a:pt x="7" y="2"/>
                    <a:pt x="7" y="2"/>
                  </a:cubicBezTo>
                  <a:cubicBezTo>
                    <a:pt x="7" y="2"/>
                    <a:pt x="7" y="2"/>
                    <a:pt x="7" y="2"/>
                  </a:cubicBezTo>
                  <a:cubicBezTo>
                    <a:pt x="8" y="2"/>
                    <a:pt x="8" y="1"/>
                    <a:pt x="8" y="1"/>
                  </a:cubicBezTo>
                  <a:cubicBezTo>
                    <a:pt x="8" y="1"/>
                    <a:pt x="8" y="1"/>
                    <a:pt x="8" y="1"/>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1" name="Freeform 77"/>
            <p:cNvSpPr>
              <a:spLocks noEditPoints="1"/>
            </p:cNvSpPr>
            <p:nvPr/>
          </p:nvSpPr>
          <p:spPr bwMode="auto">
            <a:xfrm>
              <a:off x="3603" y="2229"/>
              <a:ext cx="12" cy="7"/>
            </a:xfrm>
            <a:custGeom>
              <a:avLst/>
              <a:gdLst>
                <a:gd name="T0" fmla="*/ 1 w 5"/>
                <a:gd name="T1" fmla="*/ 2 h 3"/>
                <a:gd name="T2" fmla="*/ 1 w 5"/>
                <a:gd name="T3" fmla="*/ 1 h 3"/>
                <a:gd name="T4" fmla="*/ 4 w 5"/>
                <a:gd name="T5" fmla="*/ 1 h 3"/>
                <a:gd name="T6" fmla="*/ 4 w 5"/>
                <a:gd name="T7" fmla="*/ 2 h 3"/>
                <a:gd name="T8" fmla="*/ 1 w 5"/>
                <a:gd name="T9" fmla="*/ 2 h 3"/>
                <a:gd name="T10" fmla="*/ 1 w 5"/>
                <a:gd name="T11" fmla="*/ 0 h 3"/>
                <a:gd name="T12" fmla="*/ 0 w 5"/>
                <a:gd name="T13" fmla="*/ 0 h 3"/>
                <a:gd name="T14" fmla="*/ 0 w 5"/>
                <a:gd name="T15" fmla="*/ 2 h 3"/>
                <a:gd name="T16" fmla="*/ 0 w 5"/>
                <a:gd name="T17" fmla="*/ 2 h 3"/>
                <a:gd name="T18" fmla="*/ 0 w 5"/>
                <a:gd name="T19" fmla="*/ 3 h 3"/>
                <a:gd name="T20" fmla="*/ 5 w 5"/>
                <a:gd name="T21" fmla="*/ 3 h 3"/>
                <a:gd name="T22" fmla="*/ 5 w 5"/>
                <a:gd name="T23" fmla="*/ 2 h 3"/>
                <a:gd name="T24" fmla="*/ 5 w 5"/>
                <a:gd name="T25" fmla="*/ 2 h 3"/>
                <a:gd name="T26" fmla="*/ 5 w 5"/>
                <a:gd name="T27" fmla="*/ 0 h 3"/>
                <a:gd name="T28" fmla="*/ 5 w 5"/>
                <a:gd name="T29" fmla="*/ 0 h 3"/>
                <a:gd name="T30" fmla="*/ 1 w 5"/>
                <a:gd name="T3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3">
                  <a:moveTo>
                    <a:pt x="1" y="2"/>
                  </a:moveTo>
                  <a:cubicBezTo>
                    <a:pt x="1" y="1"/>
                    <a:pt x="1" y="1"/>
                    <a:pt x="1" y="1"/>
                  </a:cubicBezTo>
                  <a:cubicBezTo>
                    <a:pt x="2" y="1"/>
                    <a:pt x="3" y="1"/>
                    <a:pt x="4" y="1"/>
                  </a:cubicBezTo>
                  <a:cubicBezTo>
                    <a:pt x="4" y="2"/>
                    <a:pt x="4" y="2"/>
                    <a:pt x="4" y="2"/>
                  </a:cubicBezTo>
                  <a:cubicBezTo>
                    <a:pt x="1" y="2"/>
                    <a:pt x="1" y="2"/>
                    <a:pt x="1" y="2"/>
                  </a:cubicBezTo>
                  <a:moveTo>
                    <a:pt x="1" y="0"/>
                  </a:moveTo>
                  <a:cubicBezTo>
                    <a:pt x="0" y="0"/>
                    <a:pt x="0" y="0"/>
                    <a:pt x="0" y="0"/>
                  </a:cubicBezTo>
                  <a:cubicBezTo>
                    <a:pt x="0" y="2"/>
                    <a:pt x="0" y="2"/>
                    <a:pt x="0" y="2"/>
                  </a:cubicBezTo>
                  <a:cubicBezTo>
                    <a:pt x="0" y="2"/>
                    <a:pt x="0" y="2"/>
                    <a:pt x="0" y="2"/>
                  </a:cubicBezTo>
                  <a:cubicBezTo>
                    <a:pt x="0" y="3"/>
                    <a:pt x="0" y="3"/>
                    <a:pt x="0" y="3"/>
                  </a:cubicBezTo>
                  <a:cubicBezTo>
                    <a:pt x="5" y="3"/>
                    <a:pt x="5" y="3"/>
                    <a:pt x="5" y="3"/>
                  </a:cubicBezTo>
                  <a:cubicBezTo>
                    <a:pt x="5" y="2"/>
                    <a:pt x="5" y="2"/>
                    <a:pt x="5" y="2"/>
                  </a:cubicBezTo>
                  <a:cubicBezTo>
                    <a:pt x="5" y="2"/>
                    <a:pt x="5" y="2"/>
                    <a:pt x="5" y="2"/>
                  </a:cubicBezTo>
                  <a:cubicBezTo>
                    <a:pt x="5" y="1"/>
                    <a:pt x="5" y="1"/>
                    <a:pt x="5" y="0"/>
                  </a:cubicBezTo>
                  <a:cubicBezTo>
                    <a:pt x="5" y="0"/>
                    <a:pt x="5" y="0"/>
                    <a:pt x="5" y="0"/>
                  </a:cubicBezTo>
                  <a:cubicBezTo>
                    <a:pt x="3" y="0"/>
                    <a:pt x="2"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2" name="Freeform 78"/>
            <p:cNvSpPr>
              <a:spLocks noEditPoints="1"/>
            </p:cNvSpPr>
            <p:nvPr/>
          </p:nvSpPr>
          <p:spPr bwMode="auto">
            <a:xfrm>
              <a:off x="3634" y="2229"/>
              <a:ext cx="17" cy="5"/>
            </a:xfrm>
            <a:custGeom>
              <a:avLst/>
              <a:gdLst>
                <a:gd name="T0" fmla="*/ 1 w 7"/>
                <a:gd name="T1" fmla="*/ 1 h 2"/>
                <a:gd name="T2" fmla="*/ 1 w 7"/>
                <a:gd name="T3" fmla="*/ 1 h 2"/>
                <a:gd name="T4" fmla="*/ 5 w 7"/>
                <a:gd name="T5" fmla="*/ 1 h 2"/>
                <a:gd name="T6" fmla="*/ 6 w 7"/>
                <a:gd name="T7" fmla="*/ 1 h 2"/>
                <a:gd name="T8" fmla="*/ 6 w 7"/>
                <a:gd name="T9" fmla="*/ 1 h 2"/>
                <a:gd name="T10" fmla="*/ 1 w 7"/>
                <a:gd name="T11" fmla="*/ 1 h 2"/>
                <a:gd name="T12" fmla="*/ 0 w 7"/>
                <a:gd name="T13" fmla="*/ 0 h 2"/>
                <a:gd name="T14" fmla="*/ 0 w 7"/>
                <a:gd name="T15" fmla="*/ 0 h 2"/>
                <a:gd name="T16" fmla="*/ 0 w 7"/>
                <a:gd name="T17" fmla="*/ 1 h 2"/>
                <a:gd name="T18" fmla="*/ 0 w 7"/>
                <a:gd name="T19" fmla="*/ 2 h 2"/>
                <a:gd name="T20" fmla="*/ 1 w 7"/>
                <a:gd name="T21" fmla="*/ 2 h 2"/>
                <a:gd name="T22" fmla="*/ 7 w 7"/>
                <a:gd name="T23" fmla="*/ 2 h 2"/>
                <a:gd name="T24" fmla="*/ 7 w 7"/>
                <a:gd name="T25" fmla="*/ 2 h 2"/>
                <a:gd name="T26" fmla="*/ 7 w 7"/>
                <a:gd name="T27" fmla="*/ 2 h 2"/>
                <a:gd name="T28" fmla="*/ 7 w 7"/>
                <a:gd name="T29" fmla="*/ 1 h 2"/>
                <a:gd name="T30" fmla="*/ 5 w 7"/>
                <a:gd name="T31" fmla="*/ 0 h 2"/>
                <a:gd name="T32" fmla="*/ 0 w 7"/>
                <a:gd name="T3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2">
                  <a:moveTo>
                    <a:pt x="1" y="1"/>
                  </a:moveTo>
                  <a:cubicBezTo>
                    <a:pt x="1" y="1"/>
                    <a:pt x="1" y="1"/>
                    <a:pt x="1" y="1"/>
                  </a:cubicBezTo>
                  <a:cubicBezTo>
                    <a:pt x="2" y="1"/>
                    <a:pt x="4" y="1"/>
                    <a:pt x="5" y="1"/>
                  </a:cubicBezTo>
                  <a:cubicBezTo>
                    <a:pt x="6" y="1"/>
                    <a:pt x="6" y="1"/>
                    <a:pt x="6" y="1"/>
                  </a:cubicBezTo>
                  <a:cubicBezTo>
                    <a:pt x="6" y="1"/>
                    <a:pt x="6" y="1"/>
                    <a:pt x="6" y="1"/>
                  </a:cubicBezTo>
                  <a:cubicBezTo>
                    <a:pt x="4" y="1"/>
                    <a:pt x="3" y="1"/>
                    <a:pt x="1" y="1"/>
                  </a:cubicBezTo>
                  <a:moveTo>
                    <a:pt x="0" y="0"/>
                  </a:moveTo>
                  <a:cubicBezTo>
                    <a:pt x="0" y="0"/>
                    <a:pt x="0" y="0"/>
                    <a:pt x="0" y="0"/>
                  </a:cubicBezTo>
                  <a:cubicBezTo>
                    <a:pt x="0" y="1"/>
                    <a:pt x="0" y="1"/>
                    <a:pt x="0" y="1"/>
                  </a:cubicBezTo>
                  <a:cubicBezTo>
                    <a:pt x="0" y="2"/>
                    <a:pt x="0" y="2"/>
                    <a:pt x="0" y="2"/>
                  </a:cubicBezTo>
                  <a:cubicBezTo>
                    <a:pt x="1" y="2"/>
                    <a:pt x="1" y="2"/>
                    <a:pt x="1" y="2"/>
                  </a:cubicBezTo>
                  <a:cubicBezTo>
                    <a:pt x="3" y="2"/>
                    <a:pt x="5" y="2"/>
                    <a:pt x="7" y="2"/>
                  </a:cubicBezTo>
                  <a:cubicBezTo>
                    <a:pt x="7" y="2"/>
                    <a:pt x="7" y="2"/>
                    <a:pt x="7" y="2"/>
                  </a:cubicBezTo>
                  <a:cubicBezTo>
                    <a:pt x="7" y="2"/>
                    <a:pt x="7" y="2"/>
                    <a:pt x="7" y="2"/>
                  </a:cubicBezTo>
                  <a:cubicBezTo>
                    <a:pt x="7" y="1"/>
                    <a:pt x="7" y="1"/>
                    <a:pt x="7" y="1"/>
                  </a:cubicBezTo>
                  <a:cubicBezTo>
                    <a:pt x="7" y="0"/>
                    <a:pt x="7" y="0"/>
                    <a:pt x="5" y="0"/>
                  </a:cubicBezTo>
                  <a:cubicBezTo>
                    <a:pt x="4" y="0"/>
                    <a:pt x="2"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3" name="Freeform 79"/>
            <p:cNvSpPr>
              <a:spLocks noEditPoints="1"/>
            </p:cNvSpPr>
            <p:nvPr/>
          </p:nvSpPr>
          <p:spPr bwMode="auto">
            <a:xfrm>
              <a:off x="3637" y="2239"/>
              <a:ext cx="19" cy="7"/>
            </a:xfrm>
            <a:custGeom>
              <a:avLst/>
              <a:gdLst>
                <a:gd name="T0" fmla="*/ 2 w 8"/>
                <a:gd name="T1" fmla="*/ 2 h 3"/>
                <a:gd name="T2" fmla="*/ 2 w 8"/>
                <a:gd name="T3" fmla="*/ 1 h 3"/>
                <a:gd name="T4" fmla="*/ 6 w 8"/>
                <a:gd name="T5" fmla="*/ 1 h 3"/>
                <a:gd name="T6" fmla="*/ 7 w 8"/>
                <a:gd name="T7" fmla="*/ 2 h 3"/>
                <a:gd name="T8" fmla="*/ 7 w 8"/>
                <a:gd name="T9" fmla="*/ 2 h 3"/>
                <a:gd name="T10" fmla="*/ 2 w 8"/>
                <a:gd name="T11" fmla="*/ 2 h 3"/>
                <a:gd name="T12" fmla="*/ 1 w 8"/>
                <a:gd name="T13" fmla="*/ 0 h 3"/>
                <a:gd name="T14" fmla="*/ 0 w 8"/>
                <a:gd name="T15" fmla="*/ 1 h 3"/>
                <a:gd name="T16" fmla="*/ 0 w 8"/>
                <a:gd name="T17" fmla="*/ 1 h 3"/>
                <a:gd name="T18" fmla="*/ 1 w 8"/>
                <a:gd name="T19" fmla="*/ 3 h 3"/>
                <a:gd name="T20" fmla="*/ 1 w 8"/>
                <a:gd name="T21" fmla="*/ 3 h 3"/>
                <a:gd name="T22" fmla="*/ 7 w 8"/>
                <a:gd name="T23" fmla="*/ 3 h 3"/>
                <a:gd name="T24" fmla="*/ 8 w 8"/>
                <a:gd name="T25" fmla="*/ 2 h 3"/>
                <a:gd name="T26" fmla="*/ 8 w 8"/>
                <a:gd name="T27" fmla="*/ 2 h 3"/>
                <a:gd name="T28" fmla="*/ 8 w 8"/>
                <a:gd name="T29" fmla="*/ 1 h 3"/>
                <a:gd name="T30" fmla="*/ 6 w 8"/>
                <a:gd name="T31" fmla="*/ 0 h 3"/>
                <a:gd name="T32" fmla="*/ 1 w 8"/>
                <a:gd name="T3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 h="3">
                  <a:moveTo>
                    <a:pt x="2" y="2"/>
                  </a:moveTo>
                  <a:cubicBezTo>
                    <a:pt x="2" y="1"/>
                    <a:pt x="2" y="1"/>
                    <a:pt x="2" y="1"/>
                  </a:cubicBezTo>
                  <a:cubicBezTo>
                    <a:pt x="3" y="1"/>
                    <a:pt x="4" y="1"/>
                    <a:pt x="6" y="1"/>
                  </a:cubicBezTo>
                  <a:cubicBezTo>
                    <a:pt x="6" y="1"/>
                    <a:pt x="7" y="2"/>
                    <a:pt x="7" y="2"/>
                  </a:cubicBezTo>
                  <a:cubicBezTo>
                    <a:pt x="7" y="2"/>
                    <a:pt x="7" y="2"/>
                    <a:pt x="7" y="2"/>
                  </a:cubicBezTo>
                  <a:cubicBezTo>
                    <a:pt x="5" y="2"/>
                    <a:pt x="3" y="2"/>
                    <a:pt x="2" y="2"/>
                  </a:cubicBezTo>
                  <a:moveTo>
                    <a:pt x="1" y="0"/>
                  </a:moveTo>
                  <a:cubicBezTo>
                    <a:pt x="0" y="1"/>
                    <a:pt x="0" y="1"/>
                    <a:pt x="0" y="1"/>
                  </a:cubicBezTo>
                  <a:cubicBezTo>
                    <a:pt x="0" y="1"/>
                    <a:pt x="0" y="1"/>
                    <a:pt x="0" y="1"/>
                  </a:cubicBezTo>
                  <a:cubicBezTo>
                    <a:pt x="1" y="3"/>
                    <a:pt x="1" y="3"/>
                    <a:pt x="1" y="3"/>
                  </a:cubicBezTo>
                  <a:cubicBezTo>
                    <a:pt x="1" y="3"/>
                    <a:pt x="1" y="3"/>
                    <a:pt x="1" y="3"/>
                  </a:cubicBezTo>
                  <a:cubicBezTo>
                    <a:pt x="3" y="3"/>
                    <a:pt x="5" y="3"/>
                    <a:pt x="7" y="3"/>
                  </a:cubicBezTo>
                  <a:cubicBezTo>
                    <a:pt x="8" y="2"/>
                    <a:pt x="8" y="2"/>
                    <a:pt x="8" y="2"/>
                  </a:cubicBezTo>
                  <a:cubicBezTo>
                    <a:pt x="8" y="2"/>
                    <a:pt x="8" y="2"/>
                    <a:pt x="8" y="2"/>
                  </a:cubicBezTo>
                  <a:cubicBezTo>
                    <a:pt x="8" y="1"/>
                    <a:pt x="8" y="1"/>
                    <a:pt x="8" y="1"/>
                  </a:cubicBezTo>
                  <a:cubicBezTo>
                    <a:pt x="7" y="1"/>
                    <a:pt x="7" y="0"/>
                    <a:pt x="6" y="0"/>
                  </a:cubicBezTo>
                  <a:cubicBezTo>
                    <a:pt x="4" y="0"/>
                    <a:pt x="2"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4" name="Freeform 80"/>
            <p:cNvSpPr>
              <a:spLocks noEditPoints="1"/>
            </p:cNvSpPr>
            <p:nvPr/>
          </p:nvSpPr>
          <p:spPr bwMode="auto">
            <a:xfrm>
              <a:off x="3618" y="2229"/>
              <a:ext cx="14" cy="7"/>
            </a:xfrm>
            <a:custGeom>
              <a:avLst/>
              <a:gdLst>
                <a:gd name="T0" fmla="*/ 1 w 6"/>
                <a:gd name="T1" fmla="*/ 2 h 3"/>
                <a:gd name="T2" fmla="*/ 1 w 6"/>
                <a:gd name="T3" fmla="*/ 1 h 3"/>
                <a:gd name="T4" fmla="*/ 5 w 6"/>
                <a:gd name="T5" fmla="*/ 1 h 3"/>
                <a:gd name="T6" fmla="*/ 5 w 6"/>
                <a:gd name="T7" fmla="*/ 1 h 3"/>
                <a:gd name="T8" fmla="*/ 5 w 6"/>
                <a:gd name="T9" fmla="*/ 1 h 3"/>
                <a:gd name="T10" fmla="*/ 5 w 6"/>
                <a:gd name="T11" fmla="*/ 2 h 3"/>
                <a:gd name="T12" fmla="*/ 1 w 6"/>
                <a:gd name="T13" fmla="*/ 2 h 3"/>
                <a:gd name="T14" fmla="*/ 1 w 6"/>
                <a:gd name="T15" fmla="*/ 0 h 3"/>
                <a:gd name="T16" fmla="*/ 0 w 6"/>
                <a:gd name="T17" fmla="*/ 0 h 3"/>
                <a:gd name="T18" fmla="*/ 0 w 6"/>
                <a:gd name="T19" fmla="*/ 1 h 3"/>
                <a:gd name="T20" fmla="*/ 0 w 6"/>
                <a:gd name="T21" fmla="*/ 2 h 3"/>
                <a:gd name="T22" fmla="*/ 1 w 6"/>
                <a:gd name="T23" fmla="*/ 3 h 3"/>
                <a:gd name="T24" fmla="*/ 6 w 6"/>
                <a:gd name="T25" fmla="*/ 3 h 3"/>
                <a:gd name="T26" fmla="*/ 6 w 6"/>
                <a:gd name="T27" fmla="*/ 2 h 3"/>
                <a:gd name="T28" fmla="*/ 6 w 6"/>
                <a:gd name="T29" fmla="*/ 2 h 3"/>
                <a:gd name="T30" fmla="*/ 6 w 6"/>
                <a:gd name="T31" fmla="*/ 1 h 3"/>
                <a:gd name="T32" fmla="*/ 6 w 6"/>
                <a:gd name="T33" fmla="*/ 1 h 3"/>
                <a:gd name="T34" fmla="*/ 6 w 6"/>
                <a:gd name="T35" fmla="*/ 0 h 3"/>
                <a:gd name="T36" fmla="*/ 5 w 6"/>
                <a:gd name="T37" fmla="*/ 0 h 3"/>
                <a:gd name="T38" fmla="*/ 1 w 6"/>
                <a:gd name="T3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 h="3">
                  <a:moveTo>
                    <a:pt x="1" y="2"/>
                  </a:moveTo>
                  <a:cubicBezTo>
                    <a:pt x="1" y="1"/>
                    <a:pt x="1" y="1"/>
                    <a:pt x="1" y="1"/>
                  </a:cubicBezTo>
                  <a:cubicBezTo>
                    <a:pt x="5" y="1"/>
                    <a:pt x="5" y="1"/>
                    <a:pt x="5" y="1"/>
                  </a:cubicBezTo>
                  <a:cubicBezTo>
                    <a:pt x="5" y="1"/>
                    <a:pt x="5" y="1"/>
                    <a:pt x="5" y="1"/>
                  </a:cubicBezTo>
                  <a:cubicBezTo>
                    <a:pt x="5" y="1"/>
                    <a:pt x="5" y="1"/>
                    <a:pt x="5" y="1"/>
                  </a:cubicBezTo>
                  <a:cubicBezTo>
                    <a:pt x="5" y="2"/>
                    <a:pt x="5" y="2"/>
                    <a:pt x="5" y="2"/>
                  </a:cubicBezTo>
                  <a:cubicBezTo>
                    <a:pt x="1" y="2"/>
                    <a:pt x="1" y="2"/>
                    <a:pt x="1" y="2"/>
                  </a:cubicBezTo>
                  <a:moveTo>
                    <a:pt x="1" y="0"/>
                  </a:moveTo>
                  <a:cubicBezTo>
                    <a:pt x="0" y="0"/>
                    <a:pt x="0" y="0"/>
                    <a:pt x="0" y="0"/>
                  </a:cubicBezTo>
                  <a:cubicBezTo>
                    <a:pt x="0" y="1"/>
                    <a:pt x="0" y="1"/>
                    <a:pt x="0" y="1"/>
                  </a:cubicBezTo>
                  <a:cubicBezTo>
                    <a:pt x="0" y="1"/>
                    <a:pt x="0" y="2"/>
                    <a:pt x="0" y="2"/>
                  </a:cubicBezTo>
                  <a:cubicBezTo>
                    <a:pt x="1" y="3"/>
                    <a:pt x="1" y="3"/>
                    <a:pt x="1" y="3"/>
                  </a:cubicBezTo>
                  <a:cubicBezTo>
                    <a:pt x="6" y="3"/>
                    <a:pt x="6" y="3"/>
                    <a:pt x="6" y="3"/>
                  </a:cubicBezTo>
                  <a:cubicBezTo>
                    <a:pt x="6" y="2"/>
                    <a:pt x="6" y="2"/>
                    <a:pt x="6" y="2"/>
                  </a:cubicBezTo>
                  <a:cubicBezTo>
                    <a:pt x="6" y="2"/>
                    <a:pt x="6" y="2"/>
                    <a:pt x="6" y="2"/>
                  </a:cubicBezTo>
                  <a:cubicBezTo>
                    <a:pt x="6" y="1"/>
                    <a:pt x="6" y="1"/>
                    <a:pt x="6" y="1"/>
                  </a:cubicBezTo>
                  <a:cubicBezTo>
                    <a:pt x="6" y="1"/>
                    <a:pt x="6" y="1"/>
                    <a:pt x="6" y="1"/>
                  </a:cubicBezTo>
                  <a:cubicBezTo>
                    <a:pt x="6" y="0"/>
                    <a:pt x="6" y="0"/>
                    <a:pt x="6" y="0"/>
                  </a:cubicBezTo>
                  <a:cubicBezTo>
                    <a:pt x="5" y="0"/>
                    <a:pt x="5" y="0"/>
                    <a:pt x="5"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5" name="Freeform 81"/>
            <p:cNvSpPr>
              <a:spLocks noEditPoints="1"/>
            </p:cNvSpPr>
            <p:nvPr/>
          </p:nvSpPr>
          <p:spPr bwMode="auto">
            <a:xfrm>
              <a:off x="3622" y="2239"/>
              <a:ext cx="15" cy="7"/>
            </a:xfrm>
            <a:custGeom>
              <a:avLst/>
              <a:gdLst>
                <a:gd name="T0" fmla="*/ 1 w 6"/>
                <a:gd name="T1" fmla="*/ 2 h 3"/>
                <a:gd name="T2" fmla="*/ 1 w 6"/>
                <a:gd name="T3" fmla="*/ 1 h 3"/>
                <a:gd name="T4" fmla="*/ 4 w 6"/>
                <a:gd name="T5" fmla="*/ 1 h 3"/>
                <a:gd name="T6" fmla="*/ 4 w 6"/>
                <a:gd name="T7" fmla="*/ 2 h 3"/>
                <a:gd name="T8" fmla="*/ 5 w 6"/>
                <a:gd name="T9" fmla="*/ 2 h 3"/>
                <a:gd name="T10" fmla="*/ 5 w 6"/>
                <a:gd name="T11" fmla="*/ 2 h 3"/>
                <a:gd name="T12" fmla="*/ 1 w 6"/>
                <a:gd name="T13" fmla="*/ 2 h 3"/>
                <a:gd name="T14" fmla="*/ 0 w 6"/>
                <a:gd name="T15" fmla="*/ 0 h 3"/>
                <a:gd name="T16" fmla="*/ 0 w 6"/>
                <a:gd name="T17" fmla="*/ 0 h 3"/>
                <a:gd name="T18" fmla="*/ 0 w 6"/>
                <a:gd name="T19" fmla="*/ 1 h 3"/>
                <a:gd name="T20" fmla="*/ 0 w 6"/>
                <a:gd name="T21" fmla="*/ 2 h 3"/>
                <a:gd name="T22" fmla="*/ 0 w 6"/>
                <a:gd name="T23" fmla="*/ 3 h 3"/>
                <a:gd name="T24" fmla="*/ 5 w 6"/>
                <a:gd name="T25" fmla="*/ 3 h 3"/>
                <a:gd name="T26" fmla="*/ 6 w 6"/>
                <a:gd name="T27" fmla="*/ 2 h 3"/>
                <a:gd name="T28" fmla="*/ 6 w 6"/>
                <a:gd name="T29" fmla="*/ 2 h 3"/>
                <a:gd name="T30" fmla="*/ 5 w 6"/>
                <a:gd name="T31" fmla="*/ 1 h 3"/>
                <a:gd name="T32" fmla="*/ 5 w 6"/>
                <a:gd name="T33" fmla="*/ 1 h 3"/>
                <a:gd name="T34" fmla="*/ 5 w 6"/>
                <a:gd name="T35" fmla="*/ 1 h 3"/>
                <a:gd name="T36" fmla="*/ 5 w 6"/>
                <a:gd name="T37" fmla="*/ 0 h 3"/>
                <a:gd name="T38" fmla="*/ 0 w 6"/>
                <a:gd name="T3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 h="3">
                  <a:moveTo>
                    <a:pt x="1" y="2"/>
                  </a:moveTo>
                  <a:cubicBezTo>
                    <a:pt x="1" y="1"/>
                    <a:pt x="1" y="1"/>
                    <a:pt x="1" y="1"/>
                  </a:cubicBezTo>
                  <a:cubicBezTo>
                    <a:pt x="4" y="1"/>
                    <a:pt x="4" y="1"/>
                    <a:pt x="4" y="1"/>
                  </a:cubicBezTo>
                  <a:cubicBezTo>
                    <a:pt x="4" y="2"/>
                    <a:pt x="4" y="2"/>
                    <a:pt x="4" y="2"/>
                  </a:cubicBezTo>
                  <a:cubicBezTo>
                    <a:pt x="5" y="2"/>
                    <a:pt x="5" y="2"/>
                    <a:pt x="5" y="2"/>
                  </a:cubicBezTo>
                  <a:cubicBezTo>
                    <a:pt x="5" y="2"/>
                    <a:pt x="5" y="2"/>
                    <a:pt x="5" y="2"/>
                  </a:cubicBezTo>
                  <a:cubicBezTo>
                    <a:pt x="1" y="2"/>
                    <a:pt x="1" y="2"/>
                    <a:pt x="1" y="2"/>
                  </a:cubicBezTo>
                  <a:moveTo>
                    <a:pt x="0" y="0"/>
                  </a:moveTo>
                  <a:cubicBezTo>
                    <a:pt x="0" y="0"/>
                    <a:pt x="0" y="0"/>
                    <a:pt x="0" y="0"/>
                  </a:cubicBezTo>
                  <a:cubicBezTo>
                    <a:pt x="0" y="1"/>
                    <a:pt x="0" y="1"/>
                    <a:pt x="0" y="1"/>
                  </a:cubicBezTo>
                  <a:cubicBezTo>
                    <a:pt x="0" y="1"/>
                    <a:pt x="0" y="2"/>
                    <a:pt x="0" y="2"/>
                  </a:cubicBezTo>
                  <a:cubicBezTo>
                    <a:pt x="0" y="3"/>
                    <a:pt x="0" y="3"/>
                    <a:pt x="0" y="3"/>
                  </a:cubicBezTo>
                  <a:cubicBezTo>
                    <a:pt x="5" y="3"/>
                    <a:pt x="5" y="3"/>
                    <a:pt x="5" y="3"/>
                  </a:cubicBezTo>
                  <a:cubicBezTo>
                    <a:pt x="6" y="2"/>
                    <a:pt x="6" y="2"/>
                    <a:pt x="6" y="2"/>
                  </a:cubicBezTo>
                  <a:cubicBezTo>
                    <a:pt x="6" y="2"/>
                    <a:pt x="6" y="2"/>
                    <a:pt x="6" y="2"/>
                  </a:cubicBezTo>
                  <a:cubicBezTo>
                    <a:pt x="5" y="1"/>
                    <a:pt x="5" y="1"/>
                    <a:pt x="5" y="1"/>
                  </a:cubicBezTo>
                  <a:cubicBezTo>
                    <a:pt x="5" y="1"/>
                    <a:pt x="5" y="1"/>
                    <a:pt x="5" y="1"/>
                  </a:cubicBezTo>
                  <a:cubicBezTo>
                    <a:pt x="5" y="1"/>
                    <a:pt x="5" y="1"/>
                    <a:pt x="5" y="1"/>
                  </a:cubicBezTo>
                  <a:cubicBezTo>
                    <a:pt x="5" y="0"/>
                    <a:pt x="5" y="0"/>
                    <a:pt x="5"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6" name="Freeform 82"/>
            <p:cNvSpPr>
              <a:spLocks noEditPoints="1"/>
            </p:cNvSpPr>
            <p:nvPr/>
          </p:nvSpPr>
          <p:spPr bwMode="auto">
            <a:xfrm>
              <a:off x="3587" y="2229"/>
              <a:ext cx="14" cy="7"/>
            </a:xfrm>
            <a:custGeom>
              <a:avLst/>
              <a:gdLst>
                <a:gd name="T0" fmla="*/ 1 w 6"/>
                <a:gd name="T1" fmla="*/ 2 h 3"/>
                <a:gd name="T2" fmla="*/ 2 w 6"/>
                <a:gd name="T3" fmla="*/ 1 h 3"/>
                <a:gd name="T4" fmla="*/ 5 w 6"/>
                <a:gd name="T5" fmla="*/ 1 h 3"/>
                <a:gd name="T6" fmla="*/ 5 w 6"/>
                <a:gd name="T7" fmla="*/ 2 h 3"/>
                <a:gd name="T8" fmla="*/ 1 w 6"/>
                <a:gd name="T9" fmla="*/ 2 h 3"/>
                <a:gd name="T10" fmla="*/ 6 w 6"/>
                <a:gd name="T11" fmla="*/ 0 h 3"/>
                <a:gd name="T12" fmla="*/ 1 w 6"/>
                <a:gd name="T13" fmla="*/ 0 h 3"/>
                <a:gd name="T14" fmla="*/ 1 w 6"/>
                <a:gd name="T15" fmla="*/ 0 h 3"/>
                <a:gd name="T16" fmla="*/ 0 w 6"/>
                <a:gd name="T17" fmla="*/ 2 h 3"/>
                <a:gd name="T18" fmla="*/ 0 w 6"/>
                <a:gd name="T19" fmla="*/ 2 h 3"/>
                <a:gd name="T20" fmla="*/ 1 w 6"/>
                <a:gd name="T21" fmla="*/ 3 h 3"/>
                <a:gd name="T22" fmla="*/ 5 w 6"/>
                <a:gd name="T23" fmla="*/ 3 h 3"/>
                <a:gd name="T24" fmla="*/ 6 w 6"/>
                <a:gd name="T25" fmla="*/ 2 h 3"/>
                <a:gd name="T26" fmla="*/ 6 w 6"/>
                <a:gd name="T27" fmla="*/ 2 h 3"/>
                <a:gd name="T28" fmla="*/ 6 w 6"/>
                <a:gd name="T29" fmla="*/ 2 h 3"/>
                <a:gd name="T30" fmla="*/ 6 w 6"/>
                <a:gd name="T31" fmla="*/ 1 h 3"/>
                <a:gd name="T32" fmla="*/ 6 w 6"/>
                <a:gd name="T33" fmla="*/ 0 h 3"/>
                <a:gd name="T34" fmla="*/ 6 w 6"/>
                <a:gd name="T3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3">
                  <a:moveTo>
                    <a:pt x="1" y="2"/>
                  </a:moveTo>
                  <a:cubicBezTo>
                    <a:pt x="2" y="1"/>
                    <a:pt x="2" y="1"/>
                    <a:pt x="2" y="1"/>
                  </a:cubicBezTo>
                  <a:cubicBezTo>
                    <a:pt x="3" y="1"/>
                    <a:pt x="4" y="1"/>
                    <a:pt x="5" y="1"/>
                  </a:cubicBezTo>
                  <a:cubicBezTo>
                    <a:pt x="5" y="2"/>
                    <a:pt x="5" y="2"/>
                    <a:pt x="5" y="2"/>
                  </a:cubicBezTo>
                  <a:cubicBezTo>
                    <a:pt x="1" y="2"/>
                    <a:pt x="1" y="2"/>
                    <a:pt x="1" y="2"/>
                  </a:cubicBezTo>
                  <a:moveTo>
                    <a:pt x="6" y="0"/>
                  </a:moveTo>
                  <a:cubicBezTo>
                    <a:pt x="4" y="0"/>
                    <a:pt x="3" y="0"/>
                    <a:pt x="1" y="0"/>
                  </a:cubicBezTo>
                  <a:cubicBezTo>
                    <a:pt x="1" y="0"/>
                    <a:pt x="1" y="0"/>
                    <a:pt x="1" y="0"/>
                  </a:cubicBezTo>
                  <a:cubicBezTo>
                    <a:pt x="1" y="1"/>
                    <a:pt x="0" y="1"/>
                    <a:pt x="0" y="2"/>
                  </a:cubicBezTo>
                  <a:cubicBezTo>
                    <a:pt x="0" y="2"/>
                    <a:pt x="0" y="2"/>
                    <a:pt x="0" y="2"/>
                  </a:cubicBezTo>
                  <a:cubicBezTo>
                    <a:pt x="1" y="3"/>
                    <a:pt x="1" y="3"/>
                    <a:pt x="1" y="3"/>
                  </a:cubicBezTo>
                  <a:cubicBezTo>
                    <a:pt x="5" y="3"/>
                    <a:pt x="5" y="3"/>
                    <a:pt x="5" y="3"/>
                  </a:cubicBezTo>
                  <a:cubicBezTo>
                    <a:pt x="6" y="2"/>
                    <a:pt x="6" y="2"/>
                    <a:pt x="6" y="2"/>
                  </a:cubicBezTo>
                  <a:cubicBezTo>
                    <a:pt x="6" y="2"/>
                    <a:pt x="6" y="2"/>
                    <a:pt x="6" y="2"/>
                  </a:cubicBezTo>
                  <a:cubicBezTo>
                    <a:pt x="6" y="2"/>
                    <a:pt x="6" y="2"/>
                    <a:pt x="6" y="2"/>
                  </a:cubicBezTo>
                  <a:cubicBezTo>
                    <a:pt x="6" y="1"/>
                    <a:pt x="6" y="1"/>
                    <a:pt x="6" y="1"/>
                  </a:cubicBezTo>
                  <a:cubicBezTo>
                    <a:pt x="6" y="0"/>
                    <a:pt x="6"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7" name="Freeform 83"/>
            <p:cNvSpPr>
              <a:spLocks noEditPoints="1"/>
            </p:cNvSpPr>
            <p:nvPr/>
          </p:nvSpPr>
          <p:spPr bwMode="auto">
            <a:xfrm>
              <a:off x="3570" y="2229"/>
              <a:ext cx="17" cy="7"/>
            </a:xfrm>
            <a:custGeom>
              <a:avLst/>
              <a:gdLst>
                <a:gd name="T0" fmla="*/ 2 w 7"/>
                <a:gd name="T1" fmla="*/ 2 h 3"/>
                <a:gd name="T2" fmla="*/ 2 w 7"/>
                <a:gd name="T3" fmla="*/ 1 h 3"/>
                <a:gd name="T4" fmla="*/ 5 w 7"/>
                <a:gd name="T5" fmla="*/ 1 h 3"/>
                <a:gd name="T6" fmla="*/ 5 w 7"/>
                <a:gd name="T7" fmla="*/ 1 h 3"/>
                <a:gd name="T8" fmla="*/ 5 w 7"/>
                <a:gd name="T9" fmla="*/ 2 h 3"/>
                <a:gd name="T10" fmla="*/ 2 w 7"/>
                <a:gd name="T11" fmla="*/ 2 h 3"/>
                <a:gd name="T12" fmla="*/ 6 w 7"/>
                <a:gd name="T13" fmla="*/ 0 h 3"/>
                <a:gd name="T14" fmla="*/ 1 w 7"/>
                <a:gd name="T15" fmla="*/ 0 h 3"/>
                <a:gd name="T16" fmla="*/ 1 w 7"/>
                <a:gd name="T17" fmla="*/ 0 h 3"/>
                <a:gd name="T18" fmla="*/ 0 w 7"/>
                <a:gd name="T19" fmla="*/ 2 h 3"/>
                <a:gd name="T20" fmla="*/ 0 w 7"/>
                <a:gd name="T21" fmla="*/ 3 h 3"/>
                <a:gd name="T22" fmla="*/ 1 w 7"/>
                <a:gd name="T23" fmla="*/ 3 h 3"/>
                <a:gd name="T24" fmla="*/ 6 w 7"/>
                <a:gd name="T25" fmla="*/ 3 h 3"/>
                <a:gd name="T26" fmla="*/ 6 w 7"/>
                <a:gd name="T27" fmla="*/ 2 h 3"/>
                <a:gd name="T28" fmla="*/ 6 w 7"/>
                <a:gd name="T29" fmla="*/ 2 h 3"/>
                <a:gd name="T30" fmla="*/ 6 w 7"/>
                <a:gd name="T31" fmla="*/ 2 h 3"/>
                <a:gd name="T32" fmla="*/ 7 w 7"/>
                <a:gd name="T33" fmla="*/ 1 h 3"/>
                <a:gd name="T34" fmla="*/ 7 w 7"/>
                <a:gd name="T35" fmla="*/ 0 h 3"/>
                <a:gd name="T36" fmla="*/ 6 w 7"/>
                <a:gd name="T3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3">
                  <a:moveTo>
                    <a:pt x="2" y="2"/>
                  </a:moveTo>
                  <a:cubicBezTo>
                    <a:pt x="2" y="1"/>
                    <a:pt x="2" y="1"/>
                    <a:pt x="2" y="1"/>
                  </a:cubicBezTo>
                  <a:cubicBezTo>
                    <a:pt x="3" y="1"/>
                    <a:pt x="4" y="1"/>
                    <a:pt x="5" y="1"/>
                  </a:cubicBezTo>
                  <a:cubicBezTo>
                    <a:pt x="5" y="1"/>
                    <a:pt x="5" y="1"/>
                    <a:pt x="5" y="1"/>
                  </a:cubicBezTo>
                  <a:cubicBezTo>
                    <a:pt x="5" y="2"/>
                    <a:pt x="5" y="2"/>
                    <a:pt x="5" y="2"/>
                  </a:cubicBezTo>
                  <a:cubicBezTo>
                    <a:pt x="2" y="2"/>
                    <a:pt x="2" y="2"/>
                    <a:pt x="2" y="2"/>
                  </a:cubicBezTo>
                  <a:moveTo>
                    <a:pt x="6" y="0"/>
                  </a:moveTo>
                  <a:cubicBezTo>
                    <a:pt x="5" y="0"/>
                    <a:pt x="3" y="0"/>
                    <a:pt x="1" y="0"/>
                  </a:cubicBezTo>
                  <a:cubicBezTo>
                    <a:pt x="1" y="0"/>
                    <a:pt x="1" y="0"/>
                    <a:pt x="1" y="0"/>
                  </a:cubicBezTo>
                  <a:cubicBezTo>
                    <a:pt x="1" y="1"/>
                    <a:pt x="1" y="2"/>
                    <a:pt x="0" y="2"/>
                  </a:cubicBezTo>
                  <a:cubicBezTo>
                    <a:pt x="0" y="3"/>
                    <a:pt x="0" y="3"/>
                    <a:pt x="0" y="3"/>
                  </a:cubicBezTo>
                  <a:cubicBezTo>
                    <a:pt x="1" y="3"/>
                    <a:pt x="1" y="3"/>
                    <a:pt x="1" y="3"/>
                  </a:cubicBezTo>
                  <a:cubicBezTo>
                    <a:pt x="6" y="3"/>
                    <a:pt x="6" y="3"/>
                    <a:pt x="6" y="3"/>
                  </a:cubicBezTo>
                  <a:cubicBezTo>
                    <a:pt x="6" y="2"/>
                    <a:pt x="6" y="2"/>
                    <a:pt x="6" y="2"/>
                  </a:cubicBezTo>
                  <a:cubicBezTo>
                    <a:pt x="6" y="2"/>
                    <a:pt x="6" y="2"/>
                    <a:pt x="6" y="2"/>
                  </a:cubicBezTo>
                  <a:cubicBezTo>
                    <a:pt x="6" y="2"/>
                    <a:pt x="6" y="2"/>
                    <a:pt x="6" y="2"/>
                  </a:cubicBezTo>
                  <a:cubicBezTo>
                    <a:pt x="7" y="1"/>
                    <a:pt x="7" y="1"/>
                    <a:pt x="7" y="1"/>
                  </a:cubicBezTo>
                  <a:cubicBezTo>
                    <a:pt x="7" y="0"/>
                    <a:pt x="7" y="0"/>
                    <a:pt x="7"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8" name="Freeform 84"/>
            <p:cNvSpPr/>
            <p:nvPr/>
          </p:nvSpPr>
          <p:spPr bwMode="auto">
            <a:xfrm>
              <a:off x="3558" y="2298"/>
              <a:ext cx="10" cy="12"/>
            </a:xfrm>
            <a:custGeom>
              <a:avLst/>
              <a:gdLst>
                <a:gd name="T0" fmla="*/ 10 w 10"/>
                <a:gd name="T1" fmla="*/ 0 h 12"/>
                <a:gd name="T2" fmla="*/ 7 w 10"/>
                <a:gd name="T3" fmla="*/ 0 h 12"/>
                <a:gd name="T4" fmla="*/ 0 w 10"/>
                <a:gd name="T5" fmla="*/ 12 h 12"/>
                <a:gd name="T6" fmla="*/ 0 w 10"/>
                <a:gd name="T7" fmla="*/ 12 h 12"/>
                <a:gd name="T8" fmla="*/ 0 w 10"/>
                <a:gd name="T9" fmla="*/ 12 h 12"/>
                <a:gd name="T10" fmla="*/ 0 w 10"/>
                <a:gd name="T11" fmla="*/ 12 h 12"/>
                <a:gd name="T12" fmla="*/ 10 w 10"/>
                <a:gd name="T13" fmla="*/ 0 h 12"/>
                <a:gd name="T14" fmla="*/ 10 w 10"/>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2">
                  <a:moveTo>
                    <a:pt x="10" y="0"/>
                  </a:moveTo>
                  <a:lnTo>
                    <a:pt x="7" y="0"/>
                  </a:lnTo>
                  <a:lnTo>
                    <a:pt x="0" y="12"/>
                  </a:lnTo>
                  <a:lnTo>
                    <a:pt x="0" y="12"/>
                  </a:lnTo>
                  <a:lnTo>
                    <a:pt x="0" y="12"/>
                  </a:lnTo>
                  <a:lnTo>
                    <a:pt x="0" y="12"/>
                  </a:lnTo>
                  <a:lnTo>
                    <a:pt x="10"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9" name="Freeform 85"/>
            <p:cNvSpPr/>
            <p:nvPr/>
          </p:nvSpPr>
          <p:spPr bwMode="auto">
            <a:xfrm>
              <a:off x="3558" y="2298"/>
              <a:ext cx="10" cy="12"/>
            </a:xfrm>
            <a:custGeom>
              <a:avLst/>
              <a:gdLst>
                <a:gd name="T0" fmla="*/ 10 w 10"/>
                <a:gd name="T1" fmla="*/ 0 h 12"/>
                <a:gd name="T2" fmla="*/ 7 w 10"/>
                <a:gd name="T3" fmla="*/ 0 h 12"/>
                <a:gd name="T4" fmla="*/ 0 w 10"/>
                <a:gd name="T5" fmla="*/ 12 h 12"/>
                <a:gd name="T6" fmla="*/ 0 w 10"/>
                <a:gd name="T7" fmla="*/ 12 h 12"/>
                <a:gd name="T8" fmla="*/ 0 w 10"/>
                <a:gd name="T9" fmla="*/ 12 h 12"/>
                <a:gd name="T10" fmla="*/ 0 w 10"/>
                <a:gd name="T11" fmla="*/ 12 h 12"/>
                <a:gd name="T12" fmla="*/ 10 w 10"/>
                <a:gd name="T13" fmla="*/ 0 h 12"/>
                <a:gd name="T14" fmla="*/ 10 w 10"/>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2">
                  <a:moveTo>
                    <a:pt x="10" y="0"/>
                  </a:moveTo>
                  <a:lnTo>
                    <a:pt x="7" y="0"/>
                  </a:lnTo>
                  <a:lnTo>
                    <a:pt x="0" y="12"/>
                  </a:lnTo>
                  <a:lnTo>
                    <a:pt x="0" y="12"/>
                  </a:lnTo>
                  <a:lnTo>
                    <a:pt x="0" y="12"/>
                  </a:lnTo>
                  <a:lnTo>
                    <a:pt x="0" y="12"/>
                  </a:lnTo>
                  <a:lnTo>
                    <a:pt x="10" y="0"/>
                  </a:lnTo>
                  <a:lnTo>
                    <a:pt x="1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0" name="Freeform 86"/>
            <p:cNvSpPr/>
            <p:nvPr/>
          </p:nvSpPr>
          <p:spPr bwMode="auto">
            <a:xfrm>
              <a:off x="3558" y="2327"/>
              <a:ext cx="7" cy="9"/>
            </a:xfrm>
            <a:custGeom>
              <a:avLst/>
              <a:gdLst>
                <a:gd name="T0" fmla="*/ 7 w 7"/>
                <a:gd name="T1" fmla="*/ 0 h 9"/>
                <a:gd name="T2" fmla="*/ 7 w 7"/>
                <a:gd name="T3" fmla="*/ 0 h 9"/>
                <a:gd name="T4" fmla="*/ 0 w 7"/>
                <a:gd name="T5" fmla="*/ 9 h 9"/>
                <a:gd name="T6" fmla="*/ 0 w 7"/>
                <a:gd name="T7" fmla="*/ 9 h 9"/>
                <a:gd name="T8" fmla="*/ 0 w 7"/>
                <a:gd name="T9" fmla="*/ 9 h 9"/>
                <a:gd name="T10" fmla="*/ 0 w 7"/>
                <a:gd name="T11" fmla="*/ 9 h 9"/>
                <a:gd name="T12" fmla="*/ 7 w 7"/>
                <a:gd name="T13" fmla="*/ 0 h 9"/>
                <a:gd name="T14" fmla="*/ 7 w 7"/>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7" y="0"/>
                  </a:moveTo>
                  <a:lnTo>
                    <a:pt x="7" y="0"/>
                  </a:lnTo>
                  <a:lnTo>
                    <a:pt x="0" y="9"/>
                  </a:lnTo>
                  <a:lnTo>
                    <a:pt x="0" y="9"/>
                  </a:lnTo>
                  <a:lnTo>
                    <a:pt x="0" y="9"/>
                  </a:lnTo>
                  <a:lnTo>
                    <a:pt x="0" y="9"/>
                  </a:lnTo>
                  <a:lnTo>
                    <a:pt x="7" y="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1" name="Freeform 87"/>
            <p:cNvSpPr/>
            <p:nvPr/>
          </p:nvSpPr>
          <p:spPr bwMode="auto">
            <a:xfrm>
              <a:off x="3558" y="2327"/>
              <a:ext cx="7" cy="9"/>
            </a:xfrm>
            <a:custGeom>
              <a:avLst/>
              <a:gdLst>
                <a:gd name="T0" fmla="*/ 7 w 7"/>
                <a:gd name="T1" fmla="*/ 0 h 9"/>
                <a:gd name="T2" fmla="*/ 7 w 7"/>
                <a:gd name="T3" fmla="*/ 0 h 9"/>
                <a:gd name="T4" fmla="*/ 0 w 7"/>
                <a:gd name="T5" fmla="*/ 9 h 9"/>
                <a:gd name="T6" fmla="*/ 0 w 7"/>
                <a:gd name="T7" fmla="*/ 9 h 9"/>
                <a:gd name="T8" fmla="*/ 0 w 7"/>
                <a:gd name="T9" fmla="*/ 9 h 9"/>
                <a:gd name="T10" fmla="*/ 0 w 7"/>
                <a:gd name="T11" fmla="*/ 9 h 9"/>
                <a:gd name="T12" fmla="*/ 7 w 7"/>
                <a:gd name="T13" fmla="*/ 0 h 9"/>
                <a:gd name="T14" fmla="*/ 7 w 7"/>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7" y="0"/>
                  </a:moveTo>
                  <a:lnTo>
                    <a:pt x="7" y="0"/>
                  </a:lnTo>
                  <a:lnTo>
                    <a:pt x="0" y="9"/>
                  </a:lnTo>
                  <a:lnTo>
                    <a:pt x="0" y="9"/>
                  </a:lnTo>
                  <a:lnTo>
                    <a:pt x="0" y="9"/>
                  </a:lnTo>
                  <a:lnTo>
                    <a:pt x="0" y="9"/>
                  </a:lnTo>
                  <a:lnTo>
                    <a:pt x="7" y="0"/>
                  </a:lnTo>
                  <a:lnTo>
                    <a:pt x="7"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2" name="Freeform 88"/>
            <p:cNvSpPr/>
            <p:nvPr/>
          </p:nvSpPr>
          <p:spPr bwMode="auto">
            <a:xfrm>
              <a:off x="3556" y="2334"/>
              <a:ext cx="9" cy="12"/>
            </a:xfrm>
            <a:custGeom>
              <a:avLst/>
              <a:gdLst>
                <a:gd name="T0" fmla="*/ 9 w 9"/>
                <a:gd name="T1" fmla="*/ 0 h 12"/>
                <a:gd name="T2" fmla="*/ 9 w 9"/>
                <a:gd name="T3" fmla="*/ 0 h 12"/>
                <a:gd name="T4" fmla="*/ 0 w 9"/>
                <a:gd name="T5" fmla="*/ 12 h 12"/>
                <a:gd name="T6" fmla="*/ 0 w 9"/>
                <a:gd name="T7" fmla="*/ 12 h 12"/>
                <a:gd name="T8" fmla="*/ 0 w 9"/>
                <a:gd name="T9" fmla="*/ 12 h 12"/>
                <a:gd name="T10" fmla="*/ 0 w 9"/>
                <a:gd name="T11" fmla="*/ 12 h 12"/>
                <a:gd name="T12" fmla="*/ 9 w 9"/>
                <a:gd name="T13" fmla="*/ 2 h 12"/>
                <a:gd name="T14" fmla="*/ 9 w 9"/>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2">
                  <a:moveTo>
                    <a:pt x="9" y="0"/>
                  </a:moveTo>
                  <a:lnTo>
                    <a:pt x="9" y="0"/>
                  </a:lnTo>
                  <a:lnTo>
                    <a:pt x="0" y="12"/>
                  </a:lnTo>
                  <a:lnTo>
                    <a:pt x="0" y="12"/>
                  </a:lnTo>
                  <a:lnTo>
                    <a:pt x="0" y="12"/>
                  </a:lnTo>
                  <a:lnTo>
                    <a:pt x="0" y="12"/>
                  </a:lnTo>
                  <a:lnTo>
                    <a:pt x="9" y="2"/>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3" name="Freeform 89"/>
            <p:cNvSpPr/>
            <p:nvPr/>
          </p:nvSpPr>
          <p:spPr bwMode="auto">
            <a:xfrm>
              <a:off x="3556" y="2334"/>
              <a:ext cx="9" cy="12"/>
            </a:xfrm>
            <a:custGeom>
              <a:avLst/>
              <a:gdLst>
                <a:gd name="T0" fmla="*/ 9 w 9"/>
                <a:gd name="T1" fmla="*/ 0 h 12"/>
                <a:gd name="T2" fmla="*/ 9 w 9"/>
                <a:gd name="T3" fmla="*/ 0 h 12"/>
                <a:gd name="T4" fmla="*/ 0 w 9"/>
                <a:gd name="T5" fmla="*/ 12 h 12"/>
                <a:gd name="T6" fmla="*/ 0 w 9"/>
                <a:gd name="T7" fmla="*/ 12 h 12"/>
                <a:gd name="T8" fmla="*/ 0 w 9"/>
                <a:gd name="T9" fmla="*/ 12 h 12"/>
                <a:gd name="T10" fmla="*/ 0 w 9"/>
                <a:gd name="T11" fmla="*/ 12 h 12"/>
                <a:gd name="T12" fmla="*/ 9 w 9"/>
                <a:gd name="T13" fmla="*/ 2 h 12"/>
                <a:gd name="T14" fmla="*/ 9 w 9"/>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2">
                  <a:moveTo>
                    <a:pt x="9" y="0"/>
                  </a:moveTo>
                  <a:lnTo>
                    <a:pt x="9" y="0"/>
                  </a:lnTo>
                  <a:lnTo>
                    <a:pt x="0" y="12"/>
                  </a:lnTo>
                  <a:lnTo>
                    <a:pt x="0" y="12"/>
                  </a:lnTo>
                  <a:lnTo>
                    <a:pt x="0" y="12"/>
                  </a:lnTo>
                  <a:lnTo>
                    <a:pt x="0" y="12"/>
                  </a:lnTo>
                  <a:lnTo>
                    <a:pt x="9" y="2"/>
                  </a:lnTo>
                  <a:lnTo>
                    <a:pt x="9"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4" name="Freeform 90"/>
            <p:cNvSpPr>
              <a:spLocks noEditPoints="1"/>
            </p:cNvSpPr>
            <p:nvPr/>
          </p:nvSpPr>
          <p:spPr bwMode="auto">
            <a:xfrm>
              <a:off x="3660" y="2477"/>
              <a:ext cx="17" cy="9"/>
            </a:xfrm>
            <a:custGeom>
              <a:avLst/>
              <a:gdLst>
                <a:gd name="T0" fmla="*/ 3 w 7"/>
                <a:gd name="T1" fmla="*/ 3 h 4"/>
                <a:gd name="T2" fmla="*/ 2 w 7"/>
                <a:gd name="T3" fmla="*/ 3 h 4"/>
                <a:gd name="T4" fmla="*/ 2 w 7"/>
                <a:gd name="T5" fmla="*/ 3 h 4"/>
                <a:gd name="T6" fmla="*/ 2 w 7"/>
                <a:gd name="T7" fmla="*/ 2 h 4"/>
                <a:gd name="T8" fmla="*/ 2 w 7"/>
                <a:gd name="T9" fmla="*/ 1 h 4"/>
                <a:gd name="T10" fmla="*/ 2 w 7"/>
                <a:gd name="T11" fmla="*/ 1 h 4"/>
                <a:gd name="T12" fmla="*/ 2 w 7"/>
                <a:gd name="T13" fmla="*/ 3 h 4"/>
                <a:gd name="T14" fmla="*/ 2 w 7"/>
                <a:gd name="T15" fmla="*/ 3 h 4"/>
                <a:gd name="T16" fmla="*/ 2 w 7"/>
                <a:gd name="T17" fmla="*/ 3 h 4"/>
                <a:gd name="T18" fmla="*/ 5 w 7"/>
                <a:gd name="T19" fmla="*/ 3 h 4"/>
                <a:gd name="T20" fmla="*/ 5 w 7"/>
                <a:gd name="T21" fmla="*/ 2 h 4"/>
                <a:gd name="T22" fmla="*/ 5 w 7"/>
                <a:gd name="T23" fmla="*/ 3 h 4"/>
                <a:gd name="T24" fmla="*/ 3 w 7"/>
                <a:gd name="T25" fmla="*/ 3 h 4"/>
                <a:gd name="T26" fmla="*/ 2 w 7"/>
                <a:gd name="T27" fmla="*/ 2 h 4"/>
                <a:gd name="T28" fmla="*/ 2 w 7"/>
                <a:gd name="T29" fmla="*/ 1 h 4"/>
                <a:gd name="T30" fmla="*/ 2 w 7"/>
                <a:gd name="T31" fmla="*/ 1 h 4"/>
                <a:gd name="T32" fmla="*/ 3 w 7"/>
                <a:gd name="T33" fmla="*/ 1 h 4"/>
                <a:gd name="T34" fmla="*/ 5 w 7"/>
                <a:gd name="T35" fmla="*/ 1 h 4"/>
                <a:gd name="T36" fmla="*/ 5 w 7"/>
                <a:gd name="T37" fmla="*/ 1 h 4"/>
                <a:gd name="T38" fmla="*/ 5 w 7"/>
                <a:gd name="T39" fmla="*/ 2 h 4"/>
                <a:gd name="T40" fmla="*/ 5 w 7"/>
                <a:gd name="T41" fmla="*/ 2 h 4"/>
                <a:gd name="T42" fmla="*/ 5 w 7"/>
                <a:gd name="T43" fmla="*/ 2 h 4"/>
                <a:gd name="T44" fmla="*/ 2 w 7"/>
                <a:gd name="T45" fmla="*/ 2 h 4"/>
                <a:gd name="T46" fmla="*/ 3 w 7"/>
                <a:gd name="T47" fmla="*/ 0 h 4"/>
                <a:gd name="T48" fmla="*/ 1 w 7"/>
                <a:gd name="T49" fmla="*/ 1 h 4"/>
                <a:gd name="T50" fmla="*/ 1 w 7"/>
                <a:gd name="T51" fmla="*/ 2 h 4"/>
                <a:gd name="T52" fmla="*/ 1 w 7"/>
                <a:gd name="T53" fmla="*/ 4 h 4"/>
                <a:gd name="T54" fmla="*/ 2 w 7"/>
                <a:gd name="T55" fmla="*/ 4 h 4"/>
                <a:gd name="T56" fmla="*/ 3 w 7"/>
                <a:gd name="T57" fmla="*/ 4 h 4"/>
                <a:gd name="T58" fmla="*/ 6 w 7"/>
                <a:gd name="T59" fmla="*/ 4 h 4"/>
                <a:gd name="T60" fmla="*/ 6 w 7"/>
                <a:gd name="T61" fmla="*/ 4 h 4"/>
                <a:gd name="T62" fmla="*/ 6 w 7"/>
                <a:gd name="T63" fmla="*/ 0 h 4"/>
                <a:gd name="T64" fmla="*/ 5 w 7"/>
                <a:gd name="T65" fmla="*/ 0 h 4"/>
                <a:gd name="T66" fmla="*/ 5 w 7"/>
                <a:gd name="T67" fmla="*/ 0 h 4"/>
                <a:gd name="T68" fmla="*/ 3 w 7"/>
                <a:gd name="T6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 h="4">
                  <a:moveTo>
                    <a:pt x="3" y="3"/>
                  </a:moveTo>
                  <a:cubicBezTo>
                    <a:pt x="3" y="3"/>
                    <a:pt x="2" y="3"/>
                    <a:pt x="2" y="3"/>
                  </a:cubicBezTo>
                  <a:cubicBezTo>
                    <a:pt x="2" y="3"/>
                    <a:pt x="2" y="3"/>
                    <a:pt x="2" y="3"/>
                  </a:cubicBezTo>
                  <a:cubicBezTo>
                    <a:pt x="2" y="3"/>
                    <a:pt x="2" y="2"/>
                    <a:pt x="2" y="2"/>
                  </a:cubicBezTo>
                  <a:cubicBezTo>
                    <a:pt x="2" y="1"/>
                    <a:pt x="2" y="1"/>
                    <a:pt x="2" y="1"/>
                  </a:cubicBezTo>
                  <a:cubicBezTo>
                    <a:pt x="2" y="1"/>
                    <a:pt x="2" y="1"/>
                    <a:pt x="2" y="1"/>
                  </a:cubicBezTo>
                  <a:cubicBezTo>
                    <a:pt x="2" y="2"/>
                    <a:pt x="2" y="2"/>
                    <a:pt x="2" y="3"/>
                  </a:cubicBezTo>
                  <a:cubicBezTo>
                    <a:pt x="2" y="3"/>
                    <a:pt x="2" y="3"/>
                    <a:pt x="2" y="3"/>
                  </a:cubicBezTo>
                  <a:cubicBezTo>
                    <a:pt x="2" y="3"/>
                    <a:pt x="2" y="3"/>
                    <a:pt x="2" y="3"/>
                  </a:cubicBezTo>
                  <a:cubicBezTo>
                    <a:pt x="5" y="3"/>
                    <a:pt x="5" y="3"/>
                    <a:pt x="5" y="3"/>
                  </a:cubicBezTo>
                  <a:cubicBezTo>
                    <a:pt x="5" y="2"/>
                    <a:pt x="5" y="2"/>
                    <a:pt x="5" y="2"/>
                  </a:cubicBezTo>
                  <a:cubicBezTo>
                    <a:pt x="5" y="3"/>
                    <a:pt x="5" y="3"/>
                    <a:pt x="5" y="3"/>
                  </a:cubicBezTo>
                  <a:cubicBezTo>
                    <a:pt x="5" y="3"/>
                    <a:pt x="4" y="3"/>
                    <a:pt x="3" y="3"/>
                  </a:cubicBezTo>
                  <a:moveTo>
                    <a:pt x="2" y="2"/>
                  </a:moveTo>
                  <a:cubicBezTo>
                    <a:pt x="2" y="2"/>
                    <a:pt x="2" y="2"/>
                    <a:pt x="2" y="1"/>
                  </a:cubicBezTo>
                  <a:cubicBezTo>
                    <a:pt x="2" y="1"/>
                    <a:pt x="2" y="1"/>
                    <a:pt x="2" y="1"/>
                  </a:cubicBezTo>
                  <a:cubicBezTo>
                    <a:pt x="3" y="1"/>
                    <a:pt x="3" y="1"/>
                    <a:pt x="3" y="1"/>
                  </a:cubicBezTo>
                  <a:cubicBezTo>
                    <a:pt x="4" y="1"/>
                    <a:pt x="4" y="1"/>
                    <a:pt x="5" y="1"/>
                  </a:cubicBezTo>
                  <a:cubicBezTo>
                    <a:pt x="5" y="1"/>
                    <a:pt x="5" y="1"/>
                    <a:pt x="5" y="1"/>
                  </a:cubicBezTo>
                  <a:cubicBezTo>
                    <a:pt x="5" y="1"/>
                    <a:pt x="5" y="2"/>
                    <a:pt x="5" y="2"/>
                  </a:cubicBezTo>
                  <a:cubicBezTo>
                    <a:pt x="5" y="2"/>
                    <a:pt x="5" y="2"/>
                    <a:pt x="5" y="2"/>
                  </a:cubicBezTo>
                  <a:cubicBezTo>
                    <a:pt x="5" y="2"/>
                    <a:pt x="5" y="2"/>
                    <a:pt x="5" y="2"/>
                  </a:cubicBezTo>
                  <a:cubicBezTo>
                    <a:pt x="2" y="2"/>
                    <a:pt x="2" y="2"/>
                    <a:pt x="2" y="2"/>
                  </a:cubicBezTo>
                  <a:moveTo>
                    <a:pt x="3" y="0"/>
                  </a:moveTo>
                  <a:cubicBezTo>
                    <a:pt x="2" y="0"/>
                    <a:pt x="1" y="0"/>
                    <a:pt x="1" y="1"/>
                  </a:cubicBezTo>
                  <a:cubicBezTo>
                    <a:pt x="1" y="2"/>
                    <a:pt x="1" y="2"/>
                    <a:pt x="1" y="2"/>
                  </a:cubicBezTo>
                  <a:cubicBezTo>
                    <a:pt x="1" y="2"/>
                    <a:pt x="0" y="3"/>
                    <a:pt x="1" y="4"/>
                  </a:cubicBezTo>
                  <a:cubicBezTo>
                    <a:pt x="2" y="4"/>
                    <a:pt x="2" y="4"/>
                    <a:pt x="2" y="4"/>
                  </a:cubicBezTo>
                  <a:cubicBezTo>
                    <a:pt x="2" y="4"/>
                    <a:pt x="2" y="4"/>
                    <a:pt x="3" y="4"/>
                  </a:cubicBezTo>
                  <a:cubicBezTo>
                    <a:pt x="4" y="4"/>
                    <a:pt x="5" y="4"/>
                    <a:pt x="6" y="4"/>
                  </a:cubicBezTo>
                  <a:cubicBezTo>
                    <a:pt x="6" y="4"/>
                    <a:pt x="6" y="4"/>
                    <a:pt x="6" y="4"/>
                  </a:cubicBezTo>
                  <a:cubicBezTo>
                    <a:pt x="6" y="3"/>
                    <a:pt x="7" y="1"/>
                    <a:pt x="6" y="0"/>
                  </a:cubicBezTo>
                  <a:cubicBezTo>
                    <a:pt x="5" y="0"/>
                    <a:pt x="5" y="0"/>
                    <a:pt x="5" y="0"/>
                  </a:cubicBezTo>
                  <a:cubicBezTo>
                    <a:pt x="5" y="0"/>
                    <a:pt x="5" y="0"/>
                    <a:pt x="5"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5" name="Freeform 91"/>
            <p:cNvSpPr>
              <a:spLocks noEditPoints="1"/>
            </p:cNvSpPr>
            <p:nvPr/>
          </p:nvSpPr>
          <p:spPr bwMode="auto">
            <a:xfrm>
              <a:off x="3660" y="2465"/>
              <a:ext cx="17" cy="9"/>
            </a:xfrm>
            <a:custGeom>
              <a:avLst/>
              <a:gdLst>
                <a:gd name="T0" fmla="*/ 3 w 7"/>
                <a:gd name="T1" fmla="*/ 2 h 4"/>
                <a:gd name="T2" fmla="*/ 2 w 7"/>
                <a:gd name="T3" fmla="*/ 2 h 4"/>
                <a:gd name="T4" fmla="*/ 2 w 7"/>
                <a:gd name="T5" fmla="*/ 1 h 4"/>
                <a:gd name="T6" fmla="*/ 3 w 7"/>
                <a:gd name="T7" fmla="*/ 1 h 4"/>
                <a:gd name="T8" fmla="*/ 5 w 7"/>
                <a:gd name="T9" fmla="*/ 1 h 4"/>
                <a:gd name="T10" fmla="*/ 5 w 7"/>
                <a:gd name="T11" fmla="*/ 1 h 4"/>
                <a:gd name="T12" fmla="*/ 5 w 7"/>
                <a:gd name="T13" fmla="*/ 3 h 4"/>
                <a:gd name="T14" fmla="*/ 3 w 7"/>
                <a:gd name="T15" fmla="*/ 3 h 4"/>
                <a:gd name="T16" fmla="*/ 2 w 7"/>
                <a:gd name="T17" fmla="*/ 3 h 4"/>
                <a:gd name="T18" fmla="*/ 2 w 7"/>
                <a:gd name="T19" fmla="*/ 3 h 4"/>
                <a:gd name="T20" fmla="*/ 2 w 7"/>
                <a:gd name="T21" fmla="*/ 1 h 4"/>
                <a:gd name="T22" fmla="*/ 2 w 7"/>
                <a:gd name="T23" fmla="*/ 1 h 4"/>
                <a:gd name="T24" fmla="*/ 2 w 7"/>
                <a:gd name="T25" fmla="*/ 1 h 4"/>
                <a:gd name="T26" fmla="*/ 2 w 7"/>
                <a:gd name="T27" fmla="*/ 2 h 4"/>
                <a:gd name="T28" fmla="*/ 2 w 7"/>
                <a:gd name="T29" fmla="*/ 3 h 4"/>
                <a:gd name="T30" fmla="*/ 3 w 7"/>
                <a:gd name="T31" fmla="*/ 3 h 4"/>
                <a:gd name="T32" fmla="*/ 5 w 7"/>
                <a:gd name="T33" fmla="*/ 2 h 4"/>
                <a:gd name="T34" fmla="*/ 5 w 7"/>
                <a:gd name="T35" fmla="*/ 2 h 4"/>
                <a:gd name="T36" fmla="*/ 5 w 7"/>
                <a:gd name="T37" fmla="*/ 2 h 4"/>
                <a:gd name="T38" fmla="*/ 3 w 7"/>
                <a:gd name="T39" fmla="*/ 2 h 4"/>
                <a:gd name="T40" fmla="*/ 3 w 7"/>
                <a:gd name="T41" fmla="*/ 0 h 4"/>
                <a:gd name="T42" fmla="*/ 1 w 7"/>
                <a:gd name="T43" fmla="*/ 1 h 4"/>
                <a:gd name="T44" fmla="*/ 1 w 7"/>
                <a:gd name="T45" fmla="*/ 1 h 4"/>
                <a:gd name="T46" fmla="*/ 1 w 7"/>
                <a:gd name="T47" fmla="*/ 4 h 4"/>
                <a:gd name="T48" fmla="*/ 2 w 7"/>
                <a:gd name="T49" fmla="*/ 4 h 4"/>
                <a:gd name="T50" fmla="*/ 3 w 7"/>
                <a:gd name="T51" fmla="*/ 4 h 4"/>
                <a:gd name="T52" fmla="*/ 6 w 7"/>
                <a:gd name="T53" fmla="*/ 4 h 4"/>
                <a:gd name="T54" fmla="*/ 6 w 7"/>
                <a:gd name="T55" fmla="*/ 4 h 4"/>
                <a:gd name="T56" fmla="*/ 6 w 7"/>
                <a:gd name="T57" fmla="*/ 0 h 4"/>
                <a:gd name="T58" fmla="*/ 5 w 7"/>
                <a:gd name="T59" fmla="*/ 0 h 4"/>
                <a:gd name="T60" fmla="*/ 5 w 7"/>
                <a:gd name="T61" fmla="*/ 0 h 4"/>
                <a:gd name="T62" fmla="*/ 3 w 7"/>
                <a:gd name="T6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 h="4">
                  <a:moveTo>
                    <a:pt x="3" y="2"/>
                  </a:moveTo>
                  <a:cubicBezTo>
                    <a:pt x="3" y="2"/>
                    <a:pt x="3" y="2"/>
                    <a:pt x="2" y="2"/>
                  </a:cubicBezTo>
                  <a:cubicBezTo>
                    <a:pt x="2" y="2"/>
                    <a:pt x="2" y="1"/>
                    <a:pt x="2" y="1"/>
                  </a:cubicBezTo>
                  <a:cubicBezTo>
                    <a:pt x="3" y="1"/>
                    <a:pt x="3" y="1"/>
                    <a:pt x="3" y="1"/>
                  </a:cubicBezTo>
                  <a:cubicBezTo>
                    <a:pt x="4" y="1"/>
                    <a:pt x="4" y="1"/>
                    <a:pt x="5" y="1"/>
                  </a:cubicBezTo>
                  <a:cubicBezTo>
                    <a:pt x="5" y="1"/>
                    <a:pt x="5" y="1"/>
                    <a:pt x="5" y="1"/>
                  </a:cubicBezTo>
                  <a:cubicBezTo>
                    <a:pt x="5" y="1"/>
                    <a:pt x="5" y="2"/>
                    <a:pt x="5" y="3"/>
                  </a:cubicBezTo>
                  <a:cubicBezTo>
                    <a:pt x="5" y="3"/>
                    <a:pt x="4" y="3"/>
                    <a:pt x="3" y="3"/>
                  </a:cubicBezTo>
                  <a:cubicBezTo>
                    <a:pt x="3" y="3"/>
                    <a:pt x="2" y="3"/>
                    <a:pt x="2" y="3"/>
                  </a:cubicBezTo>
                  <a:cubicBezTo>
                    <a:pt x="2" y="3"/>
                    <a:pt x="2" y="3"/>
                    <a:pt x="2" y="3"/>
                  </a:cubicBezTo>
                  <a:cubicBezTo>
                    <a:pt x="2" y="3"/>
                    <a:pt x="2" y="2"/>
                    <a:pt x="2" y="1"/>
                  </a:cubicBezTo>
                  <a:cubicBezTo>
                    <a:pt x="2" y="1"/>
                    <a:pt x="2" y="1"/>
                    <a:pt x="2" y="1"/>
                  </a:cubicBezTo>
                  <a:cubicBezTo>
                    <a:pt x="2" y="1"/>
                    <a:pt x="2" y="1"/>
                    <a:pt x="2" y="1"/>
                  </a:cubicBezTo>
                  <a:cubicBezTo>
                    <a:pt x="2" y="1"/>
                    <a:pt x="2" y="2"/>
                    <a:pt x="2" y="2"/>
                  </a:cubicBezTo>
                  <a:cubicBezTo>
                    <a:pt x="2" y="3"/>
                    <a:pt x="2" y="3"/>
                    <a:pt x="2" y="3"/>
                  </a:cubicBezTo>
                  <a:cubicBezTo>
                    <a:pt x="3" y="3"/>
                    <a:pt x="3" y="3"/>
                    <a:pt x="3" y="3"/>
                  </a:cubicBezTo>
                  <a:cubicBezTo>
                    <a:pt x="4" y="3"/>
                    <a:pt x="4" y="3"/>
                    <a:pt x="5" y="2"/>
                  </a:cubicBezTo>
                  <a:cubicBezTo>
                    <a:pt x="5" y="2"/>
                    <a:pt x="5" y="2"/>
                    <a:pt x="5" y="2"/>
                  </a:cubicBezTo>
                  <a:cubicBezTo>
                    <a:pt x="5" y="2"/>
                    <a:pt x="5" y="2"/>
                    <a:pt x="5" y="2"/>
                  </a:cubicBezTo>
                  <a:cubicBezTo>
                    <a:pt x="4" y="2"/>
                    <a:pt x="4" y="2"/>
                    <a:pt x="3" y="2"/>
                  </a:cubicBezTo>
                  <a:moveTo>
                    <a:pt x="3" y="0"/>
                  </a:moveTo>
                  <a:cubicBezTo>
                    <a:pt x="2" y="0"/>
                    <a:pt x="1" y="0"/>
                    <a:pt x="1" y="1"/>
                  </a:cubicBezTo>
                  <a:cubicBezTo>
                    <a:pt x="1" y="1"/>
                    <a:pt x="1" y="1"/>
                    <a:pt x="1" y="1"/>
                  </a:cubicBezTo>
                  <a:cubicBezTo>
                    <a:pt x="1" y="2"/>
                    <a:pt x="0" y="3"/>
                    <a:pt x="1" y="4"/>
                  </a:cubicBezTo>
                  <a:cubicBezTo>
                    <a:pt x="2" y="4"/>
                    <a:pt x="2" y="4"/>
                    <a:pt x="2" y="4"/>
                  </a:cubicBezTo>
                  <a:cubicBezTo>
                    <a:pt x="2" y="4"/>
                    <a:pt x="2" y="4"/>
                    <a:pt x="3" y="4"/>
                  </a:cubicBezTo>
                  <a:cubicBezTo>
                    <a:pt x="4" y="4"/>
                    <a:pt x="5" y="4"/>
                    <a:pt x="6" y="4"/>
                  </a:cubicBezTo>
                  <a:cubicBezTo>
                    <a:pt x="6" y="4"/>
                    <a:pt x="6" y="4"/>
                    <a:pt x="6" y="4"/>
                  </a:cubicBezTo>
                  <a:cubicBezTo>
                    <a:pt x="6" y="3"/>
                    <a:pt x="7" y="1"/>
                    <a:pt x="6" y="0"/>
                  </a:cubicBezTo>
                  <a:cubicBezTo>
                    <a:pt x="5" y="0"/>
                    <a:pt x="5" y="0"/>
                    <a:pt x="5" y="0"/>
                  </a:cubicBezTo>
                  <a:cubicBezTo>
                    <a:pt x="5" y="0"/>
                    <a:pt x="5" y="0"/>
                    <a:pt x="5"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6" name="Freeform 92"/>
            <p:cNvSpPr>
              <a:spLocks noEditPoints="1"/>
            </p:cNvSpPr>
            <p:nvPr/>
          </p:nvSpPr>
          <p:spPr bwMode="auto">
            <a:xfrm>
              <a:off x="3660" y="2503"/>
              <a:ext cx="38" cy="12"/>
            </a:xfrm>
            <a:custGeom>
              <a:avLst/>
              <a:gdLst>
                <a:gd name="T0" fmla="*/ 9 w 16"/>
                <a:gd name="T1" fmla="*/ 4 h 5"/>
                <a:gd name="T2" fmla="*/ 2 w 16"/>
                <a:gd name="T3" fmla="*/ 4 h 5"/>
                <a:gd name="T4" fmla="*/ 1 w 16"/>
                <a:gd name="T5" fmla="*/ 4 h 5"/>
                <a:gd name="T6" fmla="*/ 1 w 16"/>
                <a:gd name="T7" fmla="*/ 1 h 5"/>
                <a:gd name="T8" fmla="*/ 2 w 16"/>
                <a:gd name="T9" fmla="*/ 1 h 5"/>
                <a:gd name="T10" fmla="*/ 2 w 16"/>
                <a:gd name="T11" fmla="*/ 3 h 5"/>
                <a:gd name="T12" fmla="*/ 3 w 16"/>
                <a:gd name="T13" fmla="*/ 4 h 5"/>
                <a:gd name="T14" fmla="*/ 4 w 16"/>
                <a:gd name="T15" fmla="*/ 4 h 5"/>
                <a:gd name="T16" fmla="*/ 7 w 16"/>
                <a:gd name="T17" fmla="*/ 3 h 5"/>
                <a:gd name="T18" fmla="*/ 14 w 16"/>
                <a:gd name="T19" fmla="*/ 3 h 5"/>
                <a:gd name="T20" fmla="*/ 14 w 16"/>
                <a:gd name="T21" fmla="*/ 3 h 5"/>
                <a:gd name="T22" fmla="*/ 14 w 16"/>
                <a:gd name="T23" fmla="*/ 4 h 5"/>
                <a:gd name="T24" fmla="*/ 9 w 16"/>
                <a:gd name="T25" fmla="*/ 4 h 5"/>
                <a:gd name="T26" fmla="*/ 3 w 16"/>
                <a:gd name="T27" fmla="*/ 3 h 5"/>
                <a:gd name="T28" fmla="*/ 2 w 16"/>
                <a:gd name="T29" fmla="*/ 3 h 5"/>
                <a:gd name="T30" fmla="*/ 2 w 16"/>
                <a:gd name="T31" fmla="*/ 1 h 5"/>
                <a:gd name="T32" fmla="*/ 2 w 16"/>
                <a:gd name="T33" fmla="*/ 1 h 5"/>
                <a:gd name="T34" fmla="*/ 8 w 16"/>
                <a:gd name="T35" fmla="*/ 1 h 5"/>
                <a:gd name="T36" fmla="*/ 14 w 16"/>
                <a:gd name="T37" fmla="*/ 1 h 5"/>
                <a:gd name="T38" fmla="*/ 14 w 16"/>
                <a:gd name="T39" fmla="*/ 1 h 5"/>
                <a:gd name="T40" fmla="*/ 14 w 16"/>
                <a:gd name="T41" fmla="*/ 3 h 5"/>
                <a:gd name="T42" fmla="*/ 14 w 16"/>
                <a:gd name="T43" fmla="*/ 3 h 5"/>
                <a:gd name="T44" fmla="*/ 7 w 16"/>
                <a:gd name="T45" fmla="*/ 3 h 5"/>
                <a:gd name="T46" fmla="*/ 4 w 16"/>
                <a:gd name="T47" fmla="*/ 3 h 5"/>
                <a:gd name="T48" fmla="*/ 3 w 16"/>
                <a:gd name="T49" fmla="*/ 3 h 5"/>
                <a:gd name="T50" fmla="*/ 8 w 16"/>
                <a:gd name="T51" fmla="*/ 0 h 5"/>
                <a:gd name="T52" fmla="*/ 0 w 16"/>
                <a:gd name="T53" fmla="*/ 1 h 5"/>
                <a:gd name="T54" fmla="*/ 1 w 16"/>
                <a:gd name="T55" fmla="*/ 4 h 5"/>
                <a:gd name="T56" fmla="*/ 1 w 16"/>
                <a:gd name="T57" fmla="*/ 5 h 5"/>
                <a:gd name="T58" fmla="*/ 9 w 16"/>
                <a:gd name="T59" fmla="*/ 5 h 5"/>
                <a:gd name="T60" fmla="*/ 15 w 16"/>
                <a:gd name="T61" fmla="*/ 4 h 5"/>
                <a:gd name="T62" fmla="*/ 15 w 16"/>
                <a:gd name="T63" fmla="*/ 0 h 5"/>
                <a:gd name="T64" fmla="*/ 14 w 16"/>
                <a:gd name="T65" fmla="*/ 0 h 5"/>
                <a:gd name="T66" fmla="*/ 8 w 16"/>
                <a:gd name="T6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 h="5">
                  <a:moveTo>
                    <a:pt x="9" y="4"/>
                  </a:moveTo>
                  <a:cubicBezTo>
                    <a:pt x="5" y="4"/>
                    <a:pt x="2" y="4"/>
                    <a:pt x="2" y="4"/>
                  </a:cubicBezTo>
                  <a:cubicBezTo>
                    <a:pt x="1" y="4"/>
                    <a:pt x="1" y="4"/>
                    <a:pt x="1" y="4"/>
                  </a:cubicBezTo>
                  <a:cubicBezTo>
                    <a:pt x="1" y="4"/>
                    <a:pt x="1" y="3"/>
                    <a:pt x="1" y="1"/>
                  </a:cubicBezTo>
                  <a:cubicBezTo>
                    <a:pt x="2" y="1"/>
                    <a:pt x="2" y="1"/>
                    <a:pt x="2" y="1"/>
                  </a:cubicBezTo>
                  <a:cubicBezTo>
                    <a:pt x="2" y="2"/>
                    <a:pt x="1" y="3"/>
                    <a:pt x="2" y="3"/>
                  </a:cubicBezTo>
                  <a:cubicBezTo>
                    <a:pt x="2" y="3"/>
                    <a:pt x="3" y="4"/>
                    <a:pt x="3" y="4"/>
                  </a:cubicBezTo>
                  <a:cubicBezTo>
                    <a:pt x="4" y="4"/>
                    <a:pt x="4" y="4"/>
                    <a:pt x="4" y="4"/>
                  </a:cubicBezTo>
                  <a:cubicBezTo>
                    <a:pt x="7" y="3"/>
                    <a:pt x="7" y="3"/>
                    <a:pt x="7" y="3"/>
                  </a:cubicBezTo>
                  <a:cubicBezTo>
                    <a:pt x="9" y="3"/>
                    <a:pt x="12" y="3"/>
                    <a:pt x="14" y="3"/>
                  </a:cubicBezTo>
                  <a:cubicBezTo>
                    <a:pt x="14" y="3"/>
                    <a:pt x="14" y="3"/>
                    <a:pt x="14" y="3"/>
                  </a:cubicBezTo>
                  <a:cubicBezTo>
                    <a:pt x="14" y="3"/>
                    <a:pt x="14" y="4"/>
                    <a:pt x="14" y="4"/>
                  </a:cubicBezTo>
                  <a:cubicBezTo>
                    <a:pt x="14" y="4"/>
                    <a:pt x="13" y="4"/>
                    <a:pt x="9" y="4"/>
                  </a:cubicBezTo>
                  <a:moveTo>
                    <a:pt x="3" y="3"/>
                  </a:moveTo>
                  <a:cubicBezTo>
                    <a:pt x="3" y="3"/>
                    <a:pt x="3" y="3"/>
                    <a:pt x="2" y="3"/>
                  </a:cubicBezTo>
                  <a:cubicBezTo>
                    <a:pt x="2" y="3"/>
                    <a:pt x="2" y="2"/>
                    <a:pt x="2" y="1"/>
                  </a:cubicBezTo>
                  <a:cubicBezTo>
                    <a:pt x="2" y="1"/>
                    <a:pt x="2" y="1"/>
                    <a:pt x="2" y="1"/>
                  </a:cubicBezTo>
                  <a:cubicBezTo>
                    <a:pt x="3" y="1"/>
                    <a:pt x="5" y="1"/>
                    <a:pt x="8" y="1"/>
                  </a:cubicBezTo>
                  <a:cubicBezTo>
                    <a:pt x="11" y="1"/>
                    <a:pt x="14" y="1"/>
                    <a:pt x="14" y="1"/>
                  </a:cubicBezTo>
                  <a:cubicBezTo>
                    <a:pt x="14" y="1"/>
                    <a:pt x="14" y="1"/>
                    <a:pt x="14" y="1"/>
                  </a:cubicBezTo>
                  <a:cubicBezTo>
                    <a:pt x="14" y="1"/>
                    <a:pt x="14" y="2"/>
                    <a:pt x="14" y="3"/>
                  </a:cubicBezTo>
                  <a:cubicBezTo>
                    <a:pt x="14" y="3"/>
                    <a:pt x="14" y="3"/>
                    <a:pt x="14" y="3"/>
                  </a:cubicBezTo>
                  <a:cubicBezTo>
                    <a:pt x="12" y="3"/>
                    <a:pt x="9" y="3"/>
                    <a:pt x="7" y="3"/>
                  </a:cubicBezTo>
                  <a:cubicBezTo>
                    <a:pt x="4" y="3"/>
                    <a:pt x="4" y="3"/>
                    <a:pt x="4" y="3"/>
                  </a:cubicBezTo>
                  <a:cubicBezTo>
                    <a:pt x="3" y="3"/>
                    <a:pt x="3" y="3"/>
                    <a:pt x="3" y="3"/>
                  </a:cubicBezTo>
                  <a:moveTo>
                    <a:pt x="8" y="0"/>
                  </a:moveTo>
                  <a:cubicBezTo>
                    <a:pt x="1" y="0"/>
                    <a:pt x="1" y="1"/>
                    <a:pt x="0" y="1"/>
                  </a:cubicBezTo>
                  <a:cubicBezTo>
                    <a:pt x="0" y="2"/>
                    <a:pt x="0" y="4"/>
                    <a:pt x="1" y="4"/>
                  </a:cubicBezTo>
                  <a:cubicBezTo>
                    <a:pt x="1" y="5"/>
                    <a:pt x="1" y="5"/>
                    <a:pt x="1" y="5"/>
                  </a:cubicBezTo>
                  <a:cubicBezTo>
                    <a:pt x="2" y="5"/>
                    <a:pt x="6" y="5"/>
                    <a:pt x="9" y="5"/>
                  </a:cubicBezTo>
                  <a:cubicBezTo>
                    <a:pt x="15" y="5"/>
                    <a:pt x="15" y="5"/>
                    <a:pt x="15" y="4"/>
                  </a:cubicBezTo>
                  <a:cubicBezTo>
                    <a:pt x="15" y="4"/>
                    <a:pt x="16" y="1"/>
                    <a:pt x="15" y="0"/>
                  </a:cubicBezTo>
                  <a:cubicBezTo>
                    <a:pt x="14" y="0"/>
                    <a:pt x="14" y="0"/>
                    <a:pt x="14" y="0"/>
                  </a:cubicBezTo>
                  <a:cubicBezTo>
                    <a:pt x="13" y="0"/>
                    <a:pt x="10" y="0"/>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7" name="Freeform 93"/>
            <p:cNvSpPr>
              <a:spLocks noEditPoints="1"/>
            </p:cNvSpPr>
            <p:nvPr/>
          </p:nvSpPr>
          <p:spPr bwMode="auto">
            <a:xfrm>
              <a:off x="3660" y="2488"/>
              <a:ext cx="17" cy="12"/>
            </a:xfrm>
            <a:custGeom>
              <a:avLst/>
              <a:gdLst>
                <a:gd name="T0" fmla="*/ 3 w 7"/>
                <a:gd name="T1" fmla="*/ 4 h 5"/>
                <a:gd name="T2" fmla="*/ 2 w 7"/>
                <a:gd name="T3" fmla="*/ 4 h 5"/>
                <a:gd name="T4" fmla="*/ 2 w 7"/>
                <a:gd name="T5" fmla="*/ 4 h 5"/>
                <a:gd name="T6" fmla="*/ 2 w 7"/>
                <a:gd name="T7" fmla="*/ 2 h 5"/>
                <a:gd name="T8" fmla="*/ 2 w 7"/>
                <a:gd name="T9" fmla="*/ 2 h 5"/>
                <a:gd name="T10" fmla="*/ 2 w 7"/>
                <a:gd name="T11" fmla="*/ 1 h 5"/>
                <a:gd name="T12" fmla="*/ 2 w 7"/>
                <a:gd name="T13" fmla="*/ 3 h 5"/>
                <a:gd name="T14" fmla="*/ 2 w 7"/>
                <a:gd name="T15" fmla="*/ 3 h 5"/>
                <a:gd name="T16" fmla="*/ 3 w 7"/>
                <a:gd name="T17" fmla="*/ 3 h 5"/>
                <a:gd name="T18" fmla="*/ 5 w 7"/>
                <a:gd name="T19" fmla="*/ 3 h 5"/>
                <a:gd name="T20" fmla="*/ 5 w 7"/>
                <a:gd name="T21" fmla="*/ 4 h 5"/>
                <a:gd name="T22" fmla="*/ 3 w 7"/>
                <a:gd name="T23" fmla="*/ 4 h 5"/>
                <a:gd name="T24" fmla="*/ 3 w 7"/>
                <a:gd name="T25" fmla="*/ 3 h 5"/>
                <a:gd name="T26" fmla="*/ 3 w 7"/>
                <a:gd name="T27" fmla="*/ 1 h 5"/>
                <a:gd name="T28" fmla="*/ 3 w 7"/>
                <a:gd name="T29" fmla="*/ 1 h 5"/>
                <a:gd name="T30" fmla="*/ 5 w 7"/>
                <a:gd name="T31" fmla="*/ 1 h 5"/>
                <a:gd name="T32" fmla="*/ 5 w 7"/>
                <a:gd name="T33" fmla="*/ 1 h 5"/>
                <a:gd name="T34" fmla="*/ 5 w 7"/>
                <a:gd name="T35" fmla="*/ 3 h 5"/>
                <a:gd name="T36" fmla="*/ 3 w 7"/>
                <a:gd name="T37" fmla="*/ 3 h 5"/>
                <a:gd name="T38" fmla="*/ 3 w 7"/>
                <a:gd name="T39" fmla="*/ 0 h 5"/>
                <a:gd name="T40" fmla="*/ 1 w 7"/>
                <a:gd name="T41" fmla="*/ 2 h 5"/>
                <a:gd name="T42" fmla="*/ 1 w 7"/>
                <a:gd name="T43" fmla="*/ 2 h 5"/>
                <a:gd name="T44" fmla="*/ 1 w 7"/>
                <a:gd name="T45" fmla="*/ 4 h 5"/>
                <a:gd name="T46" fmla="*/ 2 w 7"/>
                <a:gd name="T47" fmla="*/ 5 h 5"/>
                <a:gd name="T48" fmla="*/ 3 w 7"/>
                <a:gd name="T49" fmla="*/ 5 h 5"/>
                <a:gd name="T50" fmla="*/ 6 w 7"/>
                <a:gd name="T51" fmla="*/ 4 h 5"/>
                <a:gd name="T52" fmla="*/ 6 w 7"/>
                <a:gd name="T53" fmla="*/ 4 h 5"/>
                <a:gd name="T54" fmla="*/ 6 w 7"/>
                <a:gd name="T55" fmla="*/ 1 h 5"/>
                <a:gd name="T56" fmla="*/ 5 w 7"/>
                <a:gd name="T57" fmla="*/ 1 h 5"/>
                <a:gd name="T58" fmla="*/ 5 w 7"/>
                <a:gd name="T59" fmla="*/ 0 h 5"/>
                <a:gd name="T60" fmla="*/ 3 w 7"/>
                <a:gd name="T6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 h="5">
                  <a:moveTo>
                    <a:pt x="3" y="4"/>
                  </a:moveTo>
                  <a:cubicBezTo>
                    <a:pt x="3" y="4"/>
                    <a:pt x="2" y="4"/>
                    <a:pt x="2" y="4"/>
                  </a:cubicBezTo>
                  <a:cubicBezTo>
                    <a:pt x="2" y="4"/>
                    <a:pt x="2" y="4"/>
                    <a:pt x="2" y="4"/>
                  </a:cubicBezTo>
                  <a:cubicBezTo>
                    <a:pt x="2" y="3"/>
                    <a:pt x="2" y="2"/>
                    <a:pt x="2" y="2"/>
                  </a:cubicBezTo>
                  <a:cubicBezTo>
                    <a:pt x="2" y="2"/>
                    <a:pt x="2" y="2"/>
                    <a:pt x="2" y="2"/>
                  </a:cubicBezTo>
                  <a:cubicBezTo>
                    <a:pt x="2" y="1"/>
                    <a:pt x="2" y="1"/>
                    <a:pt x="2" y="1"/>
                  </a:cubicBezTo>
                  <a:cubicBezTo>
                    <a:pt x="2" y="3"/>
                    <a:pt x="2" y="3"/>
                    <a:pt x="2" y="3"/>
                  </a:cubicBezTo>
                  <a:cubicBezTo>
                    <a:pt x="2" y="3"/>
                    <a:pt x="2" y="3"/>
                    <a:pt x="2" y="3"/>
                  </a:cubicBezTo>
                  <a:cubicBezTo>
                    <a:pt x="3" y="3"/>
                    <a:pt x="3" y="3"/>
                    <a:pt x="3" y="3"/>
                  </a:cubicBezTo>
                  <a:cubicBezTo>
                    <a:pt x="3" y="3"/>
                    <a:pt x="5" y="3"/>
                    <a:pt x="5" y="3"/>
                  </a:cubicBezTo>
                  <a:cubicBezTo>
                    <a:pt x="5" y="4"/>
                    <a:pt x="5" y="4"/>
                    <a:pt x="5" y="4"/>
                  </a:cubicBezTo>
                  <a:cubicBezTo>
                    <a:pt x="5" y="4"/>
                    <a:pt x="4" y="4"/>
                    <a:pt x="3" y="4"/>
                  </a:cubicBezTo>
                  <a:moveTo>
                    <a:pt x="3" y="3"/>
                  </a:moveTo>
                  <a:cubicBezTo>
                    <a:pt x="3" y="1"/>
                    <a:pt x="3" y="1"/>
                    <a:pt x="3" y="1"/>
                  </a:cubicBezTo>
                  <a:cubicBezTo>
                    <a:pt x="3" y="1"/>
                    <a:pt x="3" y="1"/>
                    <a:pt x="3" y="1"/>
                  </a:cubicBezTo>
                  <a:cubicBezTo>
                    <a:pt x="4" y="1"/>
                    <a:pt x="4" y="1"/>
                    <a:pt x="5" y="1"/>
                  </a:cubicBezTo>
                  <a:cubicBezTo>
                    <a:pt x="5" y="1"/>
                    <a:pt x="5" y="1"/>
                    <a:pt x="5" y="1"/>
                  </a:cubicBezTo>
                  <a:cubicBezTo>
                    <a:pt x="5" y="2"/>
                    <a:pt x="5" y="2"/>
                    <a:pt x="5" y="3"/>
                  </a:cubicBezTo>
                  <a:cubicBezTo>
                    <a:pt x="3" y="3"/>
                    <a:pt x="3" y="3"/>
                    <a:pt x="3" y="3"/>
                  </a:cubicBezTo>
                  <a:moveTo>
                    <a:pt x="3" y="0"/>
                  </a:moveTo>
                  <a:cubicBezTo>
                    <a:pt x="2" y="0"/>
                    <a:pt x="1" y="0"/>
                    <a:pt x="1" y="2"/>
                  </a:cubicBezTo>
                  <a:cubicBezTo>
                    <a:pt x="1" y="2"/>
                    <a:pt x="1" y="2"/>
                    <a:pt x="1" y="2"/>
                  </a:cubicBezTo>
                  <a:cubicBezTo>
                    <a:pt x="1" y="3"/>
                    <a:pt x="0" y="4"/>
                    <a:pt x="1" y="4"/>
                  </a:cubicBezTo>
                  <a:cubicBezTo>
                    <a:pt x="2" y="5"/>
                    <a:pt x="2" y="5"/>
                    <a:pt x="2" y="5"/>
                  </a:cubicBezTo>
                  <a:cubicBezTo>
                    <a:pt x="2" y="5"/>
                    <a:pt x="2" y="5"/>
                    <a:pt x="3" y="5"/>
                  </a:cubicBezTo>
                  <a:cubicBezTo>
                    <a:pt x="4" y="5"/>
                    <a:pt x="5" y="5"/>
                    <a:pt x="6" y="4"/>
                  </a:cubicBezTo>
                  <a:cubicBezTo>
                    <a:pt x="6" y="4"/>
                    <a:pt x="6" y="4"/>
                    <a:pt x="6" y="4"/>
                  </a:cubicBezTo>
                  <a:cubicBezTo>
                    <a:pt x="6" y="4"/>
                    <a:pt x="7" y="2"/>
                    <a:pt x="6" y="1"/>
                  </a:cubicBezTo>
                  <a:cubicBezTo>
                    <a:pt x="5" y="1"/>
                    <a:pt x="5" y="1"/>
                    <a:pt x="5" y="1"/>
                  </a:cubicBezTo>
                  <a:cubicBezTo>
                    <a:pt x="5" y="0"/>
                    <a:pt x="5" y="0"/>
                    <a:pt x="5"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8" name="Freeform 94"/>
            <p:cNvSpPr>
              <a:spLocks noEditPoints="1"/>
            </p:cNvSpPr>
            <p:nvPr/>
          </p:nvSpPr>
          <p:spPr bwMode="auto">
            <a:xfrm>
              <a:off x="3701" y="2465"/>
              <a:ext cx="14" cy="9"/>
            </a:xfrm>
            <a:custGeom>
              <a:avLst/>
              <a:gdLst>
                <a:gd name="T0" fmla="*/ 3 w 6"/>
                <a:gd name="T1" fmla="*/ 3 h 4"/>
                <a:gd name="T2" fmla="*/ 1 w 6"/>
                <a:gd name="T3" fmla="*/ 3 h 4"/>
                <a:gd name="T4" fmla="*/ 1 w 6"/>
                <a:gd name="T5" fmla="*/ 3 h 4"/>
                <a:gd name="T6" fmla="*/ 1 w 6"/>
                <a:gd name="T7" fmla="*/ 1 h 4"/>
                <a:gd name="T8" fmla="*/ 1 w 6"/>
                <a:gd name="T9" fmla="*/ 1 h 4"/>
                <a:gd name="T10" fmla="*/ 1 w 6"/>
                <a:gd name="T11" fmla="*/ 1 h 4"/>
                <a:gd name="T12" fmla="*/ 1 w 6"/>
                <a:gd name="T13" fmla="*/ 2 h 4"/>
                <a:gd name="T14" fmla="*/ 1 w 6"/>
                <a:gd name="T15" fmla="*/ 3 h 4"/>
                <a:gd name="T16" fmla="*/ 1 w 6"/>
                <a:gd name="T17" fmla="*/ 3 h 4"/>
                <a:gd name="T18" fmla="*/ 4 w 6"/>
                <a:gd name="T19" fmla="*/ 3 h 4"/>
                <a:gd name="T20" fmla="*/ 4 w 6"/>
                <a:gd name="T21" fmla="*/ 3 h 4"/>
                <a:gd name="T22" fmla="*/ 3 w 6"/>
                <a:gd name="T23" fmla="*/ 3 h 4"/>
                <a:gd name="T24" fmla="*/ 1 w 6"/>
                <a:gd name="T25" fmla="*/ 2 h 4"/>
                <a:gd name="T26" fmla="*/ 1 w 6"/>
                <a:gd name="T27" fmla="*/ 1 h 4"/>
                <a:gd name="T28" fmla="*/ 1 w 6"/>
                <a:gd name="T29" fmla="*/ 1 h 4"/>
                <a:gd name="T30" fmla="*/ 2 w 6"/>
                <a:gd name="T31" fmla="*/ 1 h 4"/>
                <a:gd name="T32" fmla="*/ 4 w 6"/>
                <a:gd name="T33" fmla="*/ 1 h 4"/>
                <a:gd name="T34" fmla="*/ 4 w 6"/>
                <a:gd name="T35" fmla="*/ 1 h 4"/>
                <a:gd name="T36" fmla="*/ 4 w 6"/>
                <a:gd name="T37" fmla="*/ 2 h 4"/>
                <a:gd name="T38" fmla="*/ 4 w 6"/>
                <a:gd name="T39" fmla="*/ 2 h 4"/>
                <a:gd name="T40" fmla="*/ 1 w 6"/>
                <a:gd name="T41" fmla="*/ 2 h 4"/>
                <a:gd name="T42" fmla="*/ 2 w 6"/>
                <a:gd name="T43" fmla="*/ 0 h 4"/>
                <a:gd name="T44" fmla="*/ 0 w 6"/>
                <a:gd name="T45" fmla="*/ 1 h 4"/>
                <a:gd name="T46" fmla="*/ 0 w 6"/>
                <a:gd name="T47" fmla="*/ 1 h 4"/>
                <a:gd name="T48" fmla="*/ 0 w 6"/>
                <a:gd name="T49" fmla="*/ 4 h 4"/>
                <a:gd name="T50" fmla="*/ 1 w 6"/>
                <a:gd name="T51" fmla="*/ 4 h 4"/>
                <a:gd name="T52" fmla="*/ 3 w 6"/>
                <a:gd name="T53" fmla="*/ 4 h 4"/>
                <a:gd name="T54" fmla="*/ 5 w 6"/>
                <a:gd name="T55" fmla="*/ 4 h 4"/>
                <a:gd name="T56" fmla="*/ 5 w 6"/>
                <a:gd name="T57" fmla="*/ 4 h 4"/>
                <a:gd name="T58" fmla="*/ 5 w 6"/>
                <a:gd name="T59" fmla="*/ 0 h 4"/>
                <a:gd name="T60" fmla="*/ 4 w 6"/>
                <a:gd name="T61" fmla="*/ 0 h 4"/>
                <a:gd name="T62" fmla="*/ 4 w 6"/>
                <a:gd name="T63" fmla="*/ 0 h 4"/>
                <a:gd name="T64" fmla="*/ 2 w 6"/>
                <a:gd name="T6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 h="4">
                  <a:moveTo>
                    <a:pt x="3" y="3"/>
                  </a:moveTo>
                  <a:cubicBezTo>
                    <a:pt x="2" y="3"/>
                    <a:pt x="1" y="3"/>
                    <a:pt x="1" y="3"/>
                  </a:cubicBezTo>
                  <a:cubicBezTo>
                    <a:pt x="1" y="3"/>
                    <a:pt x="1" y="3"/>
                    <a:pt x="1" y="3"/>
                  </a:cubicBezTo>
                  <a:cubicBezTo>
                    <a:pt x="1" y="3"/>
                    <a:pt x="1" y="2"/>
                    <a:pt x="1" y="1"/>
                  </a:cubicBezTo>
                  <a:cubicBezTo>
                    <a:pt x="1" y="1"/>
                    <a:pt x="1" y="1"/>
                    <a:pt x="1" y="1"/>
                  </a:cubicBezTo>
                  <a:cubicBezTo>
                    <a:pt x="1" y="1"/>
                    <a:pt x="1" y="1"/>
                    <a:pt x="1" y="1"/>
                  </a:cubicBezTo>
                  <a:cubicBezTo>
                    <a:pt x="1" y="2"/>
                    <a:pt x="1" y="2"/>
                    <a:pt x="1" y="2"/>
                  </a:cubicBezTo>
                  <a:cubicBezTo>
                    <a:pt x="1" y="3"/>
                    <a:pt x="1" y="3"/>
                    <a:pt x="1" y="3"/>
                  </a:cubicBezTo>
                  <a:cubicBezTo>
                    <a:pt x="1" y="3"/>
                    <a:pt x="1" y="3"/>
                    <a:pt x="1" y="3"/>
                  </a:cubicBezTo>
                  <a:cubicBezTo>
                    <a:pt x="1" y="3"/>
                    <a:pt x="4" y="3"/>
                    <a:pt x="4" y="3"/>
                  </a:cubicBezTo>
                  <a:cubicBezTo>
                    <a:pt x="4" y="3"/>
                    <a:pt x="4" y="3"/>
                    <a:pt x="4" y="3"/>
                  </a:cubicBezTo>
                  <a:cubicBezTo>
                    <a:pt x="4" y="3"/>
                    <a:pt x="3" y="3"/>
                    <a:pt x="3" y="3"/>
                  </a:cubicBezTo>
                  <a:moveTo>
                    <a:pt x="1" y="2"/>
                  </a:moveTo>
                  <a:cubicBezTo>
                    <a:pt x="1" y="1"/>
                    <a:pt x="1" y="1"/>
                    <a:pt x="1" y="1"/>
                  </a:cubicBezTo>
                  <a:cubicBezTo>
                    <a:pt x="1" y="1"/>
                    <a:pt x="1" y="1"/>
                    <a:pt x="1" y="1"/>
                  </a:cubicBezTo>
                  <a:cubicBezTo>
                    <a:pt x="2" y="1"/>
                    <a:pt x="2" y="1"/>
                    <a:pt x="2" y="1"/>
                  </a:cubicBezTo>
                  <a:cubicBezTo>
                    <a:pt x="3" y="1"/>
                    <a:pt x="3" y="1"/>
                    <a:pt x="4" y="1"/>
                  </a:cubicBezTo>
                  <a:cubicBezTo>
                    <a:pt x="4" y="1"/>
                    <a:pt x="4" y="1"/>
                    <a:pt x="4" y="1"/>
                  </a:cubicBezTo>
                  <a:cubicBezTo>
                    <a:pt x="4" y="1"/>
                    <a:pt x="4" y="2"/>
                    <a:pt x="4" y="2"/>
                  </a:cubicBezTo>
                  <a:cubicBezTo>
                    <a:pt x="4" y="2"/>
                    <a:pt x="4" y="2"/>
                    <a:pt x="4" y="2"/>
                  </a:cubicBezTo>
                  <a:cubicBezTo>
                    <a:pt x="1" y="2"/>
                    <a:pt x="1" y="2"/>
                    <a:pt x="1" y="2"/>
                  </a:cubicBezTo>
                  <a:moveTo>
                    <a:pt x="2" y="0"/>
                  </a:moveTo>
                  <a:cubicBezTo>
                    <a:pt x="2" y="0"/>
                    <a:pt x="0" y="0"/>
                    <a:pt x="0" y="1"/>
                  </a:cubicBezTo>
                  <a:cubicBezTo>
                    <a:pt x="0" y="1"/>
                    <a:pt x="0" y="1"/>
                    <a:pt x="0" y="1"/>
                  </a:cubicBezTo>
                  <a:cubicBezTo>
                    <a:pt x="0" y="2"/>
                    <a:pt x="0" y="3"/>
                    <a:pt x="0" y="4"/>
                  </a:cubicBezTo>
                  <a:cubicBezTo>
                    <a:pt x="1" y="4"/>
                    <a:pt x="1" y="4"/>
                    <a:pt x="1" y="4"/>
                  </a:cubicBezTo>
                  <a:cubicBezTo>
                    <a:pt x="1" y="4"/>
                    <a:pt x="1" y="4"/>
                    <a:pt x="3" y="4"/>
                  </a:cubicBezTo>
                  <a:cubicBezTo>
                    <a:pt x="3" y="4"/>
                    <a:pt x="4" y="4"/>
                    <a:pt x="5" y="4"/>
                  </a:cubicBezTo>
                  <a:cubicBezTo>
                    <a:pt x="5" y="4"/>
                    <a:pt x="5" y="4"/>
                    <a:pt x="5" y="4"/>
                  </a:cubicBezTo>
                  <a:cubicBezTo>
                    <a:pt x="5" y="3"/>
                    <a:pt x="6" y="1"/>
                    <a:pt x="5" y="0"/>
                  </a:cubicBezTo>
                  <a:cubicBezTo>
                    <a:pt x="4" y="0"/>
                    <a:pt x="4" y="0"/>
                    <a:pt x="4" y="0"/>
                  </a:cubicBezTo>
                  <a:cubicBezTo>
                    <a:pt x="4" y="0"/>
                    <a:pt x="4" y="0"/>
                    <a:pt x="4"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9" name="Freeform 95"/>
            <p:cNvSpPr>
              <a:spLocks noEditPoints="1"/>
            </p:cNvSpPr>
            <p:nvPr/>
          </p:nvSpPr>
          <p:spPr bwMode="auto">
            <a:xfrm>
              <a:off x="3701" y="2491"/>
              <a:ext cx="12" cy="24"/>
            </a:xfrm>
            <a:custGeom>
              <a:avLst/>
              <a:gdLst>
                <a:gd name="T0" fmla="*/ 3 w 5"/>
                <a:gd name="T1" fmla="*/ 9 h 10"/>
                <a:gd name="T2" fmla="*/ 1 w 5"/>
                <a:gd name="T3" fmla="*/ 8 h 10"/>
                <a:gd name="T4" fmla="*/ 1 w 5"/>
                <a:gd name="T5" fmla="*/ 6 h 10"/>
                <a:gd name="T6" fmla="*/ 1 w 5"/>
                <a:gd name="T7" fmla="*/ 1 h 10"/>
                <a:gd name="T8" fmla="*/ 1 w 5"/>
                <a:gd name="T9" fmla="*/ 1 h 10"/>
                <a:gd name="T10" fmla="*/ 1 w 5"/>
                <a:gd name="T11" fmla="*/ 7 h 10"/>
                <a:gd name="T12" fmla="*/ 1 w 5"/>
                <a:gd name="T13" fmla="*/ 8 h 10"/>
                <a:gd name="T14" fmla="*/ 3 w 5"/>
                <a:gd name="T15" fmla="*/ 8 h 10"/>
                <a:gd name="T16" fmla="*/ 3 w 5"/>
                <a:gd name="T17" fmla="*/ 8 h 10"/>
                <a:gd name="T18" fmla="*/ 4 w 5"/>
                <a:gd name="T19" fmla="*/ 8 h 10"/>
                <a:gd name="T20" fmla="*/ 4 w 5"/>
                <a:gd name="T21" fmla="*/ 9 h 10"/>
                <a:gd name="T22" fmla="*/ 3 w 5"/>
                <a:gd name="T23" fmla="*/ 9 h 10"/>
                <a:gd name="T24" fmla="*/ 3 w 5"/>
                <a:gd name="T25" fmla="*/ 8 h 10"/>
                <a:gd name="T26" fmla="*/ 2 w 5"/>
                <a:gd name="T27" fmla="*/ 7 h 10"/>
                <a:gd name="T28" fmla="*/ 2 w 5"/>
                <a:gd name="T29" fmla="*/ 7 h 10"/>
                <a:gd name="T30" fmla="*/ 2 w 5"/>
                <a:gd name="T31" fmla="*/ 1 h 10"/>
                <a:gd name="T32" fmla="*/ 2 w 5"/>
                <a:gd name="T33" fmla="*/ 1 h 10"/>
                <a:gd name="T34" fmla="*/ 2 w 5"/>
                <a:gd name="T35" fmla="*/ 1 h 10"/>
                <a:gd name="T36" fmla="*/ 4 w 5"/>
                <a:gd name="T37" fmla="*/ 1 h 10"/>
                <a:gd name="T38" fmla="*/ 4 w 5"/>
                <a:gd name="T39" fmla="*/ 1 h 10"/>
                <a:gd name="T40" fmla="*/ 4 w 5"/>
                <a:gd name="T41" fmla="*/ 6 h 10"/>
                <a:gd name="T42" fmla="*/ 4 w 5"/>
                <a:gd name="T43" fmla="*/ 8 h 10"/>
                <a:gd name="T44" fmla="*/ 3 w 5"/>
                <a:gd name="T45" fmla="*/ 8 h 10"/>
                <a:gd name="T46" fmla="*/ 3 w 5"/>
                <a:gd name="T47" fmla="*/ 8 h 10"/>
                <a:gd name="T48" fmla="*/ 2 w 5"/>
                <a:gd name="T49" fmla="*/ 0 h 10"/>
                <a:gd name="T50" fmla="*/ 0 w 5"/>
                <a:gd name="T51" fmla="*/ 1 h 10"/>
                <a:gd name="T52" fmla="*/ 0 w 5"/>
                <a:gd name="T53" fmla="*/ 6 h 10"/>
                <a:gd name="T54" fmla="*/ 0 w 5"/>
                <a:gd name="T55" fmla="*/ 8 h 10"/>
                <a:gd name="T56" fmla="*/ 3 w 5"/>
                <a:gd name="T57" fmla="*/ 10 h 10"/>
                <a:gd name="T58" fmla="*/ 5 w 5"/>
                <a:gd name="T59" fmla="*/ 9 h 10"/>
                <a:gd name="T60" fmla="*/ 5 w 5"/>
                <a:gd name="T61" fmla="*/ 6 h 10"/>
                <a:gd name="T62" fmla="*/ 5 w 5"/>
                <a:gd name="T63" fmla="*/ 1 h 10"/>
                <a:gd name="T64" fmla="*/ 5 w 5"/>
                <a:gd name="T65" fmla="*/ 1 h 10"/>
                <a:gd name="T66" fmla="*/ 2 w 5"/>
                <a:gd name="T6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 h="10">
                  <a:moveTo>
                    <a:pt x="3" y="9"/>
                  </a:moveTo>
                  <a:cubicBezTo>
                    <a:pt x="2" y="9"/>
                    <a:pt x="1" y="9"/>
                    <a:pt x="1" y="8"/>
                  </a:cubicBezTo>
                  <a:cubicBezTo>
                    <a:pt x="1" y="7"/>
                    <a:pt x="1" y="7"/>
                    <a:pt x="1" y="6"/>
                  </a:cubicBezTo>
                  <a:cubicBezTo>
                    <a:pt x="1" y="4"/>
                    <a:pt x="1" y="2"/>
                    <a:pt x="1" y="1"/>
                  </a:cubicBezTo>
                  <a:cubicBezTo>
                    <a:pt x="1" y="1"/>
                    <a:pt x="1" y="1"/>
                    <a:pt x="1" y="1"/>
                  </a:cubicBezTo>
                  <a:cubicBezTo>
                    <a:pt x="1" y="3"/>
                    <a:pt x="1" y="4"/>
                    <a:pt x="1" y="7"/>
                  </a:cubicBezTo>
                  <a:cubicBezTo>
                    <a:pt x="1" y="8"/>
                    <a:pt x="1" y="8"/>
                    <a:pt x="1" y="8"/>
                  </a:cubicBezTo>
                  <a:cubicBezTo>
                    <a:pt x="2" y="8"/>
                    <a:pt x="2" y="8"/>
                    <a:pt x="3" y="8"/>
                  </a:cubicBezTo>
                  <a:cubicBezTo>
                    <a:pt x="3" y="8"/>
                    <a:pt x="3" y="8"/>
                    <a:pt x="3" y="8"/>
                  </a:cubicBezTo>
                  <a:cubicBezTo>
                    <a:pt x="3" y="8"/>
                    <a:pt x="4" y="8"/>
                    <a:pt x="4" y="8"/>
                  </a:cubicBezTo>
                  <a:cubicBezTo>
                    <a:pt x="4" y="9"/>
                    <a:pt x="4" y="9"/>
                    <a:pt x="4" y="9"/>
                  </a:cubicBezTo>
                  <a:cubicBezTo>
                    <a:pt x="4" y="9"/>
                    <a:pt x="4" y="9"/>
                    <a:pt x="3" y="9"/>
                  </a:cubicBezTo>
                  <a:moveTo>
                    <a:pt x="3" y="8"/>
                  </a:moveTo>
                  <a:cubicBezTo>
                    <a:pt x="2" y="8"/>
                    <a:pt x="2" y="8"/>
                    <a:pt x="2" y="7"/>
                  </a:cubicBezTo>
                  <a:cubicBezTo>
                    <a:pt x="2" y="7"/>
                    <a:pt x="2" y="7"/>
                    <a:pt x="2" y="7"/>
                  </a:cubicBezTo>
                  <a:cubicBezTo>
                    <a:pt x="1" y="4"/>
                    <a:pt x="1" y="3"/>
                    <a:pt x="2" y="1"/>
                  </a:cubicBezTo>
                  <a:cubicBezTo>
                    <a:pt x="2" y="1"/>
                    <a:pt x="2" y="1"/>
                    <a:pt x="2" y="1"/>
                  </a:cubicBezTo>
                  <a:cubicBezTo>
                    <a:pt x="2" y="1"/>
                    <a:pt x="2" y="1"/>
                    <a:pt x="2" y="1"/>
                  </a:cubicBezTo>
                  <a:cubicBezTo>
                    <a:pt x="3" y="1"/>
                    <a:pt x="4" y="1"/>
                    <a:pt x="4" y="1"/>
                  </a:cubicBezTo>
                  <a:cubicBezTo>
                    <a:pt x="4" y="1"/>
                    <a:pt x="4" y="1"/>
                    <a:pt x="4" y="1"/>
                  </a:cubicBezTo>
                  <a:cubicBezTo>
                    <a:pt x="4" y="3"/>
                    <a:pt x="4" y="5"/>
                    <a:pt x="4" y="6"/>
                  </a:cubicBezTo>
                  <a:cubicBezTo>
                    <a:pt x="4" y="7"/>
                    <a:pt x="4" y="7"/>
                    <a:pt x="4" y="8"/>
                  </a:cubicBezTo>
                  <a:cubicBezTo>
                    <a:pt x="4" y="8"/>
                    <a:pt x="3" y="8"/>
                    <a:pt x="3" y="8"/>
                  </a:cubicBezTo>
                  <a:cubicBezTo>
                    <a:pt x="3" y="8"/>
                    <a:pt x="3" y="8"/>
                    <a:pt x="3" y="8"/>
                  </a:cubicBezTo>
                  <a:moveTo>
                    <a:pt x="2" y="0"/>
                  </a:moveTo>
                  <a:cubicBezTo>
                    <a:pt x="1" y="0"/>
                    <a:pt x="0" y="0"/>
                    <a:pt x="0" y="1"/>
                  </a:cubicBezTo>
                  <a:cubicBezTo>
                    <a:pt x="0" y="2"/>
                    <a:pt x="0" y="4"/>
                    <a:pt x="0" y="6"/>
                  </a:cubicBezTo>
                  <a:cubicBezTo>
                    <a:pt x="0" y="7"/>
                    <a:pt x="0" y="7"/>
                    <a:pt x="0" y="8"/>
                  </a:cubicBezTo>
                  <a:cubicBezTo>
                    <a:pt x="0" y="9"/>
                    <a:pt x="1" y="10"/>
                    <a:pt x="3" y="10"/>
                  </a:cubicBezTo>
                  <a:cubicBezTo>
                    <a:pt x="4" y="10"/>
                    <a:pt x="5" y="9"/>
                    <a:pt x="5" y="9"/>
                  </a:cubicBezTo>
                  <a:cubicBezTo>
                    <a:pt x="5" y="8"/>
                    <a:pt x="5" y="7"/>
                    <a:pt x="5" y="6"/>
                  </a:cubicBezTo>
                  <a:cubicBezTo>
                    <a:pt x="5" y="5"/>
                    <a:pt x="5" y="3"/>
                    <a:pt x="5" y="1"/>
                  </a:cubicBezTo>
                  <a:cubicBezTo>
                    <a:pt x="5" y="1"/>
                    <a:pt x="5" y="1"/>
                    <a:pt x="5" y="1"/>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0" name="Freeform 96"/>
            <p:cNvSpPr>
              <a:spLocks noEditPoints="1"/>
            </p:cNvSpPr>
            <p:nvPr/>
          </p:nvSpPr>
          <p:spPr bwMode="auto">
            <a:xfrm>
              <a:off x="3660" y="2439"/>
              <a:ext cx="55" cy="23"/>
            </a:xfrm>
            <a:custGeom>
              <a:avLst/>
              <a:gdLst>
                <a:gd name="T0" fmla="*/ 22 w 23"/>
                <a:gd name="T1" fmla="*/ 5 h 10"/>
                <a:gd name="T2" fmla="*/ 19 w 23"/>
                <a:gd name="T3" fmla="*/ 8 h 10"/>
                <a:gd name="T4" fmla="*/ 13 w 23"/>
                <a:gd name="T5" fmla="*/ 9 h 10"/>
                <a:gd name="T6" fmla="*/ 20 w 23"/>
                <a:gd name="T7" fmla="*/ 2 h 10"/>
                <a:gd name="T8" fmla="*/ 22 w 23"/>
                <a:gd name="T9" fmla="*/ 3 h 10"/>
                <a:gd name="T10" fmla="*/ 18 w 23"/>
                <a:gd name="T11" fmla="*/ 8 h 10"/>
                <a:gd name="T12" fmla="*/ 15 w 23"/>
                <a:gd name="T13" fmla="*/ 9 h 10"/>
                <a:gd name="T14" fmla="*/ 8 w 23"/>
                <a:gd name="T15" fmla="*/ 8 h 10"/>
                <a:gd name="T16" fmla="*/ 16 w 23"/>
                <a:gd name="T17" fmla="*/ 2 h 10"/>
                <a:gd name="T18" fmla="*/ 1 w 23"/>
                <a:gd name="T19" fmla="*/ 4 h 10"/>
                <a:gd name="T20" fmla="*/ 2 w 23"/>
                <a:gd name="T21" fmla="*/ 4 h 10"/>
                <a:gd name="T22" fmla="*/ 4 w 23"/>
                <a:gd name="T23" fmla="*/ 2 h 10"/>
                <a:gd name="T24" fmla="*/ 12 w 23"/>
                <a:gd name="T25" fmla="*/ 2 h 10"/>
                <a:gd name="T26" fmla="*/ 7 w 23"/>
                <a:gd name="T27" fmla="*/ 8 h 10"/>
                <a:gd name="T28" fmla="*/ 5 w 23"/>
                <a:gd name="T29" fmla="*/ 8 h 10"/>
                <a:gd name="T30" fmla="*/ 3 w 23"/>
                <a:gd name="T31" fmla="*/ 8 h 10"/>
                <a:gd name="T32" fmla="*/ 1 w 23"/>
                <a:gd name="T33" fmla="*/ 7 h 10"/>
                <a:gd name="T34" fmla="*/ 1 w 23"/>
                <a:gd name="T35" fmla="*/ 4 h 10"/>
                <a:gd name="T36" fmla="*/ 22 w 23"/>
                <a:gd name="T37" fmla="*/ 2 h 10"/>
                <a:gd name="T38" fmla="*/ 20 w 23"/>
                <a:gd name="T39" fmla="*/ 2 h 10"/>
                <a:gd name="T40" fmla="*/ 18 w 23"/>
                <a:gd name="T41" fmla="*/ 1 h 10"/>
                <a:gd name="T42" fmla="*/ 20 w 23"/>
                <a:gd name="T43" fmla="*/ 1 h 10"/>
                <a:gd name="T44" fmla="*/ 17 w 23"/>
                <a:gd name="T45" fmla="*/ 2 h 10"/>
                <a:gd name="T46" fmla="*/ 14 w 23"/>
                <a:gd name="T47" fmla="*/ 1 h 10"/>
                <a:gd name="T48" fmla="*/ 17 w 23"/>
                <a:gd name="T49" fmla="*/ 1 h 10"/>
                <a:gd name="T50" fmla="*/ 1 w 23"/>
                <a:gd name="T51" fmla="*/ 3 h 10"/>
                <a:gd name="T52" fmla="*/ 1 w 23"/>
                <a:gd name="T53" fmla="*/ 2 h 10"/>
                <a:gd name="T54" fmla="*/ 10 w 23"/>
                <a:gd name="T55" fmla="*/ 1 h 10"/>
                <a:gd name="T56" fmla="*/ 13 w 23"/>
                <a:gd name="T57" fmla="*/ 2 h 10"/>
                <a:gd name="T58" fmla="*/ 4 w 23"/>
                <a:gd name="T59" fmla="*/ 2 h 10"/>
                <a:gd name="T60" fmla="*/ 1 w 23"/>
                <a:gd name="T61" fmla="*/ 3 h 10"/>
                <a:gd name="T62" fmla="*/ 1 w 23"/>
                <a:gd name="T63" fmla="*/ 1 h 10"/>
                <a:gd name="T64" fmla="*/ 0 w 23"/>
                <a:gd name="T65" fmla="*/ 2 h 10"/>
                <a:gd name="T66" fmla="*/ 0 w 23"/>
                <a:gd name="T67" fmla="*/ 2 h 10"/>
                <a:gd name="T68" fmla="*/ 0 w 23"/>
                <a:gd name="T69" fmla="*/ 7 h 10"/>
                <a:gd name="T70" fmla="*/ 3 w 23"/>
                <a:gd name="T71" fmla="*/ 9 h 10"/>
                <a:gd name="T72" fmla="*/ 5 w 23"/>
                <a:gd name="T73" fmla="*/ 9 h 10"/>
                <a:gd name="T74" fmla="*/ 15 w 23"/>
                <a:gd name="T75" fmla="*/ 10 h 10"/>
                <a:gd name="T76" fmla="*/ 23 w 23"/>
                <a:gd name="T77" fmla="*/ 3 h 10"/>
                <a:gd name="T78" fmla="*/ 19 w 23"/>
                <a:gd name="T79" fmla="*/ 0 h 10"/>
                <a:gd name="T80" fmla="*/ 18 w 23"/>
                <a:gd name="T8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 h="10">
                  <a:moveTo>
                    <a:pt x="19" y="8"/>
                  </a:moveTo>
                  <a:cubicBezTo>
                    <a:pt x="20" y="7"/>
                    <a:pt x="21" y="6"/>
                    <a:pt x="22" y="5"/>
                  </a:cubicBezTo>
                  <a:cubicBezTo>
                    <a:pt x="22" y="8"/>
                    <a:pt x="22" y="8"/>
                    <a:pt x="22" y="8"/>
                  </a:cubicBezTo>
                  <a:cubicBezTo>
                    <a:pt x="22" y="8"/>
                    <a:pt x="21" y="8"/>
                    <a:pt x="19" y="8"/>
                  </a:cubicBezTo>
                  <a:moveTo>
                    <a:pt x="15" y="9"/>
                  </a:moveTo>
                  <a:cubicBezTo>
                    <a:pt x="14" y="9"/>
                    <a:pt x="14" y="9"/>
                    <a:pt x="13" y="9"/>
                  </a:cubicBezTo>
                  <a:cubicBezTo>
                    <a:pt x="14" y="6"/>
                    <a:pt x="16" y="4"/>
                    <a:pt x="18" y="2"/>
                  </a:cubicBezTo>
                  <a:cubicBezTo>
                    <a:pt x="18" y="2"/>
                    <a:pt x="19" y="2"/>
                    <a:pt x="20" y="2"/>
                  </a:cubicBezTo>
                  <a:cubicBezTo>
                    <a:pt x="20" y="2"/>
                    <a:pt x="21" y="2"/>
                    <a:pt x="21" y="2"/>
                  </a:cubicBezTo>
                  <a:cubicBezTo>
                    <a:pt x="22" y="3"/>
                    <a:pt x="22" y="3"/>
                    <a:pt x="22" y="3"/>
                  </a:cubicBezTo>
                  <a:cubicBezTo>
                    <a:pt x="22" y="3"/>
                    <a:pt x="22" y="3"/>
                    <a:pt x="22" y="3"/>
                  </a:cubicBezTo>
                  <a:cubicBezTo>
                    <a:pt x="20" y="5"/>
                    <a:pt x="19" y="7"/>
                    <a:pt x="18" y="8"/>
                  </a:cubicBezTo>
                  <a:cubicBezTo>
                    <a:pt x="18" y="8"/>
                    <a:pt x="18" y="8"/>
                    <a:pt x="18" y="8"/>
                  </a:cubicBezTo>
                  <a:cubicBezTo>
                    <a:pt x="17" y="9"/>
                    <a:pt x="16" y="9"/>
                    <a:pt x="15" y="9"/>
                  </a:cubicBezTo>
                  <a:moveTo>
                    <a:pt x="12" y="9"/>
                  </a:moveTo>
                  <a:cubicBezTo>
                    <a:pt x="11" y="9"/>
                    <a:pt x="9" y="8"/>
                    <a:pt x="8" y="8"/>
                  </a:cubicBezTo>
                  <a:cubicBezTo>
                    <a:pt x="14" y="2"/>
                    <a:pt x="14" y="2"/>
                    <a:pt x="14" y="2"/>
                  </a:cubicBezTo>
                  <a:cubicBezTo>
                    <a:pt x="15" y="2"/>
                    <a:pt x="16" y="2"/>
                    <a:pt x="16" y="2"/>
                  </a:cubicBezTo>
                  <a:cubicBezTo>
                    <a:pt x="15" y="4"/>
                    <a:pt x="13" y="6"/>
                    <a:pt x="12" y="9"/>
                  </a:cubicBezTo>
                  <a:moveTo>
                    <a:pt x="1" y="4"/>
                  </a:moveTo>
                  <a:cubicBezTo>
                    <a:pt x="2" y="4"/>
                    <a:pt x="2" y="4"/>
                    <a:pt x="2" y="4"/>
                  </a:cubicBezTo>
                  <a:cubicBezTo>
                    <a:pt x="2" y="4"/>
                    <a:pt x="2" y="4"/>
                    <a:pt x="2" y="4"/>
                  </a:cubicBezTo>
                  <a:cubicBezTo>
                    <a:pt x="1" y="4"/>
                    <a:pt x="2" y="3"/>
                    <a:pt x="2" y="3"/>
                  </a:cubicBezTo>
                  <a:cubicBezTo>
                    <a:pt x="3" y="2"/>
                    <a:pt x="4" y="2"/>
                    <a:pt x="4" y="2"/>
                  </a:cubicBezTo>
                  <a:cubicBezTo>
                    <a:pt x="6" y="2"/>
                    <a:pt x="9" y="2"/>
                    <a:pt x="11" y="2"/>
                  </a:cubicBezTo>
                  <a:cubicBezTo>
                    <a:pt x="11" y="2"/>
                    <a:pt x="12" y="2"/>
                    <a:pt x="12" y="2"/>
                  </a:cubicBezTo>
                  <a:cubicBezTo>
                    <a:pt x="7" y="8"/>
                    <a:pt x="7" y="8"/>
                    <a:pt x="7" y="8"/>
                  </a:cubicBezTo>
                  <a:cubicBezTo>
                    <a:pt x="7" y="8"/>
                    <a:pt x="7" y="8"/>
                    <a:pt x="7" y="8"/>
                  </a:cubicBezTo>
                  <a:cubicBezTo>
                    <a:pt x="7" y="8"/>
                    <a:pt x="7" y="8"/>
                    <a:pt x="7" y="8"/>
                  </a:cubicBezTo>
                  <a:cubicBezTo>
                    <a:pt x="6" y="8"/>
                    <a:pt x="5" y="8"/>
                    <a:pt x="5" y="8"/>
                  </a:cubicBezTo>
                  <a:cubicBezTo>
                    <a:pt x="4" y="8"/>
                    <a:pt x="4" y="8"/>
                    <a:pt x="4" y="8"/>
                  </a:cubicBezTo>
                  <a:cubicBezTo>
                    <a:pt x="3" y="8"/>
                    <a:pt x="3" y="8"/>
                    <a:pt x="3" y="8"/>
                  </a:cubicBezTo>
                  <a:cubicBezTo>
                    <a:pt x="2" y="8"/>
                    <a:pt x="2" y="8"/>
                    <a:pt x="2" y="8"/>
                  </a:cubicBezTo>
                  <a:cubicBezTo>
                    <a:pt x="2" y="8"/>
                    <a:pt x="1" y="8"/>
                    <a:pt x="1" y="7"/>
                  </a:cubicBezTo>
                  <a:cubicBezTo>
                    <a:pt x="1" y="6"/>
                    <a:pt x="1" y="5"/>
                    <a:pt x="1" y="4"/>
                  </a:cubicBezTo>
                  <a:cubicBezTo>
                    <a:pt x="1" y="4"/>
                    <a:pt x="1" y="4"/>
                    <a:pt x="1" y="4"/>
                  </a:cubicBezTo>
                  <a:cubicBezTo>
                    <a:pt x="1" y="4"/>
                    <a:pt x="1" y="4"/>
                    <a:pt x="1" y="4"/>
                  </a:cubicBezTo>
                  <a:moveTo>
                    <a:pt x="22" y="2"/>
                  </a:moveTo>
                  <a:cubicBezTo>
                    <a:pt x="21" y="2"/>
                    <a:pt x="21" y="2"/>
                    <a:pt x="21" y="2"/>
                  </a:cubicBezTo>
                  <a:cubicBezTo>
                    <a:pt x="21" y="2"/>
                    <a:pt x="21" y="2"/>
                    <a:pt x="20" y="2"/>
                  </a:cubicBezTo>
                  <a:cubicBezTo>
                    <a:pt x="19" y="2"/>
                    <a:pt x="19" y="2"/>
                    <a:pt x="18" y="2"/>
                  </a:cubicBezTo>
                  <a:cubicBezTo>
                    <a:pt x="18" y="1"/>
                    <a:pt x="18" y="1"/>
                    <a:pt x="18" y="1"/>
                  </a:cubicBezTo>
                  <a:cubicBezTo>
                    <a:pt x="19" y="1"/>
                    <a:pt x="19" y="1"/>
                    <a:pt x="19" y="1"/>
                  </a:cubicBezTo>
                  <a:cubicBezTo>
                    <a:pt x="20" y="1"/>
                    <a:pt x="20" y="1"/>
                    <a:pt x="20" y="1"/>
                  </a:cubicBezTo>
                  <a:cubicBezTo>
                    <a:pt x="21" y="1"/>
                    <a:pt x="22" y="2"/>
                    <a:pt x="22" y="2"/>
                  </a:cubicBezTo>
                  <a:moveTo>
                    <a:pt x="17" y="2"/>
                  </a:moveTo>
                  <a:cubicBezTo>
                    <a:pt x="16" y="2"/>
                    <a:pt x="15" y="2"/>
                    <a:pt x="14" y="2"/>
                  </a:cubicBezTo>
                  <a:cubicBezTo>
                    <a:pt x="14" y="1"/>
                    <a:pt x="14" y="1"/>
                    <a:pt x="14" y="1"/>
                  </a:cubicBezTo>
                  <a:cubicBezTo>
                    <a:pt x="14" y="1"/>
                    <a:pt x="14" y="1"/>
                    <a:pt x="14" y="1"/>
                  </a:cubicBezTo>
                  <a:cubicBezTo>
                    <a:pt x="15" y="1"/>
                    <a:pt x="16" y="1"/>
                    <a:pt x="17" y="1"/>
                  </a:cubicBezTo>
                  <a:cubicBezTo>
                    <a:pt x="17" y="2"/>
                    <a:pt x="17" y="2"/>
                    <a:pt x="17" y="2"/>
                  </a:cubicBezTo>
                  <a:moveTo>
                    <a:pt x="1" y="3"/>
                  </a:moveTo>
                  <a:cubicBezTo>
                    <a:pt x="1" y="2"/>
                    <a:pt x="1" y="2"/>
                    <a:pt x="1" y="2"/>
                  </a:cubicBezTo>
                  <a:cubicBezTo>
                    <a:pt x="1" y="2"/>
                    <a:pt x="1" y="2"/>
                    <a:pt x="1" y="2"/>
                  </a:cubicBezTo>
                  <a:cubicBezTo>
                    <a:pt x="1" y="2"/>
                    <a:pt x="1" y="2"/>
                    <a:pt x="1" y="2"/>
                  </a:cubicBezTo>
                  <a:cubicBezTo>
                    <a:pt x="2" y="2"/>
                    <a:pt x="3" y="1"/>
                    <a:pt x="10" y="1"/>
                  </a:cubicBezTo>
                  <a:cubicBezTo>
                    <a:pt x="11" y="1"/>
                    <a:pt x="12" y="1"/>
                    <a:pt x="13" y="1"/>
                  </a:cubicBezTo>
                  <a:cubicBezTo>
                    <a:pt x="13" y="2"/>
                    <a:pt x="13" y="2"/>
                    <a:pt x="13" y="2"/>
                  </a:cubicBezTo>
                  <a:cubicBezTo>
                    <a:pt x="12" y="2"/>
                    <a:pt x="11" y="2"/>
                    <a:pt x="11" y="2"/>
                  </a:cubicBezTo>
                  <a:cubicBezTo>
                    <a:pt x="8" y="2"/>
                    <a:pt x="6" y="2"/>
                    <a:pt x="4" y="2"/>
                  </a:cubicBezTo>
                  <a:cubicBezTo>
                    <a:pt x="4" y="2"/>
                    <a:pt x="3" y="2"/>
                    <a:pt x="2" y="2"/>
                  </a:cubicBezTo>
                  <a:cubicBezTo>
                    <a:pt x="2" y="2"/>
                    <a:pt x="1" y="3"/>
                    <a:pt x="1" y="3"/>
                  </a:cubicBezTo>
                  <a:moveTo>
                    <a:pt x="10" y="0"/>
                  </a:moveTo>
                  <a:cubicBezTo>
                    <a:pt x="4" y="0"/>
                    <a:pt x="2" y="1"/>
                    <a:pt x="1" y="1"/>
                  </a:cubicBezTo>
                  <a:cubicBezTo>
                    <a:pt x="1" y="1"/>
                    <a:pt x="1" y="1"/>
                    <a:pt x="1" y="1"/>
                  </a:cubicBezTo>
                  <a:cubicBezTo>
                    <a:pt x="0" y="1"/>
                    <a:pt x="0" y="2"/>
                    <a:pt x="0" y="2"/>
                  </a:cubicBezTo>
                  <a:cubicBezTo>
                    <a:pt x="0" y="2"/>
                    <a:pt x="0" y="2"/>
                    <a:pt x="0" y="2"/>
                  </a:cubicBezTo>
                  <a:cubicBezTo>
                    <a:pt x="0" y="2"/>
                    <a:pt x="0" y="2"/>
                    <a:pt x="0" y="2"/>
                  </a:cubicBezTo>
                  <a:cubicBezTo>
                    <a:pt x="0" y="3"/>
                    <a:pt x="0" y="4"/>
                    <a:pt x="0" y="4"/>
                  </a:cubicBezTo>
                  <a:cubicBezTo>
                    <a:pt x="0" y="5"/>
                    <a:pt x="0" y="6"/>
                    <a:pt x="0" y="7"/>
                  </a:cubicBezTo>
                  <a:cubicBezTo>
                    <a:pt x="0" y="8"/>
                    <a:pt x="1" y="9"/>
                    <a:pt x="1" y="9"/>
                  </a:cubicBezTo>
                  <a:cubicBezTo>
                    <a:pt x="2" y="9"/>
                    <a:pt x="2" y="9"/>
                    <a:pt x="3" y="9"/>
                  </a:cubicBezTo>
                  <a:cubicBezTo>
                    <a:pt x="3" y="9"/>
                    <a:pt x="4" y="9"/>
                    <a:pt x="4" y="9"/>
                  </a:cubicBezTo>
                  <a:cubicBezTo>
                    <a:pt x="5" y="9"/>
                    <a:pt x="5" y="9"/>
                    <a:pt x="5" y="9"/>
                  </a:cubicBezTo>
                  <a:cubicBezTo>
                    <a:pt x="5" y="9"/>
                    <a:pt x="6" y="9"/>
                    <a:pt x="7" y="9"/>
                  </a:cubicBezTo>
                  <a:cubicBezTo>
                    <a:pt x="9" y="9"/>
                    <a:pt x="12" y="10"/>
                    <a:pt x="15" y="10"/>
                  </a:cubicBezTo>
                  <a:cubicBezTo>
                    <a:pt x="22" y="10"/>
                    <a:pt x="23" y="9"/>
                    <a:pt x="23" y="8"/>
                  </a:cubicBezTo>
                  <a:cubicBezTo>
                    <a:pt x="23" y="3"/>
                    <a:pt x="23" y="3"/>
                    <a:pt x="23" y="3"/>
                  </a:cubicBezTo>
                  <a:cubicBezTo>
                    <a:pt x="23" y="1"/>
                    <a:pt x="21" y="0"/>
                    <a:pt x="20" y="0"/>
                  </a:cubicBezTo>
                  <a:cubicBezTo>
                    <a:pt x="19" y="0"/>
                    <a:pt x="19" y="0"/>
                    <a:pt x="19" y="0"/>
                  </a:cubicBezTo>
                  <a:cubicBezTo>
                    <a:pt x="18" y="0"/>
                    <a:pt x="18" y="0"/>
                    <a:pt x="18" y="0"/>
                  </a:cubicBezTo>
                  <a:cubicBezTo>
                    <a:pt x="18" y="0"/>
                    <a:pt x="18" y="0"/>
                    <a:pt x="18" y="0"/>
                  </a:cubicBezTo>
                  <a:cubicBezTo>
                    <a:pt x="17" y="0"/>
                    <a:pt x="14" y="0"/>
                    <a:pt x="1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1" name="Freeform 97"/>
            <p:cNvSpPr>
              <a:spLocks noEditPoints="1"/>
            </p:cNvSpPr>
            <p:nvPr/>
          </p:nvSpPr>
          <p:spPr bwMode="auto">
            <a:xfrm>
              <a:off x="3651" y="2431"/>
              <a:ext cx="74" cy="96"/>
            </a:xfrm>
            <a:custGeom>
              <a:avLst/>
              <a:gdLst>
                <a:gd name="T0" fmla="*/ 12 w 31"/>
                <a:gd name="T1" fmla="*/ 39 h 40"/>
                <a:gd name="T2" fmla="*/ 10 w 31"/>
                <a:gd name="T3" fmla="*/ 38 h 40"/>
                <a:gd name="T4" fmla="*/ 12 w 31"/>
                <a:gd name="T5" fmla="*/ 38 h 40"/>
                <a:gd name="T6" fmla="*/ 13 w 31"/>
                <a:gd name="T7" fmla="*/ 39 h 40"/>
                <a:gd name="T8" fmla="*/ 14 w 31"/>
                <a:gd name="T9" fmla="*/ 39 h 40"/>
                <a:gd name="T10" fmla="*/ 16 w 31"/>
                <a:gd name="T11" fmla="*/ 38 h 40"/>
                <a:gd name="T12" fmla="*/ 9 w 31"/>
                <a:gd name="T13" fmla="*/ 39 h 40"/>
                <a:gd name="T14" fmla="*/ 8 w 31"/>
                <a:gd name="T15" fmla="*/ 38 h 40"/>
                <a:gd name="T16" fmla="*/ 9 w 31"/>
                <a:gd name="T17" fmla="*/ 39 h 40"/>
                <a:gd name="T18" fmla="*/ 16 w 31"/>
                <a:gd name="T19" fmla="*/ 39 h 40"/>
                <a:gd name="T20" fmla="*/ 19 w 31"/>
                <a:gd name="T21" fmla="*/ 38 h 40"/>
                <a:gd name="T22" fmla="*/ 18 w 31"/>
                <a:gd name="T23" fmla="*/ 39 h 40"/>
                <a:gd name="T24" fmla="*/ 6 w 31"/>
                <a:gd name="T25" fmla="*/ 39 h 40"/>
                <a:gd name="T26" fmla="*/ 8 w 31"/>
                <a:gd name="T27" fmla="*/ 38 h 40"/>
                <a:gd name="T28" fmla="*/ 19 w 31"/>
                <a:gd name="T29" fmla="*/ 39 h 40"/>
                <a:gd name="T30" fmla="*/ 21 w 31"/>
                <a:gd name="T31" fmla="*/ 38 h 40"/>
                <a:gd name="T32" fmla="*/ 20 w 31"/>
                <a:gd name="T33" fmla="*/ 39 h 40"/>
                <a:gd name="T34" fmla="*/ 19 w 31"/>
                <a:gd name="T35" fmla="*/ 39 h 40"/>
                <a:gd name="T36" fmla="*/ 21 w 31"/>
                <a:gd name="T37" fmla="*/ 39 h 40"/>
                <a:gd name="T38" fmla="*/ 23 w 31"/>
                <a:gd name="T39" fmla="*/ 38 h 40"/>
                <a:gd name="T40" fmla="*/ 23 w 31"/>
                <a:gd name="T41" fmla="*/ 39 h 40"/>
                <a:gd name="T42" fmla="*/ 24 w 31"/>
                <a:gd name="T43" fmla="*/ 39 h 40"/>
                <a:gd name="T44" fmla="*/ 26 w 31"/>
                <a:gd name="T45" fmla="*/ 38 h 40"/>
                <a:gd name="T46" fmla="*/ 25 w 31"/>
                <a:gd name="T47" fmla="*/ 39 h 40"/>
                <a:gd name="T48" fmla="*/ 26 w 31"/>
                <a:gd name="T49" fmla="*/ 39 h 40"/>
                <a:gd name="T50" fmla="*/ 27 w 31"/>
                <a:gd name="T51" fmla="*/ 38 h 40"/>
                <a:gd name="T52" fmla="*/ 27 w 31"/>
                <a:gd name="T53" fmla="*/ 39 h 40"/>
                <a:gd name="T54" fmla="*/ 6 w 31"/>
                <a:gd name="T55" fmla="*/ 39 h 40"/>
                <a:gd name="T56" fmla="*/ 4 w 31"/>
                <a:gd name="T57" fmla="*/ 38 h 40"/>
                <a:gd name="T58" fmla="*/ 6 w 31"/>
                <a:gd name="T59" fmla="*/ 39 h 40"/>
                <a:gd name="T60" fmla="*/ 28 w 31"/>
                <a:gd name="T61" fmla="*/ 38 h 40"/>
                <a:gd name="T62" fmla="*/ 29 w 31"/>
                <a:gd name="T63" fmla="*/ 37 h 40"/>
                <a:gd name="T64" fmla="*/ 28 w 31"/>
                <a:gd name="T65" fmla="*/ 39 h 40"/>
                <a:gd name="T66" fmla="*/ 3 w 31"/>
                <a:gd name="T67" fmla="*/ 39 h 40"/>
                <a:gd name="T68" fmla="*/ 1 w 31"/>
                <a:gd name="T69" fmla="*/ 37 h 40"/>
                <a:gd name="T70" fmla="*/ 3 w 31"/>
                <a:gd name="T71" fmla="*/ 39 h 40"/>
                <a:gd name="T72" fmla="*/ 2 w 31"/>
                <a:gd name="T73" fmla="*/ 36 h 40"/>
                <a:gd name="T74" fmla="*/ 2 w 31"/>
                <a:gd name="T75" fmla="*/ 31 h 40"/>
                <a:gd name="T76" fmla="*/ 2 w 31"/>
                <a:gd name="T77" fmla="*/ 4 h 40"/>
                <a:gd name="T78" fmla="*/ 14 w 31"/>
                <a:gd name="T79" fmla="*/ 1 h 40"/>
                <a:gd name="T80" fmla="*/ 28 w 31"/>
                <a:gd name="T81" fmla="*/ 1 h 40"/>
                <a:gd name="T82" fmla="*/ 29 w 31"/>
                <a:gd name="T83" fmla="*/ 19 h 40"/>
                <a:gd name="T84" fmla="*/ 29 w 31"/>
                <a:gd name="T85" fmla="*/ 35 h 40"/>
                <a:gd name="T86" fmla="*/ 26 w 31"/>
                <a:gd name="T87" fmla="*/ 37 h 40"/>
                <a:gd name="T88" fmla="*/ 23 w 31"/>
                <a:gd name="T89" fmla="*/ 37 h 40"/>
                <a:gd name="T90" fmla="*/ 24 w 31"/>
                <a:gd name="T91" fmla="*/ 0 h 40"/>
                <a:gd name="T92" fmla="*/ 4 w 31"/>
                <a:gd name="T93" fmla="*/ 0 h 40"/>
                <a:gd name="T94" fmla="*/ 1 w 31"/>
                <a:gd name="T95" fmla="*/ 29 h 40"/>
                <a:gd name="T96" fmla="*/ 1 w 31"/>
                <a:gd name="T97" fmla="*/ 35 h 40"/>
                <a:gd name="T98" fmla="*/ 0 w 31"/>
                <a:gd name="T99" fmla="*/ 36 h 40"/>
                <a:gd name="T100" fmla="*/ 9 w 31"/>
                <a:gd name="T101" fmla="*/ 40 h 40"/>
                <a:gd name="T102" fmla="*/ 18 w 31"/>
                <a:gd name="T103" fmla="*/ 40 h 40"/>
                <a:gd name="T104" fmla="*/ 30 w 31"/>
                <a:gd name="T105" fmla="*/ 39 h 40"/>
                <a:gd name="T106" fmla="*/ 30 w 31"/>
                <a:gd name="T107" fmla="*/ 21 h 40"/>
                <a:gd name="T108" fmla="*/ 29 w 31"/>
                <a:gd name="T109" fmla="*/ 1 h 40"/>
                <a:gd name="T110" fmla="*/ 24 w 31"/>
                <a:gd name="T11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 h="40">
                  <a:moveTo>
                    <a:pt x="13" y="39"/>
                  </a:moveTo>
                  <a:cubicBezTo>
                    <a:pt x="12" y="39"/>
                    <a:pt x="12" y="39"/>
                    <a:pt x="12" y="39"/>
                  </a:cubicBezTo>
                  <a:cubicBezTo>
                    <a:pt x="12" y="39"/>
                    <a:pt x="10" y="39"/>
                    <a:pt x="9" y="39"/>
                  </a:cubicBezTo>
                  <a:cubicBezTo>
                    <a:pt x="10" y="38"/>
                    <a:pt x="10" y="38"/>
                    <a:pt x="10" y="38"/>
                  </a:cubicBezTo>
                  <a:cubicBezTo>
                    <a:pt x="10" y="38"/>
                    <a:pt x="10" y="38"/>
                    <a:pt x="10" y="38"/>
                  </a:cubicBezTo>
                  <a:cubicBezTo>
                    <a:pt x="10" y="38"/>
                    <a:pt x="11" y="38"/>
                    <a:pt x="12" y="38"/>
                  </a:cubicBezTo>
                  <a:cubicBezTo>
                    <a:pt x="13" y="38"/>
                    <a:pt x="13" y="38"/>
                    <a:pt x="13" y="38"/>
                  </a:cubicBezTo>
                  <a:cubicBezTo>
                    <a:pt x="13" y="39"/>
                    <a:pt x="13" y="39"/>
                    <a:pt x="13" y="39"/>
                  </a:cubicBezTo>
                  <a:moveTo>
                    <a:pt x="15" y="39"/>
                  </a:moveTo>
                  <a:cubicBezTo>
                    <a:pt x="15" y="39"/>
                    <a:pt x="14" y="39"/>
                    <a:pt x="14" y="39"/>
                  </a:cubicBezTo>
                  <a:cubicBezTo>
                    <a:pt x="14" y="38"/>
                    <a:pt x="14" y="38"/>
                    <a:pt x="14" y="38"/>
                  </a:cubicBezTo>
                  <a:cubicBezTo>
                    <a:pt x="15" y="38"/>
                    <a:pt x="15" y="38"/>
                    <a:pt x="16" y="38"/>
                  </a:cubicBezTo>
                  <a:cubicBezTo>
                    <a:pt x="15" y="39"/>
                    <a:pt x="15" y="39"/>
                    <a:pt x="15" y="39"/>
                  </a:cubicBezTo>
                  <a:moveTo>
                    <a:pt x="9" y="39"/>
                  </a:moveTo>
                  <a:cubicBezTo>
                    <a:pt x="8" y="39"/>
                    <a:pt x="8" y="39"/>
                    <a:pt x="8" y="39"/>
                  </a:cubicBezTo>
                  <a:cubicBezTo>
                    <a:pt x="8" y="38"/>
                    <a:pt x="8" y="38"/>
                    <a:pt x="8" y="38"/>
                  </a:cubicBezTo>
                  <a:cubicBezTo>
                    <a:pt x="8" y="38"/>
                    <a:pt x="9" y="38"/>
                    <a:pt x="9" y="38"/>
                  </a:cubicBezTo>
                  <a:cubicBezTo>
                    <a:pt x="9" y="39"/>
                    <a:pt x="9" y="39"/>
                    <a:pt x="9" y="39"/>
                  </a:cubicBezTo>
                  <a:moveTo>
                    <a:pt x="18" y="39"/>
                  </a:moveTo>
                  <a:cubicBezTo>
                    <a:pt x="17" y="39"/>
                    <a:pt x="17" y="39"/>
                    <a:pt x="16" y="39"/>
                  </a:cubicBezTo>
                  <a:cubicBezTo>
                    <a:pt x="17" y="38"/>
                    <a:pt x="17" y="38"/>
                    <a:pt x="17" y="38"/>
                  </a:cubicBezTo>
                  <a:cubicBezTo>
                    <a:pt x="17" y="38"/>
                    <a:pt x="18" y="38"/>
                    <a:pt x="19" y="38"/>
                  </a:cubicBezTo>
                  <a:cubicBezTo>
                    <a:pt x="18" y="39"/>
                    <a:pt x="18" y="39"/>
                    <a:pt x="18" y="39"/>
                  </a:cubicBezTo>
                  <a:cubicBezTo>
                    <a:pt x="18" y="39"/>
                    <a:pt x="18" y="39"/>
                    <a:pt x="18" y="39"/>
                  </a:cubicBezTo>
                  <a:moveTo>
                    <a:pt x="7" y="39"/>
                  </a:moveTo>
                  <a:cubicBezTo>
                    <a:pt x="6" y="39"/>
                    <a:pt x="6" y="39"/>
                    <a:pt x="6" y="39"/>
                  </a:cubicBezTo>
                  <a:cubicBezTo>
                    <a:pt x="7" y="38"/>
                    <a:pt x="7" y="38"/>
                    <a:pt x="7" y="38"/>
                  </a:cubicBezTo>
                  <a:cubicBezTo>
                    <a:pt x="8" y="38"/>
                    <a:pt x="8" y="38"/>
                    <a:pt x="8" y="38"/>
                  </a:cubicBezTo>
                  <a:cubicBezTo>
                    <a:pt x="7" y="39"/>
                    <a:pt x="7" y="39"/>
                    <a:pt x="7" y="39"/>
                  </a:cubicBezTo>
                  <a:moveTo>
                    <a:pt x="19" y="39"/>
                  </a:moveTo>
                  <a:cubicBezTo>
                    <a:pt x="19" y="38"/>
                    <a:pt x="19" y="38"/>
                    <a:pt x="19" y="38"/>
                  </a:cubicBezTo>
                  <a:cubicBezTo>
                    <a:pt x="20" y="38"/>
                    <a:pt x="20" y="38"/>
                    <a:pt x="21" y="38"/>
                  </a:cubicBezTo>
                  <a:cubicBezTo>
                    <a:pt x="21" y="38"/>
                    <a:pt x="21" y="39"/>
                    <a:pt x="20" y="39"/>
                  </a:cubicBezTo>
                  <a:cubicBezTo>
                    <a:pt x="20" y="39"/>
                    <a:pt x="20" y="39"/>
                    <a:pt x="20" y="39"/>
                  </a:cubicBezTo>
                  <a:cubicBezTo>
                    <a:pt x="19" y="39"/>
                    <a:pt x="19" y="39"/>
                    <a:pt x="19" y="39"/>
                  </a:cubicBezTo>
                  <a:cubicBezTo>
                    <a:pt x="19" y="39"/>
                    <a:pt x="19" y="39"/>
                    <a:pt x="19" y="39"/>
                  </a:cubicBezTo>
                  <a:cubicBezTo>
                    <a:pt x="19" y="39"/>
                    <a:pt x="19" y="39"/>
                    <a:pt x="19" y="39"/>
                  </a:cubicBezTo>
                  <a:moveTo>
                    <a:pt x="21" y="39"/>
                  </a:moveTo>
                  <a:cubicBezTo>
                    <a:pt x="21" y="39"/>
                    <a:pt x="21" y="38"/>
                    <a:pt x="22" y="38"/>
                  </a:cubicBezTo>
                  <a:cubicBezTo>
                    <a:pt x="22" y="38"/>
                    <a:pt x="23" y="38"/>
                    <a:pt x="23" y="38"/>
                  </a:cubicBezTo>
                  <a:cubicBezTo>
                    <a:pt x="24" y="38"/>
                    <a:pt x="24" y="38"/>
                    <a:pt x="24" y="38"/>
                  </a:cubicBezTo>
                  <a:cubicBezTo>
                    <a:pt x="24" y="38"/>
                    <a:pt x="23" y="39"/>
                    <a:pt x="23" y="39"/>
                  </a:cubicBezTo>
                  <a:cubicBezTo>
                    <a:pt x="22" y="39"/>
                    <a:pt x="22" y="39"/>
                    <a:pt x="21" y="39"/>
                  </a:cubicBezTo>
                  <a:moveTo>
                    <a:pt x="24" y="39"/>
                  </a:moveTo>
                  <a:cubicBezTo>
                    <a:pt x="24" y="39"/>
                    <a:pt x="24" y="38"/>
                    <a:pt x="24" y="38"/>
                  </a:cubicBezTo>
                  <a:cubicBezTo>
                    <a:pt x="25" y="38"/>
                    <a:pt x="25" y="38"/>
                    <a:pt x="26" y="38"/>
                  </a:cubicBezTo>
                  <a:cubicBezTo>
                    <a:pt x="26" y="38"/>
                    <a:pt x="26" y="38"/>
                    <a:pt x="26" y="38"/>
                  </a:cubicBezTo>
                  <a:cubicBezTo>
                    <a:pt x="26" y="38"/>
                    <a:pt x="25" y="39"/>
                    <a:pt x="25" y="39"/>
                  </a:cubicBezTo>
                  <a:cubicBezTo>
                    <a:pt x="25" y="39"/>
                    <a:pt x="24" y="39"/>
                    <a:pt x="24" y="39"/>
                  </a:cubicBezTo>
                  <a:moveTo>
                    <a:pt x="26" y="39"/>
                  </a:moveTo>
                  <a:cubicBezTo>
                    <a:pt x="27" y="38"/>
                    <a:pt x="27" y="38"/>
                    <a:pt x="27" y="38"/>
                  </a:cubicBezTo>
                  <a:cubicBezTo>
                    <a:pt x="27" y="38"/>
                    <a:pt x="27" y="38"/>
                    <a:pt x="27" y="38"/>
                  </a:cubicBezTo>
                  <a:cubicBezTo>
                    <a:pt x="27" y="38"/>
                    <a:pt x="27" y="38"/>
                    <a:pt x="27" y="38"/>
                  </a:cubicBezTo>
                  <a:cubicBezTo>
                    <a:pt x="27" y="39"/>
                    <a:pt x="27" y="39"/>
                    <a:pt x="27" y="39"/>
                  </a:cubicBezTo>
                  <a:cubicBezTo>
                    <a:pt x="26" y="39"/>
                    <a:pt x="26" y="39"/>
                    <a:pt x="26" y="39"/>
                  </a:cubicBezTo>
                  <a:moveTo>
                    <a:pt x="6" y="39"/>
                  </a:moveTo>
                  <a:cubicBezTo>
                    <a:pt x="5" y="39"/>
                    <a:pt x="4" y="39"/>
                    <a:pt x="3" y="39"/>
                  </a:cubicBezTo>
                  <a:cubicBezTo>
                    <a:pt x="4" y="38"/>
                    <a:pt x="4" y="38"/>
                    <a:pt x="4" y="38"/>
                  </a:cubicBezTo>
                  <a:cubicBezTo>
                    <a:pt x="4" y="38"/>
                    <a:pt x="5" y="38"/>
                    <a:pt x="6" y="38"/>
                  </a:cubicBezTo>
                  <a:cubicBezTo>
                    <a:pt x="6" y="39"/>
                    <a:pt x="6" y="39"/>
                    <a:pt x="6" y="39"/>
                  </a:cubicBezTo>
                  <a:moveTo>
                    <a:pt x="27" y="39"/>
                  </a:moveTo>
                  <a:cubicBezTo>
                    <a:pt x="28" y="38"/>
                    <a:pt x="28" y="38"/>
                    <a:pt x="28" y="38"/>
                  </a:cubicBezTo>
                  <a:cubicBezTo>
                    <a:pt x="28" y="38"/>
                    <a:pt x="29" y="38"/>
                    <a:pt x="29" y="38"/>
                  </a:cubicBezTo>
                  <a:cubicBezTo>
                    <a:pt x="29" y="37"/>
                    <a:pt x="29" y="37"/>
                    <a:pt x="29" y="37"/>
                  </a:cubicBezTo>
                  <a:cubicBezTo>
                    <a:pt x="29" y="38"/>
                    <a:pt x="29" y="38"/>
                    <a:pt x="29" y="38"/>
                  </a:cubicBezTo>
                  <a:cubicBezTo>
                    <a:pt x="29" y="39"/>
                    <a:pt x="28" y="39"/>
                    <a:pt x="28" y="39"/>
                  </a:cubicBezTo>
                  <a:cubicBezTo>
                    <a:pt x="27" y="39"/>
                    <a:pt x="27" y="39"/>
                    <a:pt x="27" y="39"/>
                  </a:cubicBezTo>
                  <a:moveTo>
                    <a:pt x="3" y="39"/>
                  </a:moveTo>
                  <a:cubicBezTo>
                    <a:pt x="2" y="39"/>
                    <a:pt x="2" y="38"/>
                    <a:pt x="1" y="38"/>
                  </a:cubicBezTo>
                  <a:cubicBezTo>
                    <a:pt x="1" y="38"/>
                    <a:pt x="1" y="38"/>
                    <a:pt x="1" y="37"/>
                  </a:cubicBezTo>
                  <a:cubicBezTo>
                    <a:pt x="2" y="37"/>
                    <a:pt x="2" y="38"/>
                    <a:pt x="3" y="38"/>
                  </a:cubicBezTo>
                  <a:cubicBezTo>
                    <a:pt x="3" y="39"/>
                    <a:pt x="3" y="39"/>
                    <a:pt x="3" y="39"/>
                  </a:cubicBezTo>
                  <a:moveTo>
                    <a:pt x="12" y="37"/>
                  </a:moveTo>
                  <a:cubicBezTo>
                    <a:pt x="3" y="37"/>
                    <a:pt x="2" y="36"/>
                    <a:pt x="2" y="36"/>
                  </a:cubicBezTo>
                  <a:cubicBezTo>
                    <a:pt x="2" y="36"/>
                    <a:pt x="2" y="36"/>
                    <a:pt x="2" y="36"/>
                  </a:cubicBezTo>
                  <a:cubicBezTo>
                    <a:pt x="2" y="35"/>
                    <a:pt x="2" y="33"/>
                    <a:pt x="2" y="31"/>
                  </a:cubicBezTo>
                  <a:cubicBezTo>
                    <a:pt x="2" y="30"/>
                    <a:pt x="2" y="30"/>
                    <a:pt x="2" y="29"/>
                  </a:cubicBezTo>
                  <a:cubicBezTo>
                    <a:pt x="2" y="4"/>
                    <a:pt x="2" y="4"/>
                    <a:pt x="2" y="4"/>
                  </a:cubicBezTo>
                  <a:cubicBezTo>
                    <a:pt x="2" y="2"/>
                    <a:pt x="2" y="1"/>
                    <a:pt x="4" y="1"/>
                  </a:cubicBezTo>
                  <a:cubicBezTo>
                    <a:pt x="7" y="1"/>
                    <a:pt x="10" y="1"/>
                    <a:pt x="14" y="1"/>
                  </a:cubicBezTo>
                  <a:cubicBezTo>
                    <a:pt x="17" y="1"/>
                    <a:pt x="21" y="1"/>
                    <a:pt x="24" y="1"/>
                  </a:cubicBezTo>
                  <a:cubicBezTo>
                    <a:pt x="27" y="1"/>
                    <a:pt x="28" y="1"/>
                    <a:pt x="28" y="1"/>
                  </a:cubicBezTo>
                  <a:cubicBezTo>
                    <a:pt x="28" y="1"/>
                    <a:pt x="28" y="1"/>
                    <a:pt x="28" y="1"/>
                  </a:cubicBezTo>
                  <a:cubicBezTo>
                    <a:pt x="29" y="2"/>
                    <a:pt x="30" y="5"/>
                    <a:pt x="29" y="19"/>
                  </a:cubicBezTo>
                  <a:cubicBezTo>
                    <a:pt x="29" y="20"/>
                    <a:pt x="29" y="21"/>
                    <a:pt x="29" y="21"/>
                  </a:cubicBezTo>
                  <a:cubicBezTo>
                    <a:pt x="29" y="35"/>
                    <a:pt x="29" y="35"/>
                    <a:pt x="29" y="35"/>
                  </a:cubicBezTo>
                  <a:cubicBezTo>
                    <a:pt x="29" y="36"/>
                    <a:pt x="29" y="37"/>
                    <a:pt x="28" y="37"/>
                  </a:cubicBezTo>
                  <a:cubicBezTo>
                    <a:pt x="28" y="37"/>
                    <a:pt x="27" y="37"/>
                    <a:pt x="26" y="37"/>
                  </a:cubicBezTo>
                  <a:cubicBezTo>
                    <a:pt x="26" y="37"/>
                    <a:pt x="26" y="37"/>
                    <a:pt x="26" y="37"/>
                  </a:cubicBezTo>
                  <a:cubicBezTo>
                    <a:pt x="25" y="37"/>
                    <a:pt x="24" y="37"/>
                    <a:pt x="23" y="37"/>
                  </a:cubicBezTo>
                  <a:cubicBezTo>
                    <a:pt x="20" y="37"/>
                    <a:pt x="16" y="37"/>
                    <a:pt x="12" y="37"/>
                  </a:cubicBezTo>
                  <a:moveTo>
                    <a:pt x="24" y="0"/>
                  </a:moveTo>
                  <a:cubicBezTo>
                    <a:pt x="21" y="0"/>
                    <a:pt x="17" y="0"/>
                    <a:pt x="14" y="0"/>
                  </a:cubicBezTo>
                  <a:cubicBezTo>
                    <a:pt x="10" y="0"/>
                    <a:pt x="7" y="0"/>
                    <a:pt x="4" y="0"/>
                  </a:cubicBezTo>
                  <a:cubicBezTo>
                    <a:pt x="1" y="0"/>
                    <a:pt x="1" y="2"/>
                    <a:pt x="1" y="4"/>
                  </a:cubicBezTo>
                  <a:cubicBezTo>
                    <a:pt x="1" y="29"/>
                    <a:pt x="1" y="29"/>
                    <a:pt x="1" y="29"/>
                  </a:cubicBezTo>
                  <a:cubicBezTo>
                    <a:pt x="1" y="29"/>
                    <a:pt x="1" y="30"/>
                    <a:pt x="1" y="31"/>
                  </a:cubicBezTo>
                  <a:cubicBezTo>
                    <a:pt x="1" y="32"/>
                    <a:pt x="1" y="34"/>
                    <a:pt x="1" y="35"/>
                  </a:cubicBezTo>
                  <a:cubicBezTo>
                    <a:pt x="1" y="35"/>
                    <a:pt x="1" y="35"/>
                    <a:pt x="1" y="35"/>
                  </a:cubicBezTo>
                  <a:cubicBezTo>
                    <a:pt x="1" y="35"/>
                    <a:pt x="1" y="36"/>
                    <a:pt x="0" y="36"/>
                  </a:cubicBezTo>
                  <a:cubicBezTo>
                    <a:pt x="0" y="38"/>
                    <a:pt x="0" y="38"/>
                    <a:pt x="1" y="39"/>
                  </a:cubicBezTo>
                  <a:cubicBezTo>
                    <a:pt x="1" y="40"/>
                    <a:pt x="4" y="40"/>
                    <a:pt x="9" y="40"/>
                  </a:cubicBezTo>
                  <a:cubicBezTo>
                    <a:pt x="10" y="40"/>
                    <a:pt x="11" y="40"/>
                    <a:pt x="12" y="40"/>
                  </a:cubicBezTo>
                  <a:cubicBezTo>
                    <a:pt x="14" y="40"/>
                    <a:pt x="16" y="40"/>
                    <a:pt x="18" y="40"/>
                  </a:cubicBezTo>
                  <a:cubicBezTo>
                    <a:pt x="22" y="40"/>
                    <a:pt x="25" y="40"/>
                    <a:pt x="28" y="40"/>
                  </a:cubicBezTo>
                  <a:cubicBezTo>
                    <a:pt x="28" y="40"/>
                    <a:pt x="30" y="40"/>
                    <a:pt x="30" y="39"/>
                  </a:cubicBezTo>
                  <a:cubicBezTo>
                    <a:pt x="30" y="38"/>
                    <a:pt x="30" y="36"/>
                    <a:pt x="30" y="35"/>
                  </a:cubicBezTo>
                  <a:cubicBezTo>
                    <a:pt x="30" y="21"/>
                    <a:pt x="30" y="21"/>
                    <a:pt x="30" y="21"/>
                  </a:cubicBezTo>
                  <a:cubicBezTo>
                    <a:pt x="30" y="21"/>
                    <a:pt x="30" y="20"/>
                    <a:pt x="30" y="19"/>
                  </a:cubicBezTo>
                  <a:cubicBezTo>
                    <a:pt x="31" y="9"/>
                    <a:pt x="31" y="2"/>
                    <a:pt x="29" y="1"/>
                  </a:cubicBezTo>
                  <a:cubicBezTo>
                    <a:pt x="29" y="0"/>
                    <a:pt x="29" y="0"/>
                    <a:pt x="29" y="0"/>
                  </a:cubicBezTo>
                  <a:cubicBezTo>
                    <a:pt x="28" y="0"/>
                    <a:pt x="28" y="0"/>
                    <a:pt x="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2" name="Freeform 98"/>
            <p:cNvSpPr>
              <a:spLocks noEditPoints="1"/>
            </p:cNvSpPr>
            <p:nvPr/>
          </p:nvSpPr>
          <p:spPr bwMode="auto">
            <a:xfrm>
              <a:off x="3679" y="2477"/>
              <a:ext cx="17" cy="9"/>
            </a:xfrm>
            <a:custGeom>
              <a:avLst/>
              <a:gdLst>
                <a:gd name="T0" fmla="*/ 3 w 7"/>
                <a:gd name="T1" fmla="*/ 3 h 4"/>
                <a:gd name="T2" fmla="*/ 2 w 7"/>
                <a:gd name="T3" fmla="*/ 3 h 4"/>
                <a:gd name="T4" fmla="*/ 2 w 7"/>
                <a:gd name="T5" fmla="*/ 3 h 4"/>
                <a:gd name="T6" fmla="*/ 2 w 7"/>
                <a:gd name="T7" fmla="*/ 2 h 4"/>
                <a:gd name="T8" fmla="*/ 2 w 7"/>
                <a:gd name="T9" fmla="*/ 1 h 4"/>
                <a:gd name="T10" fmla="*/ 2 w 7"/>
                <a:gd name="T11" fmla="*/ 1 h 4"/>
                <a:gd name="T12" fmla="*/ 2 w 7"/>
                <a:gd name="T13" fmla="*/ 2 h 4"/>
                <a:gd name="T14" fmla="*/ 2 w 7"/>
                <a:gd name="T15" fmla="*/ 3 h 4"/>
                <a:gd name="T16" fmla="*/ 5 w 7"/>
                <a:gd name="T17" fmla="*/ 3 h 4"/>
                <a:gd name="T18" fmla="*/ 5 w 7"/>
                <a:gd name="T19" fmla="*/ 3 h 4"/>
                <a:gd name="T20" fmla="*/ 5 w 7"/>
                <a:gd name="T21" fmla="*/ 3 h 4"/>
                <a:gd name="T22" fmla="*/ 3 w 7"/>
                <a:gd name="T23" fmla="*/ 3 h 4"/>
                <a:gd name="T24" fmla="*/ 5 w 7"/>
                <a:gd name="T25" fmla="*/ 2 h 4"/>
                <a:gd name="T26" fmla="*/ 2 w 7"/>
                <a:gd name="T27" fmla="*/ 2 h 4"/>
                <a:gd name="T28" fmla="*/ 2 w 7"/>
                <a:gd name="T29" fmla="*/ 1 h 4"/>
                <a:gd name="T30" fmla="*/ 3 w 7"/>
                <a:gd name="T31" fmla="*/ 1 h 4"/>
                <a:gd name="T32" fmla="*/ 5 w 7"/>
                <a:gd name="T33" fmla="*/ 1 h 4"/>
                <a:gd name="T34" fmla="*/ 5 w 7"/>
                <a:gd name="T35" fmla="*/ 1 h 4"/>
                <a:gd name="T36" fmla="*/ 5 w 7"/>
                <a:gd name="T37" fmla="*/ 2 h 4"/>
                <a:gd name="T38" fmla="*/ 5 w 7"/>
                <a:gd name="T39" fmla="*/ 2 h 4"/>
                <a:gd name="T40" fmla="*/ 3 w 7"/>
                <a:gd name="T41" fmla="*/ 0 h 4"/>
                <a:gd name="T42" fmla="*/ 1 w 7"/>
                <a:gd name="T43" fmla="*/ 1 h 4"/>
                <a:gd name="T44" fmla="*/ 1 w 7"/>
                <a:gd name="T45" fmla="*/ 2 h 4"/>
                <a:gd name="T46" fmla="*/ 1 w 7"/>
                <a:gd name="T47" fmla="*/ 4 h 4"/>
                <a:gd name="T48" fmla="*/ 1 w 7"/>
                <a:gd name="T49" fmla="*/ 4 h 4"/>
                <a:gd name="T50" fmla="*/ 3 w 7"/>
                <a:gd name="T51" fmla="*/ 4 h 4"/>
                <a:gd name="T52" fmla="*/ 6 w 7"/>
                <a:gd name="T53" fmla="*/ 4 h 4"/>
                <a:gd name="T54" fmla="*/ 6 w 7"/>
                <a:gd name="T55" fmla="*/ 4 h 4"/>
                <a:gd name="T56" fmla="*/ 6 w 7"/>
                <a:gd name="T57" fmla="*/ 0 h 4"/>
                <a:gd name="T58" fmla="*/ 5 w 7"/>
                <a:gd name="T59" fmla="*/ 0 h 4"/>
                <a:gd name="T60" fmla="*/ 5 w 7"/>
                <a:gd name="T61" fmla="*/ 0 h 4"/>
                <a:gd name="T62" fmla="*/ 3 w 7"/>
                <a:gd name="T6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 h="4">
                  <a:moveTo>
                    <a:pt x="3" y="3"/>
                  </a:moveTo>
                  <a:cubicBezTo>
                    <a:pt x="3" y="3"/>
                    <a:pt x="2" y="3"/>
                    <a:pt x="2" y="3"/>
                  </a:cubicBezTo>
                  <a:cubicBezTo>
                    <a:pt x="2" y="3"/>
                    <a:pt x="2" y="3"/>
                    <a:pt x="2" y="3"/>
                  </a:cubicBezTo>
                  <a:cubicBezTo>
                    <a:pt x="1" y="3"/>
                    <a:pt x="2" y="2"/>
                    <a:pt x="2" y="2"/>
                  </a:cubicBezTo>
                  <a:cubicBezTo>
                    <a:pt x="2" y="1"/>
                    <a:pt x="2" y="1"/>
                    <a:pt x="2" y="1"/>
                  </a:cubicBezTo>
                  <a:cubicBezTo>
                    <a:pt x="2" y="1"/>
                    <a:pt x="2" y="1"/>
                    <a:pt x="2" y="1"/>
                  </a:cubicBezTo>
                  <a:cubicBezTo>
                    <a:pt x="2" y="2"/>
                    <a:pt x="2" y="2"/>
                    <a:pt x="2" y="2"/>
                  </a:cubicBezTo>
                  <a:cubicBezTo>
                    <a:pt x="2" y="3"/>
                    <a:pt x="2" y="3"/>
                    <a:pt x="2" y="3"/>
                  </a:cubicBezTo>
                  <a:cubicBezTo>
                    <a:pt x="3" y="3"/>
                    <a:pt x="4" y="3"/>
                    <a:pt x="5" y="3"/>
                  </a:cubicBezTo>
                  <a:cubicBezTo>
                    <a:pt x="5" y="3"/>
                    <a:pt x="5" y="3"/>
                    <a:pt x="5" y="3"/>
                  </a:cubicBezTo>
                  <a:cubicBezTo>
                    <a:pt x="5" y="3"/>
                    <a:pt x="5" y="3"/>
                    <a:pt x="5" y="3"/>
                  </a:cubicBezTo>
                  <a:cubicBezTo>
                    <a:pt x="5" y="3"/>
                    <a:pt x="4" y="3"/>
                    <a:pt x="3" y="3"/>
                  </a:cubicBezTo>
                  <a:moveTo>
                    <a:pt x="5" y="2"/>
                  </a:moveTo>
                  <a:cubicBezTo>
                    <a:pt x="4" y="2"/>
                    <a:pt x="3" y="2"/>
                    <a:pt x="2" y="2"/>
                  </a:cubicBezTo>
                  <a:cubicBezTo>
                    <a:pt x="2" y="1"/>
                    <a:pt x="2" y="1"/>
                    <a:pt x="2" y="1"/>
                  </a:cubicBezTo>
                  <a:cubicBezTo>
                    <a:pt x="3" y="1"/>
                    <a:pt x="3" y="1"/>
                    <a:pt x="3" y="1"/>
                  </a:cubicBezTo>
                  <a:cubicBezTo>
                    <a:pt x="4" y="1"/>
                    <a:pt x="4" y="1"/>
                    <a:pt x="5" y="1"/>
                  </a:cubicBezTo>
                  <a:cubicBezTo>
                    <a:pt x="5" y="1"/>
                    <a:pt x="5" y="1"/>
                    <a:pt x="5" y="1"/>
                  </a:cubicBezTo>
                  <a:cubicBezTo>
                    <a:pt x="5" y="1"/>
                    <a:pt x="5" y="2"/>
                    <a:pt x="5" y="2"/>
                  </a:cubicBezTo>
                  <a:cubicBezTo>
                    <a:pt x="5" y="2"/>
                    <a:pt x="5" y="2"/>
                    <a:pt x="5" y="2"/>
                  </a:cubicBezTo>
                  <a:moveTo>
                    <a:pt x="3" y="0"/>
                  </a:moveTo>
                  <a:cubicBezTo>
                    <a:pt x="2" y="0"/>
                    <a:pt x="1" y="0"/>
                    <a:pt x="1" y="1"/>
                  </a:cubicBezTo>
                  <a:cubicBezTo>
                    <a:pt x="1" y="2"/>
                    <a:pt x="1" y="2"/>
                    <a:pt x="1" y="2"/>
                  </a:cubicBezTo>
                  <a:cubicBezTo>
                    <a:pt x="0" y="2"/>
                    <a:pt x="0" y="3"/>
                    <a:pt x="1" y="4"/>
                  </a:cubicBezTo>
                  <a:cubicBezTo>
                    <a:pt x="1" y="4"/>
                    <a:pt x="1" y="4"/>
                    <a:pt x="1" y="4"/>
                  </a:cubicBezTo>
                  <a:cubicBezTo>
                    <a:pt x="2" y="4"/>
                    <a:pt x="2" y="4"/>
                    <a:pt x="3" y="4"/>
                  </a:cubicBezTo>
                  <a:cubicBezTo>
                    <a:pt x="4" y="4"/>
                    <a:pt x="5" y="4"/>
                    <a:pt x="6" y="4"/>
                  </a:cubicBezTo>
                  <a:cubicBezTo>
                    <a:pt x="6" y="4"/>
                    <a:pt x="6" y="4"/>
                    <a:pt x="6" y="4"/>
                  </a:cubicBezTo>
                  <a:cubicBezTo>
                    <a:pt x="6" y="3"/>
                    <a:pt x="7" y="1"/>
                    <a:pt x="6" y="0"/>
                  </a:cubicBezTo>
                  <a:cubicBezTo>
                    <a:pt x="5" y="0"/>
                    <a:pt x="5" y="0"/>
                    <a:pt x="5" y="0"/>
                  </a:cubicBezTo>
                  <a:cubicBezTo>
                    <a:pt x="5" y="0"/>
                    <a:pt x="5" y="0"/>
                    <a:pt x="5"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3" name="Freeform 99"/>
            <p:cNvSpPr>
              <a:spLocks noEditPoints="1"/>
            </p:cNvSpPr>
            <p:nvPr/>
          </p:nvSpPr>
          <p:spPr bwMode="auto">
            <a:xfrm>
              <a:off x="3679" y="2465"/>
              <a:ext cx="17" cy="9"/>
            </a:xfrm>
            <a:custGeom>
              <a:avLst/>
              <a:gdLst>
                <a:gd name="T0" fmla="*/ 3 w 7"/>
                <a:gd name="T1" fmla="*/ 3 h 4"/>
                <a:gd name="T2" fmla="*/ 2 w 7"/>
                <a:gd name="T3" fmla="*/ 3 h 4"/>
                <a:gd name="T4" fmla="*/ 2 w 7"/>
                <a:gd name="T5" fmla="*/ 3 h 4"/>
                <a:gd name="T6" fmla="*/ 2 w 7"/>
                <a:gd name="T7" fmla="*/ 1 h 4"/>
                <a:gd name="T8" fmla="*/ 2 w 7"/>
                <a:gd name="T9" fmla="*/ 1 h 4"/>
                <a:gd name="T10" fmla="*/ 2 w 7"/>
                <a:gd name="T11" fmla="*/ 1 h 4"/>
                <a:gd name="T12" fmla="*/ 2 w 7"/>
                <a:gd name="T13" fmla="*/ 2 h 4"/>
                <a:gd name="T14" fmla="*/ 2 w 7"/>
                <a:gd name="T15" fmla="*/ 2 h 4"/>
                <a:gd name="T16" fmla="*/ 4 w 7"/>
                <a:gd name="T17" fmla="*/ 3 h 4"/>
                <a:gd name="T18" fmla="*/ 5 w 7"/>
                <a:gd name="T19" fmla="*/ 3 h 4"/>
                <a:gd name="T20" fmla="*/ 5 w 7"/>
                <a:gd name="T21" fmla="*/ 2 h 4"/>
                <a:gd name="T22" fmla="*/ 5 w 7"/>
                <a:gd name="T23" fmla="*/ 3 h 4"/>
                <a:gd name="T24" fmla="*/ 3 w 7"/>
                <a:gd name="T25" fmla="*/ 3 h 4"/>
                <a:gd name="T26" fmla="*/ 4 w 7"/>
                <a:gd name="T27" fmla="*/ 2 h 4"/>
                <a:gd name="T28" fmla="*/ 2 w 7"/>
                <a:gd name="T29" fmla="*/ 2 h 4"/>
                <a:gd name="T30" fmla="*/ 2 w 7"/>
                <a:gd name="T31" fmla="*/ 1 h 4"/>
                <a:gd name="T32" fmla="*/ 2 w 7"/>
                <a:gd name="T33" fmla="*/ 1 h 4"/>
                <a:gd name="T34" fmla="*/ 3 w 7"/>
                <a:gd name="T35" fmla="*/ 1 h 4"/>
                <a:gd name="T36" fmla="*/ 5 w 7"/>
                <a:gd name="T37" fmla="*/ 1 h 4"/>
                <a:gd name="T38" fmla="*/ 5 w 7"/>
                <a:gd name="T39" fmla="*/ 1 h 4"/>
                <a:gd name="T40" fmla="*/ 5 w 7"/>
                <a:gd name="T41" fmla="*/ 2 h 4"/>
                <a:gd name="T42" fmla="*/ 5 w 7"/>
                <a:gd name="T43" fmla="*/ 2 h 4"/>
                <a:gd name="T44" fmla="*/ 4 w 7"/>
                <a:gd name="T45" fmla="*/ 2 h 4"/>
                <a:gd name="T46" fmla="*/ 3 w 7"/>
                <a:gd name="T47" fmla="*/ 0 h 4"/>
                <a:gd name="T48" fmla="*/ 1 w 7"/>
                <a:gd name="T49" fmla="*/ 1 h 4"/>
                <a:gd name="T50" fmla="*/ 1 w 7"/>
                <a:gd name="T51" fmla="*/ 1 h 4"/>
                <a:gd name="T52" fmla="*/ 1 w 7"/>
                <a:gd name="T53" fmla="*/ 4 h 4"/>
                <a:gd name="T54" fmla="*/ 1 w 7"/>
                <a:gd name="T55" fmla="*/ 4 h 4"/>
                <a:gd name="T56" fmla="*/ 3 w 7"/>
                <a:gd name="T57" fmla="*/ 4 h 4"/>
                <a:gd name="T58" fmla="*/ 6 w 7"/>
                <a:gd name="T59" fmla="*/ 4 h 4"/>
                <a:gd name="T60" fmla="*/ 6 w 7"/>
                <a:gd name="T61" fmla="*/ 4 h 4"/>
                <a:gd name="T62" fmla="*/ 6 w 7"/>
                <a:gd name="T63" fmla="*/ 0 h 4"/>
                <a:gd name="T64" fmla="*/ 5 w 7"/>
                <a:gd name="T65" fmla="*/ 0 h 4"/>
                <a:gd name="T66" fmla="*/ 5 w 7"/>
                <a:gd name="T67" fmla="*/ 0 h 4"/>
                <a:gd name="T68" fmla="*/ 3 w 7"/>
                <a:gd name="T6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 h="4">
                  <a:moveTo>
                    <a:pt x="3" y="3"/>
                  </a:moveTo>
                  <a:cubicBezTo>
                    <a:pt x="3" y="3"/>
                    <a:pt x="2" y="3"/>
                    <a:pt x="2" y="3"/>
                  </a:cubicBezTo>
                  <a:cubicBezTo>
                    <a:pt x="2" y="3"/>
                    <a:pt x="2" y="3"/>
                    <a:pt x="2" y="3"/>
                  </a:cubicBezTo>
                  <a:cubicBezTo>
                    <a:pt x="1" y="3"/>
                    <a:pt x="2" y="2"/>
                    <a:pt x="2" y="1"/>
                  </a:cubicBezTo>
                  <a:cubicBezTo>
                    <a:pt x="2" y="1"/>
                    <a:pt x="2" y="1"/>
                    <a:pt x="2" y="1"/>
                  </a:cubicBezTo>
                  <a:cubicBezTo>
                    <a:pt x="2" y="1"/>
                    <a:pt x="2" y="1"/>
                    <a:pt x="2" y="1"/>
                  </a:cubicBezTo>
                  <a:cubicBezTo>
                    <a:pt x="2" y="1"/>
                    <a:pt x="2" y="2"/>
                    <a:pt x="2" y="2"/>
                  </a:cubicBezTo>
                  <a:cubicBezTo>
                    <a:pt x="2" y="2"/>
                    <a:pt x="2" y="2"/>
                    <a:pt x="2" y="2"/>
                  </a:cubicBezTo>
                  <a:cubicBezTo>
                    <a:pt x="3" y="3"/>
                    <a:pt x="3" y="3"/>
                    <a:pt x="4" y="3"/>
                  </a:cubicBezTo>
                  <a:cubicBezTo>
                    <a:pt x="5" y="3"/>
                    <a:pt x="5" y="3"/>
                    <a:pt x="5" y="3"/>
                  </a:cubicBezTo>
                  <a:cubicBezTo>
                    <a:pt x="5" y="2"/>
                    <a:pt x="5" y="2"/>
                    <a:pt x="5" y="2"/>
                  </a:cubicBezTo>
                  <a:cubicBezTo>
                    <a:pt x="5" y="3"/>
                    <a:pt x="5" y="3"/>
                    <a:pt x="5" y="3"/>
                  </a:cubicBezTo>
                  <a:cubicBezTo>
                    <a:pt x="5" y="3"/>
                    <a:pt x="4" y="3"/>
                    <a:pt x="3" y="3"/>
                  </a:cubicBezTo>
                  <a:moveTo>
                    <a:pt x="4" y="2"/>
                  </a:moveTo>
                  <a:cubicBezTo>
                    <a:pt x="3" y="2"/>
                    <a:pt x="3" y="2"/>
                    <a:pt x="2" y="2"/>
                  </a:cubicBezTo>
                  <a:cubicBezTo>
                    <a:pt x="2" y="1"/>
                    <a:pt x="2" y="1"/>
                    <a:pt x="2" y="1"/>
                  </a:cubicBezTo>
                  <a:cubicBezTo>
                    <a:pt x="2" y="1"/>
                    <a:pt x="2" y="1"/>
                    <a:pt x="2" y="1"/>
                  </a:cubicBezTo>
                  <a:cubicBezTo>
                    <a:pt x="3" y="1"/>
                    <a:pt x="3" y="1"/>
                    <a:pt x="3" y="1"/>
                  </a:cubicBezTo>
                  <a:cubicBezTo>
                    <a:pt x="4" y="1"/>
                    <a:pt x="4" y="1"/>
                    <a:pt x="5" y="1"/>
                  </a:cubicBezTo>
                  <a:cubicBezTo>
                    <a:pt x="5" y="1"/>
                    <a:pt x="5" y="1"/>
                    <a:pt x="5" y="1"/>
                  </a:cubicBezTo>
                  <a:cubicBezTo>
                    <a:pt x="5" y="1"/>
                    <a:pt x="5" y="2"/>
                    <a:pt x="5" y="2"/>
                  </a:cubicBezTo>
                  <a:cubicBezTo>
                    <a:pt x="5" y="2"/>
                    <a:pt x="5" y="2"/>
                    <a:pt x="5" y="2"/>
                  </a:cubicBezTo>
                  <a:cubicBezTo>
                    <a:pt x="5" y="2"/>
                    <a:pt x="4" y="2"/>
                    <a:pt x="4" y="2"/>
                  </a:cubicBezTo>
                  <a:moveTo>
                    <a:pt x="3" y="0"/>
                  </a:moveTo>
                  <a:cubicBezTo>
                    <a:pt x="2" y="0"/>
                    <a:pt x="1" y="0"/>
                    <a:pt x="1" y="1"/>
                  </a:cubicBezTo>
                  <a:cubicBezTo>
                    <a:pt x="1" y="1"/>
                    <a:pt x="1" y="1"/>
                    <a:pt x="1" y="1"/>
                  </a:cubicBezTo>
                  <a:cubicBezTo>
                    <a:pt x="0" y="2"/>
                    <a:pt x="0" y="3"/>
                    <a:pt x="1" y="4"/>
                  </a:cubicBezTo>
                  <a:cubicBezTo>
                    <a:pt x="1" y="4"/>
                    <a:pt x="1" y="4"/>
                    <a:pt x="1" y="4"/>
                  </a:cubicBezTo>
                  <a:cubicBezTo>
                    <a:pt x="2" y="4"/>
                    <a:pt x="2" y="4"/>
                    <a:pt x="3" y="4"/>
                  </a:cubicBezTo>
                  <a:cubicBezTo>
                    <a:pt x="4" y="4"/>
                    <a:pt x="5" y="4"/>
                    <a:pt x="6" y="4"/>
                  </a:cubicBezTo>
                  <a:cubicBezTo>
                    <a:pt x="6" y="4"/>
                    <a:pt x="6" y="4"/>
                    <a:pt x="6" y="4"/>
                  </a:cubicBezTo>
                  <a:cubicBezTo>
                    <a:pt x="6" y="3"/>
                    <a:pt x="7" y="1"/>
                    <a:pt x="6" y="0"/>
                  </a:cubicBezTo>
                  <a:cubicBezTo>
                    <a:pt x="5" y="0"/>
                    <a:pt x="5" y="0"/>
                    <a:pt x="5" y="0"/>
                  </a:cubicBezTo>
                  <a:cubicBezTo>
                    <a:pt x="5" y="0"/>
                    <a:pt x="5" y="0"/>
                    <a:pt x="5"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4" name="Freeform 100"/>
            <p:cNvSpPr>
              <a:spLocks noEditPoints="1"/>
            </p:cNvSpPr>
            <p:nvPr/>
          </p:nvSpPr>
          <p:spPr bwMode="auto">
            <a:xfrm>
              <a:off x="3679" y="2488"/>
              <a:ext cx="17" cy="12"/>
            </a:xfrm>
            <a:custGeom>
              <a:avLst/>
              <a:gdLst>
                <a:gd name="T0" fmla="*/ 3 w 7"/>
                <a:gd name="T1" fmla="*/ 4 h 5"/>
                <a:gd name="T2" fmla="*/ 2 w 7"/>
                <a:gd name="T3" fmla="*/ 4 h 5"/>
                <a:gd name="T4" fmla="*/ 2 w 7"/>
                <a:gd name="T5" fmla="*/ 4 h 5"/>
                <a:gd name="T6" fmla="*/ 2 w 7"/>
                <a:gd name="T7" fmla="*/ 2 h 5"/>
                <a:gd name="T8" fmla="*/ 2 w 7"/>
                <a:gd name="T9" fmla="*/ 2 h 5"/>
                <a:gd name="T10" fmla="*/ 2 w 7"/>
                <a:gd name="T11" fmla="*/ 2 h 5"/>
                <a:gd name="T12" fmla="*/ 2 w 7"/>
                <a:gd name="T13" fmla="*/ 3 h 5"/>
                <a:gd name="T14" fmla="*/ 2 w 7"/>
                <a:gd name="T15" fmla="*/ 3 h 5"/>
                <a:gd name="T16" fmla="*/ 3 w 7"/>
                <a:gd name="T17" fmla="*/ 3 h 5"/>
                <a:gd name="T18" fmla="*/ 5 w 7"/>
                <a:gd name="T19" fmla="*/ 3 h 5"/>
                <a:gd name="T20" fmla="*/ 5 w 7"/>
                <a:gd name="T21" fmla="*/ 3 h 5"/>
                <a:gd name="T22" fmla="*/ 5 w 7"/>
                <a:gd name="T23" fmla="*/ 4 h 5"/>
                <a:gd name="T24" fmla="*/ 3 w 7"/>
                <a:gd name="T25" fmla="*/ 4 h 5"/>
                <a:gd name="T26" fmla="*/ 3 w 7"/>
                <a:gd name="T27" fmla="*/ 3 h 5"/>
                <a:gd name="T28" fmla="*/ 2 w 7"/>
                <a:gd name="T29" fmla="*/ 3 h 5"/>
                <a:gd name="T30" fmla="*/ 2 w 7"/>
                <a:gd name="T31" fmla="*/ 1 h 5"/>
                <a:gd name="T32" fmla="*/ 2 w 7"/>
                <a:gd name="T33" fmla="*/ 1 h 5"/>
                <a:gd name="T34" fmla="*/ 3 w 7"/>
                <a:gd name="T35" fmla="*/ 1 h 5"/>
                <a:gd name="T36" fmla="*/ 5 w 7"/>
                <a:gd name="T37" fmla="*/ 1 h 5"/>
                <a:gd name="T38" fmla="*/ 5 w 7"/>
                <a:gd name="T39" fmla="*/ 1 h 5"/>
                <a:gd name="T40" fmla="*/ 5 w 7"/>
                <a:gd name="T41" fmla="*/ 2 h 5"/>
                <a:gd name="T42" fmla="*/ 5 w 7"/>
                <a:gd name="T43" fmla="*/ 2 h 5"/>
                <a:gd name="T44" fmla="*/ 5 w 7"/>
                <a:gd name="T45" fmla="*/ 3 h 5"/>
                <a:gd name="T46" fmla="*/ 3 w 7"/>
                <a:gd name="T47" fmla="*/ 3 h 5"/>
                <a:gd name="T48" fmla="*/ 3 w 7"/>
                <a:gd name="T49" fmla="*/ 0 h 5"/>
                <a:gd name="T50" fmla="*/ 1 w 7"/>
                <a:gd name="T51" fmla="*/ 2 h 5"/>
                <a:gd name="T52" fmla="*/ 1 w 7"/>
                <a:gd name="T53" fmla="*/ 2 h 5"/>
                <a:gd name="T54" fmla="*/ 1 w 7"/>
                <a:gd name="T55" fmla="*/ 4 h 5"/>
                <a:gd name="T56" fmla="*/ 1 w 7"/>
                <a:gd name="T57" fmla="*/ 5 h 5"/>
                <a:gd name="T58" fmla="*/ 3 w 7"/>
                <a:gd name="T59" fmla="*/ 5 h 5"/>
                <a:gd name="T60" fmla="*/ 6 w 7"/>
                <a:gd name="T61" fmla="*/ 4 h 5"/>
                <a:gd name="T62" fmla="*/ 6 w 7"/>
                <a:gd name="T63" fmla="*/ 4 h 5"/>
                <a:gd name="T64" fmla="*/ 6 w 7"/>
                <a:gd name="T65" fmla="*/ 1 h 5"/>
                <a:gd name="T66" fmla="*/ 5 w 7"/>
                <a:gd name="T67" fmla="*/ 1 h 5"/>
                <a:gd name="T68" fmla="*/ 5 w 7"/>
                <a:gd name="T69" fmla="*/ 0 h 5"/>
                <a:gd name="T70" fmla="*/ 3 w 7"/>
                <a:gd name="T7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 h="5">
                  <a:moveTo>
                    <a:pt x="3" y="4"/>
                  </a:moveTo>
                  <a:cubicBezTo>
                    <a:pt x="3" y="4"/>
                    <a:pt x="2" y="4"/>
                    <a:pt x="2" y="4"/>
                  </a:cubicBezTo>
                  <a:cubicBezTo>
                    <a:pt x="2" y="4"/>
                    <a:pt x="2" y="4"/>
                    <a:pt x="2" y="4"/>
                  </a:cubicBezTo>
                  <a:cubicBezTo>
                    <a:pt x="1" y="3"/>
                    <a:pt x="2" y="2"/>
                    <a:pt x="2" y="2"/>
                  </a:cubicBezTo>
                  <a:cubicBezTo>
                    <a:pt x="2" y="2"/>
                    <a:pt x="2" y="2"/>
                    <a:pt x="2" y="2"/>
                  </a:cubicBezTo>
                  <a:cubicBezTo>
                    <a:pt x="2" y="2"/>
                    <a:pt x="2" y="2"/>
                    <a:pt x="2" y="2"/>
                  </a:cubicBezTo>
                  <a:cubicBezTo>
                    <a:pt x="2" y="2"/>
                    <a:pt x="2" y="2"/>
                    <a:pt x="2" y="3"/>
                  </a:cubicBezTo>
                  <a:cubicBezTo>
                    <a:pt x="2" y="3"/>
                    <a:pt x="2" y="3"/>
                    <a:pt x="2" y="3"/>
                  </a:cubicBezTo>
                  <a:cubicBezTo>
                    <a:pt x="2" y="3"/>
                    <a:pt x="3" y="3"/>
                    <a:pt x="3" y="3"/>
                  </a:cubicBezTo>
                  <a:cubicBezTo>
                    <a:pt x="4" y="3"/>
                    <a:pt x="4" y="3"/>
                    <a:pt x="5" y="3"/>
                  </a:cubicBezTo>
                  <a:cubicBezTo>
                    <a:pt x="5" y="3"/>
                    <a:pt x="5" y="3"/>
                    <a:pt x="5" y="3"/>
                  </a:cubicBezTo>
                  <a:cubicBezTo>
                    <a:pt x="5" y="4"/>
                    <a:pt x="5" y="4"/>
                    <a:pt x="5" y="4"/>
                  </a:cubicBezTo>
                  <a:cubicBezTo>
                    <a:pt x="5" y="4"/>
                    <a:pt x="4" y="4"/>
                    <a:pt x="3" y="4"/>
                  </a:cubicBezTo>
                  <a:moveTo>
                    <a:pt x="3" y="3"/>
                  </a:moveTo>
                  <a:cubicBezTo>
                    <a:pt x="3" y="3"/>
                    <a:pt x="2" y="3"/>
                    <a:pt x="2" y="3"/>
                  </a:cubicBezTo>
                  <a:cubicBezTo>
                    <a:pt x="2" y="2"/>
                    <a:pt x="2" y="2"/>
                    <a:pt x="2" y="1"/>
                  </a:cubicBezTo>
                  <a:cubicBezTo>
                    <a:pt x="2" y="1"/>
                    <a:pt x="2" y="1"/>
                    <a:pt x="2" y="1"/>
                  </a:cubicBezTo>
                  <a:cubicBezTo>
                    <a:pt x="3" y="1"/>
                    <a:pt x="3" y="1"/>
                    <a:pt x="3" y="1"/>
                  </a:cubicBezTo>
                  <a:cubicBezTo>
                    <a:pt x="4" y="1"/>
                    <a:pt x="4" y="1"/>
                    <a:pt x="5" y="1"/>
                  </a:cubicBezTo>
                  <a:cubicBezTo>
                    <a:pt x="5" y="1"/>
                    <a:pt x="5" y="1"/>
                    <a:pt x="5" y="1"/>
                  </a:cubicBezTo>
                  <a:cubicBezTo>
                    <a:pt x="5" y="2"/>
                    <a:pt x="5" y="2"/>
                    <a:pt x="5" y="2"/>
                  </a:cubicBezTo>
                  <a:cubicBezTo>
                    <a:pt x="5" y="2"/>
                    <a:pt x="5" y="2"/>
                    <a:pt x="5" y="2"/>
                  </a:cubicBezTo>
                  <a:cubicBezTo>
                    <a:pt x="5" y="3"/>
                    <a:pt x="5" y="3"/>
                    <a:pt x="5" y="3"/>
                  </a:cubicBezTo>
                  <a:cubicBezTo>
                    <a:pt x="4" y="3"/>
                    <a:pt x="4" y="3"/>
                    <a:pt x="3" y="3"/>
                  </a:cubicBezTo>
                  <a:moveTo>
                    <a:pt x="3" y="0"/>
                  </a:moveTo>
                  <a:cubicBezTo>
                    <a:pt x="2" y="0"/>
                    <a:pt x="1" y="0"/>
                    <a:pt x="1" y="2"/>
                  </a:cubicBezTo>
                  <a:cubicBezTo>
                    <a:pt x="1" y="2"/>
                    <a:pt x="1" y="2"/>
                    <a:pt x="1" y="2"/>
                  </a:cubicBezTo>
                  <a:cubicBezTo>
                    <a:pt x="0" y="3"/>
                    <a:pt x="0" y="4"/>
                    <a:pt x="1" y="4"/>
                  </a:cubicBezTo>
                  <a:cubicBezTo>
                    <a:pt x="1" y="5"/>
                    <a:pt x="1" y="5"/>
                    <a:pt x="1" y="5"/>
                  </a:cubicBezTo>
                  <a:cubicBezTo>
                    <a:pt x="2" y="5"/>
                    <a:pt x="2" y="5"/>
                    <a:pt x="3" y="5"/>
                  </a:cubicBezTo>
                  <a:cubicBezTo>
                    <a:pt x="4" y="5"/>
                    <a:pt x="5" y="5"/>
                    <a:pt x="6" y="4"/>
                  </a:cubicBezTo>
                  <a:cubicBezTo>
                    <a:pt x="6" y="4"/>
                    <a:pt x="6" y="4"/>
                    <a:pt x="6" y="4"/>
                  </a:cubicBezTo>
                  <a:cubicBezTo>
                    <a:pt x="6" y="4"/>
                    <a:pt x="7" y="2"/>
                    <a:pt x="6" y="1"/>
                  </a:cubicBezTo>
                  <a:cubicBezTo>
                    <a:pt x="5" y="1"/>
                    <a:pt x="5" y="1"/>
                    <a:pt x="5" y="1"/>
                  </a:cubicBezTo>
                  <a:cubicBezTo>
                    <a:pt x="5" y="0"/>
                    <a:pt x="5" y="0"/>
                    <a:pt x="5"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5" name="Freeform 101"/>
            <p:cNvSpPr>
              <a:spLocks noEditPoints="1"/>
            </p:cNvSpPr>
            <p:nvPr/>
          </p:nvSpPr>
          <p:spPr bwMode="auto">
            <a:xfrm>
              <a:off x="3701" y="2477"/>
              <a:ext cx="14" cy="9"/>
            </a:xfrm>
            <a:custGeom>
              <a:avLst/>
              <a:gdLst>
                <a:gd name="T0" fmla="*/ 3 w 6"/>
                <a:gd name="T1" fmla="*/ 3 h 4"/>
                <a:gd name="T2" fmla="*/ 1 w 6"/>
                <a:gd name="T3" fmla="*/ 3 h 4"/>
                <a:gd name="T4" fmla="*/ 1 w 6"/>
                <a:gd name="T5" fmla="*/ 3 h 4"/>
                <a:gd name="T6" fmla="*/ 1 w 6"/>
                <a:gd name="T7" fmla="*/ 2 h 4"/>
                <a:gd name="T8" fmla="*/ 1 w 6"/>
                <a:gd name="T9" fmla="*/ 1 h 4"/>
                <a:gd name="T10" fmla="*/ 1 w 6"/>
                <a:gd name="T11" fmla="*/ 1 h 4"/>
                <a:gd name="T12" fmla="*/ 1 w 6"/>
                <a:gd name="T13" fmla="*/ 2 h 4"/>
                <a:gd name="T14" fmla="*/ 1 w 6"/>
                <a:gd name="T15" fmla="*/ 2 h 4"/>
                <a:gd name="T16" fmla="*/ 3 w 6"/>
                <a:gd name="T17" fmla="*/ 3 h 4"/>
                <a:gd name="T18" fmla="*/ 4 w 6"/>
                <a:gd name="T19" fmla="*/ 2 h 4"/>
                <a:gd name="T20" fmla="*/ 4 w 6"/>
                <a:gd name="T21" fmla="*/ 3 h 4"/>
                <a:gd name="T22" fmla="*/ 3 w 6"/>
                <a:gd name="T23" fmla="*/ 3 h 4"/>
                <a:gd name="T24" fmla="*/ 3 w 6"/>
                <a:gd name="T25" fmla="*/ 2 h 4"/>
                <a:gd name="T26" fmla="*/ 1 w 6"/>
                <a:gd name="T27" fmla="*/ 2 h 4"/>
                <a:gd name="T28" fmla="*/ 2 w 6"/>
                <a:gd name="T29" fmla="*/ 1 h 4"/>
                <a:gd name="T30" fmla="*/ 2 w 6"/>
                <a:gd name="T31" fmla="*/ 1 h 4"/>
                <a:gd name="T32" fmla="*/ 4 w 6"/>
                <a:gd name="T33" fmla="*/ 1 h 4"/>
                <a:gd name="T34" fmla="*/ 4 w 6"/>
                <a:gd name="T35" fmla="*/ 1 h 4"/>
                <a:gd name="T36" fmla="*/ 4 w 6"/>
                <a:gd name="T37" fmla="*/ 2 h 4"/>
                <a:gd name="T38" fmla="*/ 3 w 6"/>
                <a:gd name="T39" fmla="*/ 2 h 4"/>
                <a:gd name="T40" fmla="*/ 2 w 6"/>
                <a:gd name="T41" fmla="*/ 0 h 4"/>
                <a:gd name="T42" fmla="*/ 0 w 6"/>
                <a:gd name="T43" fmla="*/ 1 h 4"/>
                <a:gd name="T44" fmla="*/ 0 w 6"/>
                <a:gd name="T45" fmla="*/ 2 h 4"/>
                <a:gd name="T46" fmla="*/ 0 w 6"/>
                <a:gd name="T47" fmla="*/ 4 h 4"/>
                <a:gd name="T48" fmla="*/ 1 w 6"/>
                <a:gd name="T49" fmla="*/ 4 h 4"/>
                <a:gd name="T50" fmla="*/ 3 w 6"/>
                <a:gd name="T51" fmla="*/ 4 h 4"/>
                <a:gd name="T52" fmla="*/ 5 w 6"/>
                <a:gd name="T53" fmla="*/ 4 h 4"/>
                <a:gd name="T54" fmla="*/ 5 w 6"/>
                <a:gd name="T55" fmla="*/ 4 h 4"/>
                <a:gd name="T56" fmla="*/ 5 w 6"/>
                <a:gd name="T57" fmla="*/ 2 h 4"/>
                <a:gd name="T58" fmla="*/ 6 w 6"/>
                <a:gd name="T59" fmla="*/ 2 h 4"/>
                <a:gd name="T60" fmla="*/ 5 w 6"/>
                <a:gd name="T61" fmla="*/ 2 h 4"/>
                <a:gd name="T62" fmla="*/ 5 w 6"/>
                <a:gd name="T63" fmla="*/ 0 h 4"/>
                <a:gd name="T64" fmla="*/ 4 w 6"/>
                <a:gd name="T65" fmla="*/ 0 h 4"/>
                <a:gd name="T66" fmla="*/ 4 w 6"/>
                <a:gd name="T67" fmla="*/ 0 h 4"/>
                <a:gd name="T68" fmla="*/ 2 w 6"/>
                <a:gd name="T6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 h="4">
                  <a:moveTo>
                    <a:pt x="3" y="3"/>
                  </a:moveTo>
                  <a:cubicBezTo>
                    <a:pt x="2" y="3"/>
                    <a:pt x="1" y="3"/>
                    <a:pt x="1" y="3"/>
                  </a:cubicBezTo>
                  <a:cubicBezTo>
                    <a:pt x="1" y="3"/>
                    <a:pt x="1" y="3"/>
                    <a:pt x="1" y="3"/>
                  </a:cubicBezTo>
                  <a:cubicBezTo>
                    <a:pt x="1" y="3"/>
                    <a:pt x="1" y="2"/>
                    <a:pt x="1" y="2"/>
                  </a:cubicBezTo>
                  <a:cubicBezTo>
                    <a:pt x="1" y="1"/>
                    <a:pt x="1" y="1"/>
                    <a:pt x="1" y="1"/>
                  </a:cubicBezTo>
                  <a:cubicBezTo>
                    <a:pt x="1" y="1"/>
                    <a:pt x="1" y="1"/>
                    <a:pt x="1" y="1"/>
                  </a:cubicBezTo>
                  <a:cubicBezTo>
                    <a:pt x="1" y="1"/>
                    <a:pt x="1" y="2"/>
                    <a:pt x="1" y="2"/>
                  </a:cubicBezTo>
                  <a:cubicBezTo>
                    <a:pt x="1" y="2"/>
                    <a:pt x="1" y="2"/>
                    <a:pt x="1" y="2"/>
                  </a:cubicBezTo>
                  <a:cubicBezTo>
                    <a:pt x="2" y="3"/>
                    <a:pt x="2" y="3"/>
                    <a:pt x="3" y="3"/>
                  </a:cubicBezTo>
                  <a:cubicBezTo>
                    <a:pt x="3" y="3"/>
                    <a:pt x="4" y="2"/>
                    <a:pt x="4" y="2"/>
                  </a:cubicBezTo>
                  <a:cubicBezTo>
                    <a:pt x="4" y="3"/>
                    <a:pt x="4" y="3"/>
                    <a:pt x="4" y="3"/>
                  </a:cubicBezTo>
                  <a:cubicBezTo>
                    <a:pt x="4" y="3"/>
                    <a:pt x="3" y="3"/>
                    <a:pt x="3" y="3"/>
                  </a:cubicBezTo>
                  <a:moveTo>
                    <a:pt x="3" y="2"/>
                  </a:moveTo>
                  <a:cubicBezTo>
                    <a:pt x="2" y="2"/>
                    <a:pt x="2" y="2"/>
                    <a:pt x="1" y="2"/>
                  </a:cubicBezTo>
                  <a:cubicBezTo>
                    <a:pt x="2" y="1"/>
                    <a:pt x="2" y="1"/>
                    <a:pt x="2" y="1"/>
                  </a:cubicBezTo>
                  <a:cubicBezTo>
                    <a:pt x="2" y="1"/>
                    <a:pt x="2" y="1"/>
                    <a:pt x="2" y="1"/>
                  </a:cubicBezTo>
                  <a:cubicBezTo>
                    <a:pt x="3" y="1"/>
                    <a:pt x="3" y="1"/>
                    <a:pt x="4" y="1"/>
                  </a:cubicBezTo>
                  <a:cubicBezTo>
                    <a:pt x="4" y="1"/>
                    <a:pt x="4" y="1"/>
                    <a:pt x="4" y="1"/>
                  </a:cubicBezTo>
                  <a:cubicBezTo>
                    <a:pt x="4" y="1"/>
                    <a:pt x="4" y="2"/>
                    <a:pt x="4" y="2"/>
                  </a:cubicBezTo>
                  <a:cubicBezTo>
                    <a:pt x="4" y="2"/>
                    <a:pt x="3" y="2"/>
                    <a:pt x="3" y="2"/>
                  </a:cubicBezTo>
                  <a:moveTo>
                    <a:pt x="2" y="0"/>
                  </a:moveTo>
                  <a:cubicBezTo>
                    <a:pt x="2" y="0"/>
                    <a:pt x="0" y="0"/>
                    <a:pt x="0" y="1"/>
                  </a:cubicBezTo>
                  <a:cubicBezTo>
                    <a:pt x="0" y="2"/>
                    <a:pt x="0" y="2"/>
                    <a:pt x="0" y="2"/>
                  </a:cubicBezTo>
                  <a:cubicBezTo>
                    <a:pt x="0" y="2"/>
                    <a:pt x="0" y="3"/>
                    <a:pt x="0" y="4"/>
                  </a:cubicBezTo>
                  <a:cubicBezTo>
                    <a:pt x="1" y="4"/>
                    <a:pt x="1" y="4"/>
                    <a:pt x="1" y="4"/>
                  </a:cubicBezTo>
                  <a:cubicBezTo>
                    <a:pt x="1" y="4"/>
                    <a:pt x="1" y="4"/>
                    <a:pt x="3" y="4"/>
                  </a:cubicBezTo>
                  <a:cubicBezTo>
                    <a:pt x="3" y="4"/>
                    <a:pt x="4" y="4"/>
                    <a:pt x="5" y="4"/>
                  </a:cubicBezTo>
                  <a:cubicBezTo>
                    <a:pt x="5" y="4"/>
                    <a:pt x="5" y="4"/>
                    <a:pt x="5" y="4"/>
                  </a:cubicBezTo>
                  <a:cubicBezTo>
                    <a:pt x="5" y="4"/>
                    <a:pt x="5" y="3"/>
                    <a:pt x="5" y="2"/>
                  </a:cubicBezTo>
                  <a:cubicBezTo>
                    <a:pt x="6" y="2"/>
                    <a:pt x="6" y="2"/>
                    <a:pt x="6" y="2"/>
                  </a:cubicBezTo>
                  <a:cubicBezTo>
                    <a:pt x="5" y="2"/>
                    <a:pt x="5" y="2"/>
                    <a:pt x="5" y="2"/>
                  </a:cubicBezTo>
                  <a:cubicBezTo>
                    <a:pt x="5" y="1"/>
                    <a:pt x="5" y="1"/>
                    <a:pt x="5" y="0"/>
                  </a:cubicBezTo>
                  <a:cubicBezTo>
                    <a:pt x="4" y="0"/>
                    <a:pt x="4" y="0"/>
                    <a:pt x="4" y="0"/>
                  </a:cubicBezTo>
                  <a:cubicBezTo>
                    <a:pt x="4" y="0"/>
                    <a:pt x="4" y="0"/>
                    <a:pt x="4"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6" name="Freeform 102"/>
            <p:cNvSpPr>
              <a:spLocks noEditPoints="1"/>
            </p:cNvSpPr>
            <p:nvPr/>
          </p:nvSpPr>
          <p:spPr bwMode="auto">
            <a:xfrm>
              <a:off x="3922" y="1720"/>
              <a:ext cx="76" cy="228"/>
            </a:xfrm>
            <a:custGeom>
              <a:avLst/>
              <a:gdLst>
                <a:gd name="T0" fmla="*/ 29 w 32"/>
                <a:gd name="T1" fmla="*/ 83 h 96"/>
                <a:gd name="T2" fmla="*/ 21 w 32"/>
                <a:gd name="T3" fmla="*/ 84 h 96"/>
                <a:gd name="T4" fmla="*/ 15 w 32"/>
                <a:gd name="T5" fmla="*/ 58 h 96"/>
                <a:gd name="T6" fmla="*/ 16 w 32"/>
                <a:gd name="T7" fmla="*/ 58 h 96"/>
                <a:gd name="T8" fmla="*/ 19 w 32"/>
                <a:gd name="T9" fmla="*/ 57 h 96"/>
                <a:gd name="T10" fmla="*/ 12 w 32"/>
                <a:gd name="T11" fmla="*/ 55 h 96"/>
                <a:gd name="T12" fmla="*/ 14 w 32"/>
                <a:gd name="T13" fmla="*/ 56 h 96"/>
                <a:gd name="T14" fmla="*/ 17 w 32"/>
                <a:gd name="T15" fmla="*/ 52 h 96"/>
                <a:gd name="T16" fmla="*/ 14 w 32"/>
                <a:gd name="T17" fmla="*/ 42 h 96"/>
                <a:gd name="T18" fmla="*/ 11 w 32"/>
                <a:gd name="T19" fmla="*/ 40 h 96"/>
                <a:gd name="T20" fmla="*/ 18 w 32"/>
                <a:gd name="T21" fmla="*/ 48 h 96"/>
                <a:gd name="T22" fmla="*/ 9 w 32"/>
                <a:gd name="T23" fmla="*/ 53 h 96"/>
                <a:gd name="T24" fmla="*/ 13 w 32"/>
                <a:gd name="T25" fmla="*/ 46 h 96"/>
                <a:gd name="T26" fmla="*/ 9 w 32"/>
                <a:gd name="T27" fmla="*/ 50 h 96"/>
                <a:gd name="T28" fmla="*/ 22 w 32"/>
                <a:gd name="T29" fmla="*/ 39 h 96"/>
                <a:gd name="T30" fmla="*/ 12 w 32"/>
                <a:gd name="T31" fmla="*/ 39 h 96"/>
                <a:gd name="T32" fmla="*/ 2 w 32"/>
                <a:gd name="T33" fmla="*/ 49 h 96"/>
                <a:gd name="T34" fmla="*/ 7 w 32"/>
                <a:gd name="T35" fmla="*/ 49 h 96"/>
                <a:gd name="T36" fmla="*/ 15 w 32"/>
                <a:gd name="T37" fmla="*/ 59 h 96"/>
                <a:gd name="T38" fmla="*/ 24 w 32"/>
                <a:gd name="T39" fmla="*/ 44 h 96"/>
                <a:gd name="T40" fmla="*/ 26 w 32"/>
                <a:gd name="T41" fmla="*/ 78 h 96"/>
                <a:gd name="T42" fmla="*/ 21 w 32"/>
                <a:gd name="T43" fmla="*/ 83 h 96"/>
                <a:gd name="T44" fmla="*/ 12 w 32"/>
                <a:gd name="T45" fmla="*/ 78 h 96"/>
                <a:gd name="T46" fmla="*/ 6 w 32"/>
                <a:gd name="T47" fmla="*/ 64 h 96"/>
                <a:gd name="T48" fmla="*/ 4 w 32"/>
                <a:gd name="T49" fmla="*/ 59 h 96"/>
                <a:gd name="T50" fmla="*/ 18 w 32"/>
                <a:gd name="T51" fmla="*/ 37 h 96"/>
                <a:gd name="T52" fmla="*/ 14 w 32"/>
                <a:gd name="T53" fmla="*/ 34 h 96"/>
                <a:gd name="T54" fmla="*/ 12 w 32"/>
                <a:gd name="T55" fmla="*/ 35 h 96"/>
                <a:gd name="T56" fmla="*/ 14 w 32"/>
                <a:gd name="T57" fmla="*/ 33 h 96"/>
                <a:gd name="T58" fmla="*/ 15 w 32"/>
                <a:gd name="T59" fmla="*/ 31 h 96"/>
                <a:gd name="T60" fmla="*/ 20 w 32"/>
                <a:gd name="T61" fmla="*/ 31 h 96"/>
                <a:gd name="T62" fmla="*/ 17 w 32"/>
                <a:gd name="T63" fmla="*/ 31 h 96"/>
                <a:gd name="T64" fmla="*/ 16 w 32"/>
                <a:gd name="T65" fmla="*/ 21 h 96"/>
                <a:gd name="T66" fmla="*/ 22 w 32"/>
                <a:gd name="T67" fmla="*/ 13 h 96"/>
                <a:gd name="T68" fmla="*/ 14 w 32"/>
                <a:gd name="T69" fmla="*/ 19 h 96"/>
                <a:gd name="T70" fmla="*/ 18 w 32"/>
                <a:gd name="T71" fmla="*/ 17 h 96"/>
                <a:gd name="T72" fmla="*/ 11 w 32"/>
                <a:gd name="T73" fmla="*/ 31 h 96"/>
                <a:gd name="T74" fmla="*/ 8 w 32"/>
                <a:gd name="T75" fmla="*/ 6 h 96"/>
                <a:gd name="T76" fmla="*/ 24 w 32"/>
                <a:gd name="T77" fmla="*/ 29 h 96"/>
                <a:gd name="T78" fmla="*/ 24 w 32"/>
                <a:gd name="T79" fmla="*/ 11 h 96"/>
                <a:gd name="T80" fmla="*/ 20 w 32"/>
                <a:gd name="T81" fmla="*/ 13 h 96"/>
                <a:gd name="T82" fmla="*/ 16 w 32"/>
                <a:gd name="T83" fmla="*/ 20 h 96"/>
                <a:gd name="T84" fmla="*/ 15 w 32"/>
                <a:gd name="T85" fmla="*/ 21 h 96"/>
                <a:gd name="T86" fmla="*/ 7 w 32"/>
                <a:gd name="T87" fmla="*/ 23 h 96"/>
                <a:gd name="T88" fmla="*/ 11 w 32"/>
                <a:gd name="T89" fmla="*/ 34 h 96"/>
                <a:gd name="T90" fmla="*/ 6 w 32"/>
                <a:gd name="T91" fmla="*/ 38 h 96"/>
                <a:gd name="T92" fmla="*/ 4 w 32"/>
                <a:gd name="T93" fmla="*/ 61 h 96"/>
                <a:gd name="T94" fmla="*/ 9 w 32"/>
                <a:gd name="T95" fmla="*/ 80 h 96"/>
                <a:gd name="T96" fmla="*/ 8 w 32"/>
                <a:gd name="T97" fmla="*/ 93 h 96"/>
                <a:gd name="T98" fmla="*/ 21 w 32"/>
                <a:gd name="T99" fmla="*/ 87 h 96"/>
                <a:gd name="T100" fmla="*/ 24 w 32"/>
                <a:gd name="T101" fmla="*/ 86 h 96"/>
                <a:gd name="T102" fmla="*/ 29 w 32"/>
                <a:gd name="T103" fmla="*/ 84 h 96"/>
                <a:gd name="T104" fmla="*/ 24 w 32"/>
                <a:gd name="T105" fmla="*/ 91 h 96"/>
                <a:gd name="T106" fmla="*/ 29 w 32"/>
                <a:gd name="T107" fmla="*/ 94 h 96"/>
                <a:gd name="T108" fmla="*/ 29 w 32"/>
                <a:gd name="T109" fmla="*/ 80 h 96"/>
                <a:gd name="T110" fmla="*/ 26 w 32"/>
                <a:gd name="T111" fmla="*/ 54 h 96"/>
                <a:gd name="T112" fmla="*/ 23 w 32"/>
                <a:gd name="T113" fmla="*/ 38 h 96"/>
                <a:gd name="T114" fmla="*/ 23 w 32"/>
                <a:gd name="T115" fmla="*/ 36 h 96"/>
                <a:gd name="T116" fmla="*/ 25 w 32"/>
                <a:gd name="T117"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 h="96">
                  <a:moveTo>
                    <a:pt x="9" y="84"/>
                  </a:moveTo>
                  <a:cubicBezTo>
                    <a:pt x="9" y="84"/>
                    <a:pt x="9" y="84"/>
                    <a:pt x="9" y="84"/>
                  </a:cubicBezTo>
                  <a:cubicBezTo>
                    <a:pt x="8" y="84"/>
                    <a:pt x="8" y="84"/>
                    <a:pt x="8" y="84"/>
                  </a:cubicBezTo>
                  <a:cubicBezTo>
                    <a:pt x="9" y="83"/>
                    <a:pt x="9" y="83"/>
                    <a:pt x="9" y="83"/>
                  </a:cubicBezTo>
                  <a:cubicBezTo>
                    <a:pt x="9" y="83"/>
                    <a:pt x="9" y="83"/>
                    <a:pt x="9" y="83"/>
                  </a:cubicBezTo>
                  <a:cubicBezTo>
                    <a:pt x="9" y="84"/>
                    <a:pt x="9" y="84"/>
                    <a:pt x="9" y="84"/>
                  </a:cubicBezTo>
                  <a:moveTo>
                    <a:pt x="29" y="83"/>
                  </a:moveTo>
                  <a:cubicBezTo>
                    <a:pt x="29" y="83"/>
                    <a:pt x="29" y="83"/>
                    <a:pt x="29" y="83"/>
                  </a:cubicBezTo>
                  <a:cubicBezTo>
                    <a:pt x="29" y="83"/>
                    <a:pt x="29" y="83"/>
                    <a:pt x="29" y="83"/>
                  </a:cubicBezTo>
                  <a:cubicBezTo>
                    <a:pt x="29" y="83"/>
                    <a:pt x="29" y="83"/>
                    <a:pt x="29" y="83"/>
                  </a:cubicBezTo>
                  <a:cubicBezTo>
                    <a:pt x="29" y="83"/>
                    <a:pt x="29" y="83"/>
                    <a:pt x="29" y="83"/>
                  </a:cubicBezTo>
                  <a:moveTo>
                    <a:pt x="17" y="86"/>
                  </a:moveTo>
                  <a:cubicBezTo>
                    <a:pt x="15" y="86"/>
                    <a:pt x="12" y="85"/>
                    <a:pt x="10" y="85"/>
                  </a:cubicBezTo>
                  <a:cubicBezTo>
                    <a:pt x="10" y="81"/>
                    <a:pt x="10" y="81"/>
                    <a:pt x="10" y="81"/>
                  </a:cubicBezTo>
                  <a:cubicBezTo>
                    <a:pt x="11" y="82"/>
                    <a:pt x="13" y="83"/>
                    <a:pt x="17" y="83"/>
                  </a:cubicBezTo>
                  <a:cubicBezTo>
                    <a:pt x="18" y="83"/>
                    <a:pt x="20" y="84"/>
                    <a:pt x="21" y="84"/>
                  </a:cubicBezTo>
                  <a:cubicBezTo>
                    <a:pt x="22" y="84"/>
                    <a:pt x="22" y="83"/>
                    <a:pt x="23" y="83"/>
                  </a:cubicBezTo>
                  <a:cubicBezTo>
                    <a:pt x="23" y="83"/>
                    <a:pt x="26" y="83"/>
                    <a:pt x="28" y="82"/>
                  </a:cubicBezTo>
                  <a:cubicBezTo>
                    <a:pt x="28" y="82"/>
                    <a:pt x="28" y="83"/>
                    <a:pt x="28" y="84"/>
                  </a:cubicBezTo>
                  <a:cubicBezTo>
                    <a:pt x="26" y="85"/>
                    <a:pt x="23" y="85"/>
                    <a:pt x="21" y="86"/>
                  </a:cubicBezTo>
                  <a:cubicBezTo>
                    <a:pt x="19" y="86"/>
                    <a:pt x="18" y="86"/>
                    <a:pt x="17" y="86"/>
                  </a:cubicBezTo>
                  <a:moveTo>
                    <a:pt x="14" y="58"/>
                  </a:moveTo>
                  <a:cubicBezTo>
                    <a:pt x="15" y="58"/>
                    <a:pt x="15" y="58"/>
                    <a:pt x="15" y="58"/>
                  </a:cubicBezTo>
                  <a:cubicBezTo>
                    <a:pt x="15" y="58"/>
                    <a:pt x="15" y="58"/>
                    <a:pt x="15" y="58"/>
                  </a:cubicBezTo>
                  <a:cubicBezTo>
                    <a:pt x="14" y="58"/>
                    <a:pt x="14" y="58"/>
                    <a:pt x="14" y="58"/>
                  </a:cubicBezTo>
                  <a:moveTo>
                    <a:pt x="14" y="58"/>
                  </a:moveTo>
                  <a:cubicBezTo>
                    <a:pt x="14" y="57"/>
                    <a:pt x="14" y="57"/>
                    <a:pt x="14" y="57"/>
                  </a:cubicBezTo>
                  <a:cubicBezTo>
                    <a:pt x="14" y="57"/>
                    <a:pt x="14" y="57"/>
                    <a:pt x="14" y="57"/>
                  </a:cubicBezTo>
                  <a:cubicBezTo>
                    <a:pt x="14" y="57"/>
                    <a:pt x="14" y="57"/>
                    <a:pt x="14" y="57"/>
                  </a:cubicBezTo>
                  <a:cubicBezTo>
                    <a:pt x="14" y="57"/>
                    <a:pt x="14" y="57"/>
                    <a:pt x="14" y="57"/>
                  </a:cubicBezTo>
                  <a:cubicBezTo>
                    <a:pt x="14" y="58"/>
                    <a:pt x="14" y="58"/>
                    <a:pt x="14" y="58"/>
                  </a:cubicBezTo>
                  <a:moveTo>
                    <a:pt x="16" y="58"/>
                  </a:moveTo>
                  <a:cubicBezTo>
                    <a:pt x="16" y="58"/>
                    <a:pt x="16" y="58"/>
                    <a:pt x="16" y="58"/>
                  </a:cubicBezTo>
                  <a:cubicBezTo>
                    <a:pt x="16" y="58"/>
                    <a:pt x="16" y="57"/>
                    <a:pt x="15" y="57"/>
                  </a:cubicBezTo>
                  <a:cubicBezTo>
                    <a:pt x="15" y="56"/>
                    <a:pt x="15" y="56"/>
                    <a:pt x="15" y="56"/>
                  </a:cubicBezTo>
                  <a:cubicBezTo>
                    <a:pt x="15" y="56"/>
                    <a:pt x="15" y="56"/>
                    <a:pt x="15" y="56"/>
                  </a:cubicBezTo>
                  <a:cubicBezTo>
                    <a:pt x="15" y="54"/>
                    <a:pt x="17" y="53"/>
                    <a:pt x="18" y="52"/>
                  </a:cubicBezTo>
                  <a:cubicBezTo>
                    <a:pt x="19" y="53"/>
                    <a:pt x="19" y="53"/>
                    <a:pt x="19" y="54"/>
                  </a:cubicBezTo>
                  <a:cubicBezTo>
                    <a:pt x="19" y="55"/>
                    <a:pt x="19" y="55"/>
                    <a:pt x="19" y="55"/>
                  </a:cubicBezTo>
                  <a:cubicBezTo>
                    <a:pt x="19" y="56"/>
                    <a:pt x="19" y="57"/>
                    <a:pt x="19" y="57"/>
                  </a:cubicBezTo>
                  <a:cubicBezTo>
                    <a:pt x="18" y="58"/>
                    <a:pt x="18" y="58"/>
                    <a:pt x="18" y="58"/>
                  </a:cubicBezTo>
                  <a:cubicBezTo>
                    <a:pt x="17" y="58"/>
                    <a:pt x="17" y="58"/>
                    <a:pt x="16" y="58"/>
                  </a:cubicBezTo>
                  <a:moveTo>
                    <a:pt x="17" y="52"/>
                  </a:moveTo>
                  <a:cubicBezTo>
                    <a:pt x="18" y="51"/>
                    <a:pt x="18" y="50"/>
                    <a:pt x="18" y="50"/>
                  </a:cubicBezTo>
                  <a:cubicBezTo>
                    <a:pt x="18" y="50"/>
                    <a:pt x="18" y="51"/>
                    <a:pt x="18" y="51"/>
                  </a:cubicBezTo>
                  <a:cubicBezTo>
                    <a:pt x="17" y="52"/>
                    <a:pt x="17" y="52"/>
                    <a:pt x="17" y="52"/>
                  </a:cubicBezTo>
                  <a:moveTo>
                    <a:pt x="13" y="57"/>
                  </a:moveTo>
                  <a:cubicBezTo>
                    <a:pt x="13" y="56"/>
                    <a:pt x="12" y="55"/>
                    <a:pt x="12" y="55"/>
                  </a:cubicBezTo>
                  <a:cubicBezTo>
                    <a:pt x="12" y="54"/>
                    <a:pt x="12" y="52"/>
                    <a:pt x="13" y="51"/>
                  </a:cubicBezTo>
                  <a:cubicBezTo>
                    <a:pt x="13" y="51"/>
                    <a:pt x="14" y="50"/>
                    <a:pt x="14" y="50"/>
                  </a:cubicBezTo>
                  <a:cubicBezTo>
                    <a:pt x="17" y="49"/>
                    <a:pt x="17" y="49"/>
                    <a:pt x="17" y="49"/>
                  </a:cubicBezTo>
                  <a:cubicBezTo>
                    <a:pt x="16" y="50"/>
                    <a:pt x="16" y="52"/>
                    <a:pt x="15" y="53"/>
                  </a:cubicBezTo>
                  <a:cubicBezTo>
                    <a:pt x="16" y="53"/>
                    <a:pt x="16" y="53"/>
                    <a:pt x="16" y="53"/>
                  </a:cubicBezTo>
                  <a:cubicBezTo>
                    <a:pt x="15" y="54"/>
                    <a:pt x="14" y="55"/>
                    <a:pt x="14" y="56"/>
                  </a:cubicBezTo>
                  <a:cubicBezTo>
                    <a:pt x="14" y="56"/>
                    <a:pt x="14" y="56"/>
                    <a:pt x="14" y="56"/>
                  </a:cubicBezTo>
                  <a:cubicBezTo>
                    <a:pt x="14" y="56"/>
                    <a:pt x="14" y="56"/>
                    <a:pt x="14" y="56"/>
                  </a:cubicBezTo>
                  <a:cubicBezTo>
                    <a:pt x="13" y="57"/>
                    <a:pt x="13" y="57"/>
                    <a:pt x="13" y="57"/>
                  </a:cubicBezTo>
                  <a:moveTo>
                    <a:pt x="16" y="52"/>
                  </a:moveTo>
                  <a:cubicBezTo>
                    <a:pt x="16" y="51"/>
                    <a:pt x="17" y="50"/>
                    <a:pt x="17" y="49"/>
                  </a:cubicBezTo>
                  <a:cubicBezTo>
                    <a:pt x="18" y="49"/>
                    <a:pt x="18" y="49"/>
                    <a:pt x="18" y="49"/>
                  </a:cubicBezTo>
                  <a:cubicBezTo>
                    <a:pt x="18" y="49"/>
                    <a:pt x="18" y="49"/>
                    <a:pt x="18" y="49"/>
                  </a:cubicBezTo>
                  <a:cubicBezTo>
                    <a:pt x="18" y="49"/>
                    <a:pt x="18" y="49"/>
                    <a:pt x="18" y="49"/>
                  </a:cubicBezTo>
                  <a:cubicBezTo>
                    <a:pt x="18" y="50"/>
                    <a:pt x="17" y="51"/>
                    <a:pt x="17" y="52"/>
                  </a:cubicBezTo>
                  <a:cubicBezTo>
                    <a:pt x="17" y="52"/>
                    <a:pt x="17" y="52"/>
                    <a:pt x="17" y="52"/>
                  </a:cubicBezTo>
                  <a:cubicBezTo>
                    <a:pt x="16" y="52"/>
                    <a:pt x="16" y="52"/>
                    <a:pt x="16" y="52"/>
                  </a:cubicBezTo>
                  <a:moveTo>
                    <a:pt x="18" y="41"/>
                  </a:moveTo>
                  <a:cubicBezTo>
                    <a:pt x="19" y="41"/>
                    <a:pt x="21" y="41"/>
                    <a:pt x="22" y="40"/>
                  </a:cubicBezTo>
                  <a:cubicBezTo>
                    <a:pt x="22" y="40"/>
                    <a:pt x="22" y="40"/>
                    <a:pt x="22" y="40"/>
                  </a:cubicBezTo>
                  <a:cubicBezTo>
                    <a:pt x="21" y="41"/>
                    <a:pt x="21" y="42"/>
                    <a:pt x="20" y="42"/>
                  </a:cubicBezTo>
                  <a:cubicBezTo>
                    <a:pt x="19" y="43"/>
                    <a:pt x="18" y="43"/>
                    <a:pt x="18" y="43"/>
                  </a:cubicBezTo>
                  <a:cubicBezTo>
                    <a:pt x="17" y="43"/>
                    <a:pt x="17" y="43"/>
                    <a:pt x="17" y="43"/>
                  </a:cubicBezTo>
                  <a:cubicBezTo>
                    <a:pt x="16" y="43"/>
                    <a:pt x="15" y="43"/>
                    <a:pt x="14" y="42"/>
                  </a:cubicBezTo>
                  <a:cubicBezTo>
                    <a:pt x="14" y="41"/>
                    <a:pt x="13" y="41"/>
                    <a:pt x="13" y="40"/>
                  </a:cubicBezTo>
                  <a:cubicBezTo>
                    <a:pt x="13" y="40"/>
                    <a:pt x="13" y="40"/>
                    <a:pt x="13" y="40"/>
                  </a:cubicBezTo>
                  <a:cubicBezTo>
                    <a:pt x="14" y="41"/>
                    <a:pt x="14" y="41"/>
                    <a:pt x="14" y="41"/>
                  </a:cubicBezTo>
                  <a:cubicBezTo>
                    <a:pt x="15" y="41"/>
                    <a:pt x="16" y="41"/>
                    <a:pt x="18" y="41"/>
                  </a:cubicBezTo>
                  <a:moveTo>
                    <a:pt x="9" y="50"/>
                  </a:moveTo>
                  <a:cubicBezTo>
                    <a:pt x="8" y="49"/>
                    <a:pt x="8" y="49"/>
                    <a:pt x="8" y="49"/>
                  </a:cubicBezTo>
                  <a:cubicBezTo>
                    <a:pt x="10" y="47"/>
                    <a:pt x="11" y="42"/>
                    <a:pt x="11" y="40"/>
                  </a:cubicBezTo>
                  <a:cubicBezTo>
                    <a:pt x="11" y="40"/>
                    <a:pt x="11" y="40"/>
                    <a:pt x="11" y="40"/>
                  </a:cubicBezTo>
                  <a:cubicBezTo>
                    <a:pt x="11" y="40"/>
                    <a:pt x="11" y="40"/>
                    <a:pt x="11" y="40"/>
                  </a:cubicBezTo>
                  <a:cubicBezTo>
                    <a:pt x="12" y="41"/>
                    <a:pt x="12" y="42"/>
                    <a:pt x="14" y="43"/>
                  </a:cubicBezTo>
                  <a:cubicBezTo>
                    <a:pt x="15" y="43"/>
                    <a:pt x="16" y="44"/>
                    <a:pt x="17" y="44"/>
                  </a:cubicBezTo>
                  <a:cubicBezTo>
                    <a:pt x="17" y="44"/>
                    <a:pt x="17" y="44"/>
                    <a:pt x="17" y="44"/>
                  </a:cubicBezTo>
                  <a:cubicBezTo>
                    <a:pt x="18" y="44"/>
                    <a:pt x="19" y="44"/>
                    <a:pt x="20" y="44"/>
                  </a:cubicBezTo>
                  <a:cubicBezTo>
                    <a:pt x="19" y="44"/>
                    <a:pt x="19" y="45"/>
                    <a:pt x="18" y="46"/>
                  </a:cubicBezTo>
                  <a:cubicBezTo>
                    <a:pt x="18" y="47"/>
                    <a:pt x="18" y="47"/>
                    <a:pt x="18" y="48"/>
                  </a:cubicBezTo>
                  <a:cubicBezTo>
                    <a:pt x="18" y="48"/>
                    <a:pt x="18" y="48"/>
                    <a:pt x="18" y="48"/>
                  </a:cubicBezTo>
                  <a:cubicBezTo>
                    <a:pt x="13" y="49"/>
                    <a:pt x="13" y="49"/>
                    <a:pt x="13" y="49"/>
                  </a:cubicBezTo>
                  <a:cubicBezTo>
                    <a:pt x="13" y="50"/>
                    <a:pt x="13" y="50"/>
                    <a:pt x="13" y="50"/>
                  </a:cubicBezTo>
                  <a:cubicBezTo>
                    <a:pt x="12" y="50"/>
                    <a:pt x="12" y="50"/>
                    <a:pt x="12" y="50"/>
                  </a:cubicBezTo>
                  <a:cubicBezTo>
                    <a:pt x="12" y="50"/>
                    <a:pt x="12" y="50"/>
                    <a:pt x="12" y="50"/>
                  </a:cubicBezTo>
                  <a:cubicBezTo>
                    <a:pt x="11" y="51"/>
                    <a:pt x="11" y="53"/>
                    <a:pt x="11" y="55"/>
                  </a:cubicBezTo>
                  <a:cubicBezTo>
                    <a:pt x="10" y="55"/>
                    <a:pt x="10" y="55"/>
                    <a:pt x="10" y="55"/>
                  </a:cubicBezTo>
                  <a:cubicBezTo>
                    <a:pt x="10" y="54"/>
                    <a:pt x="10" y="54"/>
                    <a:pt x="10" y="54"/>
                  </a:cubicBezTo>
                  <a:cubicBezTo>
                    <a:pt x="9" y="53"/>
                    <a:pt x="9" y="53"/>
                    <a:pt x="9" y="53"/>
                  </a:cubicBezTo>
                  <a:cubicBezTo>
                    <a:pt x="9" y="53"/>
                    <a:pt x="9" y="53"/>
                    <a:pt x="9" y="52"/>
                  </a:cubicBezTo>
                  <a:cubicBezTo>
                    <a:pt x="9" y="52"/>
                    <a:pt x="9" y="51"/>
                    <a:pt x="9" y="51"/>
                  </a:cubicBezTo>
                  <a:cubicBezTo>
                    <a:pt x="9" y="51"/>
                    <a:pt x="9" y="51"/>
                    <a:pt x="9" y="51"/>
                  </a:cubicBezTo>
                  <a:cubicBezTo>
                    <a:pt x="9" y="51"/>
                    <a:pt x="9" y="50"/>
                    <a:pt x="10" y="49"/>
                  </a:cubicBezTo>
                  <a:cubicBezTo>
                    <a:pt x="10" y="49"/>
                    <a:pt x="10" y="48"/>
                    <a:pt x="10" y="48"/>
                  </a:cubicBezTo>
                  <a:cubicBezTo>
                    <a:pt x="11" y="48"/>
                    <a:pt x="11" y="48"/>
                    <a:pt x="11" y="48"/>
                  </a:cubicBezTo>
                  <a:cubicBezTo>
                    <a:pt x="11" y="47"/>
                    <a:pt x="11" y="47"/>
                    <a:pt x="11" y="47"/>
                  </a:cubicBezTo>
                  <a:cubicBezTo>
                    <a:pt x="12" y="47"/>
                    <a:pt x="12" y="46"/>
                    <a:pt x="13" y="46"/>
                  </a:cubicBezTo>
                  <a:cubicBezTo>
                    <a:pt x="14" y="46"/>
                    <a:pt x="15" y="45"/>
                    <a:pt x="16" y="44"/>
                  </a:cubicBezTo>
                  <a:cubicBezTo>
                    <a:pt x="15" y="44"/>
                    <a:pt x="15" y="44"/>
                    <a:pt x="15" y="44"/>
                  </a:cubicBezTo>
                  <a:cubicBezTo>
                    <a:pt x="14" y="44"/>
                    <a:pt x="13" y="45"/>
                    <a:pt x="13" y="45"/>
                  </a:cubicBezTo>
                  <a:cubicBezTo>
                    <a:pt x="12" y="46"/>
                    <a:pt x="11" y="46"/>
                    <a:pt x="10" y="46"/>
                  </a:cubicBezTo>
                  <a:cubicBezTo>
                    <a:pt x="10" y="47"/>
                    <a:pt x="10" y="47"/>
                    <a:pt x="10" y="47"/>
                  </a:cubicBezTo>
                  <a:cubicBezTo>
                    <a:pt x="10" y="47"/>
                    <a:pt x="10" y="47"/>
                    <a:pt x="10" y="47"/>
                  </a:cubicBezTo>
                  <a:cubicBezTo>
                    <a:pt x="9" y="48"/>
                    <a:pt x="9" y="48"/>
                    <a:pt x="9" y="49"/>
                  </a:cubicBezTo>
                  <a:cubicBezTo>
                    <a:pt x="9" y="50"/>
                    <a:pt x="9" y="50"/>
                    <a:pt x="9" y="50"/>
                  </a:cubicBezTo>
                  <a:moveTo>
                    <a:pt x="18" y="40"/>
                  </a:moveTo>
                  <a:cubicBezTo>
                    <a:pt x="17" y="40"/>
                    <a:pt x="17" y="40"/>
                    <a:pt x="17" y="40"/>
                  </a:cubicBezTo>
                  <a:cubicBezTo>
                    <a:pt x="19" y="40"/>
                    <a:pt x="20" y="39"/>
                    <a:pt x="22" y="39"/>
                  </a:cubicBezTo>
                  <a:cubicBezTo>
                    <a:pt x="22" y="39"/>
                    <a:pt x="22" y="39"/>
                    <a:pt x="22" y="39"/>
                  </a:cubicBezTo>
                  <a:cubicBezTo>
                    <a:pt x="22" y="39"/>
                    <a:pt x="22" y="39"/>
                    <a:pt x="22" y="39"/>
                  </a:cubicBezTo>
                  <a:cubicBezTo>
                    <a:pt x="22" y="39"/>
                    <a:pt x="22" y="39"/>
                    <a:pt x="22" y="39"/>
                  </a:cubicBezTo>
                  <a:cubicBezTo>
                    <a:pt x="22" y="39"/>
                    <a:pt x="22" y="39"/>
                    <a:pt x="22" y="39"/>
                  </a:cubicBezTo>
                  <a:cubicBezTo>
                    <a:pt x="22" y="39"/>
                    <a:pt x="22" y="39"/>
                    <a:pt x="22" y="39"/>
                  </a:cubicBezTo>
                  <a:cubicBezTo>
                    <a:pt x="20" y="40"/>
                    <a:pt x="19" y="40"/>
                    <a:pt x="18" y="40"/>
                  </a:cubicBezTo>
                  <a:moveTo>
                    <a:pt x="15" y="38"/>
                  </a:moveTo>
                  <a:cubicBezTo>
                    <a:pt x="16" y="38"/>
                    <a:pt x="17" y="38"/>
                    <a:pt x="18" y="38"/>
                  </a:cubicBezTo>
                  <a:cubicBezTo>
                    <a:pt x="20" y="38"/>
                    <a:pt x="21" y="38"/>
                    <a:pt x="22" y="38"/>
                  </a:cubicBezTo>
                  <a:cubicBezTo>
                    <a:pt x="22" y="38"/>
                    <a:pt x="22" y="38"/>
                    <a:pt x="22" y="38"/>
                  </a:cubicBezTo>
                  <a:cubicBezTo>
                    <a:pt x="20" y="38"/>
                    <a:pt x="17" y="39"/>
                    <a:pt x="15" y="39"/>
                  </a:cubicBezTo>
                  <a:cubicBezTo>
                    <a:pt x="14" y="39"/>
                    <a:pt x="13" y="39"/>
                    <a:pt x="12" y="39"/>
                  </a:cubicBezTo>
                  <a:cubicBezTo>
                    <a:pt x="12" y="39"/>
                    <a:pt x="12" y="39"/>
                    <a:pt x="12" y="39"/>
                  </a:cubicBezTo>
                  <a:cubicBezTo>
                    <a:pt x="12" y="38"/>
                    <a:pt x="12" y="38"/>
                    <a:pt x="12" y="38"/>
                  </a:cubicBezTo>
                  <a:cubicBezTo>
                    <a:pt x="13" y="38"/>
                    <a:pt x="14" y="38"/>
                    <a:pt x="15" y="38"/>
                  </a:cubicBezTo>
                  <a:moveTo>
                    <a:pt x="4" y="59"/>
                  </a:moveTo>
                  <a:cubicBezTo>
                    <a:pt x="3" y="56"/>
                    <a:pt x="3" y="56"/>
                    <a:pt x="3" y="56"/>
                  </a:cubicBezTo>
                  <a:cubicBezTo>
                    <a:pt x="2" y="55"/>
                    <a:pt x="2" y="53"/>
                    <a:pt x="2" y="52"/>
                  </a:cubicBezTo>
                  <a:cubicBezTo>
                    <a:pt x="1" y="52"/>
                    <a:pt x="1" y="51"/>
                    <a:pt x="1" y="50"/>
                  </a:cubicBezTo>
                  <a:cubicBezTo>
                    <a:pt x="1" y="50"/>
                    <a:pt x="2" y="49"/>
                    <a:pt x="2" y="49"/>
                  </a:cubicBezTo>
                  <a:cubicBezTo>
                    <a:pt x="2" y="49"/>
                    <a:pt x="2" y="49"/>
                    <a:pt x="2" y="49"/>
                  </a:cubicBezTo>
                  <a:cubicBezTo>
                    <a:pt x="3" y="47"/>
                    <a:pt x="4" y="45"/>
                    <a:pt x="5" y="43"/>
                  </a:cubicBezTo>
                  <a:cubicBezTo>
                    <a:pt x="5" y="42"/>
                    <a:pt x="6" y="40"/>
                    <a:pt x="7" y="38"/>
                  </a:cubicBezTo>
                  <a:cubicBezTo>
                    <a:pt x="7" y="37"/>
                    <a:pt x="8" y="37"/>
                    <a:pt x="9" y="37"/>
                  </a:cubicBezTo>
                  <a:cubicBezTo>
                    <a:pt x="9" y="37"/>
                    <a:pt x="9" y="37"/>
                    <a:pt x="9" y="37"/>
                  </a:cubicBezTo>
                  <a:cubicBezTo>
                    <a:pt x="10" y="37"/>
                    <a:pt x="10" y="38"/>
                    <a:pt x="11" y="39"/>
                  </a:cubicBezTo>
                  <a:cubicBezTo>
                    <a:pt x="11" y="40"/>
                    <a:pt x="9" y="47"/>
                    <a:pt x="7" y="49"/>
                  </a:cubicBezTo>
                  <a:cubicBezTo>
                    <a:pt x="7" y="49"/>
                    <a:pt x="7" y="49"/>
                    <a:pt x="7" y="49"/>
                  </a:cubicBezTo>
                  <a:cubicBezTo>
                    <a:pt x="7" y="49"/>
                    <a:pt x="7" y="49"/>
                    <a:pt x="7" y="49"/>
                  </a:cubicBezTo>
                  <a:cubicBezTo>
                    <a:pt x="8" y="50"/>
                    <a:pt x="8" y="51"/>
                    <a:pt x="8" y="52"/>
                  </a:cubicBezTo>
                  <a:cubicBezTo>
                    <a:pt x="8" y="53"/>
                    <a:pt x="8" y="53"/>
                    <a:pt x="9" y="54"/>
                  </a:cubicBezTo>
                  <a:cubicBezTo>
                    <a:pt x="9" y="54"/>
                    <a:pt x="9" y="55"/>
                    <a:pt x="9" y="55"/>
                  </a:cubicBezTo>
                  <a:cubicBezTo>
                    <a:pt x="9" y="55"/>
                    <a:pt x="10" y="55"/>
                    <a:pt x="10" y="56"/>
                  </a:cubicBezTo>
                  <a:cubicBezTo>
                    <a:pt x="12" y="56"/>
                    <a:pt x="13" y="57"/>
                    <a:pt x="13" y="59"/>
                  </a:cubicBezTo>
                  <a:cubicBezTo>
                    <a:pt x="13" y="59"/>
                    <a:pt x="13" y="59"/>
                    <a:pt x="13" y="59"/>
                  </a:cubicBezTo>
                  <a:cubicBezTo>
                    <a:pt x="14" y="59"/>
                    <a:pt x="14" y="59"/>
                    <a:pt x="14" y="59"/>
                  </a:cubicBezTo>
                  <a:cubicBezTo>
                    <a:pt x="14" y="59"/>
                    <a:pt x="15" y="59"/>
                    <a:pt x="15" y="59"/>
                  </a:cubicBezTo>
                  <a:cubicBezTo>
                    <a:pt x="16" y="59"/>
                    <a:pt x="17" y="59"/>
                    <a:pt x="18" y="59"/>
                  </a:cubicBezTo>
                  <a:cubicBezTo>
                    <a:pt x="19" y="59"/>
                    <a:pt x="19" y="59"/>
                    <a:pt x="20" y="58"/>
                  </a:cubicBezTo>
                  <a:cubicBezTo>
                    <a:pt x="21" y="57"/>
                    <a:pt x="20" y="55"/>
                    <a:pt x="20" y="55"/>
                  </a:cubicBezTo>
                  <a:cubicBezTo>
                    <a:pt x="20" y="54"/>
                    <a:pt x="20" y="54"/>
                    <a:pt x="20" y="54"/>
                  </a:cubicBezTo>
                  <a:cubicBezTo>
                    <a:pt x="19" y="51"/>
                    <a:pt x="19" y="49"/>
                    <a:pt x="19" y="47"/>
                  </a:cubicBezTo>
                  <a:cubicBezTo>
                    <a:pt x="20" y="44"/>
                    <a:pt x="21" y="43"/>
                    <a:pt x="22" y="43"/>
                  </a:cubicBezTo>
                  <a:cubicBezTo>
                    <a:pt x="22" y="43"/>
                    <a:pt x="22" y="43"/>
                    <a:pt x="22" y="43"/>
                  </a:cubicBezTo>
                  <a:cubicBezTo>
                    <a:pt x="23" y="44"/>
                    <a:pt x="24" y="44"/>
                    <a:pt x="24" y="44"/>
                  </a:cubicBezTo>
                  <a:cubicBezTo>
                    <a:pt x="23" y="48"/>
                    <a:pt x="24" y="51"/>
                    <a:pt x="25" y="54"/>
                  </a:cubicBezTo>
                  <a:cubicBezTo>
                    <a:pt x="25" y="56"/>
                    <a:pt x="26" y="57"/>
                    <a:pt x="26" y="58"/>
                  </a:cubicBezTo>
                  <a:cubicBezTo>
                    <a:pt x="27" y="60"/>
                    <a:pt x="28" y="62"/>
                    <a:pt x="28" y="65"/>
                  </a:cubicBezTo>
                  <a:cubicBezTo>
                    <a:pt x="29" y="69"/>
                    <a:pt x="28" y="70"/>
                    <a:pt x="27" y="72"/>
                  </a:cubicBezTo>
                  <a:cubicBezTo>
                    <a:pt x="27" y="73"/>
                    <a:pt x="26" y="74"/>
                    <a:pt x="26" y="75"/>
                  </a:cubicBezTo>
                  <a:cubicBezTo>
                    <a:pt x="26" y="75"/>
                    <a:pt x="26" y="75"/>
                    <a:pt x="26" y="75"/>
                  </a:cubicBezTo>
                  <a:cubicBezTo>
                    <a:pt x="26" y="76"/>
                    <a:pt x="26" y="77"/>
                    <a:pt x="26" y="78"/>
                  </a:cubicBezTo>
                  <a:cubicBezTo>
                    <a:pt x="26" y="78"/>
                    <a:pt x="26" y="78"/>
                    <a:pt x="26" y="78"/>
                  </a:cubicBezTo>
                  <a:cubicBezTo>
                    <a:pt x="26" y="78"/>
                    <a:pt x="26" y="78"/>
                    <a:pt x="26" y="78"/>
                  </a:cubicBezTo>
                  <a:cubicBezTo>
                    <a:pt x="26" y="79"/>
                    <a:pt x="26" y="80"/>
                    <a:pt x="25" y="80"/>
                  </a:cubicBezTo>
                  <a:cubicBezTo>
                    <a:pt x="26" y="80"/>
                    <a:pt x="26" y="80"/>
                    <a:pt x="26" y="80"/>
                  </a:cubicBezTo>
                  <a:cubicBezTo>
                    <a:pt x="27" y="80"/>
                    <a:pt x="27" y="79"/>
                    <a:pt x="27" y="78"/>
                  </a:cubicBezTo>
                  <a:cubicBezTo>
                    <a:pt x="27" y="78"/>
                    <a:pt x="27" y="79"/>
                    <a:pt x="28" y="79"/>
                  </a:cubicBezTo>
                  <a:cubicBezTo>
                    <a:pt x="28" y="80"/>
                    <a:pt x="28" y="80"/>
                    <a:pt x="28" y="80"/>
                  </a:cubicBezTo>
                  <a:cubicBezTo>
                    <a:pt x="27" y="81"/>
                    <a:pt x="25" y="82"/>
                    <a:pt x="23" y="82"/>
                  </a:cubicBezTo>
                  <a:cubicBezTo>
                    <a:pt x="22" y="82"/>
                    <a:pt x="22" y="83"/>
                    <a:pt x="21" y="83"/>
                  </a:cubicBezTo>
                  <a:cubicBezTo>
                    <a:pt x="20" y="83"/>
                    <a:pt x="18" y="82"/>
                    <a:pt x="17" y="82"/>
                  </a:cubicBezTo>
                  <a:cubicBezTo>
                    <a:pt x="12" y="82"/>
                    <a:pt x="10" y="81"/>
                    <a:pt x="10" y="80"/>
                  </a:cubicBezTo>
                  <a:cubicBezTo>
                    <a:pt x="10" y="80"/>
                    <a:pt x="10" y="80"/>
                    <a:pt x="10" y="80"/>
                  </a:cubicBezTo>
                  <a:cubicBezTo>
                    <a:pt x="10" y="80"/>
                    <a:pt x="10" y="80"/>
                    <a:pt x="10" y="80"/>
                  </a:cubicBezTo>
                  <a:cubicBezTo>
                    <a:pt x="10" y="79"/>
                    <a:pt x="11" y="79"/>
                    <a:pt x="11" y="79"/>
                  </a:cubicBezTo>
                  <a:cubicBezTo>
                    <a:pt x="11" y="79"/>
                    <a:pt x="11" y="80"/>
                    <a:pt x="11" y="80"/>
                  </a:cubicBezTo>
                  <a:cubicBezTo>
                    <a:pt x="12" y="80"/>
                    <a:pt x="12" y="80"/>
                    <a:pt x="12" y="80"/>
                  </a:cubicBezTo>
                  <a:cubicBezTo>
                    <a:pt x="12" y="80"/>
                    <a:pt x="12" y="79"/>
                    <a:pt x="12" y="78"/>
                  </a:cubicBezTo>
                  <a:cubicBezTo>
                    <a:pt x="12" y="78"/>
                    <a:pt x="12" y="78"/>
                    <a:pt x="12" y="78"/>
                  </a:cubicBezTo>
                  <a:cubicBezTo>
                    <a:pt x="12" y="78"/>
                    <a:pt x="12" y="78"/>
                    <a:pt x="12" y="78"/>
                  </a:cubicBezTo>
                  <a:cubicBezTo>
                    <a:pt x="12" y="77"/>
                    <a:pt x="12" y="76"/>
                    <a:pt x="12" y="75"/>
                  </a:cubicBezTo>
                  <a:cubicBezTo>
                    <a:pt x="12" y="75"/>
                    <a:pt x="12" y="75"/>
                    <a:pt x="12" y="75"/>
                  </a:cubicBezTo>
                  <a:cubicBezTo>
                    <a:pt x="12" y="75"/>
                    <a:pt x="12" y="75"/>
                    <a:pt x="12" y="75"/>
                  </a:cubicBezTo>
                  <a:cubicBezTo>
                    <a:pt x="10" y="72"/>
                    <a:pt x="9" y="69"/>
                    <a:pt x="8" y="68"/>
                  </a:cubicBezTo>
                  <a:cubicBezTo>
                    <a:pt x="7" y="67"/>
                    <a:pt x="7" y="66"/>
                    <a:pt x="6" y="66"/>
                  </a:cubicBezTo>
                  <a:cubicBezTo>
                    <a:pt x="6" y="65"/>
                    <a:pt x="6" y="65"/>
                    <a:pt x="6" y="64"/>
                  </a:cubicBezTo>
                  <a:cubicBezTo>
                    <a:pt x="6" y="65"/>
                    <a:pt x="6" y="65"/>
                    <a:pt x="6" y="65"/>
                  </a:cubicBezTo>
                  <a:cubicBezTo>
                    <a:pt x="6" y="65"/>
                    <a:pt x="6" y="65"/>
                    <a:pt x="7" y="65"/>
                  </a:cubicBezTo>
                  <a:cubicBezTo>
                    <a:pt x="7" y="65"/>
                    <a:pt x="7" y="65"/>
                    <a:pt x="7" y="65"/>
                  </a:cubicBezTo>
                  <a:cubicBezTo>
                    <a:pt x="7" y="65"/>
                    <a:pt x="7" y="65"/>
                    <a:pt x="7" y="65"/>
                  </a:cubicBezTo>
                  <a:cubicBezTo>
                    <a:pt x="7" y="65"/>
                    <a:pt x="7" y="65"/>
                    <a:pt x="7" y="65"/>
                  </a:cubicBezTo>
                  <a:cubicBezTo>
                    <a:pt x="7" y="64"/>
                    <a:pt x="7" y="64"/>
                    <a:pt x="7" y="64"/>
                  </a:cubicBezTo>
                  <a:cubicBezTo>
                    <a:pt x="7" y="64"/>
                    <a:pt x="7" y="64"/>
                    <a:pt x="7" y="64"/>
                  </a:cubicBezTo>
                  <a:cubicBezTo>
                    <a:pt x="4" y="59"/>
                    <a:pt x="4" y="59"/>
                    <a:pt x="4" y="59"/>
                  </a:cubicBezTo>
                  <a:cubicBezTo>
                    <a:pt x="4" y="59"/>
                    <a:pt x="4" y="59"/>
                    <a:pt x="4" y="59"/>
                  </a:cubicBezTo>
                  <a:cubicBezTo>
                    <a:pt x="4" y="59"/>
                    <a:pt x="4" y="59"/>
                    <a:pt x="4" y="59"/>
                  </a:cubicBezTo>
                  <a:moveTo>
                    <a:pt x="12" y="37"/>
                  </a:moveTo>
                  <a:cubicBezTo>
                    <a:pt x="13" y="37"/>
                    <a:pt x="13" y="37"/>
                    <a:pt x="13" y="37"/>
                  </a:cubicBezTo>
                  <a:cubicBezTo>
                    <a:pt x="16" y="36"/>
                    <a:pt x="19" y="36"/>
                    <a:pt x="22" y="35"/>
                  </a:cubicBezTo>
                  <a:cubicBezTo>
                    <a:pt x="22" y="36"/>
                    <a:pt x="22" y="36"/>
                    <a:pt x="22" y="36"/>
                  </a:cubicBezTo>
                  <a:cubicBezTo>
                    <a:pt x="22" y="37"/>
                    <a:pt x="22" y="37"/>
                    <a:pt x="22" y="37"/>
                  </a:cubicBezTo>
                  <a:cubicBezTo>
                    <a:pt x="21" y="37"/>
                    <a:pt x="20" y="37"/>
                    <a:pt x="18" y="37"/>
                  </a:cubicBezTo>
                  <a:cubicBezTo>
                    <a:pt x="17" y="37"/>
                    <a:pt x="16" y="37"/>
                    <a:pt x="15" y="37"/>
                  </a:cubicBezTo>
                  <a:cubicBezTo>
                    <a:pt x="14" y="37"/>
                    <a:pt x="13" y="37"/>
                    <a:pt x="12" y="37"/>
                  </a:cubicBezTo>
                  <a:cubicBezTo>
                    <a:pt x="12" y="37"/>
                    <a:pt x="12" y="37"/>
                    <a:pt x="12" y="37"/>
                  </a:cubicBezTo>
                  <a:cubicBezTo>
                    <a:pt x="12" y="37"/>
                    <a:pt x="12" y="37"/>
                    <a:pt x="12" y="37"/>
                  </a:cubicBezTo>
                  <a:cubicBezTo>
                    <a:pt x="12" y="36"/>
                    <a:pt x="12" y="36"/>
                    <a:pt x="12" y="36"/>
                  </a:cubicBezTo>
                  <a:cubicBezTo>
                    <a:pt x="12" y="37"/>
                    <a:pt x="12" y="37"/>
                    <a:pt x="12" y="37"/>
                  </a:cubicBezTo>
                  <a:moveTo>
                    <a:pt x="13" y="34"/>
                  </a:moveTo>
                  <a:cubicBezTo>
                    <a:pt x="14" y="34"/>
                    <a:pt x="14" y="34"/>
                    <a:pt x="14" y="34"/>
                  </a:cubicBezTo>
                  <a:cubicBezTo>
                    <a:pt x="22" y="34"/>
                    <a:pt x="22" y="34"/>
                    <a:pt x="22" y="34"/>
                  </a:cubicBezTo>
                  <a:cubicBezTo>
                    <a:pt x="22" y="34"/>
                    <a:pt x="22" y="34"/>
                    <a:pt x="22" y="34"/>
                  </a:cubicBezTo>
                  <a:cubicBezTo>
                    <a:pt x="22" y="34"/>
                    <a:pt x="22" y="34"/>
                    <a:pt x="22" y="34"/>
                  </a:cubicBezTo>
                  <a:cubicBezTo>
                    <a:pt x="22" y="34"/>
                    <a:pt x="22" y="34"/>
                    <a:pt x="22" y="34"/>
                  </a:cubicBezTo>
                  <a:cubicBezTo>
                    <a:pt x="19" y="35"/>
                    <a:pt x="16" y="35"/>
                    <a:pt x="13" y="36"/>
                  </a:cubicBezTo>
                  <a:cubicBezTo>
                    <a:pt x="12" y="35"/>
                    <a:pt x="12" y="35"/>
                    <a:pt x="12" y="35"/>
                  </a:cubicBezTo>
                  <a:cubicBezTo>
                    <a:pt x="12" y="35"/>
                    <a:pt x="12" y="35"/>
                    <a:pt x="12" y="35"/>
                  </a:cubicBezTo>
                  <a:cubicBezTo>
                    <a:pt x="12" y="35"/>
                    <a:pt x="12" y="35"/>
                    <a:pt x="12" y="35"/>
                  </a:cubicBezTo>
                  <a:cubicBezTo>
                    <a:pt x="12" y="34"/>
                    <a:pt x="12" y="34"/>
                    <a:pt x="12" y="34"/>
                  </a:cubicBezTo>
                  <a:cubicBezTo>
                    <a:pt x="12" y="34"/>
                    <a:pt x="13" y="34"/>
                    <a:pt x="13" y="34"/>
                  </a:cubicBezTo>
                  <a:moveTo>
                    <a:pt x="18" y="33"/>
                  </a:moveTo>
                  <a:cubicBezTo>
                    <a:pt x="18" y="33"/>
                    <a:pt x="19" y="32"/>
                    <a:pt x="20" y="32"/>
                  </a:cubicBezTo>
                  <a:cubicBezTo>
                    <a:pt x="21" y="32"/>
                    <a:pt x="22" y="32"/>
                    <a:pt x="22" y="32"/>
                  </a:cubicBezTo>
                  <a:cubicBezTo>
                    <a:pt x="22" y="33"/>
                    <a:pt x="22" y="33"/>
                    <a:pt x="22" y="33"/>
                  </a:cubicBezTo>
                  <a:cubicBezTo>
                    <a:pt x="22" y="33"/>
                    <a:pt x="22" y="33"/>
                    <a:pt x="22" y="33"/>
                  </a:cubicBezTo>
                  <a:cubicBezTo>
                    <a:pt x="14" y="33"/>
                    <a:pt x="14" y="33"/>
                    <a:pt x="14" y="33"/>
                  </a:cubicBezTo>
                  <a:cubicBezTo>
                    <a:pt x="14" y="33"/>
                    <a:pt x="14" y="33"/>
                    <a:pt x="14" y="33"/>
                  </a:cubicBezTo>
                  <a:cubicBezTo>
                    <a:pt x="13" y="33"/>
                    <a:pt x="12" y="33"/>
                    <a:pt x="12" y="33"/>
                  </a:cubicBezTo>
                  <a:cubicBezTo>
                    <a:pt x="12" y="33"/>
                    <a:pt x="12" y="33"/>
                    <a:pt x="12" y="33"/>
                  </a:cubicBezTo>
                  <a:cubicBezTo>
                    <a:pt x="12" y="32"/>
                    <a:pt x="12" y="32"/>
                    <a:pt x="12" y="32"/>
                  </a:cubicBezTo>
                  <a:cubicBezTo>
                    <a:pt x="12" y="32"/>
                    <a:pt x="12" y="32"/>
                    <a:pt x="12" y="32"/>
                  </a:cubicBezTo>
                  <a:cubicBezTo>
                    <a:pt x="12" y="32"/>
                    <a:pt x="12" y="32"/>
                    <a:pt x="12" y="32"/>
                  </a:cubicBezTo>
                  <a:cubicBezTo>
                    <a:pt x="14" y="32"/>
                    <a:pt x="16" y="33"/>
                    <a:pt x="18" y="33"/>
                  </a:cubicBezTo>
                  <a:moveTo>
                    <a:pt x="15" y="31"/>
                  </a:moveTo>
                  <a:cubicBezTo>
                    <a:pt x="15" y="31"/>
                    <a:pt x="15" y="31"/>
                    <a:pt x="14" y="31"/>
                  </a:cubicBezTo>
                  <a:cubicBezTo>
                    <a:pt x="15" y="31"/>
                    <a:pt x="15" y="31"/>
                    <a:pt x="16" y="31"/>
                  </a:cubicBezTo>
                  <a:cubicBezTo>
                    <a:pt x="16" y="31"/>
                    <a:pt x="16" y="31"/>
                    <a:pt x="16" y="31"/>
                  </a:cubicBezTo>
                  <a:cubicBezTo>
                    <a:pt x="16" y="31"/>
                    <a:pt x="16" y="31"/>
                    <a:pt x="16" y="31"/>
                  </a:cubicBezTo>
                  <a:cubicBezTo>
                    <a:pt x="16" y="31"/>
                    <a:pt x="16" y="31"/>
                    <a:pt x="16" y="31"/>
                  </a:cubicBezTo>
                  <a:cubicBezTo>
                    <a:pt x="16" y="31"/>
                    <a:pt x="15" y="31"/>
                    <a:pt x="15" y="31"/>
                  </a:cubicBezTo>
                  <a:cubicBezTo>
                    <a:pt x="15" y="31"/>
                    <a:pt x="15" y="31"/>
                    <a:pt x="15" y="31"/>
                  </a:cubicBezTo>
                  <a:moveTo>
                    <a:pt x="20" y="31"/>
                  </a:moveTo>
                  <a:cubicBezTo>
                    <a:pt x="20" y="31"/>
                    <a:pt x="20" y="31"/>
                    <a:pt x="20" y="31"/>
                  </a:cubicBezTo>
                  <a:cubicBezTo>
                    <a:pt x="20" y="31"/>
                    <a:pt x="20" y="31"/>
                    <a:pt x="20" y="31"/>
                  </a:cubicBezTo>
                  <a:cubicBezTo>
                    <a:pt x="20" y="31"/>
                    <a:pt x="20" y="31"/>
                    <a:pt x="20" y="31"/>
                  </a:cubicBezTo>
                  <a:cubicBezTo>
                    <a:pt x="20" y="31"/>
                    <a:pt x="21" y="31"/>
                    <a:pt x="21" y="31"/>
                  </a:cubicBezTo>
                  <a:cubicBezTo>
                    <a:pt x="21" y="31"/>
                    <a:pt x="21" y="31"/>
                    <a:pt x="20" y="31"/>
                  </a:cubicBezTo>
                  <a:moveTo>
                    <a:pt x="18" y="31"/>
                  </a:moveTo>
                  <a:cubicBezTo>
                    <a:pt x="18" y="31"/>
                    <a:pt x="17" y="31"/>
                    <a:pt x="17" y="31"/>
                  </a:cubicBezTo>
                  <a:cubicBezTo>
                    <a:pt x="17" y="31"/>
                    <a:pt x="17" y="31"/>
                    <a:pt x="17" y="31"/>
                  </a:cubicBezTo>
                  <a:cubicBezTo>
                    <a:pt x="17" y="31"/>
                    <a:pt x="17" y="31"/>
                    <a:pt x="17" y="31"/>
                  </a:cubicBezTo>
                  <a:cubicBezTo>
                    <a:pt x="17" y="31"/>
                    <a:pt x="18" y="31"/>
                    <a:pt x="18" y="31"/>
                  </a:cubicBezTo>
                  <a:cubicBezTo>
                    <a:pt x="18" y="31"/>
                    <a:pt x="19" y="31"/>
                    <a:pt x="19" y="31"/>
                  </a:cubicBezTo>
                  <a:cubicBezTo>
                    <a:pt x="19" y="31"/>
                    <a:pt x="19" y="31"/>
                    <a:pt x="19" y="31"/>
                  </a:cubicBezTo>
                  <a:cubicBezTo>
                    <a:pt x="19" y="31"/>
                    <a:pt x="19" y="31"/>
                    <a:pt x="19" y="31"/>
                  </a:cubicBezTo>
                  <a:cubicBezTo>
                    <a:pt x="19" y="31"/>
                    <a:pt x="18" y="31"/>
                    <a:pt x="18" y="31"/>
                  </a:cubicBezTo>
                  <a:moveTo>
                    <a:pt x="17" y="30"/>
                  </a:moveTo>
                  <a:cubicBezTo>
                    <a:pt x="17" y="27"/>
                    <a:pt x="17" y="24"/>
                    <a:pt x="16" y="21"/>
                  </a:cubicBezTo>
                  <a:cubicBezTo>
                    <a:pt x="16" y="21"/>
                    <a:pt x="16" y="21"/>
                    <a:pt x="16" y="21"/>
                  </a:cubicBezTo>
                  <a:cubicBezTo>
                    <a:pt x="17" y="21"/>
                    <a:pt x="18" y="20"/>
                    <a:pt x="18" y="20"/>
                  </a:cubicBezTo>
                  <a:cubicBezTo>
                    <a:pt x="18" y="20"/>
                    <a:pt x="19" y="20"/>
                    <a:pt x="19" y="20"/>
                  </a:cubicBezTo>
                  <a:cubicBezTo>
                    <a:pt x="19" y="24"/>
                    <a:pt x="19" y="27"/>
                    <a:pt x="19" y="30"/>
                  </a:cubicBezTo>
                  <a:cubicBezTo>
                    <a:pt x="18" y="30"/>
                    <a:pt x="18" y="30"/>
                    <a:pt x="18" y="30"/>
                  </a:cubicBezTo>
                  <a:cubicBezTo>
                    <a:pt x="17" y="30"/>
                    <a:pt x="17" y="30"/>
                    <a:pt x="17" y="30"/>
                  </a:cubicBezTo>
                  <a:moveTo>
                    <a:pt x="21" y="19"/>
                  </a:moveTo>
                  <a:cubicBezTo>
                    <a:pt x="21" y="17"/>
                    <a:pt x="22" y="15"/>
                    <a:pt x="22" y="13"/>
                  </a:cubicBezTo>
                  <a:cubicBezTo>
                    <a:pt x="23" y="12"/>
                    <a:pt x="23" y="12"/>
                    <a:pt x="23" y="12"/>
                  </a:cubicBezTo>
                  <a:cubicBezTo>
                    <a:pt x="23" y="12"/>
                    <a:pt x="23" y="12"/>
                    <a:pt x="23" y="12"/>
                  </a:cubicBezTo>
                  <a:cubicBezTo>
                    <a:pt x="23" y="12"/>
                    <a:pt x="23" y="12"/>
                    <a:pt x="23" y="12"/>
                  </a:cubicBezTo>
                  <a:cubicBezTo>
                    <a:pt x="23" y="12"/>
                    <a:pt x="23" y="12"/>
                    <a:pt x="23" y="12"/>
                  </a:cubicBezTo>
                  <a:cubicBezTo>
                    <a:pt x="23" y="14"/>
                    <a:pt x="23" y="16"/>
                    <a:pt x="22" y="18"/>
                  </a:cubicBezTo>
                  <a:cubicBezTo>
                    <a:pt x="21" y="18"/>
                    <a:pt x="21" y="19"/>
                    <a:pt x="21" y="19"/>
                  </a:cubicBezTo>
                  <a:moveTo>
                    <a:pt x="15" y="19"/>
                  </a:moveTo>
                  <a:cubicBezTo>
                    <a:pt x="14" y="19"/>
                    <a:pt x="14" y="19"/>
                    <a:pt x="14" y="19"/>
                  </a:cubicBezTo>
                  <a:cubicBezTo>
                    <a:pt x="13" y="18"/>
                    <a:pt x="12" y="16"/>
                    <a:pt x="11" y="14"/>
                  </a:cubicBezTo>
                  <a:cubicBezTo>
                    <a:pt x="11" y="14"/>
                    <a:pt x="10" y="13"/>
                    <a:pt x="10" y="13"/>
                  </a:cubicBezTo>
                  <a:cubicBezTo>
                    <a:pt x="10" y="12"/>
                    <a:pt x="11" y="12"/>
                    <a:pt x="11" y="12"/>
                  </a:cubicBezTo>
                  <a:cubicBezTo>
                    <a:pt x="12" y="11"/>
                    <a:pt x="12" y="11"/>
                    <a:pt x="12" y="11"/>
                  </a:cubicBezTo>
                  <a:cubicBezTo>
                    <a:pt x="12" y="11"/>
                    <a:pt x="12" y="11"/>
                    <a:pt x="12" y="11"/>
                  </a:cubicBezTo>
                  <a:cubicBezTo>
                    <a:pt x="13" y="12"/>
                    <a:pt x="13" y="12"/>
                    <a:pt x="13" y="13"/>
                  </a:cubicBezTo>
                  <a:cubicBezTo>
                    <a:pt x="14" y="15"/>
                    <a:pt x="15" y="17"/>
                    <a:pt x="15" y="19"/>
                  </a:cubicBezTo>
                  <a:moveTo>
                    <a:pt x="18" y="17"/>
                  </a:moveTo>
                  <a:cubicBezTo>
                    <a:pt x="18" y="15"/>
                    <a:pt x="18" y="13"/>
                    <a:pt x="18" y="12"/>
                  </a:cubicBezTo>
                  <a:cubicBezTo>
                    <a:pt x="18" y="11"/>
                    <a:pt x="18" y="11"/>
                    <a:pt x="18" y="11"/>
                  </a:cubicBezTo>
                  <a:cubicBezTo>
                    <a:pt x="19" y="11"/>
                    <a:pt x="19" y="11"/>
                    <a:pt x="19" y="11"/>
                  </a:cubicBezTo>
                  <a:cubicBezTo>
                    <a:pt x="19" y="11"/>
                    <a:pt x="19" y="11"/>
                    <a:pt x="19" y="11"/>
                  </a:cubicBezTo>
                  <a:cubicBezTo>
                    <a:pt x="19" y="12"/>
                    <a:pt x="19" y="12"/>
                    <a:pt x="19" y="12"/>
                  </a:cubicBezTo>
                  <a:cubicBezTo>
                    <a:pt x="19" y="14"/>
                    <a:pt x="19" y="16"/>
                    <a:pt x="18" y="17"/>
                  </a:cubicBezTo>
                  <a:moveTo>
                    <a:pt x="12" y="31"/>
                  </a:moveTo>
                  <a:cubicBezTo>
                    <a:pt x="11" y="31"/>
                    <a:pt x="11" y="31"/>
                    <a:pt x="11" y="31"/>
                  </a:cubicBezTo>
                  <a:cubicBezTo>
                    <a:pt x="11" y="31"/>
                    <a:pt x="11" y="31"/>
                    <a:pt x="11" y="31"/>
                  </a:cubicBezTo>
                  <a:cubicBezTo>
                    <a:pt x="11" y="30"/>
                    <a:pt x="10" y="29"/>
                    <a:pt x="10" y="28"/>
                  </a:cubicBezTo>
                  <a:cubicBezTo>
                    <a:pt x="10" y="28"/>
                    <a:pt x="10" y="28"/>
                    <a:pt x="10" y="28"/>
                  </a:cubicBezTo>
                  <a:cubicBezTo>
                    <a:pt x="10" y="27"/>
                    <a:pt x="10" y="27"/>
                    <a:pt x="10" y="27"/>
                  </a:cubicBezTo>
                  <a:cubicBezTo>
                    <a:pt x="10" y="26"/>
                    <a:pt x="9" y="24"/>
                    <a:pt x="9" y="23"/>
                  </a:cubicBezTo>
                  <a:cubicBezTo>
                    <a:pt x="8" y="23"/>
                    <a:pt x="8" y="23"/>
                    <a:pt x="8" y="22"/>
                  </a:cubicBezTo>
                  <a:cubicBezTo>
                    <a:pt x="7" y="21"/>
                    <a:pt x="7" y="21"/>
                    <a:pt x="7" y="20"/>
                  </a:cubicBezTo>
                  <a:cubicBezTo>
                    <a:pt x="4" y="15"/>
                    <a:pt x="5" y="10"/>
                    <a:pt x="8" y="6"/>
                  </a:cubicBezTo>
                  <a:cubicBezTo>
                    <a:pt x="10" y="2"/>
                    <a:pt x="13" y="1"/>
                    <a:pt x="17" y="1"/>
                  </a:cubicBezTo>
                  <a:cubicBezTo>
                    <a:pt x="17" y="1"/>
                    <a:pt x="17" y="1"/>
                    <a:pt x="17" y="1"/>
                  </a:cubicBezTo>
                  <a:cubicBezTo>
                    <a:pt x="23" y="1"/>
                    <a:pt x="26" y="3"/>
                    <a:pt x="28" y="7"/>
                  </a:cubicBezTo>
                  <a:cubicBezTo>
                    <a:pt x="31" y="12"/>
                    <a:pt x="29" y="18"/>
                    <a:pt x="27" y="21"/>
                  </a:cubicBezTo>
                  <a:cubicBezTo>
                    <a:pt x="26" y="23"/>
                    <a:pt x="25" y="24"/>
                    <a:pt x="25" y="26"/>
                  </a:cubicBezTo>
                  <a:cubicBezTo>
                    <a:pt x="25" y="26"/>
                    <a:pt x="25" y="26"/>
                    <a:pt x="25" y="26"/>
                  </a:cubicBezTo>
                  <a:cubicBezTo>
                    <a:pt x="24" y="27"/>
                    <a:pt x="24" y="27"/>
                    <a:pt x="24" y="28"/>
                  </a:cubicBezTo>
                  <a:cubicBezTo>
                    <a:pt x="24" y="28"/>
                    <a:pt x="24" y="29"/>
                    <a:pt x="24" y="29"/>
                  </a:cubicBezTo>
                  <a:cubicBezTo>
                    <a:pt x="24" y="30"/>
                    <a:pt x="23" y="30"/>
                    <a:pt x="23" y="31"/>
                  </a:cubicBezTo>
                  <a:cubicBezTo>
                    <a:pt x="22" y="30"/>
                    <a:pt x="22" y="30"/>
                    <a:pt x="22" y="30"/>
                  </a:cubicBezTo>
                  <a:cubicBezTo>
                    <a:pt x="22" y="30"/>
                    <a:pt x="21" y="30"/>
                    <a:pt x="20" y="30"/>
                  </a:cubicBezTo>
                  <a:cubicBezTo>
                    <a:pt x="20" y="27"/>
                    <a:pt x="20" y="23"/>
                    <a:pt x="20" y="20"/>
                  </a:cubicBezTo>
                  <a:cubicBezTo>
                    <a:pt x="21" y="20"/>
                    <a:pt x="21" y="20"/>
                    <a:pt x="21" y="20"/>
                  </a:cubicBezTo>
                  <a:cubicBezTo>
                    <a:pt x="22" y="19"/>
                    <a:pt x="22" y="19"/>
                    <a:pt x="23" y="18"/>
                  </a:cubicBezTo>
                  <a:cubicBezTo>
                    <a:pt x="24" y="16"/>
                    <a:pt x="24" y="14"/>
                    <a:pt x="24" y="12"/>
                  </a:cubicBezTo>
                  <a:cubicBezTo>
                    <a:pt x="24" y="11"/>
                    <a:pt x="24" y="11"/>
                    <a:pt x="24" y="11"/>
                  </a:cubicBezTo>
                  <a:cubicBezTo>
                    <a:pt x="23" y="11"/>
                    <a:pt x="23" y="11"/>
                    <a:pt x="23" y="11"/>
                  </a:cubicBezTo>
                  <a:cubicBezTo>
                    <a:pt x="23" y="11"/>
                    <a:pt x="23" y="11"/>
                    <a:pt x="23" y="11"/>
                  </a:cubicBezTo>
                  <a:cubicBezTo>
                    <a:pt x="23" y="11"/>
                    <a:pt x="22" y="11"/>
                    <a:pt x="22" y="11"/>
                  </a:cubicBezTo>
                  <a:cubicBezTo>
                    <a:pt x="22" y="11"/>
                    <a:pt x="22" y="12"/>
                    <a:pt x="21" y="12"/>
                  </a:cubicBezTo>
                  <a:cubicBezTo>
                    <a:pt x="21" y="15"/>
                    <a:pt x="20" y="17"/>
                    <a:pt x="20" y="19"/>
                  </a:cubicBezTo>
                  <a:cubicBezTo>
                    <a:pt x="19" y="19"/>
                    <a:pt x="19" y="19"/>
                    <a:pt x="19" y="19"/>
                  </a:cubicBezTo>
                  <a:cubicBezTo>
                    <a:pt x="18" y="19"/>
                    <a:pt x="18" y="19"/>
                    <a:pt x="18" y="19"/>
                  </a:cubicBezTo>
                  <a:cubicBezTo>
                    <a:pt x="19" y="17"/>
                    <a:pt x="20" y="15"/>
                    <a:pt x="20" y="13"/>
                  </a:cubicBezTo>
                  <a:cubicBezTo>
                    <a:pt x="20" y="12"/>
                    <a:pt x="20" y="11"/>
                    <a:pt x="20" y="11"/>
                  </a:cubicBezTo>
                  <a:cubicBezTo>
                    <a:pt x="20" y="10"/>
                    <a:pt x="19" y="10"/>
                    <a:pt x="19" y="10"/>
                  </a:cubicBezTo>
                  <a:cubicBezTo>
                    <a:pt x="18" y="10"/>
                    <a:pt x="18" y="10"/>
                    <a:pt x="18" y="10"/>
                  </a:cubicBezTo>
                  <a:cubicBezTo>
                    <a:pt x="17" y="10"/>
                    <a:pt x="17" y="11"/>
                    <a:pt x="17" y="11"/>
                  </a:cubicBezTo>
                  <a:cubicBezTo>
                    <a:pt x="17" y="14"/>
                    <a:pt x="17" y="16"/>
                    <a:pt x="17" y="18"/>
                  </a:cubicBezTo>
                  <a:cubicBezTo>
                    <a:pt x="17" y="19"/>
                    <a:pt x="17" y="19"/>
                    <a:pt x="17" y="19"/>
                  </a:cubicBezTo>
                  <a:cubicBezTo>
                    <a:pt x="17" y="19"/>
                    <a:pt x="17" y="20"/>
                    <a:pt x="16" y="20"/>
                  </a:cubicBezTo>
                  <a:cubicBezTo>
                    <a:pt x="16" y="20"/>
                    <a:pt x="16" y="20"/>
                    <a:pt x="16" y="20"/>
                  </a:cubicBezTo>
                  <a:cubicBezTo>
                    <a:pt x="16" y="18"/>
                    <a:pt x="15" y="15"/>
                    <a:pt x="14" y="13"/>
                  </a:cubicBezTo>
                  <a:cubicBezTo>
                    <a:pt x="14" y="12"/>
                    <a:pt x="14" y="11"/>
                    <a:pt x="13" y="11"/>
                  </a:cubicBezTo>
                  <a:cubicBezTo>
                    <a:pt x="13" y="10"/>
                    <a:pt x="12" y="10"/>
                    <a:pt x="12" y="10"/>
                  </a:cubicBezTo>
                  <a:cubicBezTo>
                    <a:pt x="11" y="10"/>
                    <a:pt x="11" y="10"/>
                    <a:pt x="10" y="11"/>
                  </a:cubicBezTo>
                  <a:cubicBezTo>
                    <a:pt x="10" y="11"/>
                    <a:pt x="9" y="12"/>
                    <a:pt x="9" y="13"/>
                  </a:cubicBezTo>
                  <a:cubicBezTo>
                    <a:pt x="9" y="14"/>
                    <a:pt x="10" y="14"/>
                    <a:pt x="10" y="15"/>
                  </a:cubicBezTo>
                  <a:cubicBezTo>
                    <a:pt x="11" y="17"/>
                    <a:pt x="12" y="18"/>
                    <a:pt x="14" y="20"/>
                  </a:cubicBezTo>
                  <a:cubicBezTo>
                    <a:pt x="14" y="20"/>
                    <a:pt x="15" y="21"/>
                    <a:pt x="15" y="21"/>
                  </a:cubicBezTo>
                  <a:cubicBezTo>
                    <a:pt x="16" y="24"/>
                    <a:pt x="16" y="27"/>
                    <a:pt x="16" y="30"/>
                  </a:cubicBezTo>
                  <a:cubicBezTo>
                    <a:pt x="14" y="30"/>
                    <a:pt x="13" y="31"/>
                    <a:pt x="12" y="31"/>
                  </a:cubicBezTo>
                  <a:cubicBezTo>
                    <a:pt x="12" y="31"/>
                    <a:pt x="12" y="31"/>
                    <a:pt x="12" y="31"/>
                  </a:cubicBezTo>
                  <a:cubicBezTo>
                    <a:pt x="12" y="31"/>
                    <a:pt x="12" y="31"/>
                    <a:pt x="12" y="31"/>
                  </a:cubicBezTo>
                  <a:moveTo>
                    <a:pt x="17" y="0"/>
                  </a:moveTo>
                  <a:cubicBezTo>
                    <a:pt x="13" y="0"/>
                    <a:pt x="9" y="2"/>
                    <a:pt x="7" y="5"/>
                  </a:cubicBezTo>
                  <a:cubicBezTo>
                    <a:pt x="4" y="10"/>
                    <a:pt x="3" y="16"/>
                    <a:pt x="6" y="20"/>
                  </a:cubicBezTo>
                  <a:cubicBezTo>
                    <a:pt x="6" y="21"/>
                    <a:pt x="7" y="22"/>
                    <a:pt x="7" y="23"/>
                  </a:cubicBezTo>
                  <a:cubicBezTo>
                    <a:pt x="7" y="23"/>
                    <a:pt x="8" y="23"/>
                    <a:pt x="8" y="24"/>
                  </a:cubicBezTo>
                  <a:cubicBezTo>
                    <a:pt x="8" y="25"/>
                    <a:pt x="9" y="26"/>
                    <a:pt x="9" y="27"/>
                  </a:cubicBezTo>
                  <a:cubicBezTo>
                    <a:pt x="9" y="28"/>
                    <a:pt x="9" y="28"/>
                    <a:pt x="9" y="28"/>
                  </a:cubicBezTo>
                  <a:cubicBezTo>
                    <a:pt x="9" y="28"/>
                    <a:pt x="9" y="28"/>
                    <a:pt x="9" y="28"/>
                  </a:cubicBezTo>
                  <a:cubicBezTo>
                    <a:pt x="9" y="30"/>
                    <a:pt x="10" y="30"/>
                    <a:pt x="10" y="31"/>
                  </a:cubicBezTo>
                  <a:cubicBezTo>
                    <a:pt x="11" y="31"/>
                    <a:pt x="11" y="31"/>
                    <a:pt x="11" y="31"/>
                  </a:cubicBezTo>
                  <a:cubicBezTo>
                    <a:pt x="11" y="32"/>
                    <a:pt x="11" y="32"/>
                    <a:pt x="11" y="33"/>
                  </a:cubicBezTo>
                  <a:cubicBezTo>
                    <a:pt x="11" y="33"/>
                    <a:pt x="11" y="34"/>
                    <a:pt x="11" y="34"/>
                  </a:cubicBezTo>
                  <a:cubicBezTo>
                    <a:pt x="11" y="35"/>
                    <a:pt x="11" y="35"/>
                    <a:pt x="11" y="35"/>
                  </a:cubicBezTo>
                  <a:cubicBezTo>
                    <a:pt x="11" y="36"/>
                    <a:pt x="11" y="36"/>
                    <a:pt x="11" y="36"/>
                  </a:cubicBezTo>
                  <a:cubicBezTo>
                    <a:pt x="11" y="36"/>
                    <a:pt x="11" y="37"/>
                    <a:pt x="11" y="37"/>
                  </a:cubicBezTo>
                  <a:cubicBezTo>
                    <a:pt x="11" y="38"/>
                    <a:pt x="11" y="38"/>
                    <a:pt x="11" y="38"/>
                  </a:cubicBezTo>
                  <a:cubicBezTo>
                    <a:pt x="11" y="38"/>
                    <a:pt x="11" y="38"/>
                    <a:pt x="11" y="38"/>
                  </a:cubicBezTo>
                  <a:cubicBezTo>
                    <a:pt x="11" y="37"/>
                    <a:pt x="10" y="36"/>
                    <a:pt x="10" y="36"/>
                  </a:cubicBezTo>
                  <a:cubicBezTo>
                    <a:pt x="9" y="36"/>
                    <a:pt x="9" y="36"/>
                    <a:pt x="9" y="36"/>
                  </a:cubicBezTo>
                  <a:cubicBezTo>
                    <a:pt x="8" y="36"/>
                    <a:pt x="7" y="37"/>
                    <a:pt x="6" y="38"/>
                  </a:cubicBezTo>
                  <a:cubicBezTo>
                    <a:pt x="5" y="39"/>
                    <a:pt x="4" y="41"/>
                    <a:pt x="4" y="43"/>
                  </a:cubicBezTo>
                  <a:cubicBezTo>
                    <a:pt x="3" y="45"/>
                    <a:pt x="2" y="46"/>
                    <a:pt x="1" y="48"/>
                  </a:cubicBezTo>
                  <a:cubicBezTo>
                    <a:pt x="1" y="48"/>
                    <a:pt x="1" y="48"/>
                    <a:pt x="1" y="48"/>
                  </a:cubicBezTo>
                  <a:cubicBezTo>
                    <a:pt x="1" y="49"/>
                    <a:pt x="0" y="50"/>
                    <a:pt x="0" y="50"/>
                  </a:cubicBezTo>
                  <a:cubicBezTo>
                    <a:pt x="0" y="51"/>
                    <a:pt x="0" y="52"/>
                    <a:pt x="1" y="53"/>
                  </a:cubicBezTo>
                  <a:cubicBezTo>
                    <a:pt x="1" y="54"/>
                    <a:pt x="2" y="55"/>
                    <a:pt x="2" y="56"/>
                  </a:cubicBezTo>
                  <a:cubicBezTo>
                    <a:pt x="4" y="59"/>
                    <a:pt x="4" y="59"/>
                    <a:pt x="4" y="59"/>
                  </a:cubicBezTo>
                  <a:cubicBezTo>
                    <a:pt x="4" y="60"/>
                    <a:pt x="4" y="61"/>
                    <a:pt x="4" y="61"/>
                  </a:cubicBezTo>
                  <a:cubicBezTo>
                    <a:pt x="4" y="62"/>
                    <a:pt x="5" y="63"/>
                    <a:pt x="5" y="63"/>
                  </a:cubicBezTo>
                  <a:cubicBezTo>
                    <a:pt x="5" y="64"/>
                    <a:pt x="5" y="66"/>
                    <a:pt x="6" y="67"/>
                  </a:cubicBezTo>
                  <a:cubicBezTo>
                    <a:pt x="6" y="67"/>
                    <a:pt x="6" y="67"/>
                    <a:pt x="7" y="68"/>
                  </a:cubicBezTo>
                  <a:cubicBezTo>
                    <a:pt x="8" y="70"/>
                    <a:pt x="9" y="73"/>
                    <a:pt x="11" y="75"/>
                  </a:cubicBezTo>
                  <a:cubicBezTo>
                    <a:pt x="11" y="76"/>
                    <a:pt x="11" y="77"/>
                    <a:pt x="11" y="78"/>
                  </a:cubicBezTo>
                  <a:cubicBezTo>
                    <a:pt x="10" y="78"/>
                    <a:pt x="9" y="79"/>
                    <a:pt x="9" y="79"/>
                  </a:cubicBezTo>
                  <a:cubicBezTo>
                    <a:pt x="9" y="79"/>
                    <a:pt x="9" y="80"/>
                    <a:pt x="9" y="80"/>
                  </a:cubicBezTo>
                  <a:cubicBezTo>
                    <a:pt x="9" y="80"/>
                    <a:pt x="9" y="80"/>
                    <a:pt x="9" y="80"/>
                  </a:cubicBezTo>
                  <a:cubicBezTo>
                    <a:pt x="9" y="82"/>
                    <a:pt x="9" y="82"/>
                    <a:pt x="9" y="82"/>
                  </a:cubicBezTo>
                  <a:cubicBezTo>
                    <a:pt x="9" y="82"/>
                    <a:pt x="8" y="82"/>
                    <a:pt x="8" y="83"/>
                  </a:cubicBezTo>
                  <a:cubicBezTo>
                    <a:pt x="7" y="83"/>
                    <a:pt x="7" y="84"/>
                    <a:pt x="7" y="84"/>
                  </a:cubicBezTo>
                  <a:cubicBezTo>
                    <a:pt x="7" y="84"/>
                    <a:pt x="7" y="84"/>
                    <a:pt x="7" y="84"/>
                  </a:cubicBezTo>
                  <a:cubicBezTo>
                    <a:pt x="7" y="85"/>
                    <a:pt x="7" y="86"/>
                    <a:pt x="7" y="87"/>
                  </a:cubicBezTo>
                  <a:cubicBezTo>
                    <a:pt x="7" y="89"/>
                    <a:pt x="7" y="91"/>
                    <a:pt x="7" y="93"/>
                  </a:cubicBezTo>
                  <a:cubicBezTo>
                    <a:pt x="7" y="94"/>
                    <a:pt x="7" y="94"/>
                    <a:pt x="7" y="94"/>
                  </a:cubicBezTo>
                  <a:cubicBezTo>
                    <a:pt x="8" y="93"/>
                    <a:pt x="8" y="93"/>
                    <a:pt x="8" y="93"/>
                  </a:cubicBezTo>
                  <a:cubicBezTo>
                    <a:pt x="8" y="91"/>
                    <a:pt x="8" y="89"/>
                    <a:pt x="8" y="87"/>
                  </a:cubicBezTo>
                  <a:cubicBezTo>
                    <a:pt x="8" y="86"/>
                    <a:pt x="8" y="86"/>
                    <a:pt x="8" y="85"/>
                  </a:cubicBezTo>
                  <a:cubicBezTo>
                    <a:pt x="9" y="85"/>
                    <a:pt x="9" y="85"/>
                    <a:pt x="9" y="85"/>
                  </a:cubicBezTo>
                  <a:cubicBezTo>
                    <a:pt x="9" y="86"/>
                    <a:pt x="9" y="86"/>
                    <a:pt x="9" y="86"/>
                  </a:cubicBezTo>
                  <a:cubicBezTo>
                    <a:pt x="10" y="86"/>
                    <a:pt x="10" y="86"/>
                    <a:pt x="10" y="86"/>
                  </a:cubicBezTo>
                  <a:cubicBezTo>
                    <a:pt x="10" y="86"/>
                    <a:pt x="10" y="86"/>
                    <a:pt x="10" y="86"/>
                  </a:cubicBezTo>
                  <a:cubicBezTo>
                    <a:pt x="12" y="86"/>
                    <a:pt x="15" y="87"/>
                    <a:pt x="17" y="87"/>
                  </a:cubicBezTo>
                  <a:cubicBezTo>
                    <a:pt x="18" y="87"/>
                    <a:pt x="19" y="87"/>
                    <a:pt x="21" y="87"/>
                  </a:cubicBezTo>
                  <a:cubicBezTo>
                    <a:pt x="22" y="86"/>
                    <a:pt x="22" y="86"/>
                    <a:pt x="22" y="86"/>
                  </a:cubicBezTo>
                  <a:cubicBezTo>
                    <a:pt x="21" y="87"/>
                    <a:pt x="21" y="87"/>
                    <a:pt x="21" y="87"/>
                  </a:cubicBezTo>
                  <a:cubicBezTo>
                    <a:pt x="21" y="88"/>
                    <a:pt x="21" y="88"/>
                    <a:pt x="21" y="88"/>
                  </a:cubicBezTo>
                  <a:cubicBezTo>
                    <a:pt x="22" y="86"/>
                    <a:pt x="22" y="86"/>
                    <a:pt x="22" y="86"/>
                  </a:cubicBezTo>
                  <a:cubicBezTo>
                    <a:pt x="23" y="86"/>
                    <a:pt x="23" y="86"/>
                    <a:pt x="24" y="86"/>
                  </a:cubicBezTo>
                  <a:cubicBezTo>
                    <a:pt x="23" y="87"/>
                    <a:pt x="23" y="87"/>
                    <a:pt x="22" y="88"/>
                  </a:cubicBezTo>
                  <a:cubicBezTo>
                    <a:pt x="23" y="88"/>
                    <a:pt x="23" y="88"/>
                    <a:pt x="23" y="88"/>
                  </a:cubicBezTo>
                  <a:cubicBezTo>
                    <a:pt x="23" y="88"/>
                    <a:pt x="24" y="87"/>
                    <a:pt x="24" y="86"/>
                  </a:cubicBezTo>
                  <a:cubicBezTo>
                    <a:pt x="25" y="86"/>
                    <a:pt x="26" y="86"/>
                    <a:pt x="27" y="86"/>
                  </a:cubicBezTo>
                  <a:cubicBezTo>
                    <a:pt x="25" y="87"/>
                    <a:pt x="24" y="89"/>
                    <a:pt x="23" y="90"/>
                  </a:cubicBezTo>
                  <a:cubicBezTo>
                    <a:pt x="23" y="91"/>
                    <a:pt x="23" y="91"/>
                    <a:pt x="23" y="91"/>
                  </a:cubicBezTo>
                  <a:cubicBezTo>
                    <a:pt x="25" y="89"/>
                    <a:pt x="26" y="87"/>
                    <a:pt x="28" y="85"/>
                  </a:cubicBezTo>
                  <a:cubicBezTo>
                    <a:pt x="28" y="85"/>
                    <a:pt x="28" y="85"/>
                    <a:pt x="28" y="85"/>
                  </a:cubicBezTo>
                  <a:cubicBezTo>
                    <a:pt x="28" y="85"/>
                    <a:pt x="28" y="85"/>
                    <a:pt x="28" y="85"/>
                  </a:cubicBezTo>
                  <a:cubicBezTo>
                    <a:pt x="29" y="85"/>
                    <a:pt x="29" y="85"/>
                    <a:pt x="29" y="85"/>
                  </a:cubicBezTo>
                  <a:cubicBezTo>
                    <a:pt x="29" y="84"/>
                    <a:pt x="29" y="84"/>
                    <a:pt x="29" y="84"/>
                  </a:cubicBezTo>
                  <a:cubicBezTo>
                    <a:pt x="29" y="85"/>
                    <a:pt x="29" y="85"/>
                    <a:pt x="29" y="85"/>
                  </a:cubicBezTo>
                  <a:cubicBezTo>
                    <a:pt x="29" y="85"/>
                    <a:pt x="29" y="85"/>
                    <a:pt x="29" y="85"/>
                  </a:cubicBezTo>
                  <a:cubicBezTo>
                    <a:pt x="24" y="91"/>
                    <a:pt x="24" y="91"/>
                    <a:pt x="24" y="91"/>
                  </a:cubicBezTo>
                  <a:cubicBezTo>
                    <a:pt x="24" y="91"/>
                    <a:pt x="24" y="91"/>
                    <a:pt x="24" y="91"/>
                  </a:cubicBezTo>
                  <a:cubicBezTo>
                    <a:pt x="24" y="92"/>
                    <a:pt x="24" y="92"/>
                    <a:pt x="24" y="92"/>
                  </a:cubicBezTo>
                  <a:cubicBezTo>
                    <a:pt x="24" y="92"/>
                    <a:pt x="24" y="92"/>
                    <a:pt x="24" y="92"/>
                  </a:cubicBezTo>
                  <a:cubicBezTo>
                    <a:pt x="24" y="91"/>
                    <a:pt x="24" y="91"/>
                    <a:pt x="24" y="91"/>
                  </a:cubicBezTo>
                  <a:cubicBezTo>
                    <a:pt x="24" y="91"/>
                    <a:pt x="24" y="91"/>
                    <a:pt x="24" y="91"/>
                  </a:cubicBezTo>
                  <a:cubicBezTo>
                    <a:pt x="29" y="86"/>
                    <a:pt x="29" y="86"/>
                    <a:pt x="29" y="86"/>
                  </a:cubicBezTo>
                  <a:cubicBezTo>
                    <a:pt x="29" y="87"/>
                    <a:pt x="29" y="88"/>
                    <a:pt x="29" y="89"/>
                  </a:cubicBezTo>
                  <a:cubicBezTo>
                    <a:pt x="29" y="90"/>
                    <a:pt x="29" y="92"/>
                    <a:pt x="29" y="94"/>
                  </a:cubicBezTo>
                  <a:cubicBezTo>
                    <a:pt x="28" y="93"/>
                    <a:pt x="28" y="93"/>
                    <a:pt x="28" y="93"/>
                  </a:cubicBezTo>
                  <a:cubicBezTo>
                    <a:pt x="28" y="94"/>
                    <a:pt x="27" y="95"/>
                    <a:pt x="27" y="96"/>
                  </a:cubicBezTo>
                  <a:cubicBezTo>
                    <a:pt x="27" y="96"/>
                    <a:pt x="27" y="96"/>
                    <a:pt x="27" y="96"/>
                  </a:cubicBezTo>
                  <a:cubicBezTo>
                    <a:pt x="28" y="95"/>
                    <a:pt x="28" y="94"/>
                    <a:pt x="29" y="94"/>
                  </a:cubicBezTo>
                  <a:cubicBezTo>
                    <a:pt x="29" y="94"/>
                    <a:pt x="29" y="94"/>
                    <a:pt x="29" y="94"/>
                  </a:cubicBezTo>
                  <a:cubicBezTo>
                    <a:pt x="29" y="95"/>
                    <a:pt x="29" y="95"/>
                    <a:pt x="29" y="95"/>
                  </a:cubicBezTo>
                  <a:cubicBezTo>
                    <a:pt x="30" y="94"/>
                    <a:pt x="30" y="94"/>
                    <a:pt x="30" y="94"/>
                  </a:cubicBezTo>
                  <a:cubicBezTo>
                    <a:pt x="30" y="93"/>
                    <a:pt x="30" y="91"/>
                    <a:pt x="30" y="89"/>
                  </a:cubicBezTo>
                  <a:cubicBezTo>
                    <a:pt x="30" y="87"/>
                    <a:pt x="30" y="85"/>
                    <a:pt x="30" y="83"/>
                  </a:cubicBezTo>
                  <a:cubicBezTo>
                    <a:pt x="30" y="83"/>
                    <a:pt x="30" y="83"/>
                    <a:pt x="30" y="82"/>
                  </a:cubicBezTo>
                  <a:cubicBezTo>
                    <a:pt x="29" y="82"/>
                    <a:pt x="29" y="82"/>
                    <a:pt x="29" y="82"/>
                  </a:cubicBezTo>
                  <a:cubicBezTo>
                    <a:pt x="29" y="82"/>
                    <a:pt x="29" y="82"/>
                    <a:pt x="29" y="82"/>
                  </a:cubicBezTo>
                  <a:cubicBezTo>
                    <a:pt x="29" y="81"/>
                    <a:pt x="29" y="81"/>
                    <a:pt x="29" y="80"/>
                  </a:cubicBezTo>
                  <a:cubicBezTo>
                    <a:pt x="29" y="80"/>
                    <a:pt x="29" y="80"/>
                    <a:pt x="29" y="80"/>
                  </a:cubicBezTo>
                  <a:cubicBezTo>
                    <a:pt x="29" y="79"/>
                    <a:pt x="29" y="79"/>
                    <a:pt x="28" y="78"/>
                  </a:cubicBezTo>
                  <a:cubicBezTo>
                    <a:pt x="28" y="78"/>
                    <a:pt x="27" y="77"/>
                    <a:pt x="27" y="77"/>
                  </a:cubicBezTo>
                  <a:cubicBezTo>
                    <a:pt x="27" y="77"/>
                    <a:pt x="27" y="76"/>
                    <a:pt x="27" y="75"/>
                  </a:cubicBezTo>
                  <a:cubicBezTo>
                    <a:pt x="27" y="74"/>
                    <a:pt x="27" y="74"/>
                    <a:pt x="28" y="73"/>
                  </a:cubicBezTo>
                  <a:cubicBezTo>
                    <a:pt x="29" y="71"/>
                    <a:pt x="30" y="69"/>
                    <a:pt x="29" y="65"/>
                  </a:cubicBezTo>
                  <a:cubicBezTo>
                    <a:pt x="29" y="62"/>
                    <a:pt x="28" y="60"/>
                    <a:pt x="27" y="58"/>
                  </a:cubicBezTo>
                  <a:cubicBezTo>
                    <a:pt x="27" y="57"/>
                    <a:pt x="26" y="56"/>
                    <a:pt x="26" y="54"/>
                  </a:cubicBezTo>
                  <a:cubicBezTo>
                    <a:pt x="25" y="51"/>
                    <a:pt x="24" y="48"/>
                    <a:pt x="25" y="45"/>
                  </a:cubicBezTo>
                  <a:cubicBezTo>
                    <a:pt x="25" y="44"/>
                    <a:pt x="24" y="43"/>
                    <a:pt x="23" y="42"/>
                  </a:cubicBezTo>
                  <a:cubicBezTo>
                    <a:pt x="23" y="42"/>
                    <a:pt x="22" y="42"/>
                    <a:pt x="22" y="42"/>
                  </a:cubicBezTo>
                  <a:cubicBezTo>
                    <a:pt x="22" y="42"/>
                    <a:pt x="22" y="42"/>
                    <a:pt x="21" y="42"/>
                  </a:cubicBezTo>
                  <a:cubicBezTo>
                    <a:pt x="22" y="42"/>
                    <a:pt x="23" y="40"/>
                    <a:pt x="23" y="40"/>
                  </a:cubicBezTo>
                  <a:cubicBezTo>
                    <a:pt x="23" y="39"/>
                    <a:pt x="23" y="39"/>
                    <a:pt x="23" y="39"/>
                  </a:cubicBezTo>
                  <a:cubicBezTo>
                    <a:pt x="23" y="38"/>
                    <a:pt x="23" y="38"/>
                    <a:pt x="23" y="38"/>
                  </a:cubicBezTo>
                  <a:cubicBezTo>
                    <a:pt x="23" y="38"/>
                    <a:pt x="23" y="38"/>
                    <a:pt x="23" y="38"/>
                  </a:cubicBezTo>
                  <a:cubicBezTo>
                    <a:pt x="24" y="38"/>
                    <a:pt x="24" y="38"/>
                    <a:pt x="24" y="38"/>
                  </a:cubicBezTo>
                  <a:cubicBezTo>
                    <a:pt x="23" y="38"/>
                    <a:pt x="23" y="38"/>
                    <a:pt x="23" y="38"/>
                  </a:cubicBezTo>
                  <a:cubicBezTo>
                    <a:pt x="23" y="37"/>
                    <a:pt x="23" y="37"/>
                    <a:pt x="23" y="37"/>
                  </a:cubicBezTo>
                  <a:cubicBezTo>
                    <a:pt x="23" y="37"/>
                    <a:pt x="23" y="37"/>
                    <a:pt x="23" y="37"/>
                  </a:cubicBezTo>
                  <a:cubicBezTo>
                    <a:pt x="23" y="37"/>
                    <a:pt x="23" y="37"/>
                    <a:pt x="23" y="37"/>
                  </a:cubicBezTo>
                  <a:cubicBezTo>
                    <a:pt x="23" y="36"/>
                    <a:pt x="23" y="36"/>
                    <a:pt x="23" y="36"/>
                  </a:cubicBezTo>
                  <a:cubicBezTo>
                    <a:pt x="23" y="36"/>
                    <a:pt x="23" y="36"/>
                    <a:pt x="23" y="36"/>
                  </a:cubicBezTo>
                  <a:cubicBezTo>
                    <a:pt x="23" y="36"/>
                    <a:pt x="23" y="36"/>
                    <a:pt x="23" y="36"/>
                  </a:cubicBezTo>
                  <a:cubicBezTo>
                    <a:pt x="23" y="36"/>
                    <a:pt x="23" y="36"/>
                    <a:pt x="23" y="36"/>
                  </a:cubicBezTo>
                  <a:cubicBezTo>
                    <a:pt x="23" y="35"/>
                    <a:pt x="23" y="35"/>
                    <a:pt x="23" y="35"/>
                  </a:cubicBezTo>
                  <a:cubicBezTo>
                    <a:pt x="23" y="35"/>
                    <a:pt x="23" y="35"/>
                    <a:pt x="23" y="35"/>
                  </a:cubicBezTo>
                  <a:cubicBezTo>
                    <a:pt x="23" y="34"/>
                    <a:pt x="23" y="34"/>
                    <a:pt x="23" y="34"/>
                  </a:cubicBezTo>
                  <a:cubicBezTo>
                    <a:pt x="23" y="34"/>
                    <a:pt x="23" y="34"/>
                    <a:pt x="23" y="34"/>
                  </a:cubicBezTo>
                  <a:cubicBezTo>
                    <a:pt x="23" y="32"/>
                    <a:pt x="23" y="32"/>
                    <a:pt x="23" y="32"/>
                  </a:cubicBezTo>
                  <a:cubicBezTo>
                    <a:pt x="23" y="32"/>
                    <a:pt x="23" y="32"/>
                    <a:pt x="23" y="32"/>
                  </a:cubicBezTo>
                  <a:cubicBezTo>
                    <a:pt x="24" y="31"/>
                    <a:pt x="25" y="30"/>
                    <a:pt x="25" y="29"/>
                  </a:cubicBezTo>
                  <a:cubicBezTo>
                    <a:pt x="25" y="29"/>
                    <a:pt x="25" y="28"/>
                    <a:pt x="25" y="28"/>
                  </a:cubicBezTo>
                  <a:cubicBezTo>
                    <a:pt x="25" y="28"/>
                    <a:pt x="25" y="27"/>
                    <a:pt x="25" y="27"/>
                  </a:cubicBezTo>
                  <a:cubicBezTo>
                    <a:pt x="26" y="26"/>
                    <a:pt x="26" y="26"/>
                    <a:pt x="26" y="26"/>
                  </a:cubicBezTo>
                  <a:cubicBezTo>
                    <a:pt x="26" y="25"/>
                    <a:pt x="26" y="24"/>
                    <a:pt x="28" y="22"/>
                  </a:cubicBezTo>
                  <a:cubicBezTo>
                    <a:pt x="30" y="19"/>
                    <a:pt x="32" y="12"/>
                    <a:pt x="29" y="6"/>
                  </a:cubicBezTo>
                  <a:cubicBezTo>
                    <a:pt x="28" y="3"/>
                    <a:pt x="25" y="0"/>
                    <a:pt x="17" y="0"/>
                  </a:cubicBez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7" name="Freeform 103"/>
            <p:cNvSpPr/>
            <p:nvPr/>
          </p:nvSpPr>
          <p:spPr bwMode="auto">
            <a:xfrm>
              <a:off x="3958" y="1687"/>
              <a:ext cx="5" cy="26"/>
            </a:xfrm>
            <a:custGeom>
              <a:avLst/>
              <a:gdLst>
                <a:gd name="T0" fmla="*/ 1 w 2"/>
                <a:gd name="T1" fmla="*/ 0 h 11"/>
                <a:gd name="T2" fmla="*/ 0 w 2"/>
                <a:gd name="T3" fmla="*/ 0 h 11"/>
                <a:gd name="T4" fmla="*/ 1 w 2"/>
                <a:gd name="T5" fmla="*/ 10 h 11"/>
                <a:gd name="T6" fmla="*/ 2 w 2"/>
                <a:gd name="T7" fmla="*/ 11 h 11"/>
                <a:gd name="T8" fmla="*/ 2 w 2"/>
                <a:gd name="T9" fmla="*/ 11 h 11"/>
                <a:gd name="T10" fmla="*/ 2 w 2"/>
                <a:gd name="T11" fmla="*/ 10 h 11"/>
                <a:gd name="T12" fmla="*/ 1 w 2"/>
                <a:gd name="T13" fmla="*/ 0 h 11"/>
                <a:gd name="T14" fmla="*/ 1 w 2"/>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1">
                  <a:moveTo>
                    <a:pt x="1" y="0"/>
                  </a:moveTo>
                  <a:cubicBezTo>
                    <a:pt x="0" y="0"/>
                    <a:pt x="0" y="0"/>
                    <a:pt x="0" y="0"/>
                  </a:cubicBezTo>
                  <a:cubicBezTo>
                    <a:pt x="0" y="3"/>
                    <a:pt x="1" y="7"/>
                    <a:pt x="1" y="10"/>
                  </a:cubicBezTo>
                  <a:cubicBezTo>
                    <a:pt x="2" y="11"/>
                    <a:pt x="2" y="11"/>
                    <a:pt x="2" y="11"/>
                  </a:cubicBezTo>
                  <a:cubicBezTo>
                    <a:pt x="2" y="11"/>
                    <a:pt x="2" y="11"/>
                    <a:pt x="2" y="11"/>
                  </a:cubicBezTo>
                  <a:cubicBezTo>
                    <a:pt x="2" y="10"/>
                    <a:pt x="2" y="10"/>
                    <a:pt x="2" y="10"/>
                  </a:cubicBezTo>
                  <a:cubicBezTo>
                    <a:pt x="2" y="7"/>
                    <a:pt x="1" y="3"/>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8" name="Freeform 104"/>
            <p:cNvSpPr/>
            <p:nvPr/>
          </p:nvSpPr>
          <p:spPr bwMode="auto">
            <a:xfrm>
              <a:off x="3991" y="1703"/>
              <a:ext cx="19" cy="15"/>
            </a:xfrm>
            <a:custGeom>
              <a:avLst/>
              <a:gdLst>
                <a:gd name="T0" fmla="*/ 17 w 19"/>
                <a:gd name="T1" fmla="*/ 0 h 15"/>
                <a:gd name="T2" fmla="*/ 2 w 19"/>
                <a:gd name="T3" fmla="*/ 12 h 15"/>
                <a:gd name="T4" fmla="*/ 0 w 19"/>
                <a:gd name="T5" fmla="*/ 15 h 15"/>
                <a:gd name="T6" fmla="*/ 2 w 19"/>
                <a:gd name="T7" fmla="*/ 15 h 15"/>
                <a:gd name="T8" fmla="*/ 2 w 19"/>
                <a:gd name="T9" fmla="*/ 15 h 15"/>
                <a:gd name="T10" fmla="*/ 17 w 19"/>
                <a:gd name="T11" fmla="*/ 3 h 15"/>
                <a:gd name="T12" fmla="*/ 19 w 19"/>
                <a:gd name="T13" fmla="*/ 0 h 15"/>
                <a:gd name="T14" fmla="*/ 17 w 19"/>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5">
                  <a:moveTo>
                    <a:pt x="17" y="0"/>
                  </a:moveTo>
                  <a:lnTo>
                    <a:pt x="2" y="12"/>
                  </a:lnTo>
                  <a:lnTo>
                    <a:pt x="0" y="15"/>
                  </a:lnTo>
                  <a:lnTo>
                    <a:pt x="2" y="15"/>
                  </a:lnTo>
                  <a:lnTo>
                    <a:pt x="2" y="15"/>
                  </a:lnTo>
                  <a:lnTo>
                    <a:pt x="17" y="3"/>
                  </a:lnTo>
                  <a:lnTo>
                    <a:pt x="19" y="0"/>
                  </a:lnTo>
                  <a:lnTo>
                    <a:pt x="1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9" name="Freeform 105"/>
            <p:cNvSpPr/>
            <p:nvPr/>
          </p:nvSpPr>
          <p:spPr bwMode="auto">
            <a:xfrm>
              <a:off x="3991" y="1703"/>
              <a:ext cx="19" cy="15"/>
            </a:xfrm>
            <a:custGeom>
              <a:avLst/>
              <a:gdLst>
                <a:gd name="T0" fmla="*/ 17 w 19"/>
                <a:gd name="T1" fmla="*/ 0 h 15"/>
                <a:gd name="T2" fmla="*/ 2 w 19"/>
                <a:gd name="T3" fmla="*/ 12 h 15"/>
                <a:gd name="T4" fmla="*/ 0 w 19"/>
                <a:gd name="T5" fmla="*/ 15 h 15"/>
                <a:gd name="T6" fmla="*/ 2 w 19"/>
                <a:gd name="T7" fmla="*/ 15 h 15"/>
                <a:gd name="T8" fmla="*/ 2 w 19"/>
                <a:gd name="T9" fmla="*/ 15 h 15"/>
                <a:gd name="T10" fmla="*/ 17 w 19"/>
                <a:gd name="T11" fmla="*/ 3 h 15"/>
                <a:gd name="T12" fmla="*/ 19 w 19"/>
                <a:gd name="T13" fmla="*/ 0 h 15"/>
                <a:gd name="T14" fmla="*/ 17 w 19"/>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5">
                  <a:moveTo>
                    <a:pt x="17" y="0"/>
                  </a:moveTo>
                  <a:lnTo>
                    <a:pt x="2" y="12"/>
                  </a:lnTo>
                  <a:lnTo>
                    <a:pt x="0" y="15"/>
                  </a:lnTo>
                  <a:lnTo>
                    <a:pt x="2" y="15"/>
                  </a:lnTo>
                  <a:lnTo>
                    <a:pt x="2" y="15"/>
                  </a:lnTo>
                  <a:lnTo>
                    <a:pt x="17" y="3"/>
                  </a:lnTo>
                  <a:lnTo>
                    <a:pt x="19" y="0"/>
                  </a:lnTo>
                  <a:lnTo>
                    <a:pt x="17"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0" name="Freeform 106"/>
            <p:cNvSpPr/>
            <p:nvPr/>
          </p:nvSpPr>
          <p:spPr bwMode="auto">
            <a:xfrm>
              <a:off x="4003" y="1739"/>
              <a:ext cx="19" cy="7"/>
            </a:xfrm>
            <a:custGeom>
              <a:avLst/>
              <a:gdLst>
                <a:gd name="T0" fmla="*/ 7 w 8"/>
                <a:gd name="T1" fmla="*/ 0 h 3"/>
                <a:gd name="T2" fmla="*/ 0 w 8"/>
                <a:gd name="T3" fmla="*/ 2 h 3"/>
                <a:gd name="T4" fmla="*/ 0 w 8"/>
                <a:gd name="T5" fmla="*/ 2 h 3"/>
                <a:gd name="T6" fmla="*/ 1 w 8"/>
                <a:gd name="T7" fmla="*/ 3 h 3"/>
                <a:gd name="T8" fmla="*/ 8 w 8"/>
                <a:gd name="T9" fmla="*/ 1 h 3"/>
                <a:gd name="T10" fmla="*/ 8 w 8"/>
                <a:gd name="T11" fmla="*/ 0 h 3"/>
                <a:gd name="T12" fmla="*/ 7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7" y="0"/>
                  </a:moveTo>
                  <a:cubicBezTo>
                    <a:pt x="5" y="1"/>
                    <a:pt x="3" y="2"/>
                    <a:pt x="0" y="2"/>
                  </a:cubicBezTo>
                  <a:cubicBezTo>
                    <a:pt x="0" y="2"/>
                    <a:pt x="0" y="2"/>
                    <a:pt x="0" y="2"/>
                  </a:cubicBezTo>
                  <a:cubicBezTo>
                    <a:pt x="1" y="3"/>
                    <a:pt x="1" y="3"/>
                    <a:pt x="1" y="3"/>
                  </a:cubicBezTo>
                  <a:cubicBezTo>
                    <a:pt x="3" y="3"/>
                    <a:pt x="5" y="2"/>
                    <a:pt x="8" y="1"/>
                  </a:cubicBezTo>
                  <a:cubicBezTo>
                    <a:pt x="8" y="0"/>
                    <a:pt x="8" y="0"/>
                    <a:pt x="8"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1" name="Freeform 107"/>
            <p:cNvSpPr/>
            <p:nvPr/>
          </p:nvSpPr>
          <p:spPr bwMode="auto">
            <a:xfrm>
              <a:off x="4001" y="1768"/>
              <a:ext cx="14" cy="14"/>
            </a:xfrm>
            <a:custGeom>
              <a:avLst/>
              <a:gdLst>
                <a:gd name="T0" fmla="*/ 2 w 14"/>
                <a:gd name="T1" fmla="*/ 0 h 14"/>
                <a:gd name="T2" fmla="*/ 0 w 14"/>
                <a:gd name="T3" fmla="*/ 0 h 14"/>
                <a:gd name="T4" fmla="*/ 0 w 14"/>
                <a:gd name="T5" fmla="*/ 2 h 14"/>
                <a:gd name="T6" fmla="*/ 11 w 14"/>
                <a:gd name="T7" fmla="*/ 12 h 14"/>
                <a:gd name="T8" fmla="*/ 14 w 14"/>
                <a:gd name="T9" fmla="*/ 14 h 14"/>
                <a:gd name="T10" fmla="*/ 14 w 14"/>
                <a:gd name="T11" fmla="*/ 12 h 14"/>
                <a:gd name="T12" fmla="*/ 14 w 14"/>
                <a:gd name="T13" fmla="*/ 12 h 14"/>
                <a:gd name="T14" fmla="*/ 2 w 14"/>
                <a:gd name="T15" fmla="*/ 0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4">
                  <a:moveTo>
                    <a:pt x="2" y="0"/>
                  </a:moveTo>
                  <a:lnTo>
                    <a:pt x="0" y="0"/>
                  </a:lnTo>
                  <a:lnTo>
                    <a:pt x="0" y="2"/>
                  </a:lnTo>
                  <a:lnTo>
                    <a:pt x="11" y="12"/>
                  </a:lnTo>
                  <a:lnTo>
                    <a:pt x="14" y="14"/>
                  </a:lnTo>
                  <a:lnTo>
                    <a:pt x="14" y="12"/>
                  </a:lnTo>
                  <a:lnTo>
                    <a:pt x="14" y="12"/>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2" name="Freeform 108"/>
            <p:cNvSpPr/>
            <p:nvPr/>
          </p:nvSpPr>
          <p:spPr bwMode="auto">
            <a:xfrm>
              <a:off x="4001" y="1768"/>
              <a:ext cx="14" cy="14"/>
            </a:xfrm>
            <a:custGeom>
              <a:avLst/>
              <a:gdLst>
                <a:gd name="T0" fmla="*/ 2 w 14"/>
                <a:gd name="T1" fmla="*/ 0 h 14"/>
                <a:gd name="T2" fmla="*/ 0 w 14"/>
                <a:gd name="T3" fmla="*/ 0 h 14"/>
                <a:gd name="T4" fmla="*/ 0 w 14"/>
                <a:gd name="T5" fmla="*/ 2 h 14"/>
                <a:gd name="T6" fmla="*/ 11 w 14"/>
                <a:gd name="T7" fmla="*/ 12 h 14"/>
                <a:gd name="T8" fmla="*/ 14 w 14"/>
                <a:gd name="T9" fmla="*/ 14 h 14"/>
                <a:gd name="T10" fmla="*/ 14 w 14"/>
                <a:gd name="T11" fmla="*/ 12 h 14"/>
                <a:gd name="T12" fmla="*/ 14 w 14"/>
                <a:gd name="T13" fmla="*/ 12 h 14"/>
                <a:gd name="T14" fmla="*/ 2 w 14"/>
                <a:gd name="T15" fmla="*/ 0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4">
                  <a:moveTo>
                    <a:pt x="2" y="0"/>
                  </a:moveTo>
                  <a:lnTo>
                    <a:pt x="0" y="0"/>
                  </a:lnTo>
                  <a:lnTo>
                    <a:pt x="0" y="2"/>
                  </a:lnTo>
                  <a:lnTo>
                    <a:pt x="11" y="12"/>
                  </a:lnTo>
                  <a:lnTo>
                    <a:pt x="14" y="14"/>
                  </a:lnTo>
                  <a:lnTo>
                    <a:pt x="14" y="12"/>
                  </a:lnTo>
                  <a:lnTo>
                    <a:pt x="14" y="12"/>
                  </a:lnTo>
                  <a:lnTo>
                    <a:pt x="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3" name="Freeform 109"/>
            <p:cNvSpPr/>
            <p:nvPr/>
          </p:nvSpPr>
          <p:spPr bwMode="auto">
            <a:xfrm>
              <a:off x="3917" y="1703"/>
              <a:ext cx="15" cy="15"/>
            </a:xfrm>
            <a:custGeom>
              <a:avLst/>
              <a:gdLst>
                <a:gd name="T0" fmla="*/ 1 w 6"/>
                <a:gd name="T1" fmla="*/ 0 h 6"/>
                <a:gd name="T2" fmla="*/ 0 w 6"/>
                <a:gd name="T3" fmla="*/ 0 h 6"/>
                <a:gd name="T4" fmla="*/ 1 w 6"/>
                <a:gd name="T5" fmla="*/ 1 h 6"/>
                <a:gd name="T6" fmla="*/ 5 w 6"/>
                <a:gd name="T7" fmla="*/ 6 h 6"/>
                <a:gd name="T8" fmla="*/ 6 w 6"/>
                <a:gd name="T9" fmla="*/ 6 h 6"/>
                <a:gd name="T10" fmla="*/ 6 w 6"/>
                <a:gd name="T11" fmla="*/ 6 h 6"/>
                <a:gd name="T12" fmla="*/ 6 w 6"/>
                <a:gd name="T13" fmla="*/ 5 h 6"/>
                <a:gd name="T14" fmla="*/ 1 w 6"/>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1" y="0"/>
                  </a:moveTo>
                  <a:cubicBezTo>
                    <a:pt x="0" y="0"/>
                    <a:pt x="0" y="0"/>
                    <a:pt x="0" y="0"/>
                  </a:cubicBezTo>
                  <a:cubicBezTo>
                    <a:pt x="1" y="1"/>
                    <a:pt x="1" y="1"/>
                    <a:pt x="1" y="1"/>
                  </a:cubicBezTo>
                  <a:cubicBezTo>
                    <a:pt x="2" y="2"/>
                    <a:pt x="4" y="4"/>
                    <a:pt x="5" y="6"/>
                  </a:cubicBezTo>
                  <a:cubicBezTo>
                    <a:pt x="6" y="6"/>
                    <a:pt x="6" y="6"/>
                    <a:pt x="6" y="6"/>
                  </a:cubicBezTo>
                  <a:cubicBezTo>
                    <a:pt x="6" y="6"/>
                    <a:pt x="6" y="6"/>
                    <a:pt x="6" y="6"/>
                  </a:cubicBezTo>
                  <a:cubicBezTo>
                    <a:pt x="6" y="5"/>
                    <a:pt x="6" y="5"/>
                    <a:pt x="6" y="5"/>
                  </a:cubicBezTo>
                  <a:cubicBezTo>
                    <a:pt x="5" y="3"/>
                    <a:pt x="3" y="2"/>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4" name="Freeform 110"/>
            <p:cNvSpPr/>
            <p:nvPr/>
          </p:nvSpPr>
          <p:spPr bwMode="auto">
            <a:xfrm>
              <a:off x="3908" y="1739"/>
              <a:ext cx="16" cy="7"/>
            </a:xfrm>
            <a:custGeom>
              <a:avLst/>
              <a:gdLst>
                <a:gd name="T0" fmla="*/ 0 w 7"/>
                <a:gd name="T1" fmla="*/ 0 h 3"/>
                <a:gd name="T2" fmla="*/ 0 w 7"/>
                <a:gd name="T3" fmla="*/ 1 h 3"/>
                <a:gd name="T4" fmla="*/ 0 w 7"/>
                <a:gd name="T5" fmla="*/ 1 h 3"/>
                <a:gd name="T6" fmla="*/ 6 w 7"/>
                <a:gd name="T7" fmla="*/ 3 h 3"/>
                <a:gd name="T8" fmla="*/ 6 w 7"/>
                <a:gd name="T9" fmla="*/ 3 h 3"/>
                <a:gd name="T10" fmla="*/ 7 w 7"/>
                <a:gd name="T11" fmla="*/ 3 h 3"/>
                <a:gd name="T12" fmla="*/ 7 w 7"/>
                <a:gd name="T13" fmla="*/ 2 h 3"/>
                <a:gd name="T14" fmla="*/ 0 w 7"/>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3">
                  <a:moveTo>
                    <a:pt x="0" y="0"/>
                  </a:moveTo>
                  <a:cubicBezTo>
                    <a:pt x="0" y="1"/>
                    <a:pt x="0" y="1"/>
                    <a:pt x="0" y="1"/>
                  </a:cubicBezTo>
                  <a:cubicBezTo>
                    <a:pt x="0" y="1"/>
                    <a:pt x="0" y="1"/>
                    <a:pt x="0" y="1"/>
                  </a:cubicBezTo>
                  <a:cubicBezTo>
                    <a:pt x="2" y="2"/>
                    <a:pt x="4" y="2"/>
                    <a:pt x="6" y="3"/>
                  </a:cubicBezTo>
                  <a:cubicBezTo>
                    <a:pt x="6" y="3"/>
                    <a:pt x="6" y="3"/>
                    <a:pt x="6" y="3"/>
                  </a:cubicBezTo>
                  <a:cubicBezTo>
                    <a:pt x="7" y="3"/>
                    <a:pt x="7" y="3"/>
                    <a:pt x="7" y="3"/>
                  </a:cubicBezTo>
                  <a:cubicBezTo>
                    <a:pt x="7" y="2"/>
                    <a:pt x="7" y="2"/>
                    <a:pt x="7" y="2"/>
                  </a:cubicBezTo>
                  <a:cubicBezTo>
                    <a:pt x="5" y="1"/>
                    <a:pt x="2" y="1"/>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5" name="Freeform 111"/>
            <p:cNvSpPr/>
            <p:nvPr/>
          </p:nvSpPr>
          <p:spPr bwMode="auto">
            <a:xfrm>
              <a:off x="3913" y="1772"/>
              <a:ext cx="14" cy="15"/>
            </a:xfrm>
            <a:custGeom>
              <a:avLst/>
              <a:gdLst>
                <a:gd name="T0" fmla="*/ 6 w 6"/>
                <a:gd name="T1" fmla="*/ 0 h 6"/>
                <a:gd name="T2" fmla="*/ 6 w 6"/>
                <a:gd name="T3" fmla="*/ 0 h 6"/>
                <a:gd name="T4" fmla="*/ 3 w 6"/>
                <a:gd name="T5" fmla="*/ 3 h 6"/>
                <a:gd name="T6" fmla="*/ 0 w 6"/>
                <a:gd name="T7" fmla="*/ 5 h 6"/>
                <a:gd name="T8" fmla="*/ 0 w 6"/>
                <a:gd name="T9" fmla="*/ 6 h 6"/>
                <a:gd name="T10" fmla="*/ 0 w 6"/>
                <a:gd name="T11" fmla="*/ 6 h 6"/>
                <a:gd name="T12" fmla="*/ 1 w 6"/>
                <a:gd name="T13" fmla="*/ 6 h 6"/>
                <a:gd name="T14" fmla="*/ 4 w 6"/>
                <a:gd name="T15" fmla="*/ 4 h 6"/>
                <a:gd name="T16" fmla="*/ 6 w 6"/>
                <a:gd name="T17" fmla="*/ 1 h 6"/>
                <a:gd name="T18" fmla="*/ 6 w 6"/>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6">
                  <a:moveTo>
                    <a:pt x="6" y="0"/>
                  </a:moveTo>
                  <a:cubicBezTo>
                    <a:pt x="6" y="0"/>
                    <a:pt x="6" y="0"/>
                    <a:pt x="6" y="0"/>
                  </a:cubicBezTo>
                  <a:cubicBezTo>
                    <a:pt x="5" y="2"/>
                    <a:pt x="4" y="2"/>
                    <a:pt x="3" y="3"/>
                  </a:cubicBezTo>
                  <a:cubicBezTo>
                    <a:pt x="2" y="3"/>
                    <a:pt x="1" y="4"/>
                    <a:pt x="0" y="5"/>
                  </a:cubicBezTo>
                  <a:cubicBezTo>
                    <a:pt x="0" y="6"/>
                    <a:pt x="0" y="6"/>
                    <a:pt x="0" y="6"/>
                  </a:cubicBezTo>
                  <a:cubicBezTo>
                    <a:pt x="0" y="6"/>
                    <a:pt x="0" y="6"/>
                    <a:pt x="0" y="6"/>
                  </a:cubicBezTo>
                  <a:cubicBezTo>
                    <a:pt x="1" y="6"/>
                    <a:pt x="1" y="6"/>
                    <a:pt x="1" y="6"/>
                  </a:cubicBezTo>
                  <a:cubicBezTo>
                    <a:pt x="2" y="5"/>
                    <a:pt x="3" y="4"/>
                    <a:pt x="4" y="4"/>
                  </a:cubicBezTo>
                  <a:cubicBezTo>
                    <a:pt x="4" y="3"/>
                    <a:pt x="5" y="2"/>
                    <a:pt x="6"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6" name="Freeform 112"/>
            <p:cNvSpPr>
              <a:spLocks noEditPoints="1"/>
            </p:cNvSpPr>
            <p:nvPr/>
          </p:nvSpPr>
          <p:spPr bwMode="auto">
            <a:xfrm>
              <a:off x="4234" y="2227"/>
              <a:ext cx="54" cy="85"/>
            </a:xfrm>
            <a:custGeom>
              <a:avLst/>
              <a:gdLst>
                <a:gd name="T0" fmla="*/ 14 w 23"/>
                <a:gd name="T1" fmla="*/ 35 h 36"/>
                <a:gd name="T2" fmla="*/ 11 w 23"/>
                <a:gd name="T3" fmla="*/ 33 h 36"/>
                <a:gd name="T4" fmla="*/ 18 w 23"/>
                <a:gd name="T5" fmla="*/ 31 h 36"/>
                <a:gd name="T6" fmla="*/ 13 w 23"/>
                <a:gd name="T7" fmla="*/ 32 h 36"/>
                <a:gd name="T8" fmla="*/ 17 w 23"/>
                <a:gd name="T9" fmla="*/ 30 h 36"/>
                <a:gd name="T10" fmla="*/ 10 w 23"/>
                <a:gd name="T11" fmla="*/ 31 h 36"/>
                <a:gd name="T12" fmla="*/ 17 w 23"/>
                <a:gd name="T13" fmla="*/ 28 h 36"/>
                <a:gd name="T14" fmla="*/ 14 w 23"/>
                <a:gd name="T15" fmla="*/ 30 h 36"/>
                <a:gd name="T16" fmla="*/ 9 w 23"/>
                <a:gd name="T17" fmla="*/ 30 h 36"/>
                <a:gd name="T18" fmla="*/ 17 w 23"/>
                <a:gd name="T19" fmla="*/ 27 h 36"/>
                <a:gd name="T20" fmla="*/ 10 w 23"/>
                <a:gd name="T21" fmla="*/ 29 h 36"/>
                <a:gd name="T22" fmla="*/ 9 w 23"/>
                <a:gd name="T23" fmla="*/ 28 h 36"/>
                <a:gd name="T24" fmla="*/ 17 w 23"/>
                <a:gd name="T25" fmla="*/ 26 h 36"/>
                <a:gd name="T26" fmla="*/ 10 w 23"/>
                <a:gd name="T27" fmla="*/ 27 h 36"/>
                <a:gd name="T28" fmla="*/ 9 w 23"/>
                <a:gd name="T29" fmla="*/ 26 h 36"/>
                <a:gd name="T30" fmla="*/ 12 w 23"/>
                <a:gd name="T31" fmla="*/ 25 h 36"/>
                <a:gd name="T32" fmla="*/ 13 w 23"/>
                <a:gd name="T33" fmla="*/ 26 h 36"/>
                <a:gd name="T34" fmla="*/ 14 w 23"/>
                <a:gd name="T35" fmla="*/ 25 h 36"/>
                <a:gd name="T36" fmla="*/ 15 w 23"/>
                <a:gd name="T37" fmla="*/ 25 h 36"/>
                <a:gd name="T38" fmla="*/ 15 w 23"/>
                <a:gd name="T39" fmla="*/ 25 h 36"/>
                <a:gd name="T40" fmla="*/ 11 w 23"/>
                <a:gd name="T41" fmla="*/ 17 h 36"/>
                <a:gd name="T42" fmla="*/ 14 w 23"/>
                <a:gd name="T43" fmla="*/ 24 h 36"/>
                <a:gd name="T44" fmla="*/ 6 w 23"/>
                <a:gd name="T45" fmla="*/ 12 h 36"/>
                <a:gd name="T46" fmla="*/ 7 w 23"/>
                <a:gd name="T47" fmla="*/ 10 h 36"/>
                <a:gd name="T48" fmla="*/ 16 w 23"/>
                <a:gd name="T49" fmla="*/ 10 h 36"/>
                <a:gd name="T50" fmla="*/ 16 w 23"/>
                <a:gd name="T51" fmla="*/ 9 h 36"/>
                <a:gd name="T52" fmla="*/ 12 w 23"/>
                <a:gd name="T53" fmla="*/ 9 h 36"/>
                <a:gd name="T54" fmla="*/ 13 w 23"/>
                <a:gd name="T55" fmla="*/ 10 h 36"/>
                <a:gd name="T56" fmla="*/ 8 w 23"/>
                <a:gd name="T57" fmla="*/ 25 h 36"/>
                <a:gd name="T58" fmla="*/ 5 w 23"/>
                <a:gd name="T59" fmla="*/ 20 h 36"/>
                <a:gd name="T60" fmla="*/ 11 w 23"/>
                <a:gd name="T61" fmla="*/ 0 h 36"/>
                <a:gd name="T62" fmla="*/ 19 w 23"/>
                <a:gd name="T63" fmla="*/ 20 h 36"/>
                <a:gd name="T64" fmla="*/ 18 w 23"/>
                <a:gd name="T65" fmla="*/ 24 h 36"/>
                <a:gd name="T66" fmla="*/ 15 w 23"/>
                <a:gd name="T67" fmla="*/ 16 h 36"/>
                <a:gd name="T68" fmla="*/ 17 w 23"/>
                <a:gd name="T69" fmla="*/ 9 h 36"/>
                <a:gd name="T70" fmla="*/ 14 w 23"/>
                <a:gd name="T71" fmla="*/ 15 h 36"/>
                <a:gd name="T72" fmla="*/ 14 w 23"/>
                <a:gd name="T73" fmla="*/ 8 h 36"/>
                <a:gd name="T74" fmla="*/ 12 w 23"/>
                <a:gd name="T75" fmla="*/ 15 h 36"/>
                <a:gd name="T76" fmla="*/ 9 w 23"/>
                <a:gd name="T77" fmla="*/ 11 h 36"/>
                <a:gd name="T78" fmla="*/ 5 w 23"/>
                <a:gd name="T79" fmla="*/ 11 h 36"/>
                <a:gd name="T80" fmla="*/ 12 w 23"/>
                <a:gd name="T81" fmla="*/ 25 h 36"/>
                <a:gd name="T82" fmla="*/ 12 w 23"/>
                <a:gd name="T83" fmla="*/ 0 h 36"/>
                <a:gd name="T84" fmla="*/ 4 w 23"/>
                <a:gd name="T85" fmla="*/ 19 h 36"/>
                <a:gd name="T86" fmla="*/ 6 w 23"/>
                <a:gd name="T87" fmla="*/ 24 h 36"/>
                <a:gd name="T88" fmla="*/ 8 w 23"/>
                <a:gd name="T89" fmla="*/ 28 h 36"/>
                <a:gd name="T90" fmla="*/ 9 w 23"/>
                <a:gd name="T91" fmla="*/ 31 h 36"/>
                <a:gd name="T92" fmla="*/ 11 w 23"/>
                <a:gd name="T93" fmla="*/ 35 h 36"/>
                <a:gd name="T94" fmla="*/ 19 w 23"/>
                <a:gd name="T95" fmla="*/ 31 h 36"/>
                <a:gd name="T96" fmla="*/ 18 w 23"/>
                <a:gd name="T97" fmla="*/ 30 h 36"/>
                <a:gd name="T98" fmla="*/ 18 w 23"/>
                <a:gd name="T99" fmla="*/ 29 h 36"/>
                <a:gd name="T100" fmla="*/ 18 w 23"/>
                <a:gd name="T101" fmla="*/ 28 h 36"/>
                <a:gd name="T102" fmla="*/ 18 w 23"/>
                <a:gd name="T103" fmla="*/ 26 h 36"/>
                <a:gd name="T104" fmla="*/ 19 w 23"/>
                <a:gd name="T105" fmla="*/ 21 h 36"/>
                <a:gd name="T106" fmla="*/ 12 w 23"/>
                <a:gd name="T10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 h="36">
                  <a:moveTo>
                    <a:pt x="12" y="33"/>
                  </a:moveTo>
                  <a:cubicBezTo>
                    <a:pt x="14" y="33"/>
                    <a:pt x="16" y="33"/>
                    <a:pt x="18" y="32"/>
                  </a:cubicBezTo>
                  <a:cubicBezTo>
                    <a:pt x="17" y="33"/>
                    <a:pt x="17" y="34"/>
                    <a:pt x="16" y="34"/>
                  </a:cubicBezTo>
                  <a:cubicBezTo>
                    <a:pt x="16" y="35"/>
                    <a:pt x="15" y="35"/>
                    <a:pt x="14" y="35"/>
                  </a:cubicBezTo>
                  <a:cubicBezTo>
                    <a:pt x="13" y="35"/>
                    <a:pt x="12" y="35"/>
                    <a:pt x="11" y="34"/>
                  </a:cubicBezTo>
                  <a:cubicBezTo>
                    <a:pt x="11" y="34"/>
                    <a:pt x="10" y="33"/>
                    <a:pt x="10" y="33"/>
                  </a:cubicBezTo>
                  <a:cubicBezTo>
                    <a:pt x="11" y="33"/>
                    <a:pt x="11" y="33"/>
                    <a:pt x="11" y="33"/>
                  </a:cubicBezTo>
                  <a:cubicBezTo>
                    <a:pt x="11" y="33"/>
                    <a:pt x="11" y="33"/>
                    <a:pt x="11" y="33"/>
                  </a:cubicBezTo>
                  <a:cubicBezTo>
                    <a:pt x="11" y="33"/>
                    <a:pt x="12" y="33"/>
                    <a:pt x="12" y="33"/>
                  </a:cubicBezTo>
                  <a:moveTo>
                    <a:pt x="13" y="32"/>
                  </a:moveTo>
                  <a:cubicBezTo>
                    <a:pt x="15" y="32"/>
                    <a:pt x="16" y="32"/>
                    <a:pt x="18" y="31"/>
                  </a:cubicBezTo>
                  <a:cubicBezTo>
                    <a:pt x="18" y="31"/>
                    <a:pt x="18" y="31"/>
                    <a:pt x="18" y="31"/>
                  </a:cubicBezTo>
                  <a:cubicBezTo>
                    <a:pt x="18" y="31"/>
                    <a:pt x="18" y="31"/>
                    <a:pt x="18" y="31"/>
                  </a:cubicBezTo>
                  <a:cubicBezTo>
                    <a:pt x="18" y="31"/>
                    <a:pt x="18" y="31"/>
                    <a:pt x="18" y="31"/>
                  </a:cubicBezTo>
                  <a:cubicBezTo>
                    <a:pt x="17" y="32"/>
                    <a:pt x="17" y="32"/>
                    <a:pt x="17" y="32"/>
                  </a:cubicBezTo>
                  <a:cubicBezTo>
                    <a:pt x="16" y="32"/>
                    <a:pt x="15" y="32"/>
                    <a:pt x="13" y="32"/>
                  </a:cubicBezTo>
                  <a:moveTo>
                    <a:pt x="10" y="31"/>
                  </a:moveTo>
                  <a:cubicBezTo>
                    <a:pt x="12" y="31"/>
                    <a:pt x="13" y="31"/>
                    <a:pt x="15" y="31"/>
                  </a:cubicBezTo>
                  <a:cubicBezTo>
                    <a:pt x="16" y="31"/>
                    <a:pt x="17" y="30"/>
                    <a:pt x="18" y="30"/>
                  </a:cubicBezTo>
                  <a:cubicBezTo>
                    <a:pt x="17" y="30"/>
                    <a:pt x="17" y="30"/>
                    <a:pt x="17" y="30"/>
                  </a:cubicBezTo>
                  <a:cubicBezTo>
                    <a:pt x="15" y="31"/>
                    <a:pt x="13" y="32"/>
                    <a:pt x="10" y="32"/>
                  </a:cubicBezTo>
                  <a:cubicBezTo>
                    <a:pt x="10" y="32"/>
                    <a:pt x="10" y="32"/>
                    <a:pt x="10" y="32"/>
                  </a:cubicBezTo>
                  <a:cubicBezTo>
                    <a:pt x="9" y="32"/>
                    <a:pt x="9" y="32"/>
                    <a:pt x="9" y="32"/>
                  </a:cubicBezTo>
                  <a:cubicBezTo>
                    <a:pt x="10" y="31"/>
                    <a:pt x="10" y="31"/>
                    <a:pt x="10" y="31"/>
                  </a:cubicBezTo>
                  <a:cubicBezTo>
                    <a:pt x="10" y="31"/>
                    <a:pt x="10" y="31"/>
                    <a:pt x="10" y="31"/>
                  </a:cubicBezTo>
                  <a:moveTo>
                    <a:pt x="9" y="30"/>
                  </a:moveTo>
                  <a:cubicBezTo>
                    <a:pt x="10" y="30"/>
                    <a:pt x="10" y="30"/>
                    <a:pt x="10" y="30"/>
                  </a:cubicBezTo>
                  <a:cubicBezTo>
                    <a:pt x="12" y="30"/>
                    <a:pt x="15" y="29"/>
                    <a:pt x="17" y="28"/>
                  </a:cubicBezTo>
                  <a:cubicBezTo>
                    <a:pt x="17" y="28"/>
                    <a:pt x="17" y="28"/>
                    <a:pt x="17" y="28"/>
                  </a:cubicBezTo>
                  <a:cubicBezTo>
                    <a:pt x="17" y="29"/>
                    <a:pt x="17" y="29"/>
                    <a:pt x="17" y="29"/>
                  </a:cubicBezTo>
                  <a:cubicBezTo>
                    <a:pt x="17" y="29"/>
                    <a:pt x="17" y="29"/>
                    <a:pt x="17" y="29"/>
                  </a:cubicBezTo>
                  <a:cubicBezTo>
                    <a:pt x="16" y="30"/>
                    <a:pt x="15" y="30"/>
                    <a:pt x="14" y="30"/>
                  </a:cubicBezTo>
                  <a:cubicBezTo>
                    <a:pt x="13" y="30"/>
                    <a:pt x="12" y="31"/>
                    <a:pt x="10" y="31"/>
                  </a:cubicBezTo>
                  <a:cubicBezTo>
                    <a:pt x="10" y="31"/>
                    <a:pt x="10" y="31"/>
                    <a:pt x="9" y="30"/>
                  </a:cubicBezTo>
                  <a:cubicBezTo>
                    <a:pt x="9" y="30"/>
                    <a:pt x="9" y="30"/>
                    <a:pt x="9" y="30"/>
                  </a:cubicBezTo>
                  <a:cubicBezTo>
                    <a:pt x="9" y="30"/>
                    <a:pt x="9" y="30"/>
                    <a:pt x="9" y="30"/>
                  </a:cubicBezTo>
                  <a:cubicBezTo>
                    <a:pt x="9" y="30"/>
                    <a:pt x="9" y="30"/>
                    <a:pt x="9" y="30"/>
                  </a:cubicBezTo>
                  <a:moveTo>
                    <a:pt x="10" y="28"/>
                  </a:moveTo>
                  <a:cubicBezTo>
                    <a:pt x="10" y="28"/>
                    <a:pt x="10" y="28"/>
                    <a:pt x="11" y="28"/>
                  </a:cubicBezTo>
                  <a:cubicBezTo>
                    <a:pt x="17" y="27"/>
                    <a:pt x="17" y="27"/>
                    <a:pt x="17" y="27"/>
                  </a:cubicBezTo>
                  <a:cubicBezTo>
                    <a:pt x="17" y="27"/>
                    <a:pt x="17" y="27"/>
                    <a:pt x="17" y="27"/>
                  </a:cubicBezTo>
                  <a:cubicBezTo>
                    <a:pt x="17" y="28"/>
                    <a:pt x="17" y="28"/>
                    <a:pt x="17" y="28"/>
                  </a:cubicBezTo>
                  <a:cubicBezTo>
                    <a:pt x="17" y="28"/>
                    <a:pt x="17" y="28"/>
                    <a:pt x="17" y="28"/>
                  </a:cubicBezTo>
                  <a:cubicBezTo>
                    <a:pt x="15" y="28"/>
                    <a:pt x="12" y="29"/>
                    <a:pt x="10" y="29"/>
                  </a:cubicBezTo>
                  <a:cubicBezTo>
                    <a:pt x="9" y="29"/>
                    <a:pt x="9" y="29"/>
                    <a:pt x="9" y="29"/>
                  </a:cubicBezTo>
                  <a:cubicBezTo>
                    <a:pt x="9" y="29"/>
                    <a:pt x="9" y="29"/>
                    <a:pt x="9" y="29"/>
                  </a:cubicBezTo>
                  <a:cubicBezTo>
                    <a:pt x="9" y="29"/>
                    <a:pt x="9" y="29"/>
                    <a:pt x="9" y="29"/>
                  </a:cubicBezTo>
                  <a:cubicBezTo>
                    <a:pt x="9" y="28"/>
                    <a:pt x="9" y="28"/>
                    <a:pt x="9" y="28"/>
                  </a:cubicBezTo>
                  <a:cubicBezTo>
                    <a:pt x="10" y="28"/>
                    <a:pt x="10" y="28"/>
                    <a:pt x="10" y="28"/>
                  </a:cubicBezTo>
                  <a:moveTo>
                    <a:pt x="10" y="27"/>
                  </a:moveTo>
                  <a:cubicBezTo>
                    <a:pt x="12" y="27"/>
                    <a:pt x="14" y="26"/>
                    <a:pt x="16" y="26"/>
                  </a:cubicBezTo>
                  <a:cubicBezTo>
                    <a:pt x="16" y="26"/>
                    <a:pt x="17" y="26"/>
                    <a:pt x="17" y="26"/>
                  </a:cubicBezTo>
                  <a:cubicBezTo>
                    <a:pt x="17" y="26"/>
                    <a:pt x="17" y="26"/>
                    <a:pt x="17" y="26"/>
                  </a:cubicBezTo>
                  <a:cubicBezTo>
                    <a:pt x="17" y="26"/>
                    <a:pt x="17" y="26"/>
                    <a:pt x="17" y="26"/>
                  </a:cubicBezTo>
                  <a:cubicBezTo>
                    <a:pt x="11" y="27"/>
                    <a:pt x="11" y="27"/>
                    <a:pt x="11" y="27"/>
                  </a:cubicBezTo>
                  <a:cubicBezTo>
                    <a:pt x="10" y="27"/>
                    <a:pt x="10" y="27"/>
                    <a:pt x="10" y="27"/>
                  </a:cubicBezTo>
                  <a:cubicBezTo>
                    <a:pt x="9" y="27"/>
                    <a:pt x="9" y="27"/>
                    <a:pt x="9" y="27"/>
                  </a:cubicBezTo>
                  <a:cubicBezTo>
                    <a:pt x="9" y="27"/>
                    <a:pt x="9" y="27"/>
                    <a:pt x="9" y="27"/>
                  </a:cubicBezTo>
                  <a:cubicBezTo>
                    <a:pt x="9" y="27"/>
                    <a:pt x="9" y="27"/>
                    <a:pt x="9" y="27"/>
                  </a:cubicBezTo>
                  <a:cubicBezTo>
                    <a:pt x="9" y="26"/>
                    <a:pt x="9" y="26"/>
                    <a:pt x="9" y="26"/>
                  </a:cubicBezTo>
                  <a:cubicBezTo>
                    <a:pt x="9" y="27"/>
                    <a:pt x="9" y="27"/>
                    <a:pt x="9" y="27"/>
                  </a:cubicBezTo>
                  <a:cubicBezTo>
                    <a:pt x="10" y="27"/>
                    <a:pt x="10" y="27"/>
                    <a:pt x="10" y="27"/>
                  </a:cubicBezTo>
                  <a:moveTo>
                    <a:pt x="11" y="26"/>
                  </a:moveTo>
                  <a:cubicBezTo>
                    <a:pt x="11" y="26"/>
                    <a:pt x="12" y="26"/>
                    <a:pt x="12" y="25"/>
                  </a:cubicBezTo>
                  <a:cubicBezTo>
                    <a:pt x="12" y="26"/>
                    <a:pt x="12" y="26"/>
                    <a:pt x="12" y="26"/>
                  </a:cubicBezTo>
                  <a:cubicBezTo>
                    <a:pt x="12" y="26"/>
                    <a:pt x="12" y="26"/>
                    <a:pt x="12" y="26"/>
                  </a:cubicBezTo>
                  <a:cubicBezTo>
                    <a:pt x="12" y="26"/>
                    <a:pt x="11" y="26"/>
                    <a:pt x="11" y="26"/>
                  </a:cubicBezTo>
                  <a:moveTo>
                    <a:pt x="13" y="26"/>
                  </a:moveTo>
                  <a:cubicBezTo>
                    <a:pt x="13" y="25"/>
                    <a:pt x="13" y="25"/>
                    <a:pt x="13" y="25"/>
                  </a:cubicBezTo>
                  <a:cubicBezTo>
                    <a:pt x="13" y="25"/>
                    <a:pt x="13" y="25"/>
                    <a:pt x="13" y="25"/>
                  </a:cubicBezTo>
                  <a:cubicBezTo>
                    <a:pt x="13" y="25"/>
                    <a:pt x="14" y="25"/>
                    <a:pt x="14" y="25"/>
                  </a:cubicBezTo>
                  <a:cubicBezTo>
                    <a:pt x="14" y="25"/>
                    <a:pt x="14" y="25"/>
                    <a:pt x="14" y="25"/>
                  </a:cubicBezTo>
                  <a:cubicBezTo>
                    <a:pt x="14" y="25"/>
                    <a:pt x="14" y="25"/>
                    <a:pt x="14" y="25"/>
                  </a:cubicBezTo>
                  <a:cubicBezTo>
                    <a:pt x="14" y="25"/>
                    <a:pt x="13" y="25"/>
                    <a:pt x="13" y="26"/>
                  </a:cubicBezTo>
                  <a:moveTo>
                    <a:pt x="15" y="25"/>
                  </a:moveTo>
                  <a:cubicBezTo>
                    <a:pt x="15" y="25"/>
                    <a:pt x="15" y="25"/>
                    <a:pt x="15" y="25"/>
                  </a:cubicBezTo>
                  <a:cubicBezTo>
                    <a:pt x="15" y="25"/>
                    <a:pt x="15" y="25"/>
                    <a:pt x="15" y="25"/>
                  </a:cubicBezTo>
                  <a:cubicBezTo>
                    <a:pt x="16" y="25"/>
                    <a:pt x="16" y="25"/>
                    <a:pt x="16" y="25"/>
                  </a:cubicBezTo>
                  <a:cubicBezTo>
                    <a:pt x="16" y="25"/>
                    <a:pt x="16" y="25"/>
                    <a:pt x="16" y="25"/>
                  </a:cubicBezTo>
                  <a:cubicBezTo>
                    <a:pt x="15" y="25"/>
                    <a:pt x="15" y="25"/>
                    <a:pt x="15" y="25"/>
                  </a:cubicBezTo>
                  <a:cubicBezTo>
                    <a:pt x="15" y="25"/>
                    <a:pt x="15" y="25"/>
                    <a:pt x="15" y="25"/>
                  </a:cubicBezTo>
                  <a:moveTo>
                    <a:pt x="13" y="24"/>
                  </a:moveTo>
                  <a:cubicBezTo>
                    <a:pt x="12" y="22"/>
                    <a:pt x="12" y="19"/>
                    <a:pt x="11" y="17"/>
                  </a:cubicBezTo>
                  <a:cubicBezTo>
                    <a:pt x="11" y="17"/>
                    <a:pt x="11" y="17"/>
                    <a:pt x="11" y="17"/>
                  </a:cubicBezTo>
                  <a:cubicBezTo>
                    <a:pt x="12" y="17"/>
                    <a:pt x="12" y="16"/>
                    <a:pt x="13" y="16"/>
                  </a:cubicBezTo>
                  <a:cubicBezTo>
                    <a:pt x="13" y="16"/>
                    <a:pt x="13" y="16"/>
                    <a:pt x="14" y="16"/>
                  </a:cubicBezTo>
                  <a:cubicBezTo>
                    <a:pt x="14" y="16"/>
                    <a:pt x="14" y="16"/>
                    <a:pt x="14" y="16"/>
                  </a:cubicBezTo>
                  <a:cubicBezTo>
                    <a:pt x="14" y="19"/>
                    <a:pt x="14" y="22"/>
                    <a:pt x="14" y="24"/>
                  </a:cubicBezTo>
                  <a:cubicBezTo>
                    <a:pt x="14" y="24"/>
                    <a:pt x="13" y="24"/>
                    <a:pt x="13" y="24"/>
                  </a:cubicBezTo>
                  <a:moveTo>
                    <a:pt x="10" y="16"/>
                  </a:moveTo>
                  <a:cubicBezTo>
                    <a:pt x="10" y="16"/>
                    <a:pt x="10" y="16"/>
                    <a:pt x="10" y="16"/>
                  </a:cubicBezTo>
                  <a:cubicBezTo>
                    <a:pt x="8" y="15"/>
                    <a:pt x="7" y="14"/>
                    <a:pt x="6" y="12"/>
                  </a:cubicBezTo>
                  <a:cubicBezTo>
                    <a:pt x="6" y="12"/>
                    <a:pt x="6" y="11"/>
                    <a:pt x="6" y="11"/>
                  </a:cubicBezTo>
                  <a:cubicBezTo>
                    <a:pt x="6" y="11"/>
                    <a:pt x="6" y="10"/>
                    <a:pt x="6" y="10"/>
                  </a:cubicBezTo>
                  <a:cubicBezTo>
                    <a:pt x="7" y="10"/>
                    <a:pt x="7" y="10"/>
                    <a:pt x="7" y="10"/>
                  </a:cubicBezTo>
                  <a:cubicBezTo>
                    <a:pt x="7" y="10"/>
                    <a:pt x="7" y="10"/>
                    <a:pt x="7" y="10"/>
                  </a:cubicBezTo>
                  <a:cubicBezTo>
                    <a:pt x="8" y="10"/>
                    <a:pt x="8" y="10"/>
                    <a:pt x="8" y="11"/>
                  </a:cubicBezTo>
                  <a:cubicBezTo>
                    <a:pt x="9" y="13"/>
                    <a:pt x="10" y="14"/>
                    <a:pt x="10" y="16"/>
                  </a:cubicBezTo>
                  <a:moveTo>
                    <a:pt x="15" y="15"/>
                  </a:moveTo>
                  <a:cubicBezTo>
                    <a:pt x="15" y="13"/>
                    <a:pt x="15" y="12"/>
                    <a:pt x="16" y="10"/>
                  </a:cubicBezTo>
                  <a:cubicBezTo>
                    <a:pt x="16" y="9"/>
                    <a:pt x="16" y="9"/>
                    <a:pt x="16" y="9"/>
                  </a:cubicBezTo>
                  <a:cubicBezTo>
                    <a:pt x="16" y="9"/>
                    <a:pt x="16" y="9"/>
                    <a:pt x="16" y="9"/>
                  </a:cubicBezTo>
                  <a:cubicBezTo>
                    <a:pt x="16" y="9"/>
                    <a:pt x="16" y="9"/>
                    <a:pt x="16" y="9"/>
                  </a:cubicBezTo>
                  <a:cubicBezTo>
                    <a:pt x="16" y="9"/>
                    <a:pt x="16" y="9"/>
                    <a:pt x="16" y="9"/>
                  </a:cubicBezTo>
                  <a:cubicBezTo>
                    <a:pt x="16" y="11"/>
                    <a:pt x="16" y="12"/>
                    <a:pt x="16" y="14"/>
                  </a:cubicBezTo>
                  <a:cubicBezTo>
                    <a:pt x="15" y="14"/>
                    <a:pt x="15" y="15"/>
                    <a:pt x="15" y="15"/>
                  </a:cubicBezTo>
                  <a:moveTo>
                    <a:pt x="12" y="14"/>
                  </a:moveTo>
                  <a:cubicBezTo>
                    <a:pt x="12" y="12"/>
                    <a:pt x="12" y="11"/>
                    <a:pt x="12" y="9"/>
                  </a:cubicBezTo>
                  <a:cubicBezTo>
                    <a:pt x="12" y="9"/>
                    <a:pt x="12" y="9"/>
                    <a:pt x="12" y="9"/>
                  </a:cubicBezTo>
                  <a:cubicBezTo>
                    <a:pt x="12" y="9"/>
                    <a:pt x="12" y="9"/>
                    <a:pt x="12" y="9"/>
                  </a:cubicBezTo>
                  <a:cubicBezTo>
                    <a:pt x="13" y="9"/>
                    <a:pt x="13" y="9"/>
                    <a:pt x="13" y="9"/>
                  </a:cubicBezTo>
                  <a:cubicBezTo>
                    <a:pt x="13" y="10"/>
                    <a:pt x="13" y="10"/>
                    <a:pt x="13" y="10"/>
                  </a:cubicBezTo>
                  <a:cubicBezTo>
                    <a:pt x="13" y="11"/>
                    <a:pt x="13" y="13"/>
                    <a:pt x="12" y="14"/>
                  </a:cubicBezTo>
                  <a:moveTo>
                    <a:pt x="8" y="26"/>
                  </a:moveTo>
                  <a:cubicBezTo>
                    <a:pt x="8" y="26"/>
                    <a:pt x="8" y="26"/>
                    <a:pt x="8" y="26"/>
                  </a:cubicBezTo>
                  <a:cubicBezTo>
                    <a:pt x="8" y="25"/>
                    <a:pt x="8" y="25"/>
                    <a:pt x="8" y="25"/>
                  </a:cubicBezTo>
                  <a:cubicBezTo>
                    <a:pt x="8" y="25"/>
                    <a:pt x="7" y="24"/>
                    <a:pt x="7" y="24"/>
                  </a:cubicBezTo>
                  <a:cubicBezTo>
                    <a:pt x="7" y="23"/>
                    <a:pt x="7" y="23"/>
                    <a:pt x="7" y="23"/>
                  </a:cubicBezTo>
                  <a:cubicBezTo>
                    <a:pt x="7" y="22"/>
                    <a:pt x="7" y="22"/>
                    <a:pt x="7" y="22"/>
                  </a:cubicBezTo>
                  <a:cubicBezTo>
                    <a:pt x="7" y="21"/>
                    <a:pt x="6" y="20"/>
                    <a:pt x="5" y="20"/>
                  </a:cubicBezTo>
                  <a:cubicBezTo>
                    <a:pt x="5" y="19"/>
                    <a:pt x="5" y="19"/>
                    <a:pt x="5" y="19"/>
                  </a:cubicBezTo>
                  <a:cubicBezTo>
                    <a:pt x="4" y="18"/>
                    <a:pt x="4" y="18"/>
                    <a:pt x="3" y="17"/>
                  </a:cubicBezTo>
                  <a:cubicBezTo>
                    <a:pt x="1" y="14"/>
                    <a:pt x="1" y="9"/>
                    <a:pt x="3" y="5"/>
                  </a:cubicBezTo>
                  <a:cubicBezTo>
                    <a:pt x="5" y="2"/>
                    <a:pt x="7" y="1"/>
                    <a:pt x="11" y="0"/>
                  </a:cubicBezTo>
                  <a:cubicBezTo>
                    <a:pt x="11" y="0"/>
                    <a:pt x="11" y="0"/>
                    <a:pt x="12" y="0"/>
                  </a:cubicBezTo>
                  <a:cubicBezTo>
                    <a:pt x="15" y="0"/>
                    <a:pt x="18" y="2"/>
                    <a:pt x="20" y="5"/>
                  </a:cubicBezTo>
                  <a:cubicBezTo>
                    <a:pt x="22" y="8"/>
                    <a:pt x="21" y="14"/>
                    <a:pt x="20" y="16"/>
                  </a:cubicBezTo>
                  <a:cubicBezTo>
                    <a:pt x="19" y="18"/>
                    <a:pt x="19" y="19"/>
                    <a:pt x="19" y="20"/>
                  </a:cubicBezTo>
                  <a:cubicBezTo>
                    <a:pt x="18" y="21"/>
                    <a:pt x="18" y="21"/>
                    <a:pt x="18" y="21"/>
                  </a:cubicBezTo>
                  <a:cubicBezTo>
                    <a:pt x="18" y="21"/>
                    <a:pt x="18" y="22"/>
                    <a:pt x="18" y="22"/>
                  </a:cubicBezTo>
                  <a:cubicBezTo>
                    <a:pt x="18" y="23"/>
                    <a:pt x="18" y="23"/>
                    <a:pt x="18" y="23"/>
                  </a:cubicBezTo>
                  <a:cubicBezTo>
                    <a:pt x="18" y="23"/>
                    <a:pt x="18" y="24"/>
                    <a:pt x="18" y="24"/>
                  </a:cubicBezTo>
                  <a:cubicBezTo>
                    <a:pt x="17" y="24"/>
                    <a:pt x="17" y="24"/>
                    <a:pt x="17" y="24"/>
                  </a:cubicBezTo>
                  <a:cubicBezTo>
                    <a:pt x="17" y="24"/>
                    <a:pt x="16" y="24"/>
                    <a:pt x="16" y="24"/>
                  </a:cubicBezTo>
                  <a:cubicBezTo>
                    <a:pt x="16" y="24"/>
                    <a:pt x="15" y="24"/>
                    <a:pt x="15" y="24"/>
                  </a:cubicBezTo>
                  <a:cubicBezTo>
                    <a:pt x="15" y="22"/>
                    <a:pt x="14" y="19"/>
                    <a:pt x="15" y="16"/>
                  </a:cubicBezTo>
                  <a:cubicBezTo>
                    <a:pt x="15" y="16"/>
                    <a:pt x="15" y="16"/>
                    <a:pt x="15" y="16"/>
                  </a:cubicBezTo>
                  <a:cubicBezTo>
                    <a:pt x="16" y="15"/>
                    <a:pt x="16" y="15"/>
                    <a:pt x="16" y="14"/>
                  </a:cubicBezTo>
                  <a:cubicBezTo>
                    <a:pt x="17" y="13"/>
                    <a:pt x="17" y="11"/>
                    <a:pt x="17" y="9"/>
                  </a:cubicBezTo>
                  <a:cubicBezTo>
                    <a:pt x="17" y="9"/>
                    <a:pt x="17" y="9"/>
                    <a:pt x="17" y="9"/>
                  </a:cubicBezTo>
                  <a:cubicBezTo>
                    <a:pt x="17" y="8"/>
                    <a:pt x="16" y="8"/>
                    <a:pt x="16" y="8"/>
                  </a:cubicBezTo>
                  <a:cubicBezTo>
                    <a:pt x="16" y="8"/>
                    <a:pt x="16" y="8"/>
                    <a:pt x="15" y="9"/>
                  </a:cubicBezTo>
                  <a:cubicBezTo>
                    <a:pt x="15" y="10"/>
                    <a:pt x="15" y="10"/>
                    <a:pt x="15" y="10"/>
                  </a:cubicBezTo>
                  <a:cubicBezTo>
                    <a:pt x="14" y="12"/>
                    <a:pt x="14" y="13"/>
                    <a:pt x="14" y="15"/>
                  </a:cubicBezTo>
                  <a:cubicBezTo>
                    <a:pt x="13" y="15"/>
                    <a:pt x="13" y="15"/>
                    <a:pt x="13" y="15"/>
                  </a:cubicBezTo>
                  <a:cubicBezTo>
                    <a:pt x="13" y="15"/>
                    <a:pt x="13" y="15"/>
                    <a:pt x="13" y="15"/>
                  </a:cubicBezTo>
                  <a:cubicBezTo>
                    <a:pt x="13" y="13"/>
                    <a:pt x="14" y="12"/>
                    <a:pt x="14" y="10"/>
                  </a:cubicBezTo>
                  <a:cubicBezTo>
                    <a:pt x="14" y="10"/>
                    <a:pt x="14" y="9"/>
                    <a:pt x="14" y="8"/>
                  </a:cubicBezTo>
                  <a:cubicBezTo>
                    <a:pt x="13" y="8"/>
                    <a:pt x="13" y="8"/>
                    <a:pt x="12" y="8"/>
                  </a:cubicBezTo>
                  <a:cubicBezTo>
                    <a:pt x="12" y="8"/>
                    <a:pt x="12" y="8"/>
                    <a:pt x="12" y="8"/>
                  </a:cubicBezTo>
                  <a:cubicBezTo>
                    <a:pt x="11" y="8"/>
                    <a:pt x="11" y="9"/>
                    <a:pt x="11" y="9"/>
                  </a:cubicBezTo>
                  <a:cubicBezTo>
                    <a:pt x="11" y="11"/>
                    <a:pt x="11" y="13"/>
                    <a:pt x="12" y="15"/>
                  </a:cubicBezTo>
                  <a:cubicBezTo>
                    <a:pt x="12" y="15"/>
                    <a:pt x="12" y="15"/>
                    <a:pt x="12" y="15"/>
                  </a:cubicBezTo>
                  <a:cubicBezTo>
                    <a:pt x="12" y="16"/>
                    <a:pt x="12" y="16"/>
                    <a:pt x="11" y="16"/>
                  </a:cubicBezTo>
                  <a:cubicBezTo>
                    <a:pt x="11" y="16"/>
                    <a:pt x="11" y="16"/>
                    <a:pt x="11" y="16"/>
                  </a:cubicBezTo>
                  <a:cubicBezTo>
                    <a:pt x="11" y="14"/>
                    <a:pt x="10" y="12"/>
                    <a:pt x="9" y="11"/>
                  </a:cubicBezTo>
                  <a:cubicBezTo>
                    <a:pt x="9" y="10"/>
                    <a:pt x="9" y="9"/>
                    <a:pt x="8" y="9"/>
                  </a:cubicBezTo>
                  <a:cubicBezTo>
                    <a:pt x="8" y="9"/>
                    <a:pt x="7" y="9"/>
                    <a:pt x="7" y="9"/>
                  </a:cubicBezTo>
                  <a:cubicBezTo>
                    <a:pt x="7" y="9"/>
                    <a:pt x="6" y="9"/>
                    <a:pt x="6" y="9"/>
                  </a:cubicBezTo>
                  <a:cubicBezTo>
                    <a:pt x="5" y="10"/>
                    <a:pt x="5" y="10"/>
                    <a:pt x="5" y="11"/>
                  </a:cubicBezTo>
                  <a:cubicBezTo>
                    <a:pt x="5" y="12"/>
                    <a:pt x="5" y="12"/>
                    <a:pt x="6" y="13"/>
                  </a:cubicBezTo>
                  <a:cubicBezTo>
                    <a:pt x="7" y="14"/>
                    <a:pt x="8" y="15"/>
                    <a:pt x="9" y="16"/>
                  </a:cubicBezTo>
                  <a:cubicBezTo>
                    <a:pt x="10" y="17"/>
                    <a:pt x="10" y="17"/>
                    <a:pt x="10" y="17"/>
                  </a:cubicBezTo>
                  <a:cubicBezTo>
                    <a:pt x="11" y="19"/>
                    <a:pt x="12" y="22"/>
                    <a:pt x="12" y="25"/>
                  </a:cubicBezTo>
                  <a:cubicBezTo>
                    <a:pt x="11" y="25"/>
                    <a:pt x="10" y="25"/>
                    <a:pt x="9" y="26"/>
                  </a:cubicBezTo>
                  <a:cubicBezTo>
                    <a:pt x="9" y="26"/>
                    <a:pt x="9" y="26"/>
                    <a:pt x="9" y="26"/>
                  </a:cubicBezTo>
                  <a:cubicBezTo>
                    <a:pt x="8" y="26"/>
                    <a:pt x="8" y="26"/>
                    <a:pt x="8" y="26"/>
                  </a:cubicBezTo>
                  <a:moveTo>
                    <a:pt x="12" y="0"/>
                  </a:moveTo>
                  <a:cubicBezTo>
                    <a:pt x="11" y="0"/>
                    <a:pt x="11" y="0"/>
                    <a:pt x="11" y="0"/>
                  </a:cubicBezTo>
                  <a:cubicBezTo>
                    <a:pt x="7" y="0"/>
                    <a:pt x="4" y="2"/>
                    <a:pt x="2" y="5"/>
                  </a:cubicBezTo>
                  <a:cubicBezTo>
                    <a:pt x="0" y="9"/>
                    <a:pt x="0" y="14"/>
                    <a:pt x="3" y="17"/>
                  </a:cubicBezTo>
                  <a:cubicBezTo>
                    <a:pt x="3" y="18"/>
                    <a:pt x="4" y="19"/>
                    <a:pt x="4" y="19"/>
                  </a:cubicBezTo>
                  <a:cubicBezTo>
                    <a:pt x="5" y="20"/>
                    <a:pt x="5" y="20"/>
                    <a:pt x="5" y="20"/>
                  </a:cubicBezTo>
                  <a:cubicBezTo>
                    <a:pt x="5" y="21"/>
                    <a:pt x="6" y="22"/>
                    <a:pt x="6" y="23"/>
                  </a:cubicBezTo>
                  <a:cubicBezTo>
                    <a:pt x="6" y="23"/>
                    <a:pt x="6" y="23"/>
                    <a:pt x="6" y="23"/>
                  </a:cubicBezTo>
                  <a:cubicBezTo>
                    <a:pt x="6" y="24"/>
                    <a:pt x="6" y="24"/>
                    <a:pt x="6" y="24"/>
                  </a:cubicBezTo>
                  <a:cubicBezTo>
                    <a:pt x="7" y="25"/>
                    <a:pt x="7" y="25"/>
                    <a:pt x="7" y="26"/>
                  </a:cubicBezTo>
                  <a:cubicBezTo>
                    <a:pt x="8" y="26"/>
                    <a:pt x="8" y="26"/>
                    <a:pt x="8" y="26"/>
                  </a:cubicBezTo>
                  <a:cubicBezTo>
                    <a:pt x="8" y="26"/>
                    <a:pt x="8" y="27"/>
                    <a:pt x="8" y="27"/>
                  </a:cubicBezTo>
                  <a:cubicBezTo>
                    <a:pt x="8" y="28"/>
                    <a:pt x="8" y="28"/>
                    <a:pt x="8" y="28"/>
                  </a:cubicBezTo>
                  <a:cubicBezTo>
                    <a:pt x="8" y="29"/>
                    <a:pt x="8" y="29"/>
                    <a:pt x="8" y="29"/>
                  </a:cubicBezTo>
                  <a:cubicBezTo>
                    <a:pt x="9" y="30"/>
                    <a:pt x="9" y="30"/>
                    <a:pt x="9" y="30"/>
                  </a:cubicBezTo>
                  <a:cubicBezTo>
                    <a:pt x="8" y="30"/>
                    <a:pt x="8" y="30"/>
                    <a:pt x="9" y="31"/>
                  </a:cubicBezTo>
                  <a:cubicBezTo>
                    <a:pt x="9" y="31"/>
                    <a:pt x="9" y="31"/>
                    <a:pt x="9" y="31"/>
                  </a:cubicBezTo>
                  <a:cubicBezTo>
                    <a:pt x="9" y="32"/>
                    <a:pt x="9" y="32"/>
                    <a:pt x="9" y="32"/>
                  </a:cubicBezTo>
                  <a:cubicBezTo>
                    <a:pt x="9" y="33"/>
                    <a:pt x="9" y="33"/>
                    <a:pt x="9" y="33"/>
                  </a:cubicBezTo>
                  <a:cubicBezTo>
                    <a:pt x="9" y="33"/>
                    <a:pt x="9" y="33"/>
                    <a:pt x="9" y="33"/>
                  </a:cubicBezTo>
                  <a:cubicBezTo>
                    <a:pt x="9" y="34"/>
                    <a:pt x="10" y="34"/>
                    <a:pt x="11" y="35"/>
                  </a:cubicBezTo>
                  <a:cubicBezTo>
                    <a:pt x="12" y="35"/>
                    <a:pt x="13" y="36"/>
                    <a:pt x="14" y="36"/>
                  </a:cubicBezTo>
                  <a:cubicBezTo>
                    <a:pt x="15" y="36"/>
                    <a:pt x="16" y="35"/>
                    <a:pt x="17" y="35"/>
                  </a:cubicBezTo>
                  <a:cubicBezTo>
                    <a:pt x="17" y="34"/>
                    <a:pt x="19" y="32"/>
                    <a:pt x="18" y="32"/>
                  </a:cubicBezTo>
                  <a:cubicBezTo>
                    <a:pt x="19" y="31"/>
                    <a:pt x="19" y="31"/>
                    <a:pt x="19" y="31"/>
                  </a:cubicBezTo>
                  <a:cubicBezTo>
                    <a:pt x="18" y="31"/>
                    <a:pt x="18" y="31"/>
                    <a:pt x="18" y="31"/>
                  </a:cubicBezTo>
                  <a:cubicBezTo>
                    <a:pt x="18" y="31"/>
                    <a:pt x="18" y="31"/>
                    <a:pt x="18" y="31"/>
                  </a:cubicBezTo>
                  <a:cubicBezTo>
                    <a:pt x="19" y="30"/>
                    <a:pt x="19" y="30"/>
                    <a:pt x="19" y="30"/>
                  </a:cubicBezTo>
                  <a:cubicBezTo>
                    <a:pt x="18" y="30"/>
                    <a:pt x="18" y="30"/>
                    <a:pt x="18" y="30"/>
                  </a:cubicBezTo>
                  <a:cubicBezTo>
                    <a:pt x="19" y="30"/>
                    <a:pt x="19" y="30"/>
                    <a:pt x="19" y="30"/>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8"/>
                    <a:pt x="18" y="28"/>
                    <a:pt x="18" y="28"/>
                  </a:cubicBezTo>
                  <a:cubicBezTo>
                    <a:pt x="18" y="28"/>
                    <a:pt x="18" y="28"/>
                    <a:pt x="18" y="28"/>
                  </a:cubicBezTo>
                  <a:cubicBezTo>
                    <a:pt x="18" y="27"/>
                    <a:pt x="18" y="27"/>
                    <a:pt x="18" y="27"/>
                  </a:cubicBezTo>
                  <a:cubicBezTo>
                    <a:pt x="18" y="27"/>
                    <a:pt x="18" y="27"/>
                    <a:pt x="18" y="27"/>
                  </a:cubicBezTo>
                  <a:cubicBezTo>
                    <a:pt x="18" y="26"/>
                    <a:pt x="18" y="26"/>
                    <a:pt x="18" y="26"/>
                  </a:cubicBezTo>
                  <a:cubicBezTo>
                    <a:pt x="18" y="26"/>
                    <a:pt x="18" y="26"/>
                    <a:pt x="18" y="26"/>
                  </a:cubicBezTo>
                  <a:cubicBezTo>
                    <a:pt x="18" y="25"/>
                    <a:pt x="19" y="24"/>
                    <a:pt x="19" y="23"/>
                  </a:cubicBezTo>
                  <a:cubicBezTo>
                    <a:pt x="19" y="22"/>
                    <a:pt x="19" y="22"/>
                    <a:pt x="19" y="22"/>
                  </a:cubicBezTo>
                  <a:cubicBezTo>
                    <a:pt x="19" y="22"/>
                    <a:pt x="19" y="21"/>
                    <a:pt x="19" y="21"/>
                  </a:cubicBezTo>
                  <a:cubicBezTo>
                    <a:pt x="19" y="20"/>
                    <a:pt x="19" y="20"/>
                    <a:pt x="19" y="20"/>
                  </a:cubicBezTo>
                  <a:cubicBezTo>
                    <a:pt x="20" y="19"/>
                    <a:pt x="20" y="18"/>
                    <a:pt x="21" y="17"/>
                  </a:cubicBezTo>
                  <a:cubicBezTo>
                    <a:pt x="22" y="14"/>
                    <a:pt x="23" y="8"/>
                    <a:pt x="21" y="4"/>
                  </a:cubicBezTo>
                  <a:cubicBezTo>
                    <a:pt x="19" y="2"/>
                    <a:pt x="17" y="0"/>
                    <a:pt x="1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7" name="Freeform 113"/>
            <p:cNvSpPr/>
            <p:nvPr/>
          </p:nvSpPr>
          <p:spPr bwMode="auto">
            <a:xfrm>
              <a:off x="4253" y="2198"/>
              <a:ext cx="5" cy="22"/>
            </a:xfrm>
            <a:custGeom>
              <a:avLst/>
              <a:gdLst>
                <a:gd name="T0" fmla="*/ 0 w 2"/>
                <a:gd name="T1" fmla="*/ 0 h 9"/>
                <a:gd name="T2" fmla="*/ 0 w 2"/>
                <a:gd name="T3" fmla="*/ 1 h 9"/>
                <a:gd name="T4" fmla="*/ 1 w 2"/>
                <a:gd name="T5" fmla="*/ 9 h 9"/>
                <a:gd name="T6" fmla="*/ 2 w 2"/>
                <a:gd name="T7" fmla="*/ 9 h 9"/>
                <a:gd name="T8" fmla="*/ 2 w 2"/>
                <a:gd name="T9" fmla="*/ 9 h 9"/>
                <a:gd name="T10" fmla="*/ 2 w 2"/>
                <a:gd name="T11" fmla="*/ 9 h 9"/>
                <a:gd name="T12" fmla="*/ 1 w 2"/>
                <a:gd name="T13" fmla="*/ 1 h 9"/>
                <a:gd name="T14" fmla="*/ 0 w 2"/>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9">
                  <a:moveTo>
                    <a:pt x="0" y="0"/>
                  </a:moveTo>
                  <a:cubicBezTo>
                    <a:pt x="0" y="1"/>
                    <a:pt x="0" y="1"/>
                    <a:pt x="0" y="1"/>
                  </a:cubicBezTo>
                  <a:cubicBezTo>
                    <a:pt x="0" y="4"/>
                    <a:pt x="1" y="6"/>
                    <a:pt x="1" y="9"/>
                  </a:cubicBezTo>
                  <a:cubicBezTo>
                    <a:pt x="2" y="9"/>
                    <a:pt x="2" y="9"/>
                    <a:pt x="2" y="9"/>
                  </a:cubicBezTo>
                  <a:cubicBezTo>
                    <a:pt x="2" y="9"/>
                    <a:pt x="2" y="9"/>
                    <a:pt x="2" y="9"/>
                  </a:cubicBezTo>
                  <a:cubicBezTo>
                    <a:pt x="2" y="9"/>
                    <a:pt x="2" y="9"/>
                    <a:pt x="2" y="9"/>
                  </a:cubicBezTo>
                  <a:cubicBezTo>
                    <a:pt x="1" y="6"/>
                    <a:pt x="1" y="3"/>
                    <a:pt x="1" y="1"/>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8" name="Freeform 114"/>
            <p:cNvSpPr/>
            <p:nvPr/>
          </p:nvSpPr>
          <p:spPr bwMode="auto">
            <a:xfrm>
              <a:off x="4281" y="2210"/>
              <a:ext cx="15" cy="12"/>
            </a:xfrm>
            <a:custGeom>
              <a:avLst/>
              <a:gdLst>
                <a:gd name="T0" fmla="*/ 12 w 15"/>
                <a:gd name="T1" fmla="*/ 0 h 12"/>
                <a:gd name="T2" fmla="*/ 0 w 15"/>
                <a:gd name="T3" fmla="*/ 10 h 12"/>
                <a:gd name="T4" fmla="*/ 0 w 15"/>
                <a:gd name="T5" fmla="*/ 12 h 12"/>
                <a:gd name="T6" fmla="*/ 3 w 15"/>
                <a:gd name="T7" fmla="*/ 12 h 12"/>
                <a:gd name="T8" fmla="*/ 3 w 15"/>
                <a:gd name="T9" fmla="*/ 12 h 12"/>
                <a:gd name="T10" fmla="*/ 15 w 15"/>
                <a:gd name="T11" fmla="*/ 3 h 12"/>
                <a:gd name="T12" fmla="*/ 15 w 15"/>
                <a:gd name="T13" fmla="*/ 0 h 12"/>
                <a:gd name="T14" fmla="*/ 12 w 15"/>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2">
                  <a:moveTo>
                    <a:pt x="12" y="0"/>
                  </a:moveTo>
                  <a:lnTo>
                    <a:pt x="0" y="10"/>
                  </a:lnTo>
                  <a:lnTo>
                    <a:pt x="0" y="12"/>
                  </a:lnTo>
                  <a:lnTo>
                    <a:pt x="3" y="12"/>
                  </a:lnTo>
                  <a:lnTo>
                    <a:pt x="3" y="12"/>
                  </a:lnTo>
                  <a:lnTo>
                    <a:pt x="15" y="3"/>
                  </a:lnTo>
                  <a:lnTo>
                    <a:pt x="15"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9" name="Freeform 115"/>
            <p:cNvSpPr/>
            <p:nvPr/>
          </p:nvSpPr>
          <p:spPr bwMode="auto">
            <a:xfrm>
              <a:off x="4281" y="2210"/>
              <a:ext cx="15" cy="12"/>
            </a:xfrm>
            <a:custGeom>
              <a:avLst/>
              <a:gdLst>
                <a:gd name="T0" fmla="*/ 12 w 15"/>
                <a:gd name="T1" fmla="*/ 0 h 12"/>
                <a:gd name="T2" fmla="*/ 0 w 15"/>
                <a:gd name="T3" fmla="*/ 10 h 12"/>
                <a:gd name="T4" fmla="*/ 0 w 15"/>
                <a:gd name="T5" fmla="*/ 12 h 12"/>
                <a:gd name="T6" fmla="*/ 3 w 15"/>
                <a:gd name="T7" fmla="*/ 12 h 12"/>
                <a:gd name="T8" fmla="*/ 3 w 15"/>
                <a:gd name="T9" fmla="*/ 12 h 12"/>
                <a:gd name="T10" fmla="*/ 15 w 15"/>
                <a:gd name="T11" fmla="*/ 3 h 12"/>
                <a:gd name="T12" fmla="*/ 15 w 15"/>
                <a:gd name="T13" fmla="*/ 0 h 12"/>
                <a:gd name="T14" fmla="*/ 12 w 15"/>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2">
                  <a:moveTo>
                    <a:pt x="12" y="0"/>
                  </a:moveTo>
                  <a:lnTo>
                    <a:pt x="0" y="10"/>
                  </a:lnTo>
                  <a:lnTo>
                    <a:pt x="0" y="12"/>
                  </a:lnTo>
                  <a:lnTo>
                    <a:pt x="3" y="12"/>
                  </a:lnTo>
                  <a:lnTo>
                    <a:pt x="3" y="12"/>
                  </a:lnTo>
                  <a:lnTo>
                    <a:pt x="15" y="3"/>
                  </a:lnTo>
                  <a:lnTo>
                    <a:pt x="15" y="0"/>
                  </a:lnTo>
                  <a:lnTo>
                    <a:pt x="1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0" name="Freeform 116"/>
            <p:cNvSpPr/>
            <p:nvPr/>
          </p:nvSpPr>
          <p:spPr bwMode="auto">
            <a:xfrm>
              <a:off x="4293" y="2239"/>
              <a:ext cx="14" cy="4"/>
            </a:xfrm>
            <a:custGeom>
              <a:avLst/>
              <a:gdLst>
                <a:gd name="T0" fmla="*/ 6 w 6"/>
                <a:gd name="T1" fmla="*/ 0 h 2"/>
                <a:gd name="T2" fmla="*/ 0 w 6"/>
                <a:gd name="T3" fmla="*/ 1 h 2"/>
                <a:gd name="T4" fmla="*/ 0 w 6"/>
                <a:gd name="T5" fmla="*/ 2 h 2"/>
                <a:gd name="T6" fmla="*/ 0 w 6"/>
                <a:gd name="T7" fmla="*/ 2 h 2"/>
                <a:gd name="T8" fmla="*/ 6 w 6"/>
                <a:gd name="T9" fmla="*/ 0 h 2"/>
                <a:gd name="T10" fmla="*/ 6 w 6"/>
                <a:gd name="T11" fmla="*/ 0 h 2"/>
                <a:gd name="T12" fmla="*/ 6 w 6"/>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6" h="2">
                  <a:moveTo>
                    <a:pt x="6" y="0"/>
                  </a:moveTo>
                  <a:cubicBezTo>
                    <a:pt x="4" y="1"/>
                    <a:pt x="2" y="1"/>
                    <a:pt x="0" y="1"/>
                  </a:cubicBezTo>
                  <a:cubicBezTo>
                    <a:pt x="0" y="2"/>
                    <a:pt x="0" y="2"/>
                    <a:pt x="0" y="2"/>
                  </a:cubicBezTo>
                  <a:cubicBezTo>
                    <a:pt x="0" y="2"/>
                    <a:pt x="0" y="2"/>
                    <a:pt x="0" y="2"/>
                  </a:cubicBezTo>
                  <a:cubicBezTo>
                    <a:pt x="2" y="2"/>
                    <a:pt x="4" y="1"/>
                    <a:pt x="6" y="0"/>
                  </a:cubicBezTo>
                  <a:cubicBezTo>
                    <a:pt x="6" y="0"/>
                    <a:pt x="6"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1" name="Freeform 117"/>
            <p:cNvSpPr/>
            <p:nvPr/>
          </p:nvSpPr>
          <p:spPr bwMode="auto">
            <a:xfrm>
              <a:off x="4293" y="2262"/>
              <a:ext cx="12" cy="10"/>
            </a:xfrm>
            <a:custGeom>
              <a:avLst/>
              <a:gdLst>
                <a:gd name="T0" fmla="*/ 3 w 12"/>
                <a:gd name="T1" fmla="*/ 0 h 10"/>
                <a:gd name="T2" fmla="*/ 0 w 12"/>
                <a:gd name="T3" fmla="*/ 0 h 10"/>
                <a:gd name="T4" fmla="*/ 0 w 12"/>
                <a:gd name="T5" fmla="*/ 3 h 10"/>
                <a:gd name="T6" fmla="*/ 12 w 12"/>
                <a:gd name="T7" fmla="*/ 10 h 10"/>
                <a:gd name="T8" fmla="*/ 12 w 12"/>
                <a:gd name="T9" fmla="*/ 10 h 10"/>
                <a:gd name="T10" fmla="*/ 12 w 12"/>
                <a:gd name="T11" fmla="*/ 10 h 10"/>
                <a:gd name="T12" fmla="*/ 12 w 12"/>
                <a:gd name="T13" fmla="*/ 8 h 10"/>
                <a:gd name="T14" fmla="*/ 3 w 12"/>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0">
                  <a:moveTo>
                    <a:pt x="3" y="0"/>
                  </a:moveTo>
                  <a:lnTo>
                    <a:pt x="0" y="0"/>
                  </a:lnTo>
                  <a:lnTo>
                    <a:pt x="0" y="3"/>
                  </a:lnTo>
                  <a:lnTo>
                    <a:pt x="12" y="10"/>
                  </a:lnTo>
                  <a:lnTo>
                    <a:pt x="12" y="10"/>
                  </a:lnTo>
                  <a:lnTo>
                    <a:pt x="12" y="10"/>
                  </a:lnTo>
                  <a:lnTo>
                    <a:pt x="12" y="8"/>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2" name="Freeform 118"/>
            <p:cNvSpPr/>
            <p:nvPr/>
          </p:nvSpPr>
          <p:spPr bwMode="auto">
            <a:xfrm>
              <a:off x="4293" y="2262"/>
              <a:ext cx="12" cy="10"/>
            </a:xfrm>
            <a:custGeom>
              <a:avLst/>
              <a:gdLst>
                <a:gd name="T0" fmla="*/ 3 w 12"/>
                <a:gd name="T1" fmla="*/ 0 h 10"/>
                <a:gd name="T2" fmla="*/ 0 w 12"/>
                <a:gd name="T3" fmla="*/ 0 h 10"/>
                <a:gd name="T4" fmla="*/ 0 w 12"/>
                <a:gd name="T5" fmla="*/ 3 h 10"/>
                <a:gd name="T6" fmla="*/ 12 w 12"/>
                <a:gd name="T7" fmla="*/ 10 h 10"/>
                <a:gd name="T8" fmla="*/ 12 w 12"/>
                <a:gd name="T9" fmla="*/ 10 h 10"/>
                <a:gd name="T10" fmla="*/ 12 w 12"/>
                <a:gd name="T11" fmla="*/ 10 h 10"/>
                <a:gd name="T12" fmla="*/ 12 w 12"/>
                <a:gd name="T13" fmla="*/ 8 h 10"/>
                <a:gd name="T14" fmla="*/ 3 w 12"/>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0">
                  <a:moveTo>
                    <a:pt x="3" y="0"/>
                  </a:moveTo>
                  <a:lnTo>
                    <a:pt x="0" y="0"/>
                  </a:lnTo>
                  <a:lnTo>
                    <a:pt x="0" y="3"/>
                  </a:lnTo>
                  <a:lnTo>
                    <a:pt x="12" y="10"/>
                  </a:lnTo>
                  <a:lnTo>
                    <a:pt x="12" y="10"/>
                  </a:lnTo>
                  <a:lnTo>
                    <a:pt x="12" y="10"/>
                  </a:lnTo>
                  <a:lnTo>
                    <a:pt x="12" y="8"/>
                  </a:lnTo>
                  <a:lnTo>
                    <a:pt x="3"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3" name="Freeform 119"/>
            <p:cNvSpPr/>
            <p:nvPr/>
          </p:nvSpPr>
          <p:spPr bwMode="auto">
            <a:xfrm>
              <a:off x="4222" y="2217"/>
              <a:ext cx="12" cy="10"/>
            </a:xfrm>
            <a:custGeom>
              <a:avLst/>
              <a:gdLst>
                <a:gd name="T0" fmla="*/ 0 w 5"/>
                <a:gd name="T1" fmla="*/ 0 h 4"/>
                <a:gd name="T2" fmla="*/ 0 w 5"/>
                <a:gd name="T3" fmla="*/ 0 h 4"/>
                <a:gd name="T4" fmla="*/ 0 w 5"/>
                <a:gd name="T5" fmla="*/ 1 h 4"/>
                <a:gd name="T6" fmla="*/ 4 w 5"/>
                <a:gd name="T7" fmla="*/ 4 h 4"/>
                <a:gd name="T8" fmla="*/ 4 w 5"/>
                <a:gd name="T9" fmla="*/ 4 h 4"/>
                <a:gd name="T10" fmla="*/ 5 w 5"/>
                <a:gd name="T11" fmla="*/ 4 h 4"/>
                <a:gd name="T12" fmla="*/ 5 w 5"/>
                <a:gd name="T13" fmla="*/ 4 h 4"/>
                <a:gd name="T14" fmla="*/ 0 w 5"/>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0" y="0"/>
                  </a:moveTo>
                  <a:cubicBezTo>
                    <a:pt x="0" y="0"/>
                    <a:pt x="0" y="0"/>
                    <a:pt x="0" y="0"/>
                  </a:cubicBezTo>
                  <a:cubicBezTo>
                    <a:pt x="0" y="1"/>
                    <a:pt x="0" y="1"/>
                    <a:pt x="0" y="1"/>
                  </a:cubicBezTo>
                  <a:cubicBezTo>
                    <a:pt x="1" y="2"/>
                    <a:pt x="3" y="3"/>
                    <a:pt x="4" y="4"/>
                  </a:cubicBezTo>
                  <a:cubicBezTo>
                    <a:pt x="4" y="4"/>
                    <a:pt x="4" y="4"/>
                    <a:pt x="4" y="4"/>
                  </a:cubicBezTo>
                  <a:cubicBezTo>
                    <a:pt x="5" y="4"/>
                    <a:pt x="5" y="4"/>
                    <a:pt x="5" y="4"/>
                  </a:cubicBezTo>
                  <a:cubicBezTo>
                    <a:pt x="5" y="4"/>
                    <a:pt x="5" y="4"/>
                    <a:pt x="5" y="4"/>
                  </a:cubicBezTo>
                  <a:cubicBezTo>
                    <a:pt x="3" y="2"/>
                    <a:pt x="2" y="1"/>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4" name="Freeform 120"/>
            <p:cNvSpPr/>
            <p:nvPr/>
          </p:nvSpPr>
          <p:spPr bwMode="auto">
            <a:xfrm>
              <a:off x="4215" y="2248"/>
              <a:ext cx="14" cy="3"/>
            </a:xfrm>
            <a:custGeom>
              <a:avLst/>
              <a:gdLst>
                <a:gd name="T0" fmla="*/ 0 w 6"/>
                <a:gd name="T1" fmla="*/ 0 h 1"/>
                <a:gd name="T2" fmla="*/ 0 w 6"/>
                <a:gd name="T3" fmla="*/ 0 h 1"/>
                <a:gd name="T4" fmla="*/ 0 w 6"/>
                <a:gd name="T5" fmla="*/ 0 h 1"/>
                <a:gd name="T6" fmla="*/ 6 w 6"/>
                <a:gd name="T7" fmla="*/ 1 h 1"/>
                <a:gd name="T8" fmla="*/ 6 w 6"/>
                <a:gd name="T9" fmla="*/ 1 h 1"/>
                <a:gd name="T10" fmla="*/ 6 w 6"/>
                <a:gd name="T11" fmla="*/ 1 h 1"/>
                <a:gd name="T12" fmla="*/ 6 w 6"/>
                <a:gd name="T13" fmla="*/ 0 h 1"/>
                <a:gd name="T14" fmla="*/ 0 w 6"/>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
                  <a:moveTo>
                    <a:pt x="0" y="0"/>
                  </a:moveTo>
                  <a:cubicBezTo>
                    <a:pt x="0" y="0"/>
                    <a:pt x="0" y="0"/>
                    <a:pt x="0" y="0"/>
                  </a:cubicBezTo>
                  <a:cubicBezTo>
                    <a:pt x="0" y="0"/>
                    <a:pt x="0" y="0"/>
                    <a:pt x="0" y="0"/>
                  </a:cubicBezTo>
                  <a:cubicBezTo>
                    <a:pt x="2" y="0"/>
                    <a:pt x="4" y="1"/>
                    <a:pt x="6" y="1"/>
                  </a:cubicBezTo>
                  <a:cubicBezTo>
                    <a:pt x="6" y="1"/>
                    <a:pt x="6" y="1"/>
                    <a:pt x="6" y="1"/>
                  </a:cubicBezTo>
                  <a:cubicBezTo>
                    <a:pt x="6" y="1"/>
                    <a:pt x="6" y="1"/>
                    <a:pt x="6" y="1"/>
                  </a:cubicBezTo>
                  <a:cubicBezTo>
                    <a:pt x="6" y="0"/>
                    <a:pt x="6" y="0"/>
                    <a:pt x="6" y="0"/>
                  </a:cubicBezTo>
                  <a:cubicBezTo>
                    <a:pt x="4" y="0"/>
                    <a:pt x="2"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5" name="Freeform 121"/>
            <p:cNvSpPr/>
            <p:nvPr/>
          </p:nvSpPr>
          <p:spPr bwMode="auto">
            <a:xfrm>
              <a:off x="4224" y="2272"/>
              <a:ext cx="10" cy="14"/>
            </a:xfrm>
            <a:custGeom>
              <a:avLst/>
              <a:gdLst>
                <a:gd name="T0" fmla="*/ 4 w 4"/>
                <a:gd name="T1" fmla="*/ 0 h 6"/>
                <a:gd name="T2" fmla="*/ 4 w 4"/>
                <a:gd name="T3" fmla="*/ 0 h 6"/>
                <a:gd name="T4" fmla="*/ 2 w 4"/>
                <a:gd name="T5" fmla="*/ 3 h 6"/>
                <a:gd name="T6" fmla="*/ 0 w 4"/>
                <a:gd name="T7" fmla="*/ 5 h 6"/>
                <a:gd name="T8" fmla="*/ 0 w 4"/>
                <a:gd name="T9" fmla="*/ 5 h 6"/>
                <a:gd name="T10" fmla="*/ 0 w 4"/>
                <a:gd name="T11" fmla="*/ 6 h 6"/>
                <a:gd name="T12" fmla="*/ 0 w 4"/>
                <a:gd name="T13" fmla="*/ 5 h 6"/>
                <a:gd name="T14" fmla="*/ 2 w 4"/>
                <a:gd name="T15" fmla="*/ 3 h 6"/>
                <a:gd name="T16" fmla="*/ 4 w 4"/>
                <a:gd name="T17" fmla="*/ 1 h 6"/>
                <a:gd name="T18" fmla="*/ 4 w 4"/>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6">
                  <a:moveTo>
                    <a:pt x="4" y="0"/>
                  </a:moveTo>
                  <a:cubicBezTo>
                    <a:pt x="4" y="0"/>
                    <a:pt x="4" y="0"/>
                    <a:pt x="4" y="0"/>
                  </a:cubicBezTo>
                  <a:cubicBezTo>
                    <a:pt x="3" y="1"/>
                    <a:pt x="2" y="2"/>
                    <a:pt x="2" y="3"/>
                  </a:cubicBezTo>
                  <a:cubicBezTo>
                    <a:pt x="1" y="3"/>
                    <a:pt x="0" y="4"/>
                    <a:pt x="0" y="5"/>
                  </a:cubicBezTo>
                  <a:cubicBezTo>
                    <a:pt x="0" y="5"/>
                    <a:pt x="0" y="5"/>
                    <a:pt x="0" y="5"/>
                  </a:cubicBezTo>
                  <a:cubicBezTo>
                    <a:pt x="0" y="6"/>
                    <a:pt x="0" y="6"/>
                    <a:pt x="0" y="6"/>
                  </a:cubicBezTo>
                  <a:cubicBezTo>
                    <a:pt x="0" y="5"/>
                    <a:pt x="0" y="5"/>
                    <a:pt x="0" y="5"/>
                  </a:cubicBezTo>
                  <a:cubicBezTo>
                    <a:pt x="1" y="4"/>
                    <a:pt x="2" y="4"/>
                    <a:pt x="2" y="3"/>
                  </a:cubicBezTo>
                  <a:cubicBezTo>
                    <a:pt x="3" y="3"/>
                    <a:pt x="4" y="2"/>
                    <a:pt x="4" y="1"/>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6" name="Freeform 122"/>
            <p:cNvSpPr/>
            <p:nvPr/>
          </p:nvSpPr>
          <p:spPr bwMode="auto">
            <a:xfrm>
              <a:off x="3825" y="2082"/>
              <a:ext cx="107" cy="85"/>
            </a:xfrm>
            <a:custGeom>
              <a:avLst/>
              <a:gdLst>
                <a:gd name="T0" fmla="*/ 9 w 107"/>
                <a:gd name="T1" fmla="*/ 0 h 85"/>
                <a:gd name="T2" fmla="*/ 7 w 107"/>
                <a:gd name="T3" fmla="*/ 0 h 85"/>
                <a:gd name="T4" fmla="*/ 7 w 107"/>
                <a:gd name="T5" fmla="*/ 9 h 85"/>
                <a:gd name="T6" fmla="*/ 4 w 107"/>
                <a:gd name="T7" fmla="*/ 9 h 85"/>
                <a:gd name="T8" fmla="*/ 4 w 107"/>
                <a:gd name="T9" fmla="*/ 9 h 85"/>
                <a:gd name="T10" fmla="*/ 4 w 107"/>
                <a:gd name="T11" fmla="*/ 12 h 85"/>
                <a:gd name="T12" fmla="*/ 7 w 107"/>
                <a:gd name="T13" fmla="*/ 12 h 85"/>
                <a:gd name="T14" fmla="*/ 7 w 107"/>
                <a:gd name="T15" fmla="*/ 19 h 85"/>
                <a:gd name="T16" fmla="*/ 4 w 107"/>
                <a:gd name="T17" fmla="*/ 19 h 85"/>
                <a:gd name="T18" fmla="*/ 4 w 107"/>
                <a:gd name="T19" fmla="*/ 19 h 85"/>
                <a:gd name="T20" fmla="*/ 4 w 107"/>
                <a:gd name="T21" fmla="*/ 21 h 85"/>
                <a:gd name="T22" fmla="*/ 7 w 107"/>
                <a:gd name="T23" fmla="*/ 21 h 85"/>
                <a:gd name="T24" fmla="*/ 7 w 107"/>
                <a:gd name="T25" fmla="*/ 28 h 85"/>
                <a:gd name="T26" fmla="*/ 4 w 107"/>
                <a:gd name="T27" fmla="*/ 28 h 85"/>
                <a:gd name="T28" fmla="*/ 4 w 107"/>
                <a:gd name="T29" fmla="*/ 31 h 85"/>
                <a:gd name="T30" fmla="*/ 4 w 107"/>
                <a:gd name="T31" fmla="*/ 31 h 85"/>
                <a:gd name="T32" fmla="*/ 7 w 107"/>
                <a:gd name="T33" fmla="*/ 31 h 85"/>
                <a:gd name="T34" fmla="*/ 7 w 107"/>
                <a:gd name="T35" fmla="*/ 40 h 85"/>
                <a:gd name="T36" fmla="*/ 4 w 107"/>
                <a:gd name="T37" fmla="*/ 40 h 85"/>
                <a:gd name="T38" fmla="*/ 4 w 107"/>
                <a:gd name="T39" fmla="*/ 43 h 85"/>
                <a:gd name="T40" fmla="*/ 4 w 107"/>
                <a:gd name="T41" fmla="*/ 43 h 85"/>
                <a:gd name="T42" fmla="*/ 7 w 107"/>
                <a:gd name="T43" fmla="*/ 43 h 85"/>
                <a:gd name="T44" fmla="*/ 7 w 107"/>
                <a:gd name="T45" fmla="*/ 52 h 85"/>
                <a:gd name="T46" fmla="*/ 4 w 107"/>
                <a:gd name="T47" fmla="*/ 52 h 85"/>
                <a:gd name="T48" fmla="*/ 4 w 107"/>
                <a:gd name="T49" fmla="*/ 52 h 85"/>
                <a:gd name="T50" fmla="*/ 4 w 107"/>
                <a:gd name="T51" fmla="*/ 54 h 85"/>
                <a:gd name="T52" fmla="*/ 7 w 107"/>
                <a:gd name="T53" fmla="*/ 54 h 85"/>
                <a:gd name="T54" fmla="*/ 7 w 107"/>
                <a:gd name="T55" fmla="*/ 64 h 85"/>
                <a:gd name="T56" fmla="*/ 4 w 107"/>
                <a:gd name="T57" fmla="*/ 64 h 85"/>
                <a:gd name="T58" fmla="*/ 4 w 107"/>
                <a:gd name="T59" fmla="*/ 64 h 85"/>
                <a:gd name="T60" fmla="*/ 4 w 107"/>
                <a:gd name="T61" fmla="*/ 66 h 85"/>
                <a:gd name="T62" fmla="*/ 7 w 107"/>
                <a:gd name="T63" fmla="*/ 66 h 85"/>
                <a:gd name="T64" fmla="*/ 7 w 107"/>
                <a:gd name="T65" fmla="*/ 73 h 85"/>
                <a:gd name="T66" fmla="*/ 0 w 107"/>
                <a:gd name="T67" fmla="*/ 73 h 85"/>
                <a:gd name="T68" fmla="*/ 0 w 107"/>
                <a:gd name="T69" fmla="*/ 76 h 85"/>
                <a:gd name="T70" fmla="*/ 0 w 107"/>
                <a:gd name="T71" fmla="*/ 76 h 85"/>
                <a:gd name="T72" fmla="*/ 7 w 107"/>
                <a:gd name="T73" fmla="*/ 76 h 85"/>
                <a:gd name="T74" fmla="*/ 7 w 107"/>
                <a:gd name="T75" fmla="*/ 85 h 85"/>
                <a:gd name="T76" fmla="*/ 9 w 107"/>
                <a:gd name="T77" fmla="*/ 85 h 85"/>
                <a:gd name="T78" fmla="*/ 9 w 107"/>
                <a:gd name="T79" fmla="*/ 85 h 85"/>
                <a:gd name="T80" fmla="*/ 9 w 107"/>
                <a:gd name="T81" fmla="*/ 76 h 85"/>
                <a:gd name="T82" fmla="*/ 107 w 107"/>
                <a:gd name="T83" fmla="*/ 76 h 85"/>
                <a:gd name="T84" fmla="*/ 107 w 107"/>
                <a:gd name="T85" fmla="*/ 76 h 85"/>
                <a:gd name="T86" fmla="*/ 107 w 107"/>
                <a:gd name="T87" fmla="*/ 73 h 85"/>
                <a:gd name="T88" fmla="*/ 9 w 107"/>
                <a:gd name="T89" fmla="*/ 73 h 85"/>
                <a:gd name="T90" fmla="*/ 9 w 107"/>
                <a:gd name="T91" fmla="*/ 0 h 85"/>
                <a:gd name="T92" fmla="*/ 9 w 107"/>
                <a:gd name="T93"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7" h="85">
                  <a:moveTo>
                    <a:pt x="9" y="0"/>
                  </a:moveTo>
                  <a:lnTo>
                    <a:pt x="7" y="0"/>
                  </a:lnTo>
                  <a:lnTo>
                    <a:pt x="7" y="9"/>
                  </a:lnTo>
                  <a:lnTo>
                    <a:pt x="4" y="9"/>
                  </a:lnTo>
                  <a:lnTo>
                    <a:pt x="4" y="9"/>
                  </a:lnTo>
                  <a:lnTo>
                    <a:pt x="4" y="12"/>
                  </a:lnTo>
                  <a:lnTo>
                    <a:pt x="7" y="12"/>
                  </a:lnTo>
                  <a:lnTo>
                    <a:pt x="7" y="19"/>
                  </a:lnTo>
                  <a:lnTo>
                    <a:pt x="4" y="19"/>
                  </a:lnTo>
                  <a:lnTo>
                    <a:pt x="4" y="19"/>
                  </a:lnTo>
                  <a:lnTo>
                    <a:pt x="4" y="21"/>
                  </a:lnTo>
                  <a:lnTo>
                    <a:pt x="7" y="21"/>
                  </a:lnTo>
                  <a:lnTo>
                    <a:pt x="7" y="28"/>
                  </a:lnTo>
                  <a:lnTo>
                    <a:pt x="4" y="28"/>
                  </a:lnTo>
                  <a:lnTo>
                    <a:pt x="4" y="31"/>
                  </a:lnTo>
                  <a:lnTo>
                    <a:pt x="4" y="31"/>
                  </a:lnTo>
                  <a:lnTo>
                    <a:pt x="7" y="31"/>
                  </a:lnTo>
                  <a:lnTo>
                    <a:pt x="7" y="40"/>
                  </a:lnTo>
                  <a:lnTo>
                    <a:pt x="4" y="40"/>
                  </a:lnTo>
                  <a:lnTo>
                    <a:pt x="4" y="43"/>
                  </a:lnTo>
                  <a:lnTo>
                    <a:pt x="4" y="43"/>
                  </a:lnTo>
                  <a:lnTo>
                    <a:pt x="7" y="43"/>
                  </a:lnTo>
                  <a:lnTo>
                    <a:pt x="7" y="52"/>
                  </a:lnTo>
                  <a:lnTo>
                    <a:pt x="4" y="52"/>
                  </a:lnTo>
                  <a:lnTo>
                    <a:pt x="4" y="52"/>
                  </a:lnTo>
                  <a:lnTo>
                    <a:pt x="4" y="54"/>
                  </a:lnTo>
                  <a:lnTo>
                    <a:pt x="7" y="54"/>
                  </a:lnTo>
                  <a:lnTo>
                    <a:pt x="7" y="64"/>
                  </a:lnTo>
                  <a:lnTo>
                    <a:pt x="4" y="64"/>
                  </a:lnTo>
                  <a:lnTo>
                    <a:pt x="4" y="64"/>
                  </a:lnTo>
                  <a:lnTo>
                    <a:pt x="4" y="66"/>
                  </a:lnTo>
                  <a:lnTo>
                    <a:pt x="7" y="66"/>
                  </a:lnTo>
                  <a:lnTo>
                    <a:pt x="7" y="73"/>
                  </a:lnTo>
                  <a:lnTo>
                    <a:pt x="0" y="73"/>
                  </a:lnTo>
                  <a:lnTo>
                    <a:pt x="0" y="76"/>
                  </a:lnTo>
                  <a:lnTo>
                    <a:pt x="0" y="76"/>
                  </a:lnTo>
                  <a:lnTo>
                    <a:pt x="7" y="76"/>
                  </a:lnTo>
                  <a:lnTo>
                    <a:pt x="7" y="85"/>
                  </a:lnTo>
                  <a:lnTo>
                    <a:pt x="9" y="85"/>
                  </a:lnTo>
                  <a:lnTo>
                    <a:pt x="9" y="85"/>
                  </a:lnTo>
                  <a:lnTo>
                    <a:pt x="9" y="76"/>
                  </a:lnTo>
                  <a:lnTo>
                    <a:pt x="107" y="76"/>
                  </a:lnTo>
                  <a:lnTo>
                    <a:pt x="107" y="76"/>
                  </a:lnTo>
                  <a:lnTo>
                    <a:pt x="107" y="73"/>
                  </a:lnTo>
                  <a:lnTo>
                    <a:pt x="9" y="73"/>
                  </a:lnTo>
                  <a:lnTo>
                    <a:pt x="9" y="0"/>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7" name="Freeform 123"/>
            <p:cNvSpPr/>
            <p:nvPr/>
          </p:nvSpPr>
          <p:spPr bwMode="auto">
            <a:xfrm>
              <a:off x="3825" y="2082"/>
              <a:ext cx="107" cy="85"/>
            </a:xfrm>
            <a:custGeom>
              <a:avLst/>
              <a:gdLst>
                <a:gd name="T0" fmla="*/ 9 w 107"/>
                <a:gd name="T1" fmla="*/ 0 h 85"/>
                <a:gd name="T2" fmla="*/ 7 w 107"/>
                <a:gd name="T3" fmla="*/ 0 h 85"/>
                <a:gd name="T4" fmla="*/ 7 w 107"/>
                <a:gd name="T5" fmla="*/ 9 h 85"/>
                <a:gd name="T6" fmla="*/ 4 w 107"/>
                <a:gd name="T7" fmla="*/ 9 h 85"/>
                <a:gd name="T8" fmla="*/ 4 w 107"/>
                <a:gd name="T9" fmla="*/ 9 h 85"/>
                <a:gd name="T10" fmla="*/ 4 w 107"/>
                <a:gd name="T11" fmla="*/ 12 h 85"/>
                <a:gd name="T12" fmla="*/ 7 w 107"/>
                <a:gd name="T13" fmla="*/ 12 h 85"/>
                <a:gd name="T14" fmla="*/ 7 w 107"/>
                <a:gd name="T15" fmla="*/ 19 h 85"/>
                <a:gd name="T16" fmla="*/ 4 w 107"/>
                <a:gd name="T17" fmla="*/ 19 h 85"/>
                <a:gd name="T18" fmla="*/ 4 w 107"/>
                <a:gd name="T19" fmla="*/ 19 h 85"/>
                <a:gd name="T20" fmla="*/ 4 w 107"/>
                <a:gd name="T21" fmla="*/ 21 h 85"/>
                <a:gd name="T22" fmla="*/ 7 w 107"/>
                <a:gd name="T23" fmla="*/ 21 h 85"/>
                <a:gd name="T24" fmla="*/ 7 w 107"/>
                <a:gd name="T25" fmla="*/ 28 h 85"/>
                <a:gd name="T26" fmla="*/ 4 w 107"/>
                <a:gd name="T27" fmla="*/ 28 h 85"/>
                <a:gd name="T28" fmla="*/ 4 w 107"/>
                <a:gd name="T29" fmla="*/ 31 h 85"/>
                <a:gd name="T30" fmla="*/ 4 w 107"/>
                <a:gd name="T31" fmla="*/ 31 h 85"/>
                <a:gd name="T32" fmla="*/ 7 w 107"/>
                <a:gd name="T33" fmla="*/ 31 h 85"/>
                <a:gd name="T34" fmla="*/ 7 w 107"/>
                <a:gd name="T35" fmla="*/ 40 h 85"/>
                <a:gd name="T36" fmla="*/ 4 w 107"/>
                <a:gd name="T37" fmla="*/ 40 h 85"/>
                <a:gd name="T38" fmla="*/ 4 w 107"/>
                <a:gd name="T39" fmla="*/ 43 h 85"/>
                <a:gd name="T40" fmla="*/ 4 w 107"/>
                <a:gd name="T41" fmla="*/ 43 h 85"/>
                <a:gd name="T42" fmla="*/ 7 w 107"/>
                <a:gd name="T43" fmla="*/ 43 h 85"/>
                <a:gd name="T44" fmla="*/ 7 w 107"/>
                <a:gd name="T45" fmla="*/ 52 h 85"/>
                <a:gd name="T46" fmla="*/ 4 w 107"/>
                <a:gd name="T47" fmla="*/ 52 h 85"/>
                <a:gd name="T48" fmla="*/ 4 w 107"/>
                <a:gd name="T49" fmla="*/ 52 h 85"/>
                <a:gd name="T50" fmla="*/ 4 w 107"/>
                <a:gd name="T51" fmla="*/ 54 h 85"/>
                <a:gd name="T52" fmla="*/ 7 w 107"/>
                <a:gd name="T53" fmla="*/ 54 h 85"/>
                <a:gd name="T54" fmla="*/ 7 w 107"/>
                <a:gd name="T55" fmla="*/ 64 h 85"/>
                <a:gd name="T56" fmla="*/ 4 w 107"/>
                <a:gd name="T57" fmla="*/ 64 h 85"/>
                <a:gd name="T58" fmla="*/ 4 w 107"/>
                <a:gd name="T59" fmla="*/ 64 h 85"/>
                <a:gd name="T60" fmla="*/ 4 w 107"/>
                <a:gd name="T61" fmla="*/ 66 h 85"/>
                <a:gd name="T62" fmla="*/ 7 w 107"/>
                <a:gd name="T63" fmla="*/ 66 h 85"/>
                <a:gd name="T64" fmla="*/ 7 w 107"/>
                <a:gd name="T65" fmla="*/ 73 h 85"/>
                <a:gd name="T66" fmla="*/ 0 w 107"/>
                <a:gd name="T67" fmla="*/ 73 h 85"/>
                <a:gd name="T68" fmla="*/ 0 w 107"/>
                <a:gd name="T69" fmla="*/ 76 h 85"/>
                <a:gd name="T70" fmla="*/ 0 w 107"/>
                <a:gd name="T71" fmla="*/ 76 h 85"/>
                <a:gd name="T72" fmla="*/ 7 w 107"/>
                <a:gd name="T73" fmla="*/ 76 h 85"/>
                <a:gd name="T74" fmla="*/ 7 w 107"/>
                <a:gd name="T75" fmla="*/ 85 h 85"/>
                <a:gd name="T76" fmla="*/ 9 w 107"/>
                <a:gd name="T77" fmla="*/ 85 h 85"/>
                <a:gd name="T78" fmla="*/ 9 w 107"/>
                <a:gd name="T79" fmla="*/ 85 h 85"/>
                <a:gd name="T80" fmla="*/ 9 w 107"/>
                <a:gd name="T81" fmla="*/ 76 h 85"/>
                <a:gd name="T82" fmla="*/ 107 w 107"/>
                <a:gd name="T83" fmla="*/ 76 h 85"/>
                <a:gd name="T84" fmla="*/ 107 w 107"/>
                <a:gd name="T85" fmla="*/ 76 h 85"/>
                <a:gd name="T86" fmla="*/ 107 w 107"/>
                <a:gd name="T87" fmla="*/ 73 h 85"/>
                <a:gd name="T88" fmla="*/ 9 w 107"/>
                <a:gd name="T89" fmla="*/ 73 h 85"/>
                <a:gd name="T90" fmla="*/ 9 w 107"/>
                <a:gd name="T91" fmla="*/ 0 h 85"/>
                <a:gd name="T92" fmla="*/ 9 w 107"/>
                <a:gd name="T93"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7" h="85">
                  <a:moveTo>
                    <a:pt x="9" y="0"/>
                  </a:moveTo>
                  <a:lnTo>
                    <a:pt x="7" y="0"/>
                  </a:lnTo>
                  <a:lnTo>
                    <a:pt x="7" y="9"/>
                  </a:lnTo>
                  <a:lnTo>
                    <a:pt x="4" y="9"/>
                  </a:lnTo>
                  <a:lnTo>
                    <a:pt x="4" y="9"/>
                  </a:lnTo>
                  <a:lnTo>
                    <a:pt x="4" y="12"/>
                  </a:lnTo>
                  <a:lnTo>
                    <a:pt x="7" y="12"/>
                  </a:lnTo>
                  <a:lnTo>
                    <a:pt x="7" y="19"/>
                  </a:lnTo>
                  <a:lnTo>
                    <a:pt x="4" y="19"/>
                  </a:lnTo>
                  <a:lnTo>
                    <a:pt x="4" y="19"/>
                  </a:lnTo>
                  <a:lnTo>
                    <a:pt x="4" y="21"/>
                  </a:lnTo>
                  <a:lnTo>
                    <a:pt x="7" y="21"/>
                  </a:lnTo>
                  <a:lnTo>
                    <a:pt x="7" y="28"/>
                  </a:lnTo>
                  <a:lnTo>
                    <a:pt x="4" y="28"/>
                  </a:lnTo>
                  <a:lnTo>
                    <a:pt x="4" y="31"/>
                  </a:lnTo>
                  <a:lnTo>
                    <a:pt x="4" y="31"/>
                  </a:lnTo>
                  <a:lnTo>
                    <a:pt x="7" y="31"/>
                  </a:lnTo>
                  <a:lnTo>
                    <a:pt x="7" y="40"/>
                  </a:lnTo>
                  <a:lnTo>
                    <a:pt x="4" y="40"/>
                  </a:lnTo>
                  <a:lnTo>
                    <a:pt x="4" y="43"/>
                  </a:lnTo>
                  <a:lnTo>
                    <a:pt x="4" y="43"/>
                  </a:lnTo>
                  <a:lnTo>
                    <a:pt x="7" y="43"/>
                  </a:lnTo>
                  <a:lnTo>
                    <a:pt x="7" y="52"/>
                  </a:lnTo>
                  <a:lnTo>
                    <a:pt x="4" y="52"/>
                  </a:lnTo>
                  <a:lnTo>
                    <a:pt x="4" y="52"/>
                  </a:lnTo>
                  <a:lnTo>
                    <a:pt x="4" y="54"/>
                  </a:lnTo>
                  <a:lnTo>
                    <a:pt x="7" y="54"/>
                  </a:lnTo>
                  <a:lnTo>
                    <a:pt x="7" y="64"/>
                  </a:lnTo>
                  <a:lnTo>
                    <a:pt x="4" y="64"/>
                  </a:lnTo>
                  <a:lnTo>
                    <a:pt x="4" y="64"/>
                  </a:lnTo>
                  <a:lnTo>
                    <a:pt x="4" y="66"/>
                  </a:lnTo>
                  <a:lnTo>
                    <a:pt x="7" y="66"/>
                  </a:lnTo>
                  <a:lnTo>
                    <a:pt x="7" y="73"/>
                  </a:lnTo>
                  <a:lnTo>
                    <a:pt x="0" y="73"/>
                  </a:lnTo>
                  <a:lnTo>
                    <a:pt x="0" y="76"/>
                  </a:lnTo>
                  <a:lnTo>
                    <a:pt x="0" y="76"/>
                  </a:lnTo>
                  <a:lnTo>
                    <a:pt x="7" y="76"/>
                  </a:lnTo>
                  <a:lnTo>
                    <a:pt x="7" y="85"/>
                  </a:lnTo>
                  <a:lnTo>
                    <a:pt x="9" y="85"/>
                  </a:lnTo>
                  <a:lnTo>
                    <a:pt x="9" y="85"/>
                  </a:lnTo>
                  <a:lnTo>
                    <a:pt x="9" y="76"/>
                  </a:lnTo>
                  <a:lnTo>
                    <a:pt x="107" y="76"/>
                  </a:lnTo>
                  <a:lnTo>
                    <a:pt x="107" y="76"/>
                  </a:lnTo>
                  <a:lnTo>
                    <a:pt x="107" y="73"/>
                  </a:lnTo>
                  <a:lnTo>
                    <a:pt x="9" y="73"/>
                  </a:lnTo>
                  <a:lnTo>
                    <a:pt x="9" y="0"/>
                  </a:lnTo>
                  <a:lnTo>
                    <a:pt x="9"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8" name="Freeform 124"/>
            <p:cNvSpPr>
              <a:spLocks noEditPoints="1"/>
            </p:cNvSpPr>
            <p:nvPr/>
          </p:nvSpPr>
          <p:spPr bwMode="auto">
            <a:xfrm>
              <a:off x="3863" y="2089"/>
              <a:ext cx="21" cy="64"/>
            </a:xfrm>
            <a:custGeom>
              <a:avLst/>
              <a:gdLst>
                <a:gd name="T0" fmla="*/ 8 w 9"/>
                <a:gd name="T1" fmla="*/ 24 h 27"/>
                <a:gd name="T2" fmla="*/ 8 w 9"/>
                <a:gd name="T3" fmla="*/ 24 h 27"/>
                <a:gd name="T4" fmla="*/ 6 w 9"/>
                <a:gd name="T5" fmla="*/ 24 h 27"/>
                <a:gd name="T6" fmla="*/ 8 w 9"/>
                <a:gd name="T7" fmla="*/ 23 h 27"/>
                <a:gd name="T8" fmla="*/ 7 w 9"/>
                <a:gd name="T9" fmla="*/ 25 h 27"/>
                <a:gd name="T10" fmla="*/ 6 w 9"/>
                <a:gd name="T11" fmla="*/ 23 h 27"/>
                <a:gd name="T12" fmla="*/ 6 w 9"/>
                <a:gd name="T13" fmla="*/ 22 h 27"/>
                <a:gd name="T14" fmla="*/ 8 w 9"/>
                <a:gd name="T15" fmla="*/ 21 h 27"/>
                <a:gd name="T16" fmla="*/ 6 w 9"/>
                <a:gd name="T17" fmla="*/ 21 h 27"/>
                <a:gd name="T18" fmla="*/ 8 w 9"/>
                <a:gd name="T19" fmla="*/ 17 h 27"/>
                <a:gd name="T20" fmla="*/ 8 w 9"/>
                <a:gd name="T21" fmla="*/ 19 h 27"/>
                <a:gd name="T22" fmla="*/ 6 w 9"/>
                <a:gd name="T23" fmla="*/ 19 h 27"/>
                <a:gd name="T24" fmla="*/ 6 w 9"/>
                <a:gd name="T25" fmla="*/ 18 h 27"/>
                <a:gd name="T26" fmla="*/ 8 w 9"/>
                <a:gd name="T27" fmla="*/ 16 h 27"/>
                <a:gd name="T28" fmla="*/ 6 w 9"/>
                <a:gd name="T29" fmla="*/ 19 h 27"/>
                <a:gd name="T30" fmla="*/ 6 w 9"/>
                <a:gd name="T31" fmla="*/ 15 h 27"/>
                <a:gd name="T32" fmla="*/ 8 w 9"/>
                <a:gd name="T33" fmla="*/ 14 h 27"/>
                <a:gd name="T34" fmla="*/ 6 w 9"/>
                <a:gd name="T35" fmla="*/ 14 h 27"/>
                <a:gd name="T36" fmla="*/ 8 w 9"/>
                <a:gd name="T37" fmla="*/ 9 h 27"/>
                <a:gd name="T38" fmla="*/ 8 w 9"/>
                <a:gd name="T39" fmla="*/ 11 h 27"/>
                <a:gd name="T40" fmla="*/ 6 w 9"/>
                <a:gd name="T41" fmla="*/ 11 h 27"/>
                <a:gd name="T42" fmla="*/ 6 w 9"/>
                <a:gd name="T43" fmla="*/ 10 h 27"/>
                <a:gd name="T44" fmla="*/ 6 w 9"/>
                <a:gd name="T45" fmla="*/ 10 h 27"/>
                <a:gd name="T46" fmla="*/ 8 w 9"/>
                <a:gd name="T47" fmla="*/ 9 h 27"/>
                <a:gd name="T48" fmla="*/ 6 w 9"/>
                <a:gd name="T49" fmla="*/ 11 h 27"/>
                <a:gd name="T50" fmla="*/ 3 w 9"/>
                <a:gd name="T51" fmla="*/ 25 h 27"/>
                <a:gd name="T52" fmla="*/ 1 w 9"/>
                <a:gd name="T53" fmla="*/ 4 h 27"/>
                <a:gd name="T54" fmla="*/ 5 w 9"/>
                <a:gd name="T55" fmla="*/ 25 h 27"/>
                <a:gd name="T56" fmla="*/ 6 w 9"/>
                <a:gd name="T57" fmla="*/ 7 h 27"/>
                <a:gd name="T58" fmla="*/ 8 w 9"/>
                <a:gd name="T59" fmla="*/ 6 h 27"/>
                <a:gd name="T60" fmla="*/ 6 w 9"/>
                <a:gd name="T61" fmla="*/ 6 h 27"/>
                <a:gd name="T62" fmla="*/ 7 w 9"/>
                <a:gd name="T63" fmla="*/ 2 h 27"/>
                <a:gd name="T64" fmla="*/ 8 w 9"/>
                <a:gd name="T65" fmla="*/ 3 h 27"/>
                <a:gd name="T66" fmla="*/ 6 w 9"/>
                <a:gd name="T67" fmla="*/ 6 h 27"/>
                <a:gd name="T68" fmla="*/ 2 w 9"/>
                <a:gd name="T69" fmla="*/ 3 h 27"/>
                <a:gd name="T70" fmla="*/ 7 w 9"/>
                <a:gd name="T71" fmla="*/ 1 h 27"/>
                <a:gd name="T72" fmla="*/ 7 w 9"/>
                <a:gd name="T73" fmla="*/ 2 h 27"/>
                <a:gd name="T74" fmla="*/ 7 w 9"/>
                <a:gd name="T75" fmla="*/ 0 h 27"/>
                <a:gd name="T76" fmla="*/ 4 w 9"/>
                <a:gd name="T77" fmla="*/ 0 h 27"/>
                <a:gd name="T78" fmla="*/ 1 w 9"/>
                <a:gd name="T79" fmla="*/ 3 h 27"/>
                <a:gd name="T80" fmla="*/ 1 w 9"/>
                <a:gd name="T81" fmla="*/ 3 h 27"/>
                <a:gd name="T82" fmla="*/ 0 w 9"/>
                <a:gd name="T83" fmla="*/ 3 h 27"/>
                <a:gd name="T84" fmla="*/ 1 w 9"/>
                <a:gd name="T85" fmla="*/ 26 h 27"/>
                <a:gd name="T86" fmla="*/ 3 w 9"/>
                <a:gd name="T87" fmla="*/ 26 h 27"/>
                <a:gd name="T88" fmla="*/ 6 w 9"/>
                <a:gd name="T89" fmla="*/ 27 h 27"/>
                <a:gd name="T90" fmla="*/ 9 w 9"/>
                <a:gd name="T91" fmla="*/ 25 h 27"/>
                <a:gd name="T92" fmla="*/ 9 w 9"/>
                <a:gd name="T93" fmla="*/ 24 h 27"/>
                <a:gd name="T94" fmla="*/ 9 w 9"/>
                <a:gd name="T95" fmla="*/ 24 h 27"/>
                <a:gd name="T96" fmla="*/ 9 w 9"/>
                <a:gd name="T97" fmla="*/ 0 h 27"/>
                <a:gd name="T98" fmla="*/ 9 w 9"/>
                <a:gd name="T99" fmla="*/ 0 h 27"/>
                <a:gd name="T100" fmla="*/ 8 w 9"/>
                <a:gd name="T101" fmla="*/ 0 h 27"/>
                <a:gd name="T102" fmla="*/ 7 w 9"/>
                <a:gd name="T10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 h="27">
                  <a:moveTo>
                    <a:pt x="8" y="24"/>
                  </a:moveTo>
                  <a:cubicBezTo>
                    <a:pt x="8" y="24"/>
                    <a:pt x="8" y="24"/>
                    <a:pt x="8" y="24"/>
                  </a:cubicBezTo>
                  <a:cubicBezTo>
                    <a:pt x="8" y="24"/>
                    <a:pt x="8" y="24"/>
                    <a:pt x="8" y="24"/>
                  </a:cubicBezTo>
                  <a:cubicBezTo>
                    <a:pt x="8" y="24"/>
                    <a:pt x="8" y="24"/>
                    <a:pt x="8" y="24"/>
                  </a:cubicBezTo>
                  <a:moveTo>
                    <a:pt x="6" y="25"/>
                  </a:moveTo>
                  <a:cubicBezTo>
                    <a:pt x="6" y="24"/>
                    <a:pt x="6" y="24"/>
                    <a:pt x="6" y="24"/>
                  </a:cubicBezTo>
                  <a:cubicBezTo>
                    <a:pt x="7" y="23"/>
                    <a:pt x="7" y="23"/>
                    <a:pt x="8" y="22"/>
                  </a:cubicBezTo>
                  <a:cubicBezTo>
                    <a:pt x="8" y="22"/>
                    <a:pt x="8" y="22"/>
                    <a:pt x="8" y="23"/>
                  </a:cubicBezTo>
                  <a:cubicBezTo>
                    <a:pt x="8" y="23"/>
                    <a:pt x="8" y="23"/>
                    <a:pt x="8" y="23"/>
                  </a:cubicBezTo>
                  <a:cubicBezTo>
                    <a:pt x="8" y="24"/>
                    <a:pt x="7" y="24"/>
                    <a:pt x="7" y="25"/>
                  </a:cubicBezTo>
                  <a:cubicBezTo>
                    <a:pt x="6" y="25"/>
                    <a:pt x="6" y="25"/>
                    <a:pt x="6" y="25"/>
                  </a:cubicBezTo>
                  <a:moveTo>
                    <a:pt x="6" y="23"/>
                  </a:moveTo>
                  <a:cubicBezTo>
                    <a:pt x="6" y="23"/>
                    <a:pt x="6" y="23"/>
                    <a:pt x="6" y="22"/>
                  </a:cubicBezTo>
                  <a:cubicBezTo>
                    <a:pt x="6" y="22"/>
                    <a:pt x="6" y="22"/>
                    <a:pt x="6" y="22"/>
                  </a:cubicBezTo>
                  <a:cubicBezTo>
                    <a:pt x="7" y="21"/>
                    <a:pt x="7" y="20"/>
                    <a:pt x="8" y="20"/>
                  </a:cubicBezTo>
                  <a:cubicBezTo>
                    <a:pt x="8" y="20"/>
                    <a:pt x="8" y="21"/>
                    <a:pt x="8" y="21"/>
                  </a:cubicBezTo>
                  <a:cubicBezTo>
                    <a:pt x="7" y="22"/>
                    <a:pt x="7" y="23"/>
                    <a:pt x="6" y="23"/>
                  </a:cubicBezTo>
                  <a:moveTo>
                    <a:pt x="6" y="21"/>
                  </a:moveTo>
                  <a:cubicBezTo>
                    <a:pt x="6" y="21"/>
                    <a:pt x="6" y="20"/>
                    <a:pt x="6" y="20"/>
                  </a:cubicBezTo>
                  <a:cubicBezTo>
                    <a:pt x="7" y="19"/>
                    <a:pt x="7" y="18"/>
                    <a:pt x="8" y="17"/>
                  </a:cubicBezTo>
                  <a:cubicBezTo>
                    <a:pt x="8" y="18"/>
                    <a:pt x="8" y="18"/>
                    <a:pt x="8" y="19"/>
                  </a:cubicBezTo>
                  <a:cubicBezTo>
                    <a:pt x="8" y="19"/>
                    <a:pt x="8" y="19"/>
                    <a:pt x="8" y="19"/>
                  </a:cubicBezTo>
                  <a:cubicBezTo>
                    <a:pt x="7" y="20"/>
                    <a:pt x="7" y="21"/>
                    <a:pt x="6" y="21"/>
                  </a:cubicBezTo>
                  <a:moveTo>
                    <a:pt x="6" y="19"/>
                  </a:moveTo>
                  <a:cubicBezTo>
                    <a:pt x="6" y="19"/>
                    <a:pt x="6" y="18"/>
                    <a:pt x="6" y="18"/>
                  </a:cubicBezTo>
                  <a:cubicBezTo>
                    <a:pt x="6" y="18"/>
                    <a:pt x="6" y="18"/>
                    <a:pt x="6" y="18"/>
                  </a:cubicBezTo>
                  <a:cubicBezTo>
                    <a:pt x="7" y="17"/>
                    <a:pt x="7" y="16"/>
                    <a:pt x="8" y="15"/>
                  </a:cubicBezTo>
                  <a:cubicBezTo>
                    <a:pt x="8" y="15"/>
                    <a:pt x="8" y="16"/>
                    <a:pt x="8" y="16"/>
                  </a:cubicBezTo>
                  <a:cubicBezTo>
                    <a:pt x="8" y="16"/>
                    <a:pt x="8" y="16"/>
                    <a:pt x="8" y="16"/>
                  </a:cubicBezTo>
                  <a:cubicBezTo>
                    <a:pt x="7" y="17"/>
                    <a:pt x="7" y="18"/>
                    <a:pt x="6" y="19"/>
                  </a:cubicBezTo>
                  <a:moveTo>
                    <a:pt x="6" y="17"/>
                  </a:moveTo>
                  <a:cubicBezTo>
                    <a:pt x="6" y="16"/>
                    <a:pt x="6" y="15"/>
                    <a:pt x="6" y="15"/>
                  </a:cubicBezTo>
                  <a:cubicBezTo>
                    <a:pt x="7" y="14"/>
                    <a:pt x="7" y="13"/>
                    <a:pt x="8" y="12"/>
                  </a:cubicBezTo>
                  <a:cubicBezTo>
                    <a:pt x="8" y="12"/>
                    <a:pt x="8" y="13"/>
                    <a:pt x="8" y="14"/>
                  </a:cubicBezTo>
                  <a:cubicBezTo>
                    <a:pt x="7" y="15"/>
                    <a:pt x="7" y="16"/>
                    <a:pt x="6" y="17"/>
                  </a:cubicBezTo>
                  <a:moveTo>
                    <a:pt x="6" y="14"/>
                  </a:moveTo>
                  <a:cubicBezTo>
                    <a:pt x="6" y="13"/>
                    <a:pt x="6" y="12"/>
                    <a:pt x="6" y="12"/>
                  </a:cubicBezTo>
                  <a:cubicBezTo>
                    <a:pt x="7" y="11"/>
                    <a:pt x="7" y="10"/>
                    <a:pt x="8" y="9"/>
                  </a:cubicBezTo>
                  <a:cubicBezTo>
                    <a:pt x="8" y="10"/>
                    <a:pt x="8" y="10"/>
                    <a:pt x="8" y="11"/>
                  </a:cubicBezTo>
                  <a:cubicBezTo>
                    <a:pt x="8" y="11"/>
                    <a:pt x="8" y="11"/>
                    <a:pt x="8" y="11"/>
                  </a:cubicBezTo>
                  <a:cubicBezTo>
                    <a:pt x="7" y="12"/>
                    <a:pt x="7" y="13"/>
                    <a:pt x="6" y="14"/>
                  </a:cubicBezTo>
                  <a:moveTo>
                    <a:pt x="6" y="11"/>
                  </a:moveTo>
                  <a:cubicBezTo>
                    <a:pt x="6" y="10"/>
                    <a:pt x="6" y="10"/>
                    <a:pt x="6" y="10"/>
                  </a:cubicBezTo>
                  <a:cubicBezTo>
                    <a:pt x="6" y="10"/>
                    <a:pt x="6" y="10"/>
                    <a:pt x="6" y="10"/>
                  </a:cubicBezTo>
                  <a:cubicBezTo>
                    <a:pt x="6" y="10"/>
                    <a:pt x="6" y="10"/>
                    <a:pt x="6" y="10"/>
                  </a:cubicBezTo>
                  <a:cubicBezTo>
                    <a:pt x="6" y="10"/>
                    <a:pt x="6" y="10"/>
                    <a:pt x="6" y="10"/>
                  </a:cubicBezTo>
                  <a:cubicBezTo>
                    <a:pt x="7" y="9"/>
                    <a:pt x="7" y="8"/>
                    <a:pt x="8" y="7"/>
                  </a:cubicBezTo>
                  <a:cubicBezTo>
                    <a:pt x="8" y="8"/>
                    <a:pt x="8" y="8"/>
                    <a:pt x="8" y="9"/>
                  </a:cubicBezTo>
                  <a:cubicBezTo>
                    <a:pt x="8" y="9"/>
                    <a:pt x="8" y="9"/>
                    <a:pt x="8" y="9"/>
                  </a:cubicBezTo>
                  <a:cubicBezTo>
                    <a:pt x="7" y="10"/>
                    <a:pt x="7" y="10"/>
                    <a:pt x="6" y="11"/>
                  </a:cubicBezTo>
                  <a:moveTo>
                    <a:pt x="5" y="25"/>
                  </a:moveTo>
                  <a:cubicBezTo>
                    <a:pt x="4" y="25"/>
                    <a:pt x="4" y="25"/>
                    <a:pt x="3" y="25"/>
                  </a:cubicBezTo>
                  <a:cubicBezTo>
                    <a:pt x="3" y="25"/>
                    <a:pt x="2" y="25"/>
                    <a:pt x="1" y="25"/>
                  </a:cubicBezTo>
                  <a:cubicBezTo>
                    <a:pt x="1" y="20"/>
                    <a:pt x="2" y="8"/>
                    <a:pt x="1" y="4"/>
                  </a:cubicBezTo>
                  <a:cubicBezTo>
                    <a:pt x="3" y="4"/>
                    <a:pt x="4" y="4"/>
                    <a:pt x="5" y="4"/>
                  </a:cubicBezTo>
                  <a:cubicBezTo>
                    <a:pt x="5" y="7"/>
                    <a:pt x="5" y="21"/>
                    <a:pt x="5" y="25"/>
                  </a:cubicBezTo>
                  <a:moveTo>
                    <a:pt x="6" y="9"/>
                  </a:moveTo>
                  <a:cubicBezTo>
                    <a:pt x="6" y="8"/>
                    <a:pt x="6" y="8"/>
                    <a:pt x="6" y="7"/>
                  </a:cubicBezTo>
                  <a:cubicBezTo>
                    <a:pt x="8" y="4"/>
                    <a:pt x="8" y="4"/>
                    <a:pt x="8" y="4"/>
                  </a:cubicBezTo>
                  <a:cubicBezTo>
                    <a:pt x="8" y="4"/>
                    <a:pt x="8" y="5"/>
                    <a:pt x="8" y="6"/>
                  </a:cubicBezTo>
                  <a:cubicBezTo>
                    <a:pt x="7" y="7"/>
                    <a:pt x="7" y="8"/>
                    <a:pt x="6" y="9"/>
                  </a:cubicBezTo>
                  <a:moveTo>
                    <a:pt x="6" y="6"/>
                  </a:moveTo>
                  <a:cubicBezTo>
                    <a:pt x="6" y="5"/>
                    <a:pt x="6" y="4"/>
                    <a:pt x="6" y="4"/>
                  </a:cubicBezTo>
                  <a:cubicBezTo>
                    <a:pt x="6" y="3"/>
                    <a:pt x="7" y="3"/>
                    <a:pt x="7" y="2"/>
                  </a:cubicBezTo>
                  <a:cubicBezTo>
                    <a:pt x="8" y="2"/>
                    <a:pt x="8" y="2"/>
                    <a:pt x="8" y="2"/>
                  </a:cubicBezTo>
                  <a:cubicBezTo>
                    <a:pt x="8" y="2"/>
                    <a:pt x="8" y="2"/>
                    <a:pt x="8" y="3"/>
                  </a:cubicBezTo>
                  <a:cubicBezTo>
                    <a:pt x="8" y="3"/>
                    <a:pt x="8" y="3"/>
                    <a:pt x="8" y="3"/>
                  </a:cubicBezTo>
                  <a:cubicBezTo>
                    <a:pt x="6" y="6"/>
                    <a:pt x="6" y="6"/>
                    <a:pt x="6" y="6"/>
                  </a:cubicBezTo>
                  <a:moveTo>
                    <a:pt x="5" y="3"/>
                  </a:moveTo>
                  <a:cubicBezTo>
                    <a:pt x="5" y="3"/>
                    <a:pt x="4" y="3"/>
                    <a:pt x="2" y="3"/>
                  </a:cubicBezTo>
                  <a:cubicBezTo>
                    <a:pt x="3" y="2"/>
                    <a:pt x="4" y="1"/>
                    <a:pt x="4" y="1"/>
                  </a:cubicBezTo>
                  <a:cubicBezTo>
                    <a:pt x="5" y="1"/>
                    <a:pt x="6" y="1"/>
                    <a:pt x="7" y="1"/>
                  </a:cubicBezTo>
                  <a:cubicBezTo>
                    <a:pt x="7" y="1"/>
                    <a:pt x="7" y="1"/>
                    <a:pt x="7" y="1"/>
                  </a:cubicBezTo>
                  <a:cubicBezTo>
                    <a:pt x="7" y="2"/>
                    <a:pt x="7" y="2"/>
                    <a:pt x="7" y="2"/>
                  </a:cubicBezTo>
                  <a:cubicBezTo>
                    <a:pt x="6" y="2"/>
                    <a:pt x="6" y="2"/>
                    <a:pt x="5" y="3"/>
                  </a:cubicBezTo>
                  <a:moveTo>
                    <a:pt x="7" y="0"/>
                  </a:moveTo>
                  <a:cubicBezTo>
                    <a:pt x="5" y="0"/>
                    <a:pt x="4" y="0"/>
                    <a:pt x="4" y="0"/>
                  </a:cubicBezTo>
                  <a:cubicBezTo>
                    <a:pt x="4" y="0"/>
                    <a:pt x="4" y="0"/>
                    <a:pt x="4" y="0"/>
                  </a:cubicBezTo>
                  <a:cubicBezTo>
                    <a:pt x="4" y="0"/>
                    <a:pt x="2" y="1"/>
                    <a:pt x="1" y="3"/>
                  </a:cubicBezTo>
                  <a:cubicBezTo>
                    <a:pt x="1" y="3"/>
                    <a:pt x="1" y="3"/>
                    <a:pt x="1" y="3"/>
                  </a:cubicBezTo>
                  <a:cubicBezTo>
                    <a:pt x="1" y="3"/>
                    <a:pt x="1" y="3"/>
                    <a:pt x="1" y="3"/>
                  </a:cubicBezTo>
                  <a:cubicBezTo>
                    <a:pt x="1" y="3"/>
                    <a:pt x="1" y="3"/>
                    <a:pt x="1" y="3"/>
                  </a:cubicBezTo>
                  <a:cubicBezTo>
                    <a:pt x="0" y="3"/>
                    <a:pt x="0" y="3"/>
                    <a:pt x="0" y="3"/>
                  </a:cubicBezTo>
                  <a:cubicBezTo>
                    <a:pt x="0" y="3"/>
                    <a:pt x="0" y="3"/>
                    <a:pt x="0" y="3"/>
                  </a:cubicBezTo>
                  <a:cubicBezTo>
                    <a:pt x="1" y="7"/>
                    <a:pt x="1" y="21"/>
                    <a:pt x="0" y="26"/>
                  </a:cubicBezTo>
                  <a:cubicBezTo>
                    <a:pt x="1" y="26"/>
                    <a:pt x="1" y="26"/>
                    <a:pt x="1" y="26"/>
                  </a:cubicBezTo>
                  <a:cubicBezTo>
                    <a:pt x="1" y="26"/>
                    <a:pt x="1" y="26"/>
                    <a:pt x="1" y="26"/>
                  </a:cubicBezTo>
                  <a:cubicBezTo>
                    <a:pt x="2" y="26"/>
                    <a:pt x="3" y="26"/>
                    <a:pt x="3" y="26"/>
                  </a:cubicBezTo>
                  <a:cubicBezTo>
                    <a:pt x="4" y="26"/>
                    <a:pt x="5" y="26"/>
                    <a:pt x="6" y="26"/>
                  </a:cubicBezTo>
                  <a:cubicBezTo>
                    <a:pt x="6" y="27"/>
                    <a:pt x="6" y="27"/>
                    <a:pt x="6" y="27"/>
                  </a:cubicBezTo>
                  <a:cubicBezTo>
                    <a:pt x="6" y="26"/>
                    <a:pt x="6" y="26"/>
                    <a:pt x="6" y="26"/>
                  </a:cubicBezTo>
                  <a:cubicBezTo>
                    <a:pt x="7" y="26"/>
                    <a:pt x="8" y="25"/>
                    <a:pt x="9" y="25"/>
                  </a:cubicBezTo>
                  <a:cubicBezTo>
                    <a:pt x="9" y="25"/>
                    <a:pt x="9" y="25"/>
                    <a:pt x="9" y="25"/>
                  </a:cubicBezTo>
                  <a:cubicBezTo>
                    <a:pt x="9" y="24"/>
                    <a:pt x="9" y="24"/>
                    <a:pt x="9" y="24"/>
                  </a:cubicBezTo>
                  <a:cubicBezTo>
                    <a:pt x="9" y="24"/>
                    <a:pt x="9" y="24"/>
                    <a:pt x="9" y="24"/>
                  </a:cubicBezTo>
                  <a:cubicBezTo>
                    <a:pt x="9" y="24"/>
                    <a:pt x="9" y="24"/>
                    <a:pt x="9" y="24"/>
                  </a:cubicBezTo>
                  <a:cubicBezTo>
                    <a:pt x="9" y="19"/>
                    <a:pt x="9" y="1"/>
                    <a:pt x="9" y="1"/>
                  </a:cubicBezTo>
                  <a:cubicBezTo>
                    <a:pt x="9" y="0"/>
                    <a:pt x="9" y="0"/>
                    <a:pt x="9" y="0"/>
                  </a:cubicBezTo>
                  <a:cubicBezTo>
                    <a:pt x="9" y="0"/>
                    <a:pt x="9" y="0"/>
                    <a:pt x="9" y="0"/>
                  </a:cubicBezTo>
                  <a:cubicBezTo>
                    <a:pt x="9" y="0"/>
                    <a:pt x="9" y="0"/>
                    <a:pt x="9" y="0"/>
                  </a:cubicBezTo>
                  <a:cubicBezTo>
                    <a:pt x="9" y="0"/>
                    <a:pt x="9" y="0"/>
                    <a:pt x="9" y="0"/>
                  </a:cubicBezTo>
                  <a:cubicBezTo>
                    <a:pt x="8" y="0"/>
                    <a:pt x="8" y="0"/>
                    <a:pt x="8" y="0"/>
                  </a:cubicBezTo>
                  <a:cubicBezTo>
                    <a:pt x="8" y="0"/>
                    <a:pt x="8" y="0"/>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9" name="Freeform 125"/>
            <p:cNvSpPr>
              <a:spLocks noEditPoints="1"/>
            </p:cNvSpPr>
            <p:nvPr/>
          </p:nvSpPr>
          <p:spPr bwMode="auto">
            <a:xfrm>
              <a:off x="3886" y="2070"/>
              <a:ext cx="19" cy="83"/>
            </a:xfrm>
            <a:custGeom>
              <a:avLst/>
              <a:gdLst>
                <a:gd name="T0" fmla="*/ 7 w 8"/>
                <a:gd name="T1" fmla="*/ 31 h 35"/>
                <a:gd name="T2" fmla="*/ 6 w 8"/>
                <a:gd name="T3" fmla="*/ 33 h 35"/>
                <a:gd name="T4" fmla="*/ 6 w 8"/>
                <a:gd name="T5" fmla="*/ 31 h 35"/>
                <a:gd name="T6" fmla="*/ 7 w 8"/>
                <a:gd name="T7" fmla="*/ 29 h 35"/>
                <a:gd name="T8" fmla="*/ 6 w 8"/>
                <a:gd name="T9" fmla="*/ 33 h 35"/>
                <a:gd name="T10" fmla="*/ 6 w 8"/>
                <a:gd name="T11" fmla="*/ 29 h 35"/>
                <a:gd name="T12" fmla="*/ 7 w 8"/>
                <a:gd name="T13" fmla="*/ 28 h 35"/>
                <a:gd name="T14" fmla="*/ 6 w 8"/>
                <a:gd name="T15" fmla="*/ 28 h 35"/>
                <a:gd name="T16" fmla="*/ 7 w 8"/>
                <a:gd name="T17" fmla="*/ 24 h 35"/>
                <a:gd name="T18" fmla="*/ 6 w 8"/>
                <a:gd name="T19" fmla="*/ 28 h 35"/>
                <a:gd name="T20" fmla="*/ 6 w 8"/>
                <a:gd name="T21" fmla="*/ 25 h 35"/>
                <a:gd name="T22" fmla="*/ 7 w 8"/>
                <a:gd name="T23" fmla="*/ 24 h 35"/>
                <a:gd name="T24" fmla="*/ 6 w 8"/>
                <a:gd name="T25" fmla="*/ 26 h 35"/>
                <a:gd name="T26" fmla="*/ 6 w 8"/>
                <a:gd name="T27" fmla="*/ 23 h 35"/>
                <a:gd name="T28" fmla="*/ 7 w 8"/>
                <a:gd name="T29" fmla="*/ 21 h 35"/>
                <a:gd name="T30" fmla="*/ 6 w 8"/>
                <a:gd name="T31" fmla="*/ 24 h 35"/>
                <a:gd name="T32" fmla="*/ 6 w 8"/>
                <a:gd name="T33" fmla="*/ 20 h 35"/>
                <a:gd name="T34" fmla="*/ 7 w 8"/>
                <a:gd name="T35" fmla="*/ 19 h 35"/>
                <a:gd name="T36" fmla="*/ 6 w 8"/>
                <a:gd name="T37" fmla="*/ 19 h 35"/>
                <a:gd name="T38" fmla="*/ 6 w 8"/>
                <a:gd name="T39" fmla="*/ 17 h 35"/>
                <a:gd name="T40" fmla="*/ 7 w 8"/>
                <a:gd name="T41" fmla="*/ 14 h 35"/>
                <a:gd name="T42" fmla="*/ 6 w 8"/>
                <a:gd name="T43" fmla="*/ 19 h 35"/>
                <a:gd name="T44" fmla="*/ 5 w 8"/>
                <a:gd name="T45" fmla="*/ 15 h 35"/>
                <a:gd name="T46" fmla="*/ 7 w 8"/>
                <a:gd name="T47" fmla="*/ 13 h 35"/>
                <a:gd name="T48" fmla="*/ 5 w 8"/>
                <a:gd name="T49" fmla="*/ 13 h 35"/>
                <a:gd name="T50" fmla="*/ 6 w 8"/>
                <a:gd name="T51" fmla="*/ 10 h 35"/>
                <a:gd name="T52" fmla="*/ 7 w 8"/>
                <a:gd name="T53" fmla="*/ 10 h 35"/>
                <a:gd name="T54" fmla="*/ 5 w 8"/>
                <a:gd name="T55" fmla="*/ 10 h 35"/>
                <a:gd name="T56" fmla="*/ 7 w 8"/>
                <a:gd name="T57" fmla="*/ 4 h 35"/>
                <a:gd name="T58" fmla="*/ 7 w 8"/>
                <a:gd name="T59" fmla="*/ 7 h 35"/>
                <a:gd name="T60" fmla="*/ 5 w 8"/>
                <a:gd name="T61" fmla="*/ 10 h 35"/>
                <a:gd name="T62" fmla="*/ 3 w 8"/>
                <a:gd name="T63" fmla="*/ 33 h 35"/>
                <a:gd name="T64" fmla="*/ 1 w 8"/>
                <a:gd name="T65" fmla="*/ 4 h 35"/>
                <a:gd name="T66" fmla="*/ 5 w 8"/>
                <a:gd name="T67" fmla="*/ 33 h 35"/>
                <a:gd name="T68" fmla="*/ 5 w 8"/>
                <a:gd name="T69" fmla="*/ 4 h 35"/>
                <a:gd name="T70" fmla="*/ 7 w 8"/>
                <a:gd name="T71" fmla="*/ 3 h 35"/>
                <a:gd name="T72" fmla="*/ 7 w 8"/>
                <a:gd name="T73" fmla="*/ 4 h 35"/>
                <a:gd name="T74" fmla="*/ 5 w 8"/>
                <a:gd name="T75" fmla="*/ 3 h 35"/>
                <a:gd name="T76" fmla="*/ 4 w 8"/>
                <a:gd name="T77" fmla="*/ 1 h 35"/>
                <a:gd name="T78" fmla="*/ 7 w 8"/>
                <a:gd name="T79" fmla="*/ 1 h 35"/>
                <a:gd name="T80" fmla="*/ 5 w 8"/>
                <a:gd name="T81" fmla="*/ 3 h 35"/>
                <a:gd name="T82" fmla="*/ 8 w 8"/>
                <a:gd name="T83" fmla="*/ 0 h 35"/>
                <a:gd name="T84" fmla="*/ 3 w 8"/>
                <a:gd name="T85" fmla="*/ 0 h 35"/>
                <a:gd name="T86" fmla="*/ 0 w 8"/>
                <a:gd name="T87" fmla="*/ 3 h 35"/>
                <a:gd name="T88" fmla="*/ 0 w 8"/>
                <a:gd name="T89" fmla="*/ 3 h 35"/>
                <a:gd name="T90" fmla="*/ 0 w 8"/>
                <a:gd name="T91" fmla="*/ 4 h 35"/>
                <a:gd name="T92" fmla="*/ 0 w 8"/>
                <a:gd name="T93" fmla="*/ 34 h 35"/>
                <a:gd name="T94" fmla="*/ 0 w 8"/>
                <a:gd name="T95" fmla="*/ 34 h 35"/>
                <a:gd name="T96" fmla="*/ 5 w 8"/>
                <a:gd name="T97" fmla="*/ 34 h 35"/>
                <a:gd name="T98" fmla="*/ 5 w 8"/>
                <a:gd name="T99" fmla="*/ 34 h 35"/>
                <a:gd name="T100" fmla="*/ 8 w 8"/>
                <a:gd name="T101" fmla="*/ 33 h 35"/>
                <a:gd name="T102" fmla="*/ 8 w 8"/>
                <a:gd name="T103" fmla="*/ 32 h 35"/>
                <a:gd name="T104" fmla="*/ 8 w 8"/>
                <a:gd name="T105" fmla="*/ 5 h 35"/>
                <a:gd name="T106" fmla="*/ 8 w 8"/>
                <a:gd name="T107" fmla="*/ 1 h 35"/>
                <a:gd name="T108" fmla="*/ 8 w 8"/>
                <a:gd name="T109" fmla="*/ 1 h 35"/>
                <a:gd name="T110" fmla="*/ 8 w 8"/>
                <a:gd name="T11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 h="35">
                  <a:moveTo>
                    <a:pt x="6" y="33"/>
                  </a:moveTo>
                  <a:cubicBezTo>
                    <a:pt x="6" y="32"/>
                    <a:pt x="7" y="31"/>
                    <a:pt x="7" y="31"/>
                  </a:cubicBezTo>
                  <a:cubicBezTo>
                    <a:pt x="7" y="31"/>
                    <a:pt x="7" y="32"/>
                    <a:pt x="7" y="32"/>
                  </a:cubicBezTo>
                  <a:cubicBezTo>
                    <a:pt x="7" y="32"/>
                    <a:pt x="7" y="33"/>
                    <a:pt x="6" y="33"/>
                  </a:cubicBezTo>
                  <a:moveTo>
                    <a:pt x="6" y="33"/>
                  </a:moveTo>
                  <a:cubicBezTo>
                    <a:pt x="6" y="32"/>
                    <a:pt x="6" y="32"/>
                    <a:pt x="6" y="31"/>
                  </a:cubicBezTo>
                  <a:cubicBezTo>
                    <a:pt x="6" y="31"/>
                    <a:pt x="6" y="31"/>
                    <a:pt x="6" y="31"/>
                  </a:cubicBezTo>
                  <a:cubicBezTo>
                    <a:pt x="7" y="29"/>
                    <a:pt x="7" y="29"/>
                    <a:pt x="7" y="29"/>
                  </a:cubicBezTo>
                  <a:cubicBezTo>
                    <a:pt x="7" y="29"/>
                    <a:pt x="7" y="29"/>
                    <a:pt x="7" y="30"/>
                  </a:cubicBezTo>
                  <a:cubicBezTo>
                    <a:pt x="7" y="31"/>
                    <a:pt x="6" y="32"/>
                    <a:pt x="6" y="33"/>
                  </a:cubicBezTo>
                  <a:moveTo>
                    <a:pt x="6" y="30"/>
                  </a:moveTo>
                  <a:cubicBezTo>
                    <a:pt x="6" y="30"/>
                    <a:pt x="6" y="30"/>
                    <a:pt x="6" y="29"/>
                  </a:cubicBezTo>
                  <a:cubicBezTo>
                    <a:pt x="6" y="28"/>
                    <a:pt x="7" y="28"/>
                    <a:pt x="7" y="27"/>
                  </a:cubicBezTo>
                  <a:cubicBezTo>
                    <a:pt x="7" y="28"/>
                    <a:pt x="7" y="28"/>
                    <a:pt x="7" y="28"/>
                  </a:cubicBezTo>
                  <a:cubicBezTo>
                    <a:pt x="6" y="30"/>
                    <a:pt x="6" y="30"/>
                    <a:pt x="6" y="30"/>
                  </a:cubicBezTo>
                  <a:moveTo>
                    <a:pt x="6" y="28"/>
                  </a:moveTo>
                  <a:cubicBezTo>
                    <a:pt x="6" y="28"/>
                    <a:pt x="6" y="28"/>
                    <a:pt x="6" y="27"/>
                  </a:cubicBezTo>
                  <a:cubicBezTo>
                    <a:pt x="7" y="24"/>
                    <a:pt x="7" y="24"/>
                    <a:pt x="7" y="24"/>
                  </a:cubicBezTo>
                  <a:cubicBezTo>
                    <a:pt x="7" y="25"/>
                    <a:pt x="7" y="25"/>
                    <a:pt x="7" y="26"/>
                  </a:cubicBezTo>
                  <a:cubicBezTo>
                    <a:pt x="7" y="27"/>
                    <a:pt x="6" y="28"/>
                    <a:pt x="6" y="28"/>
                  </a:cubicBezTo>
                  <a:moveTo>
                    <a:pt x="6" y="26"/>
                  </a:moveTo>
                  <a:cubicBezTo>
                    <a:pt x="6" y="26"/>
                    <a:pt x="6" y="25"/>
                    <a:pt x="6" y="25"/>
                  </a:cubicBezTo>
                  <a:cubicBezTo>
                    <a:pt x="7" y="22"/>
                    <a:pt x="7" y="22"/>
                    <a:pt x="7" y="22"/>
                  </a:cubicBezTo>
                  <a:cubicBezTo>
                    <a:pt x="7" y="23"/>
                    <a:pt x="7" y="23"/>
                    <a:pt x="7" y="24"/>
                  </a:cubicBezTo>
                  <a:cubicBezTo>
                    <a:pt x="7" y="24"/>
                    <a:pt x="7" y="24"/>
                    <a:pt x="7" y="24"/>
                  </a:cubicBezTo>
                  <a:cubicBezTo>
                    <a:pt x="6" y="26"/>
                    <a:pt x="6" y="26"/>
                    <a:pt x="6" y="26"/>
                  </a:cubicBezTo>
                  <a:moveTo>
                    <a:pt x="6" y="24"/>
                  </a:moveTo>
                  <a:cubicBezTo>
                    <a:pt x="6" y="23"/>
                    <a:pt x="6" y="23"/>
                    <a:pt x="6" y="23"/>
                  </a:cubicBezTo>
                  <a:cubicBezTo>
                    <a:pt x="6" y="22"/>
                    <a:pt x="7" y="21"/>
                    <a:pt x="7" y="20"/>
                  </a:cubicBezTo>
                  <a:cubicBezTo>
                    <a:pt x="7" y="21"/>
                    <a:pt x="7" y="21"/>
                    <a:pt x="7" y="21"/>
                  </a:cubicBezTo>
                  <a:cubicBezTo>
                    <a:pt x="7" y="21"/>
                    <a:pt x="7" y="21"/>
                    <a:pt x="7" y="21"/>
                  </a:cubicBezTo>
                  <a:cubicBezTo>
                    <a:pt x="6" y="24"/>
                    <a:pt x="6" y="24"/>
                    <a:pt x="6" y="24"/>
                  </a:cubicBezTo>
                  <a:moveTo>
                    <a:pt x="6" y="22"/>
                  </a:moveTo>
                  <a:cubicBezTo>
                    <a:pt x="6" y="21"/>
                    <a:pt x="6" y="20"/>
                    <a:pt x="6" y="20"/>
                  </a:cubicBezTo>
                  <a:cubicBezTo>
                    <a:pt x="6" y="19"/>
                    <a:pt x="7" y="18"/>
                    <a:pt x="7" y="17"/>
                  </a:cubicBezTo>
                  <a:cubicBezTo>
                    <a:pt x="7" y="18"/>
                    <a:pt x="7" y="19"/>
                    <a:pt x="7" y="19"/>
                  </a:cubicBezTo>
                  <a:cubicBezTo>
                    <a:pt x="7" y="20"/>
                    <a:pt x="6" y="21"/>
                    <a:pt x="6" y="22"/>
                  </a:cubicBezTo>
                  <a:moveTo>
                    <a:pt x="6" y="19"/>
                  </a:moveTo>
                  <a:cubicBezTo>
                    <a:pt x="6" y="18"/>
                    <a:pt x="6" y="18"/>
                    <a:pt x="6" y="17"/>
                  </a:cubicBezTo>
                  <a:cubicBezTo>
                    <a:pt x="6" y="17"/>
                    <a:pt x="6" y="17"/>
                    <a:pt x="6" y="17"/>
                  </a:cubicBezTo>
                  <a:cubicBezTo>
                    <a:pt x="6" y="17"/>
                    <a:pt x="6" y="17"/>
                    <a:pt x="6" y="17"/>
                  </a:cubicBezTo>
                  <a:cubicBezTo>
                    <a:pt x="6" y="16"/>
                    <a:pt x="7" y="15"/>
                    <a:pt x="7" y="14"/>
                  </a:cubicBezTo>
                  <a:cubicBezTo>
                    <a:pt x="7" y="15"/>
                    <a:pt x="7" y="15"/>
                    <a:pt x="7" y="16"/>
                  </a:cubicBezTo>
                  <a:cubicBezTo>
                    <a:pt x="7" y="17"/>
                    <a:pt x="6" y="18"/>
                    <a:pt x="6" y="19"/>
                  </a:cubicBezTo>
                  <a:moveTo>
                    <a:pt x="6" y="16"/>
                  </a:moveTo>
                  <a:cubicBezTo>
                    <a:pt x="6" y="16"/>
                    <a:pt x="5" y="15"/>
                    <a:pt x="5" y="15"/>
                  </a:cubicBezTo>
                  <a:cubicBezTo>
                    <a:pt x="6" y="13"/>
                    <a:pt x="7" y="12"/>
                    <a:pt x="7" y="11"/>
                  </a:cubicBezTo>
                  <a:cubicBezTo>
                    <a:pt x="7" y="12"/>
                    <a:pt x="7" y="12"/>
                    <a:pt x="7" y="13"/>
                  </a:cubicBezTo>
                  <a:cubicBezTo>
                    <a:pt x="7" y="14"/>
                    <a:pt x="6" y="15"/>
                    <a:pt x="6" y="16"/>
                  </a:cubicBezTo>
                  <a:moveTo>
                    <a:pt x="5" y="13"/>
                  </a:moveTo>
                  <a:cubicBezTo>
                    <a:pt x="5" y="12"/>
                    <a:pt x="5" y="11"/>
                    <a:pt x="5" y="11"/>
                  </a:cubicBezTo>
                  <a:cubicBezTo>
                    <a:pt x="6" y="10"/>
                    <a:pt x="6" y="10"/>
                    <a:pt x="6" y="10"/>
                  </a:cubicBezTo>
                  <a:cubicBezTo>
                    <a:pt x="7" y="8"/>
                    <a:pt x="7" y="8"/>
                    <a:pt x="7" y="8"/>
                  </a:cubicBezTo>
                  <a:cubicBezTo>
                    <a:pt x="7" y="9"/>
                    <a:pt x="7" y="9"/>
                    <a:pt x="7" y="10"/>
                  </a:cubicBezTo>
                  <a:cubicBezTo>
                    <a:pt x="7" y="11"/>
                    <a:pt x="6" y="12"/>
                    <a:pt x="5" y="13"/>
                  </a:cubicBezTo>
                  <a:moveTo>
                    <a:pt x="5" y="10"/>
                  </a:moveTo>
                  <a:cubicBezTo>
                    <a:pt x="5" y="9"/>
                    <a:pt x="5" y="8"/>
                    <a:pt x="5" y="7"/>
                  </a:cubicBezTo>
                  <a:cubicBezTo>
                    <a:pt x="7" y="4"/>
                    <a:pt x="7" y="4"/>
                    <a:pt x="7" y="4"/>
                  </a:cubicBezTo>
                  <a:cubicBezTo>
                    <a:pt x="7" y="5"/>
                    <a:pt x="7" y="5"/>
                    <a:pt x="7" y="5"/>
                  </a:cubicBezTo>
                  <a:cubicBezTo>
                    <a:pt x="7" y="5"/>
                    <a:pt x="7" y="6"/>
                    <a:pt x="7" y="7"/>
                  </a:cubicBezTo>
                  <a:cubicBezTo>
                    <a:pt x="7" y="8"/>
                    <a:pt x="7" y="8"/>
                    <a:pt x="7" y="8"/>
                  </a:cubicBezTo>
                  <a:cubicBezTo>
                    <a:pt x="5" y="10"/>
                    <a:pt x="5" y="10"/>
                    <a:pt x="5" y="10"/>
                  </a:cubicBezTo>
                  <a:moveTo>
                    <a:pt x="5" y="33"/>
                  </a:moveTo>
                  <a:cubicBezTo>
                    <a:pt x="4" y="33"/>
                    <a:pt x="3" y="33"/>
                    <a:pt x="3" y="33"/>
                  </a:cubicBezTo>
                  <a:cubicBezTo>
                    <a:pt x="2" y="33"/>
                    <a:pt x="2" y="33"/>
                    <a:pt x="1" y="33"/>
                  </a:cubicBezTo>
                  <a:cubicBezTo>
                    <a:pt x="1" y="27"/>
                    <a:pt x="1" y="9"/>
                    <a:pt x="1" y="4"/>
                  </a:cubicBezTo>
                  <a:cubicBezTo>
                    <a:pt x="2" y="4"/>
                    <a:pt x="4" y="4"/>
                    <a:pt x="4" y="4"/>
                  </a:cubicBezTo>
                  <a:cubicBezTo>
                    <a:pt x="4" y="8"/>
                    <a:pt x="5" y="29"/>
                    <a:pt x="5" y="33"/>
                  </a:cubicBezTo>
                  <a:moveTo>
                    <a:pt x="5" y="6"/>
                  </a:moveTo>
                  <a:cubicBezTo>
                    <a:pt x="5" y="5"/>
                    <a:pt x="5" y="4"/>
                    <a:pt x="5" y="4"/>
                  </a:cubicBezTo>
                  <a:cubicBezTo>
                    <a:pt x="5" y="4"/>
                    <a:pt x="5" y="4"/>
                    <a:pt x="5" y="4"/>
                  </a:cubicBezTo>
                  <a:cubicBezTo>
                    <a:pt x="6" y="4"/>
                    <a:pt x="6" y="3"/>
                    <a:pt x="7" y="3"/>
                  </a:cubicBezTo>
                  <a:cubicBezTo>
                    <a:pt x="7" y="2"/>
                    <a:pt x="7" y="2"/>
                    <a:pt x="7" y="2"/>
                  </a:cubicBezTo>
                  <a:cubicBezTo>
                    <a:pt x="7" y="2"/>
                    <a:pt x="7" y="3"/>
                    <a:pt x="7" y="4"/>
                  </a:cubicBezTo>
                  <a:cubicBezTo>
                    <a:pt x="5" y="6"/>
                    <a:pt x="5" y="6"/>
                    <a:pt x="5" y="6"/>
                  </a:cubicBezTo>
                  <a:moveTo>
                    <a:pt x="5" y="3"/>
                  </a:moveTo>
                  <a:cubicBezTo>
                    <a:pt x="5" y="3"/>
                    <a:pt x="3" y="3"/>
                    <a:pt x="2" y="3"/>
                  </a:cubicBezTo>
                  <a:cubicBezTo>
                    <a:pt x="3" y="2"/>
                    <a:pt x="3" y="2"/>
                    <a:pt x="4" y="1"/>
                  </a:cubicBezTo>
                  <a:cubicBezTo>
                    <a:pt x="4" y="1"/>
                    <a:pt x="5" y="1"/>
                    <a:pt x="6" y="1"/>
                  </a:cubicBezTo>
                  <a:cubicBezTo>
                    <a:pt x="6" y="1"/>
                    <a:pt x="6" y="1"/>
                    <a:pt x="7" y="1"/>
                  </a:cubicBezTo>
                  <a:cubicBezTo>
                    <a:pt x="6" y="2"/>
                    <a:pt x="6" y="2"/>
                    <a:pt x="6" y="2"/>
                  </a:cubicBezTo>
                  <a:cubicBezTo>
                    <a:pt x="6" y="2"/>
                    <a:pt x="5" y="3"/>
                    <a:pt x="5" y="3"/>
                  </a:cubicBezTo>
                  <a:moveTo>
                    <a:pt x="8" y="0"/>
                  </a:moveTo>
                  <a:cubicBezTo>
                    <a:pt x="8" y="0"/>
                    <a:pt x="8" y="0"/>
                    <a:pt x="8" y="0"/>
                  </a:cubicBezTo>
                  <a:cubicBezTo>
                    <a:pt x="7" y="0"/>
                    <a:pt x="7" y="0"/>
                    <a:pt x="6" y="0"/>
                  </a:cubicBezTo>
                  <a:cubicBezTo>
                    <a:pt x="5" y="0"/>
                    <a:pt x="3" y="0"/>
                    <a:pt x="3" y="0"/>
                  </a:cubicBezTo>
                  <a:cubicBezTo>
                    <a:pt x="3" y="1"/>
                    <a:pt x="3" y="1"/>
                    <a:pt x="3" y="1"/>
                  </a:cubicBezTo>
                  <a:cubicBezTo>
                    <a:pt x="3" y="1"/>
                    <a:pt x="2" y="2"/>
                    <a:pt x="0" y="3"/>
                  </a:cubicBezTo>
                  <a:cubicBezTo>
                    <a:pt x="0" y="3"/>
                    <a:pt x="0" y="3"/>
                    <a:pt x="0" y="3"/>
                  </a:cubicBezTo>
                  <a:cubicBezTo>
                    <a:pt x="0" y="3"/>
                    <a:pt x="0" y="3"/>
                    <a:pt x="0" y="3"/>
                  </a:cubicBezTo>
                  <a:cubicBezTo>
                    <a:pt x="0" y="3"/>
                    <a:pt x="0" y="3"/>
                    <a:pt x="0" y="3"/>
                  </a:cubicBezTo>
                  <a:cubicBezTo>
                    <a:pt x="0" y="4"/>
                    <a:pt x="0" y="4"/>
                    <a:pt x="0" y="4"/>
                  </a:cubicBezTo>
                  <a:cubicBezTo>
                    <a:pt x="0" y="4"/>
                    <a:pt x="0" y="4"/>
                    <a:pt x="0" y="4"/>
                  </a:cubicBezTo>
                  <a:cubicBezTo>
                    <a:pt x="0" y="8"/>
                    <a:pt x="0" y="28"/>
                    <a:pt x="0" y="34"/>
                  </a:cubicBezTo>
                  <a:cubicBezTo>
                    <a:pt x="0" y="34"/>
                    <a:pt x="0" y="34"/>
                    <a:pt x="0" y="34"/>
                  </a:cubicBezTo>
                  <a:cubicBezTo>
                    <a:pt x="0" y="34"/>
                    <a:pt x="0" y="34"/>
                    <a:pt x="0" y="34"/>
                  </a:cubicBezTo>
                  <a:cubicBezTo>
                    <a:pt x="1" y="34"/>
                    <a:pt x="2" y="34"/>
                    <a:pt x="3" y="34"/>
                  </a:cubicBezTo>
                  <a:cubicBezTo>
                    <a:pt x="3" y="34"/>
                    <a:pt x="4" y="34"/>
                    <a:pt x="5" y="34"/>
                  </a:cubicBezTo>
                  <a:cubicBezTo>
                    <a:pt x="5" y="35"/>
                    <a:pt x="5" y="35"/>
                    <a:pt x="5" y="35"/>
                  </a:cubicBezTo>
                  <a:cubicBezTo>
                    <a:pt x="5" y="34"/>
                    <a:pt x="5" y="34"/>
                    <a:pt x="5" y="34"/>
                  </a:cubicBezTo>
                  <a:cubicBezTo>
                    <a:pt x="6" y="34"/>
                    <a:pt x="7" y="33"/>
                    <a:pt x="8" y="33"/>
                  </a:cubicBezTo>
                  <a:cubicBezTo>
                    <a:pt x="8" y="33"/>
                    <a:pt x="8" y="33"/>
                    <a:pt x="8" y="33"/>
                  </a:cubicBezTo>
                  <a:cubicBezTo>
                    <a:pt x="8" y="32"/>
                    <a:pt x="8" y="32"/>
                    <a:pt x="8" y="32"/>
                  </a:cubicBezTo>
                  <a:cubicBezTo>
                    <a:pt x="8" y="32"/>
                    <a:pt x="8" y="32"/>
                    <a:pt x="8" y="32"/>
                  </a:cubicBezTo>
                  <a:cubicBezTo>
                    <a:pt x="8" y="32"/>
                    <a:pt x="8" y="32"/>
                    <a:pt x="8" y="32"/>
                  </a:cubicBezTo>
                  <a:cubicBezTo>
                    <a:pt x="8" y="29"/>
                    <a:pt x="8" y="12"/>
                    <a:pt x="8" y="5"/>
                  </a:cubicBezTo>
                  <a:cubicBezTo>
                    <a:pt x="8" y="3"/>
                    <a:pt x="8" y="2"/>
                    <a:pt x="8" y="1"/>
                  </a:cubicBezTo>
                  <a:cubicBezTo>
                    <a:pt x="8" y="1"/>
                    <a:pt x="8" y="1"/>
                    <a:pt x="8" y="1"/>
                  </a:cubicBezTo>
                  <a:cubicBezTo>
                    <a:pt x="8" y="1"/>
                    <a:pt x="8" y="1"/>
                    <a:pt x="8" y="1"/>
                  </a:cubicBezTo>
                  <a:cubicBezTo>
                    <a:pt x="8" y="1"/>
                    <a:pt x="8" y="1"/>
                    <a:pt x="8" y="1"/>
                  </a:cubicBezTo>
                  <a:cubicBezTo>
                    <a:pt x="8" y="1"/>
                    <a:pt x="8" y="1"/>
                    <a:pt x="8" y="1"/>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0" name="Freeform 126"/>
            <p:cNvSpPr>
              <a:spLocks noEditPoints="1"/>
            </p:cNvSpPr>
            <p:nvPr/>
          </p:nvSpPr>
          <p:spPr bwMode="auto">
            <a:xfrm>
              <a:off x="3841" y="2108"/>
              <a:ext cx="22" cy="45"/>
            </a:xfrm>
            <a:custGeom>
              <a:avLst/>
              <a:gdLst>
                <a:gd name="T0" fmla="*/ 6 w 9"/>
                <a:gd name="T1" fmla="*/ 17 h 19"/>
                <a:gd name="T2" fmla="*/ 8 w 9"/>
                <a:gd name="T3" fmla="*/ 15 h 19"/>
                <a:gd name="T4" fmla="*/ 6 w 9"/>
                <a:gd name="T5" fmla="*/ 17 h 19"/>
                <a:gd name="T6" fmla="*/ 6 w 9"/>
                <a:gd name="T7" fmla="*/ 15 h 19"/>
                <a:gd name="T8" fmla="*/ 8 w 9"/>
                <a:gd name="T9" fmla="*/ 13 h 19"/>
                <a:gd name="T10" fmla="*/ 6 w 9"/>
                <a:gd name="T11" fmla="*/ 16 h 19"/>
                <a:gd name="T12" fmla="*/ 6 w 9"/>
                <a:gd name="T13" fmla="*/ 12 h 19"/>
                <a:gd name="T14" fmla="*/ 8 w 9"/>
                <a:gd name="T15" fmla="*/ 11 h 19"/>
                <a:gd name="T16" fmla="*/ 8 w 9"/>
                <a:gd name="T17" fmla="*/ 11 h 19"/>
                <a:gd name="T18" fmla="*/ 6 w 9"/>
                <a:gd name="T19" fmla="*/ 11 h 19"/>
                <a:gd name="T20" fmla="*/ 8 w 9"/>
                <a:gd name="T21" fmla="*/ 6 h 19"/>
                <a:gd name="T22" fmla="*/ 7 w 9"/>
                <a:gd name="T23" fmla="*/ 9 h 19"/>
                <a:gd name="T24" fmla="*/ 6 w 9"/>
                <a:gd name="T25" fmla="*/ 8 h 19"/>
                <a:gd name="T26" fmla="*/ 8 w 9"/>
                <a:gd name="T27" fmla="*/ 4 h 19"/>
                <a:gd name="T28" fmla="*/ 8 w 9"/>
                <a:gd name="T29" fmla="*/ 5 h 19"/>
                <a:gd name="T30" fmla="*/ 5 w 9"/>
                <a:gd name="T31" fmla="*/ 17 h 19"/>
                <a:gd name="T32" fmla="*/ 1 w 9"/>
                <a:gd name="T33" fmla="*/ 17 h 19"/>
                <a:gd name="T34" fmla="*/ 5 w 9"/>
                <a:gd name="T35" fmla="*/ 3 h 19"/>
                <a:gd name="T36" fmla="*/ 6 w 9"/>
                <a:gd name="T37" fmla="*/ 6 h 19"/>
                <a:gd name="T38" fmla="*/ 8 w 9"/>
                <a:gd name="T39" fmla="*/ 2 h 19"/>
                <a:gd name="T40" fmla="*/ 8 w 9"/>
                <a:gd name="T41" fmla="*/ 3 h 19"/>
                <a:gd name="T42" fmla="*/ 6 w 9"/>
                <a:gd name="T43" fmla="*/ 4 h 19"/>
                <a:gd name="T44" fmla="*/ 7 w 9"/>
                <a:gd name="T45" fmla="*/ 2 h 19"/>
                <a:gd name="T46" fmla="*/ 8 w 9"/>
                <a:gd name="T47" fmla="*/ 2 h 19"/>
                <a:gd name="T48" fmla="*/ 5 w 9"/>
                <a:gd name="T49" fmla="*/ 2 h 19"/>
                <a:gd name="T50" fmla="*/ 4 w 9"/>
                <a:gd name="T51" fmla="*/ 1 h 19"/>
                <a:gd name="T52" fmla="*/ 7 w 9"/>
                <a:gd name="T53" fmla="*/ 1 h 19"/>
                <a:gd name="T54" fmla="*/ 5 w 9"/>
                <a:gd name="T55" fmla="*/ 2 h 19"/>
                <a:gd name="T56" fmla="*/ 4 w 9"/>
                <a:gd name="T57" fmla="*/ 0 h 19"/>
                <a:gd name="T58" fmla="*/ 1 w 9"/>
                <a:gd name="T59" fmla="*/ 2 h 19"/>
                <a:gd name="T60" fmla="*/ 0 w 9"/>
                <a:gd name="T61" fmla="*/ 2 h 19"/>
                <a:gd name="T62" fmla="*/ 0 w 9"/>
                <a:gd name="T63" fmla="*/ 3 h 19"/>
                <a:gd name="T64" fmla="*/ 0 w 9"/>
                <a:gd name="T65" fmla="*/ 18 h 19"/>
                <a:gd name="T66" fmla="*/ 1 w 9"/>
                <a:gd name="T67" fmla="*/ 18 h 19"/>
                <a:gd name="T68" fmla="*/ 5 w 9"/>
                <a:gd name="T69" fmla="*/ 18 h 19"/>
                <a:gd name="T70" fmla="*/ 6 w 9"/>
                <a:gd name="T71" fmla="*/ 18 h 19"/>
                <a:gd name="T72" fmla="*/ 7 w 9"/>
                <a:gd name="T73" fmla="*/ 18 h 19"/>
                <a:gd name="T74" fmla="*/ 7 w 9"/>
                <a:gd name="T75" fmla="*/ 18 h 19"/>
                <a:gd name="T76" fmla="*/ 9 w 9"/>
                <a:gd name="T77" fmla="*/ 17 h 19"/>
                <a:gd name="T78" fmla="*/ 9 w 9"/>
                <a:gd name="T79" fmla="*/ 16 h 19"/>
                <a:gd name="T80" fmla="*/ 9 w 9"/>
                <a:gd name="T81" fmla="*/ 0 h 19"/>
                <a:gd name="T82" fmla="*/ 9 w 9"/>
                <a:gd name="T83" fmla="*/ 0 h 19"/>
                <a:gd name="T84" fmla="*/ 8 w 9"/>
                <a:gd name="T85" fmla="*/ 0 h 19"/>
                <a:gd name="T86" fmla="*/ 8 w 9"/>
                <a:gd name="T8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 h="19">
                  <a:moveTo>
                    <a:pt x="6" y="17"/>
                  </a:moveTo>
                  <a:cubicBezTo>
                    <a:pt x="6" y="17"/>
                    <a:pt x="6" y="17"/>
                    <a:pt x="6" y="17"/>
                  </a:cubicBezTo>
                  <a:cubicBezTo>
                    <a:pt x="7" y="16"/>
                    <a:pt x="7" y="15"/>
                    <a:pt x="8" y="14"/>
                  </a:cubicBezTo>
                  <a:cubicBezTo>
                    <a:pt x="8" y="14"/>
                    <a:pt x="8" y="15"/>
                    <a:pt x="8" y="15"/>
                  </a:cubicBezTo>
                  <a:cubicBezTo>
                    <a:pt x="7" y="17"/>
                    <a:pt x="7" y="17"/>
                    <a:pt x="7" y="17"/>
                  </a:cubicBezTo>
                  <a:cubicBezTo>
                    <a:pt x="6" y="17"/>
                    <a:pt x="6" y="17"/>
                    <a:pt x="6" y="17"/>
                  </a:cubicBezTo>
                  <a:moveTo>
                    <a:pt x="6" y="16"/>
                  </a:moveTo>
                  <a:cubicBezTo>
                    <a:pt x="6" y="15"/>
                    <a:pt x="6" y="15"/>
                    <a:pt x="6" y="15"/>
                  </a:cubicBezTo>
                  <a:cubicBezTo>
                    <a:pt x="7" y="13"/>
                    <a:pt x="7" y="12"/>
                    <a:pt x="8" y="11"/>
                  </a:cubicBezTo>
                  <a:cubicBezTo>
                    <a:pt x="8" y="12"/>
                    <a:pt x="8" y="12"/>
                    <a:pt x="8" y="13"/>
                  </a:cubicBezTo>
                  <a:cubicBezTo>
                    <a:pt x="8" y="13"/>
                    <a:pt x="8" y="13"/>
                    <a:pt x="8" y="13"/>
                  </a:cubicBezTo>
                  <a:cubicBezTo>
                    <a:pt x="7" y="14"/>
                    <a:pt x="7" y="15"/>
                    <a:pt x="6" y="16"/>
                  </a:cubicBezTo>
                  <a:moveTo>
                    <a:pt x="6" y="14"/>
                  </a:moveTo>
                  <a:cubicBezTo>
                    <a:pt x="6" y="13"/>
                    <a:pt x="6" y="13"/>
                    <a:pt x="6" y="12"/>
                  </a:cubicBezTo>
                  <a:cubicBezTo>
                    <a:pt x="8" y="9"/>
                    <a:pt x="8" y="9"/>
                    <a:pt x="8" y="9"/>
                  </a:cubicBezTo>
                  <a:cubicBezTo>
                    <a:pt x="8" y="10"/>
                    <a:pt x="8" y="10"/>
                    <a:pt x="8" y="11"/>
                  </a:cubicBezTo>
                  <a:cubicBezTo>
                    <a:pt x="8" y="11"/>
                    <a:pt x="8" y="11"/>
                    <a:pt x="8" y="11"/>
                  </a:cubicBezTo>
                  <a:cubicBezTo>
                    <a:pt x="8" y="11"/>
                    <a:pt x="8" y="11"/>
                    <a:pt x="8" y="11"/>
                  </a:cubicBezTo>
                  <a:cubicBezTo>
                    <a:pt x="7" y="12"/>
                    <a:pt x="6" y="13"/>
                    <a:pt x="6" y="14"/>
                  </a:cubicBezTo>
                  <a:moveTo>
                    <a:pt x="6" y="11"/>
                  </a:moveTo>
                  <a:cubicBezTo>
                    <a:pt x="6" y="11"/>
                    <a:pt x="6" y="10"/>
                    <a:pt x="6" y="9"/>
                  </a:cubicBezTo>
                  <a:cubicBezTo>
                    <a:pt x="8" y="6"/>
                    <a:pt x="8" y="6"/>
                    <a:pt x="8" y="6"/>
                  </a:cubicBezTo>
                  <a:cubicBezTo>
                    <a:pt x="8" y="7"/>
                    <a:pt x="8" y="8"/>
                    <a:pt x="8" y="8"/>
                  </a:cubicBezTo>
                  <a:cubicBezTo>
                    <a:pt x="7" y="9"/>
                    <a:pt x="7" y="9"/>
                    <a:pt x="7" y="9"/>
                  </a:cubicBezTo>
                  <a:cubicBezTo>
                    <a:pt x="6" y="11"/>
                    <a:pt x="6" y="11"/>
                    <a:pt x="6" y="11"/>
                  </a:cubicBezTo>
                  <a:moveTo>
                    <a:pt x="6" y="8"/>
                  </a:moveTo>
                  <a:cubicBezTo>
                    <a:pt x="6" y="8"/>
                    <a:pt x="6" y="7"/>
                    <a:pt x="6" y="7"/>
                  </a:cubicBezTo>
                  <a:cubicBezTo>
                    <a:pt x="7" y="6"/>
                    <a:pt x="7" y="5"/>
                    <a:pt x="8" y="4"/>
                  </a:cubicBezTo>
                  <a:cubicBezTo>
                    <a:pt x="8" y="4"/>
                    <a:pt x="8" y="5"/>
                    <a:pt x="8" y="5"/>
                  </a:cubicBezTo>
                  <a:cubicBezTo>
                    <a:pt x="8" y="5"/>
                    <a:pt x="8" y="5"/>
                    <a:pt x="8" y="5"/>
                  </a:cubicBezTo>
                  <a:cubicBezTo>
                    <a:pt x="6" y="8"/>
                    <a:pt x="6" y="8"/>
                    <a:pt x="6" y="8"/>
                  </a:cubicBezTo>
                  <a:moveTo>
                    <a:pt x="5" y="17"/>
                  </a:moveTo>
                  <a:cubicBezTo>
                    <a:pt x="4" y="17"/>
                    <a:pt x="4" y="17"/>
                    <a:pt x="3" y="17"/>
                  </a:cubicBezTo>
                  <a:cubicBezTo>
                    <a:pt x="3" y="17"/>
                    <a:pt x="2" y="17"/>
                    <a:pt x="1" y="17"/>
                  </a:cubicBezTo>
                  <a:cubicBezTo>
                    <a:pt x="1" y="11"/>
                    <a:pt x="1" y="7"/>
                    <a:pt x="1" y="3"/>
                  </a:cubicBezTo>
                  <a:cubicBezTo>
                    <a:pt x="3" y="3"/>
                    <a:pt x="4" y="3"/>
                    <a:pt x="5" y="3"/>
                  </a:cubicBezTo>
                  <a:cubicBezTo>
                    <a:pt x="5" y="5"/>
                    <a:pt x="5" y="13"/>
                    <a:pt x="5" y="17"/>
                  </a:cubicBezTo>
                  <a:moveTo>
                    <a:pt x="6" y="6"/>
                  </a:moveTo>
                  <a:cubicBezTo>
                    <a:pt x="6" y="5"/>
                    <a:pt x="6" y="5"/>
                    <a:pt x="6" y="5"/>
                  </a:cubicBezTo>
                  <a:cubicBezTo>
                    <a:pt x="6" y="4"/>
                    <a:pt x="7" y="3"/>
                    <a:pt x="8" y="2"/>
                  </a:cubicBezTo>
                  <a:cubicBezTo>
                    <a:pt x="8" y="3"/>
                    <a:pt x="8" y="3"/>
                    <a:pt x="8" y="3"/>
                  </a:cubicBezTo>
                  <a:cubicBezTo>
                    <a:pt x="8" y="3"/>
                    <a:pt x="8" y="3"/>
                    <a:pt x="8" y="3"/>
                  </a:cubicBezTo>
                  <a:cubicBezTo>
                    <a:pt x="7" y="4"/>
                    <a:pt x="6" y="5"/>
                    <a:pt x="6" y="6"/>
                  </a:cubicBezTo>
                  <a:moveTo>
                    <a:pt x="6" y="4"/>
                  </a:moveTo>
                  <a:cubicBezTo>
                    <a:pt x="6" y="4"/>
                    <a:pt x="6" y="3"/>
                    <a:pt x="6" y="3"/>
                  </a:cubicBezTo>
                  <a:cubicBezTo>
                    <a:pt x="6" y="3"/>
                    <a:pt x="7" y="2"/>
                    <a:pt x="7" y="2"/>
                  </a:cubicBezTo>
                  <a:cubicBezTo>
                    <a:pt x="8" y="1"/>
                    <a:pt x="8" y="1"/>
                    <a:pt x="8" y="1"/>
                  </a:cubicBezTo>
                  <a:cubicBezTo>
                    <a:pt x="8" y="2"/>
                    <a:pt x="8" y="2"/>
                    <a:pt x="8" y="2"/>
                  </a:cubicBezTo>
                  <a:cubicBezTo>
                    <a:pt x="7" y="2"/>
                    <a:pt x="6" y="3"/>
                    <a:pt x="6" y="4"/>
                  </a:cubicBezTo>
                  <a:moveTo>
                    <a:pt x="5" y="2"/>
                  </a:moveTo>
                  <a:cubicBezTo>
                    <a:pt x="5" y="2"/>
                    <a:pt x="4" y="2"/>
                    <a:pt x="2" y="2"/>
                  </a:cubicBezTo>
                  <a:cubicBezTo>
                    <a:pt x="3" y="1"/>
                    <a:pt x="4" y="1"/>
                    <a:pt x="4" y="1"/>
                  </a:cubicBezTo>
                  <a:cubicBezTo>
                    <a:pt x="4" y="1"/>
                    <a:pt x="5" y="1"/>
                    <a:pt x="6" y="1"/>
                  </a:cubicBezTo>
                  <a:cubicBezTo>
                    <a:pt x="7" y="1"/>
                    <a:pt x="7" y="1"/>
                    <a:pt x="7" y="1"/>
                  </a:cubicBezTo>
                  <a:cubicBezTo>
                    <a:pt x="6" y="1"/>
                    <a:pt x="6" y="1"/>
                    <a:pt x="6" y="1"/>
                  </a:cubicBezTo>
                  <a:cubicBezTo>
                    <a:pt x="6" y="2"/>
                    <a:pt x="6" y="2"/>
                    <a:pt x="5" y="2"/>
                  </a:cubicBezTo>
                  <a:moveTo>
                    <a:pt x="7" y="0"/>
                  </a:moveTo>
                  <a:cubicBezTo>
                    <a:pt x="5" y="0"/>
                    <a:pt x="4" y="0"/>
                    <a:pt x="4" y="0"/>
                  </a:cubicBezTo>
                  <a:cubicBezTo>
                    <a:pt x="4" y="0"/>
                    <a:pt x="4" y="0"/>
                    <a:pt x="4" y="0"/>
                  </a:cubicBezTo>
                  <a:cubicBezTo>
                    <a:pt x="4" y="0"/>
                    <a:pt x="2" y="1"/>
                    <a:pt x="1" y="2"/>
                  </a:cubicBezTo>
                  <a:cubicBezTo>
                    <a:pt x="0" y="2"/>
                    <a:pt x="0" y="2"/>
                    <a:pt x="0" y="2"/>
                  </a:cubicBezTo>
                  <a:cubicBezTo>
                    <a:pt x="0" y="2"/>
                    <a:pt x="0" y="2"/>
                    <a:pt x="0" y="2"/>
                  </a:cubicBezTo>
                  <a:cubicBezTo>
                    <a:pt x="0" y="3"/>
                    <a:pt x="0" y="3"/>
                    <a:pt x="0" y="3"/>
                  </a:cubicBezTo>
                  <a:cubicBezTo>
                    <a:pt x="0" y="3"/>
                    <a:pt x="0" y="3"/>
                    <a:pt x="0" y="3"/>
                  </a:cubicBezTo>
                  <a:cubicBezTo>
                    <a:pt x="0" y="3"/>
                    <a:pt x="0" y="3"/>
                    <a:pt x="0" y="3"/>
                  </a:cubicBezTo>
                  <a:cubicBezTo>
                    <a:pt x="0" y="6"/>
                    <a:pt x="0" y="11"/>
                    <a:pt x="0" y="18"/>
                  </a:cubicBezTo>
                  <a:cubicBezTo>
                    <a:pt x="1" y="18"/>
                    <a:pt x="1" y="18"/>
                    <a:pt x="1" y="18"/>
                  </a:cubicBezTo>
                  <a:cubicBezTo>
                    <a:pt x="1" y="18"/>
                    <a:pt x="1" y="18"/>
                    <a:pt x="1" y="18"/>
                  </a:cubicBezTo>
                  <a:cubicBezTo>
                    <a:pt x="2" y="18"/>
                    <a:pt x="2" y="18"/>
                    <a:pt x="3" y="18"/>
                  </a:cubicBezTo>
                  <a:cubicBezTo>
                    <a:pt x="4" y="18"/>
                    <a:pt x="5" y="18"/>
                    <a:pt x="5" y="18"/>
                  </a:cubicBezTo>
                  <a:cubicBezTo>
                    <a:pt x="5" y="19"/>
                    <a:pt x="5" y="19"/>
                    <a:pt x="5" y="19"/>
                  </a:cubicBezTo>
                  <a:cubicBezTo>
                    <a:pt x="6" y="18"/>
                    <a:pt x="6" y="18"/>
                    <a:pt x="6" y="18"/>
                  </a:cubicBezTo>
                  <a:cubicBezTo>
                    <a:pt x="6" y="18"/>
                    <a:pt x="6" y="18"/>
                    <a:pt x="6" y="18"/>
                  </a:cubicBezTo>
                  <a:cubicBezTo>
                    <a:pt x="7" y="18"/>
                    <a:pt x="7" y="18"/>
                    <a:pt x="7" y="18"/>
                  </a:cubicBezTo>
                  <a:cubicBezTo>
                    <a:pt x="7" y="18"/>
                    <a:pt x="7" y="18"/>
                    <a:pt x="7" y="18"/>
                  </a:cubicBezTo>
                  <a:cubicBezTo>
                    <a:pt x="7" y="18"/>
                    <a:pt x="7" y="18"/>
                    <a:pt x="7" y="18"/>
                  </a:cubicBezTo>
                  <a:cubicBezTo>
                    <a:pt x="7" y="17"/>
                    <a:pt x="8" y="17"/>
                    <a:pt x="9" y="17"/>
                  </a:cubicBezTo>
                  <a:cubicBezTo>
                    <a:pt x="9" y="17"/>
                    <a:pt x="9" y="17"/>
                    <a:pt x="9" y="17"/>
                  </a:cubicBezTo>
                  <a:cubicBezTo>
                    <a:pt x="9" y="16"/>
                    <a:pt x="9" y="16"/>
                    <a:pt x="9" y="16"/>
                  </a:cubicBezTo>
                  <a:cubicBezTo>
                    <a:pt x="9" y="16"/>
                    <a:pt x="9" y="16"/>
                    <a:pt x="9" y="16"/>
                  </a:cubicBezTo>
                  <a:cubicBezTo>
                    <a:pt x="9" y="16"/>
                    <a:pt x="9" y="16"/>
                    <a:pt x="9" y="16"/>
                  </a:cubicBezTo>
                  <a:cubicBezTo>
                    <a:pt x="9" y="9"/>
                    <a:pt x="9" y="1"/>
                    <a:pt x="9" y="0"/>
                  </a:cubicBezTo>
                  <a:cubicBezTo>
                    <a:pt x="9" y="0"/>
                    <a:pt x="9" y="0"/>
                    <a:pt x="9" y="0"/>
                  </a:cubicBezTo>
                  <a:cubicBezTo>
                    <a:pt x="9" y="0"/>
                    <a:pt x="9" y="0"/>
                    <a:pt x="9" y="0"/>
                  </a:cubicBezTo>
                  <a:cubicBezTo>
                    <a:pt x="9" y="0"/>
                    <a:pt x="9" y="0"/>
                    <a:pt x="9" y="0"/>
                  </a:cubicBezTo>
                  <a:cubicBezTo>
                    <a:pt x="8" y="0"/>
                    <a:pt x="8" y="0"/>
                    <a:pt x="8" y="0"/>
                  </a:cubicBezTo>
                  <a:cubicBezTo>
                    <a:pt x="8" y="0"/>
                    <a:pt x="8" y="0"/>
                    <a:pt x="8" y="0"/>
                  </a:cubicBezTo>
                  <a:cubicBezTo>
                    <a:pt x="8" y="0"/>
                    <a:pt x="8" y="0"/>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1" name="Freeform 127"/>
            <p:cNvSpPr>
              <a:spLocks noEditPoints="1"/>
            </p:cNvSpPr>
            <p:nvPr/>
          </p:nvSpPr>
          <p:spPr bwMode="auto">
            <a:xfrm>
              <a:off x="3908" y="2098"/>
              <a:ext cx="21" cy="55"/>
            </a:xfrm>
            <a:custGeom>
              <a:avLst/>
              <a:gdLst>
                <a:gd name="T0" fmla="*/ 8 w 9"/>
                <a:gd name="T1" fmla="*/ 19 h 23"/>
                <a:gd name="T2" fmla="*/ 7 w 9"/>
                <a:gd name="T3" fmla="*/ 21 h 23"/>
                <a:gd name="T4" fmla="*/ 6 w 9"/>
                <a:gd name="T5" fmla="*/ 19 h 23"/>
                <a:gd name="T6" fmla="*/ 8 w 9"/>
                <a:gd name="T7" fmla="*/ 17 h 23"/>
                <a:gd name="T8" fmla="*/ 6 w 9"/>
                <a:gd name="T9" fmla="*/ 21 h 23"/>
                <a:gd name="T10" fmla="*/ 6 w 9"/>
                <a:gd name="T11" fmla="*/ 17 h 23"/>
                <a:gd name="T12" fmla="*/ 8 w 9"/>
                <a:gd name="T13" fmla="*/ 14 h 23"/>
                <a:gd name="T14" fmla="*/ 8 w 9"/>
                <a:gd name="T15" fmla="*/ 16 h 23"/>
                <a:gd name="T16" fmla="*/ 6 w 9"/>
                <a:gd name="T17" fmla="*/ 16 h 23"/>
                <a:gd name="T18" fmla="*/ 6 w 9"/>
                <a:gd name="T19" fmla="*/ 14 h 23"/>
                <a:gd name="T20" fmla="*/ 8 w 9"/>
                <a:gd name="T21" fmla="*/ 14 h 23"/>
                <a:gd name="T22" fmla="*/ 6 w 9"/>
                <a:gd name="T23" fmla="*/ 16 h 23"/>
                <a:gd name="T24" fmla="*/ 6 w 9"/>
                <a:gd name="T25" fmla="*/ 12 h 23"/>
                <a:gd name="T26" fmla="*/ 8 w 9"/>
                <a:gd name="T27" fmla="*/ 12 h 23"/>
                <a:gd name="T28" fmla="*/ 6 w 9"/>
                <a:gd name="T29" fmla="*/ 14 h 23"/>
                <a:gd name="T30" fmla="*/ 6 w 9"/>
                <a:gd name="T31" fmla="*/ 10 h 23"/>
                <a:gd name="T32" fmla="*/ 8 w 9"/>
                <a:gd name="T33" fmla="*/ 9 h 23"/>
                <a:gd name="T34" fmla="*/ 6 w 9"/>
                <a:gd name="T35" fmla="*/ 11 h 23"/>
                <a:gd name="T36" fmla="*/ 6 w 9"/>
                <a:gd name="T37" fmla="*/ 10 h 23"/>
                <a:gd name="T38" fmla="*/ 6 w 9"/>
                <a:gd name="T39" fmla="*/ 8 h 23"/>
                <a:gd name="T40" fmla="*/ 7 w 9"/>
                <a:gd name="T41" fmla="*/ 8 h 23"/>
                <a:gd name="T42" fmla="*/ 8 w 9"/>
                <a:gd name="T43" fmla="*/ 6 h 23"/>
                <a:gd name="T44" fmla="*/ 8 w 9"/>
                <a:gd name="T45" fmla="*/ 7 h 23"/>
                <a:gd name="T46" fmla="*/ 6 w 9"/>
                <a:gd name="T47" fmla="*/ 9 h 23"/>
                <a:gd name="T48" fmla="*/ 3 w 9"/>
                <a:gd name="T49" fmla="*/ 21 h 23"/>
                <a:gd name="T50" fmla="*/ 1 w 9"/>
                <a:gd name="T51" fmla="*/ 4 h 23"/>
                <a:gd name="T52" fmla="*/ 5 w 9"/>
                <a:gd name="T53" fmla="*/ 21 h 23"/>
                <a:gd name="T54" fmla="*/ 6 w 9"/>
                <a:gd name="T55" fmla="*/ 6 h 23"/>
                <a:gd name="T56" fmla="*/ 8 w 9"/>
                <a:gd name="T57" fmla="*/ 5 h 23"/>
                <a:gd name="T58" fmla="*/ 6 w 9"/>
                <a:gd name="T59" fmla="*/ 7 h 23"/>
                <a:gd name="T60" fmla="*/ 6 w 9"/>
                <a:gd name="T61" fmla="*/ 4 h 23"/>
                <a:gd name="T62" fmla="*/ 8 w 9"/>
                <a:gd name="T63" fmla="*/ 2 h 23"/>
                <a:gd name="T64" fmla="*/ 8 w 9"/>
                <a:gd name="T65" fmla="*/ 3 h 23"/>
                <a:gd name="T66" fmla="*/ 5 w 9"/>
                <a:gd name="T67" fmla="*/ 3 h 23"/>
                <a:gd name="T68" fmla="*/ 4 w 9"/>
                <a:gd name="T69" fmla="*/ 1 h 23"/>
                <a:gd name="T70" fmla="*/ 7 w 9"/>
                <a:gd name="T71" fmla="*/ 1 h 23"/>
                <a:gd name="T72" fmla="*/ 5 w 9"/>
                <a:gd name="T73" fmla="*/ 3 h 23"/>
                <a:gd name="T74" fmla="*/ 4 w 9"/>
                <a:gd name="T75" fmla="*/ 0 h 23"/>
                <a:gd name="T76" fmla="*/ 1 w 9"/>
                <a:gd name="T77" fmla="*/ 3 h 23"/>
                <a:gd name="T78" fmla="*/ 1 w 9"/>
                <a:gd name="T79" fmla="*/ 3 h 23"/>
                <a:gd name="T80" fmla="*/ 0 w 9"/>
                <a:gd name="T81" fmla="*/ 4 h 23"/>
                <a:gd name="T82" fmla="*/ 0 w 9"/>
                <a:gd name="T83" fmla="*/ 22 h 23"/>
                <a:gd name="T84" fmla="*/ 1 w 9"/>
                <a:gd name="T85" fmla="*/ 22 h 23"/>
                <a:gd name="T86" fmla="*/ 6 w 9"/>
                <a:gd name="T87" fmla="*/ 22 h 23"/>
                <a:gd name="T88" fmla="*/ 6 w 9"/>
                <a:gd name="T89" fmla="*/ 22 h 23"/>
                <a:gd name="T90" fmla="*/ 9 w 9"/>
                <a:gd name="T91" fmla="*/ 21 h 23"/>
                <a:gd name="T92" fmla="*/ 9 w 9"/>
                <a:gd name="T93" fmla="*/ 20 h 23"/>
                <a:gd name="T94" fmla="*/ 9 w 9"/>
                <a:gd name="T95" fmla="*/ 1 h 23"/>
                <a:gd name="T96" fmla="*/ 9 w 9"/>
                <a:gd name="T97" fmla="*/ 1 h 23"/>
                <a:gd name="T98" fmla="*/ 9 w 9"/>
                <a:gd name="T99" fmla="*/ 0 h 23"/>
                <a:gd name="T100" fmla="*/ 8 w 9"/>
                <a:gd name="T10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 h="23">
                  <a:moveTo>
                    <a:pt x="7" y="21"/>
                  </a:moveTo>
                  <a:cubicBezTo>
                    <a:pt x="7" y="20"/>
                    <a:pt x="8" y="20"/>
                    <a:pt x="8" y="19"/>
                  </a:cubicBezTo>
                  <a:cubicBezTo>
                    <a:pt x="8" y="19"/>
                    <a:pt x="8" y="20"/>
                    <a:pt x="8" y="20"/>
                  </a:cubicBezTo>
                  <a:cubicBezTo>
                    <a:pt x="8" y="20"/>
                    <a:pt x="7" y="20"/>
                    <a:pt x="7" y="21"/>
                  </a:cubicBezTo>
                  <a:moveTo>
                    <a:pt x="6" y="21"/>
                  </a:moveTo>
                  <a:cubicBezTo>
                    <a:pt x="6" y="20"/>
                    <a:pt x="6" y="20"/>
                    <a:pt x="6" y="19"/>
                  </a:cubicBezTo>
                  <a:cubicBezTo>
                    <a:pt x="6" y="19"/>
                    <a:pt x="6" y="19"/>
                    <a:pt x="6" y="19"/>
                  </a:cubicBezTo>
                  <a:cubicBezTo>
                    <a:pt x="8" y="17"/>
                    <a:pt x="8" y="17"/>
                    <a:pt x="8" y="17"/>
                  </a:cubicBezTo>
                  <a:cubicBezTo>
                    <a:pt x="8" y="17"/>
                    <a:pt x="8" y="18"/>
                    <a:pt x="8" y="18"/>
                  </a:cubicBezTo>
                  <a:cubicBezTo>
                    <a:pt x="7" y="19"/>
                    <a:pt x="7" y="20"/>
                    <a:pt x="6" y="21"/>
                  </a:cubicBezTo>
                  <a:moveTo>
                    <a:pt x="6" y="18"/>
                  </a:moveTo>
                  <a:cubicBezTo>
                    <a:pt x="6" y="18"/>
                    <a:pt x="6" y="17"/>
                    <a:pt x="6" y="17"/>
                  </a:cubicBezTo>
                  <a:cubicBezTo>
                    <a:pt x="6" y="17"/>
                    <a:pt x="6" y="17"/>
                    <a:pt x="6" y="17"/>
                  </a:cubicBezTo>
                  <a:cubicBezTo>
                    <a:pt x="8" y="14"/>
                    <a:pt x="8" y="14"/>
                    <a:pt x="8" y="14"/>
                  </a:cubicBezTo>
                  <a:cubicBezTo>
                    <a:pt x="8" y="15"/>
                    <a:pt x="8" y="15"/>
                    <a:pt x="8" y="16"/>
                  </a:cubicBezTo>
                  <a:cubicBezTo>
                    <a:pt x="8" y="16"/>
                    <a:pt x="8" y="16"/>
                    <a:pt x="8" y="16"/>
                  </a:cubicBezTo>
                  <a:cubicBezTo>
                    <a:pt x="6" y="18"/>
                    <a:pt x="6" y="18"/>
                    <a:pt x="6" y="18"/>
                  </a:cubicBezTo>
                  <a:moveTo>
                    <a:pt x="6" y="16"/>
                  </a:moveTo>
                  <a:cubicBezTo>
                    <a:pt x="6" y="16"/>
                    <a:pt x="6" y="15"/>
                    <a:pt x="6" y="15"/>
                  </a:cubicBezTo>
                  <a:cubicBezTo>
                    <a:pt x="6" y="14"/>
                    <a:pt x="6" y="14"/>
                    <a:pt x="6" y="14"/>
                  </a:cubicBezTo>
                  <a:cubicBezTo>
                    <a:pt x="7" y="14"/>
                    <a:pt x="7" y="13"/>
                    <a:pt x="8" y="12"/>
                  </a:cubicBezTo>
                  <a:cubicBezTo>
                    <a:pt x="8" y="13"/>
                    <a:pt x="8" y="13"/>
                    <a:pt x="8" y="14"/>
                  </a:cubicBezTo>
                  <a:cubicBezTo>
                    <a:pt x="8" y="14"/>
                    <a:pt x="8" y="14"/>
                    <a:pt x="8" y="14"/>
                  </a:cubicBezTo>
                  <a:cubicBezTo>
                    <a:pt x="6" y="16"/>
                    <a:pt x="6" y="16"/>
                    <a:pt x="6" y="16"/>
                  </a:cubicBezTo>
                  <a:moveTo>
                    <a:pt x="6" y="14"/>
                  </a:moveTo>
                  <a:cubicBezTo>
                    <a:pt x="6" y="13"/>
                    <a:pt x="6" y="13"/>
                    <a:pt x="6" y="12"/>
                  </a:cubicBezTo>
                  <a:cubicBezTo>
                    <a:pt x="8" y="10"/>
                    <a:pt x="8" y="10"/>
                    <a:pt x="8" y="10"/>
                  </a:cubicBezTo>
                  <a:cubicBezTo>
                    <a:pt x="8" y="10"/>
                    <a:pt x="8" y="11"/>
                    <a:pt x="8" y="12"/>
                  </a:cubicBezTo>
                  <a:cubicBezTo>
                    <a:pt x="8" y="12"/>
                    <a:pt x="8" y="12"/>
                    <a:pt x="8" y="12"/>
                  </a:cubicBezTo>
                  <a:cubicBezTo>
                    <a:pt x="7" y="12"/>
                    <a:pt x="7" y="13"/>
                    <a:pt x="6" y="14"/>
                  </a:cubicBezTo>
                  <a:moveTo>
                    <a:pt x="6" y="10"/>
                  </a:moveTo>
                  <a:cubicBezTo>
                    <a:pt x="6" y="10"/>
                    <a:pt x="6" y="10"/>
                    <a:pt x="6" y="10"/>
                  </a:cubicBezTo>
                  <a:cubicBezTo>
                    <a:pt x="7" y="9"/>
                    <a:pt x="7" y="8"/>
                    <a:pt x="8" y="8"/>
                  </a:cubicBezTo>
                  <a:cubicBezTo>
                    <a:pt x="8" y="8"/>
                    <a:pt x="8" y="8"/>
                    <a:pt x="8" y="9"/>
                  </a:cubicBezTo>
                  <a:cubicBezTo>
                    <a:pt x="8" y="9"/>
                    <a:pt x="8" y="9"/>
                    <a:pt x="8" y="9"/>
                  </a:cubicBezTo>
                  <a:cubicBezTo>
                    <a:pt x="6" y="11"/>
                    <a:pt x="6" y="11"/>
                    <a:pt x="6" y="11"/>
                  </a:cubicBezTo>
                  <a:cubicBezTo>
                    <a:pt x="6" y="11"/>
                    <a:pt x="6" y="10"/>
                    <a:pt x="6" y="10"/>
                  </a:cubicBezTo>
                  <a:cubicBezTo>
                    <a:pt x="6" y="10"/>
                    <a:pt x="6" y="10"/>
                    <a:pt x="6" y="10"/>
                  </a:cubicBezTo>
                  <a:moveTo>
                    <a:pt x="6" y="9"/>
                  </a:moveTo>
                  <a:cubicBezTo>
                    <a:pt x="6" y="9"/>
                    <a:pt x="6" y="8"/>
                    <a:pt x="6" y="8"/>
                  </a:cubicBezTo>
                  <a:cubicBezTo>
                    <a:pt x="6" y="8"/>
                    <a:pt x="6" y="8"/>
                    <a:pt x="6" y="8"/>
                  </a:cubicBezTo>
                  <a:cubicBezTo>
                    <a:pt x="7" y="8"/>
                    <a:pt x="7" y="8"/>
                    <a:pt x="7" y="8"/>
                  </a:cubicBezTo>
                  <a:cubicBezTo>
                    <a:pt x="6" y="7"/>
                    <a:pt x="6" y="7"/>
                    <a:pt x="6" y="7"/>
                  </a:cubicBezTo>
                  <a:cubicBezTo>
                    <a:pt x="8" y="6"/>
                    <a:pt x="8" y="6"/>
                    <a:pt x="8" y="6"/>
                  </a:cubicBezTo>
                  <a:cubicBezTo>
                    <a:pt x="8" y="6"/>
                    <a:pt x="8" y="7"/>
                    <a:pt x="8" y="7"/>
                  </a:cubicBezTo>
                  <a:cubicBezTo>
                    <a:pt x="8" y="7"/>
                    <a:pt x="8" y="7"/>
                    <a:pt x="8" y="7"/>
                  </a:cubicBezTo>
                  <a:cubicBezTo>
                    <a:pt x="8" y="7"/>
                    <a:pt x="8" y="7"/>
                    <a:pt x="8" y="7"/>
                  </a:cubicBezTo>
                  <a:cubicBezTo>
                    <a:pt x="7" y="8"/>
                    <a:pt x="7" y="9"/>
                    <a:pt x="6" y="9"/>
                  </a:cubicBezTo>
                  <a:moveTo>
                    <a:pt x="5" y="21"/>
                  </a:moveTo>
                  <a:cubicBezTo>
                    <a:pt x="4" y="21"/>
                    <a:pt x="4" y="21"/>
                    <a:pt x="3" y="21"/>
                  </a:cubicBezTo>
                  <a:cubicBezTo>
                    <a:pt x="3" y="21"/>
                    <a:pt x="2" y="21"/>
                    <a:pt x="2" y="21"/>
                  </a:cubicBezTo>
                  <a:cubicBezTo>
                    <a:pt x="2" y="16"/>
                    <a:pt x="2" y="8"/>
                    <a:pt x="1" y="4"/>
                  </a:cubicBezTo>
                  <a:cubicBezTo>
                    <a:pt x="3" y="4"/>
                    <a:pt x="4" y="4"/>
                    <a:pt x="5" y="4"/>
                  </a:cubicBezTo>
                  <a:cubicBezTo>
                    <a:pt x="5" y="7"/>
                    <a:pt x="5" y="17"/>
                    <a:pt x="5" y="21"/>
                  </a:cubicBezTo>
                  <a:moveTo>
                    <a:pt x="6" y="7"/>
                  </a:moveTo>
                  <a:cubicBezTo>
                    <a:pt x="6" y="6"/>
                    <a:pt x="6" y="6"/>
                    <a:pt x="6" y="6"/>
                  </a:cubicBezTo>
                  <a:cubicBezTo>
                    <a:pt x="8" y="4"/>
                    <a:pt x="8" y="4"/>
                    <a:pt x="8" y="4"/>
                  </a:cubicBezTo>
                  <a:cubicBezTo>
                    <a:pt x="8" y="4"/>
                    <a:pt x="8" y="5"/>
                    <a:pt x="8" y="5"/>
                  </a:cubicBezTo>
                  <a:cubicBezTo>
                    <a:pt x="8" y="5"/>
                    <a:pt x="8" y="5"/>
                    <a:pt x="8" y="5"/>
                  </a:cubicBezTo>
                  <a:cubicBezTo>
                    <a:pt x="6" y="7"/>
                    <a:pt x="6" y="7"/>
                    <a:pt x="6" y="7"/>
                  </a:cubicBezTo>
                  <a:moveTo>
                    <a:pt x="6" y="5"/>
                  </a:moveTo>
                  <a:cubicBezTo>
                    <a:pt x="6" y="5"/>
                    <a:pt x="6" y="4"/>
                    <a:pt x="6" y="4"/>
                  </a:cubicBezTo>
                  <a:cubicBezTo>
                    <a:pt x="7" y="4"/>
                    <a:pt x="7" y="3"/>
                    <a:pt x="7" y="3"/>
                  </a:cubicBezTo>
                  <a:cubicBezTo>
                    <a:pt x="8" y="2"/>
                    <a:pt x="8" y="2"/>
                    <a:pt x="8" y="2"/>
                  </a:cubicBezTo>
                  <a:cubicBezTo>
                    <a:pt x="8" y="3"/>
                    <a:pt x="8" y="3"/>
                    <a:pt x="8" y="3"/>
                  </a:cubicBezTo>
                  <a:cubicBezTo>
                    <a:pt x="8" y="3"/>
                    <a:pt x="8" y="3"/>
                    <a:pt x="8" y="3"/>
                  </a:cubicBezTo>
                  <a:cubicBezTo>
                    <a:pt x="6" y="5"/>
                    <a:pt x="6" y="5"/>
                    <a:pt x="6" y="5"/>
                  </a:cubicBezTo>
                  <a:moveTo>
                    <a:pt x="5" y="3"/>
                  </a:moveTo>
                  <a:cubicBezTo>
                    <a:pt x="5" y="3"/>
                    <a:pt x="4" y="3"/>
                    <a:pt x="2" y="3"/>
                  </a:cubicBezTo>
                  <a:cubicBezTo>
                    <a:pt x="3" y="2"/>
                    <a:pt x="4" y="2"/>
                    <a:pt x="4" y="1"/>
                  </a:cubicBezTo>
                  <a:cubicBezTo>
                    <a:pt x="5" y="1"/>
                    <a:pt x="6" y="1"/>
                    <a:pt x="7" y="1"/>
                  </a:cubicBezTo>
                  <a:cubicBezTo>
                    <a:pt x="7" y="1"/>
                    <a:pt x="7" y="1"/>
                    <a:pt x="7" y="1"/>
                  </a:cubicBezTo>
                  <a:cubicBezTo>
                    <a:pt x="7" y="2"/>
                    <a:pt x="7" y="2"/>
                    <a:pt x="7" y="2"/>
                  </a:cubicBezTo>
                  <a:cubicBezTo>
                    <a:pt x="6" y="2"/>
                    <a:pt x="6" y="3"/>
                    <a:pt x="5" y="3"/>
                  </a:cubicBezTo>
                  <a:moveTo>
                    <a:pt x="7" y="0"/>
                  </a:moveTo>
                  <a:cubicBezTo>
                    <a:pt x="5" y="0"/>
                    <a:pt x="4" y="0"/>
                    <a:pt x="4" y="0"/>
                  </a:cubicBezTo>
                  <a:cubicBezTo>
                    <a:pt x="4" y="1"/>
                    <a:pt x="4" y="1"/>
                    <a:pt x="4" y="1"/>
                  </a:cubicBezTo>
                  <a:cubicBezTo>
                    <a:pt x="4" y="1"/>
                    <a:pt x="2" y="2"/>
                    <a:pt x="1" y="3"/>
                  </a:cubicBezTo>
                  <a:cubicBezTo>
                    <a:pt x="1" y="3"/>
                    <a:pt x="1" y="3"/>
                    <a:pt x="1" y="3"/>
                  </a:cubicBezTo>
                  <a:cubicBezTo>
                    <a:pt x="1" y="3"/>
                    <a:pt x="1" y="3"/>
                    <a:pt x="1" y="3"/>
                  </a:cubicBezTo>
                  <a:cubicBezTo>
                    <a:pt x="1" y="3"/>
                    <a:pt x="1" y="3"/>
                    <a:pt x="1" y="3"/>
                  </a:cubicBezTo>
                  <a:cubicBezTo>
                    <a:pt x="0" y="4"/>
                    <a:pt x="0" y="4"/>
                    <a:pt x="0" y="4"/>
                  </a:cubicBezTo>
                  <a:cubicBezTo>
                    <a:pt x="0" y="4"/>
                    <a:pt x="0" y="4"/>
                    <a:pt x="0" y="4"/>
                  </a:cubicBezTo>
                  <a:cubicBezTo>
                    <a:pt x="1" y="8"/>
                    <a:pt x="1" y="16"/>
                    <a:pt x="0" y="22"/>
                  </a:cubicBezTo>
                  <a:cubicBezTo>
                    <a:pt x="1" y="22"/>
                    <a:pt x="1" y="22"/>
                    <a:pt x="1" y="22"/>
                  </a:cubicBezTo>
                  <a:cubicBezTo>
                    <a:pt x="1" y="22"/>
                    <a:pt x="1" y="22"/>
                    <a:pt x="1" y="22"/>
                  </a:cubicBezTo>
                  <a:cubicBezTo>
                    <a:pt x="2" y="22"/>
                    <a:pt x="3" y="22"/>
                    <a:pt x="3" y="22"/>
                  </a:cubicBezTo>
                  <a:cubicBezTo>
                    <a:pt x="4" y="22"/>
                    <a:pt x="5" y="22"/>
                    <a:pt x="6" y="22"/>
                  </a:cubicBezTo>
                  <a:cubicBezTo>
                    <a:pt x="6" y="23"/>
                    <a:pt x="6" y="23"/>
                    <a:pt x="6" y="23"/>
                  </a:cubicBezTo>
                  <a:cubicBezTo>
                    <a:pt x="6" y="22"/>
                    <a:pt x="6" y="22"/>
                    <a:pt x="6" y="22"/>
                  </a:cubicBezTo>
                  <a:cubicBezTo>
                    <a:pt x="7" y="22"/>
                    <a:pt x="8" y="21"/>
                    <a:pt x="9" y="21"/>
                  </a:cubicBezTo>
                  <a:cubicBezTo>
                    <a:pt x="9" y="21"/>
                    <a:pt x="9" y="21"/>
                    <a:pt x="9" y="21"/>
                  </a:cubicBezTo>
                  <a:cubicBezTo>
                    <a:pt x="9" y="20"/>
                    <a:pt x="9" y="20"/>
                    <a:pt x="9" y="20"/>
                  </a:cubicBezTo>
                  <a:cubicBezTo>
                    <a:pt x="9" y="20"/>
                    <a:pt x="9" y="20"/>
                    <a:pt x="9" y="20"/>
                  </a:cubicBezTo>
                  <a:cubicBezTo>
                    <a:pt x="9" y="20"/>
                    <a:pt x="9" y="20"/>
                    <a:pt x="9" y="20"/>
                  </a:cubicBezTo>
                  <a:cubicBezTo>
                    <a:pt x="9" y="15"/>
                    <a:pt x="9" y="2"/>
                    <a:pt x="9" y="1"/>
                  </a:cubicBezTo>
                  <a:cubicBezTo>
                    <a:pt x="9" y="1"/>
                    <a:pt x="9" y="1"/>
                    <a:pt x="9" y="1"/>
                  </a:cubicBezTo>
                  <a:cubicBezTo>
                    <a:pt x="9" y="1"/>
                    <a:pt x="9" y="1"/>
                    <a:pt x="9" y="1"/>
                  </a:cubicBezTo>
                  <a:cubicBezTo>
                    <a:pt x="9" y="1"/>
                    <a:pt x="9" y="1"/>
                    <a:pt x="9" y="1"/>
                  </a:cubicBezTo>
                  <a:cubicBezTo>
                    <a:pt x="9" y="0"/>
                    <a:pt x="9" y="0"/>
                    <a:pt x="9" y="0"/>
                  </a:cubicBezTo>
                  <a:cubicBezTo>
                    <a:pt x="9" y="0"/>
                    <a:pt x="9" y="0"/>
                    <a:pt x="9" y="0"/>
                  </a:cubicBezTo>
                  <a:cubicBezTo>
                    <a:pt x="8" y="0"/>
                    <a:pt x="8" y="0"/>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2" name="Freeform 128"/>
            <p:cNvSpPr>
              <a:spLocks noEditPoints="1"/>
            </p:cNvSpPr>
            <p:nvPr/>
          </p:nvSpPr>
          <p:spPr bwMode="auto">
            <a:xfrm>
              <a:off x="3444" y="2408"/>
              <a:ext cx="138" cy="147"/>
            </a:xfrm>
            <a:custGeom>
              <a:avLst/>
              <a:gdLst>
                <a:gd name="T0" fmla="*/ 15 w 58"/>
                <a:gd name="T1" fmla="*/ 50 h 62"/>
                <a:gd name="T2" fmla="*/ 20 w 58"/>
                <a:gd name="T3" fmla="*/ 50 h 62"/>
                <a:gd name="T4" fmla="*/ 34 w 58"/>
                <a:gd name="T5" fmla="*/ 58 h 62"/>
                <a:gd name="T6" fmla="*/ 19 w 58"/>
                <a:gd name="T7" fmla="*/ 11 h 62"/>
                <a:gd name="T8" fmla="*/ 20 w 58"/>
                <a:gd name="T9" fmla="*/ 8 h 62"/>
                <a:gd name="T10" fmla="*/ 24 w 58"/>
                <a:gd name="T11" fmla="*/ 2 h 62"/>
                <a:gd name="T12" fmla="*/ 22 w 58"/>
                <a:gd name="T13" fmla="*/ 9 h 62"/>
                <a:gd name="T14" fmla="*/ 23 w 58"/>
                <a:gd name="T15" fmla="*/ 10 h 62"/>
                <a:gd name="T16" fmla="*/ 20 w 58"/>
                <a:gd name="T17" fmla="*/ 12 h 62"/>
                <a:gd name="T18" fmla="*/ 19 w 58"/>
                <a:gd name="T19" fmla="*/ 15 h 62"/>
                <a:gd name="T20" fmla="*/ 18 w 58"/>
                <a:gd name="T21" fmla="*/ 17 h 62"/>
                <a:gd name="T22" fmla="*/ 15 w 58"/>
                <a:gd name="T23" fmla="*/ 22 h 62"/>
                <a:gd name="T24" fmla="*/ 15 w 58"/>
                <a:gd name="T25" fmla="*/ 24 h 62"/>
                <a:gd name="T26" fmla="*/ 11 w 58"/>
                <a:gd name="T27" fmla="*/ 28 h 62"/>
                <a:gd name="T28" fmla="*/ 13 w 58"/>
                <a:gd name="T29" fmla="*/ 31 h 62"/>
                <a:gd name="T30" fmla="*/ 10 w 58"/>
                <a:gd name="T31" fmla="*/ 31 h 62"/>
                <a:gd name="T32" fmla="*/ 5 w 58"/>
                <a:gd name="T33" fmla="*/ 38 h 62"/>
                <a:gd name="T34" fmla="*/ 35 w 58"/>
                <a:gd name="T35" fmla="*/ 54 h 62"/>
                <a:gd name="T36" fmla="*/ 14 w 58"/>
                <a:gd name="T37" fmla="*/ 46 h 62"/>
                <a:gd name="T38" fmla="*/ 7 w 58"/>
                <a:gd name="T39" fmla="*/ 32 h 62"/>
                <a:gd name="T40" fmla="*/ 9 w 58"/>
                <a:gd name="T41" fmla="*/ 26 h 62"/>
                <a:gd name="T42" fmla="*/ 13 w 58"/>
                <a:gd name="T43" fmla="*/ 24 h 62"/>
                <a:gd name="T44" fmla="*/ 15 w 58"/>
                <a:gd name="T45" fmla="*/ 19 h 62"/>
                <a:gd name="T46" fmla="*/ 17 w 58"/>
                <a:gd name="T47" fmla="*/ 13 h 62"/>
                <a:gd name="T48" fmla="*/ 25 w 58"/>
                <a:gd name="T49" fmla="*/ 10 h 62"/>
                <a:gd name="T50" fmla="*/ 26 w 58"/>
                <a:gd name="T51" fmla="*/ 3 h 62"/>
                <a:gd name="T52" fmla="*/ 57 w 58"/>
                <a:gd name="T53" fmla="*/ 16 h 62"/>
                <a:gd name="T54" fmla="*/ 30 w 58"/>
                <a:gd name="T55" fmla="*/ 51 h 62"/>
                <a:gd name="T56" fmla="*/ 10 w 58"/>
                <a:gd name="T57" fmla="*/ 32 h 62"/>
                <a:gd name="T58" fmla="*/ 13 w 58"/>
                <a:gd name="T59" fmla="*/ 29 h 62"/>
                <a:gd name="T60" fmla="*/ 15 w 58"/>
                <a:gd name="T61" fmla="*/ 25 h 62"/>
                <a:gd name="T62" fmla="*/ 18 w 58"/>
                <a:gd name="T63" fmla="*/ 18 h 62"/>
                <a:gd name="T64" fmla="*/ 20 w 58"/>
                <a:gd name="T65" fmla="*/ 14 h 62"/>
                <a:gd name="T66" fmla="*/ 27 w 58"/>
                <a:gd name="T67" fmla="*/ 0 h 62"/>
                <a:gd name="T68" fmla="*/ 23 w 58"/>
                <a:gd name="T69" fmla="*/ 1 h 62"/>
                <a:gd name="T70" fmla="*/ 19 w 58"/>
                <a:gd name="T71" fmla="*/ 9 h 62"/>
                <a:gd name="T72" fmla="*/ 20 w 58"/>
                <a:gd name="T73" fmla="*/ 11 h 62"/>
                <a:gd name="T74" fmla="*/ 18 w 58"/>
                <a:gd name="T75" fmla="*/ 10 h 62"/>
                <a:gd name="T76" fmla="*/ 15 w 58"/>
                <a:gd name="T77" fmla="*/ 15 h 62"/>
                <a:gd name="T78" fmla="*/ 15 w 58"/>
                <a:gd name="T79" fmla="*/ 18 h 62"/>
                <a:gd name="T80" fmla="*/ 11 w 58"/>
                <a:gd name="T81" fmla="*/ 22 h 62"/>
                <a:gd name="T82" fmla="*/ 12 w 58"/>
                <a:gd name="T83" fmla="*/ 23 h 62"/>
                <a:gd name="T84" fmla="*/ 10 w 58"/>
                <a:gd name="T85" fmla="*/ 24 h 62"/>
                <a:gd name="T86" fmla="*/ 7 w 58"/>
                <a:gd name="T87" fmla="*/ 28 h 62"/>
                <a:gd name="T88" fmla="*/ 7 w 58"/>
                <a:gd name="T89" fmla="*/ 31 h 62"/>
                <a:gd name="T90" fmla="*/ 4 w 58"/>
                <a:gd name="T91" fmla="*/ 32 h 62"/>
                <a:gd name="T92" fmla="*/ 3 w 58"/>
                <a:gd name="T93" fmla="*/ 40 h 62"/>
                <a:gd name="T94" fmla="*/ 15 w 58"/>
                <a:gd name="T95" fmla="*/ 51 h 62"/>
                <a:gd name="T96" fmla="*/ 34 w 58"/>
                <a:gd name="T97" fmla="*/ 62 h 62"/>
                <a:gd name="T98" fmla="*/ 39 w 58"/>
                <a:gd name="T99" fmla="*/ 57 h 62"/>
                <a:gd name="T100" fmla="*/ 56 w 58"/>
                <a:gd name="T101" fmla="*/ 21 h 62"/>
                <a:gd name="T102" fmla="*/ 27 w 58"/>
                <a:gd name="T103"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8" h="62">
                  <a:moveTo>
                    <a:pt x="34" y="61"/>
                  </a:moveTo>
                  <a:cubicBezTo>
                    <a:pt x="32" y="59"/>
                    <a:pt x="28" y="57"/>
                    <a:pt x="25" y="56"/>
                  </a:cubicBezTo>
                  <a:cubicBezTo>
                    <a:pt x="24" y="55"/>
                    <a:pt x="22" y="54"/>
                    <a:pt x="21" y="54"/>
                  </a:cubicBezTo>
                  <a:cubicBezTo>
                    <a:pt x="19" y="53"/>
                    <a:pt x="17" y="52"/>
                    <a:pt x="15" y="50"/>
                  </a:cubicBezTo>
                  <a:cubicBezTo>
                    <a:pt x="2" y="42"/>
                    <a:pt x="2" y="42"/>
                    <a:pt x="2" y="42"/>
                  </a:cubicBezTo>
                  <a:cubicBezTo>
                    <a:pt x="2" y="41"/>
                    <a:pt x="3" y="41"/>
                    <a:pt x="3" y="40"/>
                  </a:cubicBezTo>
                  <a:cubicBezTo>
                    <a:pt x="14" y="47"/>
                    <a:pt x="14" y="47"/>
                    <a:pt x="14" y="47"/>
                  </a:cubicBezTo>
                  <a:cubicBezTo>
                    <a:pt x="16" y="48"/>
                    <a:pt x="18" y="49"/>
                    <a:pt x="20" y="50"/>
                  </a:cubicBezTo>
                  <a:cubicBezTo>
                    <a:pt x="21" y="51"/>
                    <a:pt x="22" y="52"/>
                    <a:pt x="24" y="52"/>
                  </a:cubicBezTo>
                  <a:cubicBezTo>
                    <a:pt x="27" y="54"/>
                    <a:pt x="30" y="55"/>
                    <a:pt x="33" y="58"/>
                  </a:cubicBezTo>
                  <a:cubicBezTo>
                    <a:pt x="33" y="58"/>
                    <a:pt x="33" y="58"/>
                    <a:pt x="33" y="58"/>
                  </a:cubicBezTo>
                  <a:cubicBezTo>
                    <a:pt x="34" y="58"/>
                    <a:pt x="34" y="58"/>
                    <a:pt x="34" y="58"/>
                  </a:cubicBezTo>
                  <a:cubicBezTo>
                    <a:pt x="34" y="57"/>
                    <a:pt x="35" y="55"/>
                    <a:pt x="36" y="54"/>
                  </a:cubicBezTo>
                  <a:cubicBezTo>
                    <a:pt x="36" y="55"/>
                    <a:pt x="37" y="55"/>
                    <a:pt x="37" y="55"/>
                  </a:cubicBezTo>
                  <a:cubicBezTo>
                    <a:pt x="36" y="57"/>
                    <a:pt x="35" y="59"/>
                    <a:pt x="34" y="61"/>
                  </a:cubicBezTo>
                  <a:moveTo>
                    <a:pt x="19" y="11"/>
                  </a:moveTo>
                  <a:cubicBezTo>
                    <a:pt x="20" y="11"/>
                    <a:pt x="20" y="11"/>
                    <a:pt x="20" y="11"/>
                  </a:cubicBezTo>
                  <a:cubicBezTo>
                    <a:pt x="21" y="11"/>
                    <a:pt x="21" y="10"/>
                    <a:pt x="21" y="10"/>
                  </a:cubicBezTo>
                  <a:cubicBezTo>
                    <a:pt x="21" y="9"/>
                    <a:pt x="21" y="9"/>
                    <a:pt x="21" y="9"/>
                  </a:cubicBezTo>
                  <a:cubicBezTo>
                    <a:pt x="21" y="9"/>
                    <a:pt x="20" y="9"/>
                    <a:pt x="20" y="8"/>
                  </a:cubicBezTo>
                  <a:cubicBezTo>
                    <a:pt x="20" y="8"/>
                    <a:pt x="20" y="8"/>
                    <a:pt x="20" y="8"/>
                  </a:cubicBezTo>
                  <a:cubicBezTo>
                    <a:pt x="21" y="7"/>
                    <a:pt x="21" y="6"/>
                    <a:pt x="22" y="5"/>
                  </a:cubicBezTo>
                  <a:cubicBezTo>
                    <a:pt x="22" y="4"/>
                    <a:pt x="22" y="4"/>
                    <a:pt x="23" y="2"/>
                  </a:cubicBezTo>
                  <a:cubicBezTo>
                    <a:pt x="24" y="2"/>
                    <a:pt x="24" y="2"/>
                    <a:pt x="24" y="2"/>
                  </a:cubicBezTo>
                  <a:cubicBezTo>
                    <a:pt x="25" y="3"/>
                    <a:pt x="25" y="3"/>
                    <a:pt x="25" y="3"/>
                  </a:cubicBezTo>
                  <a:cubicBezTo>
                    <a:pt x="25" y="3"/>
                    <a:pt x="24" y="4"/>
                    <a:pt x="24" y="4"/>
                  </a:cubicBezTo>
                  <a:cubicBezTo>
                    <a:pt x="24" y="5"/>
                    <a:pt x="23" y="6"/>
                    <a:pt x="22" y="8"/>
                  </a:cubicBezTo>
                  <a:cubicBezTo>
                    <a:pt x="22" y="9"/>
                    <a:pt x="22" y="9"/>
                    <a:pt x="22" y="9"/>
                  </a:cubicBezTo>
                  <a:cubicBezTo>
                    <a:pt x="23" y="9"/>
                    <a:pt x="23" y="9"/>
                    <a:pt x="23" y="9"/>
                  </a:cubicBezTo>
                  <a:cubicBezTo>
                    <a:pt x="24" y="9"/>
                    <a:pt x="24" y="9"/>
                    <a:pt x="24" y="9"/>
                  </a:cubicBezTo>
                  <a:cubicBezTo>
                    <a:pt x="24" y="10"/>
                    <a:pt x="24" y="10"/>
                    <a:pt x="24" y="10"/>
                  </a:cubicBezTo>
                  <a:cubicBezTo>
                    <a:pt x="24" y="10"/>
                    <a:pt x="23" y="10"/>
                    <a:pt x="23" y="10"/>
                  </a:cubicBezTo>
                  <a:cubicBezTo>
                    <a:pt x="23" y="10"/>
                    <a:pt x="22" y="10"/>
                    <a:pt x="22" y="10"/>
                  </a:cubicBezTo>
                  <a:cubicBezTo>
                    <a:pt x="22" y="10"/>
                    <a:pt x="22" y="10"/>
                    <a:pt x="22" y="10"/>
                  </a:cubicBezTo>
                  <a:cubicBezTo>
                    <a:pt x="22" y="10"/>
                    <a:pt x="22" y="10"/>
                    <a:pt x="22" y="10"/>
                  </a:cubicBezTo>
                  <a:cubicBezTo>
                    <a:pt x="21" y="11"/>
                    <a:pt x="21" y="11"/>
                    <a:pt x="20" y="12"/>
                  </a:cubicBezTo>
                  <a:cubicBezTo>
                    <a:pt x="20" y="13"/>
                    <a:pt x="19" y="14"/>
                    <a:pt x="19" y="15"/>
                  </a:cubicBezTo>
                  <a:cubicBezTo>
                    <a:pt x="19" y="15"/>
                    <a:pt x="19" y="15"/>
                    <a:pt x="19" y="15"/>
                  </a:cubicBezTo>
                  <a:cubicBezTo>
                    <a:pt x="19" y="15"/>
                    <a:pt x="19" y="15"/>
                    <a:pt x="19" y="15"/>
                  </a:cubicBezTo>
                  <a:cubicBezTo>
                    <a:pt x="19" y="15"/>
                    <a:pt x="19" y="15"/>
                    <a:pt x="19" y="15"/>
                  </a:cubicBezTo>
                  <a:cubicBezTo>
                    <a:pt x="20" y="15"/>
                    <a:pt x="20" y="15"/>
                    <a:pt x="20" y="16"/>
                  </a:cubicBezTo>
                  <a:cubicBezTo>
                    <a:pt x="21" y="16"/>
                    <a:pt x="21" y="17"/>
                    <a:pt x="20" y="17"/>
                  </a:cubicBezTo>
                  <a:cubicBezTo>
                    <a:pt x="20" y="17"/>
                    <a:pt x="20" y="17"/>
                    <a:pt x="19" y="17"/>
                  </a:cubicBezTo>
                  <a:cubicBezTo>
                    <a:pt x="19" y="17"/>
                    <a:pt x="19" y="17"/>
                    <a:pt x="18" y="17"/>
                  </a:cubicBezTo>
                  <a:cubicBezTo>
                    <a:pt x="18" y="17"/>
                    <a:pt x="18" y="17"/>
                    <a:pt x="18" y="17"/>
                  </a:cubicBezTo>
                  <a:cubicBezTo>
                    <a:pt x="18" y="17"/>
                    <a:pt x="18" y="17"/>
                    <a:pt x="18" y="17"/>
                  </a:cubicBezTo>
                  <a:cubicBezTo>
                    <a:pt x="17" y="18"/>
                    <a:pt x="16" y="20"/>
                    <a:pt x="15" y="21"/>
                  </a:cubicBezTo>
                  <a:cubicBezTo>
                    <a:pt x="15" y="22"/>
                    <a:pt x="15" y="22"/>
                    <a:pt x="15" y="22"/>
                  </a:cubicBezTo>
                  <a:cubicBezTo>
                    <a:pt x="16" y="22"/>
                    <a:pt x="16" y="22"/>
                    <a:pt x="16" y="22"/>
                  </a:cubicBezTo>
                  <a:cubicBezTo>
                    <a:pt x="16" y="23"/>
                    <a:pt x="16" y="23"/>
                    <a:pt x="16" y="23"/>
                  </a:cubicBezTo>
                  <a:cubicBezTo>
                    <a:pt x="16" y="23"/>
                    <a:pt x="16" y="23"/>
                    <a:pt x="16" y="23"/>
                  </a:cubicBezTo>
                  <a:cubicBezTo>
                    <a:pt x="16" y="24"/>
                    <a:pt x="16" y="24"/>
                    <a:pt x="15" y="24"/>
                  </a:cubicBezTo>
                  <a:cubicBezTo>
                    <a:pt x="14" y="24"/>
                    <a:pt x="14" y="24"/>
                    <a:pt x="14" y="24"/>
                  </a:cubicBezTo>
                  <a:cubicBezTo>
                    <a:pt x="14" y="24"/>
                    <a:pt x="14" y="24"/>
                    <a:pt x="14" y="24"/>
                  </a:cubicBezTo>
                  <a:cubicBezTo>
                    <a:pt x="13" y="25"/>
                    <a:pt x="13" y="25"/>
                    <a:pt x="13" y="26"/>
                  </a:cubicBezTo>
                  <a:cubicBezTo>
                    <a:pt x="12" y="27"/>
                    <a:pt x="12" y="27"/>
                    <a:pt x="11" y="28"/>
                  </a:cubicBezTo>
                  <a:cubicBezTo>
                    <a:pt x="11" y="28"/>
                    <a:pt x="11" y="28"/>
                    <a:pt x="11" y="28"/>
                  </a:cubicBezTo>
                  <a:cubicBezTo>
                    <a:pt x="12" y="28"/>
                    <a:pt x="12" y="28"/>
                    <a:pt x="12" y="28"/>
                  </a:cubicBezTo>
                  <a:cubicBezTo>
                    <a:pt x="12" y="29"/>
                    <a:pt x="12" y="29"/>
                    <a:pt x="13" y="29"/>
                  </a:cubicBezTo>
                  <a:cubicBezTo>
                    <a:pt x="13" y="30"/>
                    <a:pt x="13" y="30"/>
                    <a:pt x="13" y="31"/>
                  </a:cubicBezTo>
                  <a:cubicBezTo>
                    <a:pt x="12" y="31"/>
                    <a:pt x="12" y="31"/>
                    <a:pt x="11" y="31"/>
                  </a:cubicBezTo>
                  <a:cubicBezTo>
                    <a:pt x="11" y="31"/>
                    <a:pt x="10" y="31"/>
                    <a:pt x="10" y="31"/>
                  </a:cubicBezTo>
                  <a:cubicBezTo>
                    <a:pt x="10" y="31"/>
                    <a:pt x="10" y="31"/>
                    <a:pt x="10" y="31"/>
                  </a:cubicBezTo>
                  <a:cubicBezTo>
                    <a:pt x="10" y="31"/>
                    <a:pt x="10" y="31"/>
                    <a:pt x="10" y="31"/>
                  </a:cubicBezTo>
                  <a:cubicBezTo>
                    <a:pt x="9" y="32"/>
                    <a:pt x="9" y="32"/>
                    <a:pt x="9" y="32"/>
                  </a:cubicBezTo>
                  <a:cubicBezTo>
                    <a:pt x="8" y="35"/>
                    <a:pt x="8" y="35"/>
                    <a:pt x="5" y="38"/>
                  </a:cubicBezTo>
                  <a:cubicBezTo>
                    <a:pt x="5" y="38"/>
                    <a:pt x="5" y="38"/>
                    <a:pt x="5" y="38"/>
                  </a:cubicBezTo>
                  <a:cubicBezTo>
                    <a:pt x="5" y="38"/>
                    <a:pt x="5" y="38"/>
                    <a:pt x="5" y="38"/>
                  </a:cubicBezTo>
                  <a:cubicBezTo>
                    <a:pt x="20" y="47"/>
                    <a:pt x="20" y="47"/>
                    <a:pt x="20" y="47"/>
                  </a:cubicBezTo>
                  <a:cubicBezTo>
                    <a:pt x="21" y="48"/>
                    <a:pt x="23" y="49"/>
                    <a:pt x="25" y="50"/>
                  </a:cubicBezTo>
                  <a:cubicBezTo>
                    <a:pt x="27" y="50"/>
                    <a:pt x="28" y="51"/>
                    <a:pt x="29" y="51"/>
                  </a:cubicBezTo>
                  <a:cubicBezTo>
                    <a:pt x="31" y="52"/>
                    <a:pt x="33" y="53"/>
                    <a:pt x="35" y="54"/>
                  </a:cubicBezTo>
                  <a:cubicBezTo>
                    <a:pt x="34" y="55"/>
                    <a:pt x="34" y="56"/>
                    <a:pt x="33" y="57"/>
                  </a:cubicBezTo>
                  <a:cubicBezTo>
                    <a:pt x="31" y="55"/>
                    <a:pt x="27" y="53"/>
                    <a:pt x="24" y="52"/>
                  </a:cubicBezTo>
                  <a:cubicBezTo>
                    <a:pt x="23" y="51"/>
                    <a:pt x="21" y="50"/>
                    <a:pt x="20" y="50"/>
                  </a:cubicBezTo>
                  <a:cubicBezTo>
                    <a:pt x="18" y="49"/>
                    <a:pt x="16" y="47"/>
                    <a:pt x="14" y="46"/>
                  </a:cubicBezTo>
                  <a:cubicBezTo>
                    <a:pt x="1" y="38"/>
                    <a:pt x="1" y="38"/>
                    <a:pt x="1" y="38"/>
                  </a:cubicBezTo>
                  <a:cubicBezTo>
                    <a:pt x="3" y="35"/>
                    <a:pt x="3" y="35"/>
                    <a:pt x="5" y="32"/>
                  </a:cubicBezTo>
                  <a:cubicBezTo>
                    <a:pt x="5" y="31"/>
                    <a:pt x="5" y="31"/>
                    <a:pt x="5" y="31"/>
                  </a:cubicBezTo>
                  <a:cubicBezTo>
                    <a:pt x="6" y="32"/>
                    <a:pt x="6" y="32"/>
                    <a:pt x="7" y="32"/>
                  </a:cubicBezTo>
                  <a:cubicBezTo>
                    <a:pt x="7" y="32"/>
                    <a:pt x="8" y="32"/>
                    <a:pt x="9" y="31"/>
                  </a:cubicBezTo>
                  <a:cubicBezTo>
                    <a:pt x="9" y="31"/>
                    <a:pt x="9" y="30"/>
                    <a:pt x="9" y="29"/>
                  </a:cubicBezTo>
                  <a:cubicBezTo>
                    <a:pt x="9" y="29"/>
                    <a:pt x="8" y="28"/>
                    <a:pt x="8" y="28"/>
                  </a:cubicBezTo>
                  <a:cubicBezTo>
                    <a:pt x="8" y="27"/>
                    <a:pt x="9" y="27"/>
                    <a:pt x="9" y="26"/>
                  </a:cubicBezTo>
                  <a:cubicBezTo>
                    <a:pt x="9" y="26"/>
                    <a:pt x="10" y="25"/>
                    <a:pt x="10" y="25"/>
                  </a:cubicBezTo>
                  <a:cubicBezTo>
                    <a:pt x="10" y="25"/>
                    <a:pt x="11" y="25"/>
                    <a:pt x="11" y="25"/>
                  </a:cubicBezTo>
                  <a:cubicBezTo>
                    <a:pt x="11" y="25"/>
                    <a:pt x="11" y="25"/>
                    <a:pt x="12" y="25"/>
                  </a:cubicBezTo>
                  <a:cubicBezTo>
                    <a:pt x="12" y="25"/>
                    <a:pt x="13" y="25"/>
                    <a:pt x="13" y="24"/>
                  </a:cubicBezTo>
                  <a:cubicBezTo>
                    <a:pt x="13" y="23"/>
                    <a:pt x="13" y="23"/>
                    <a:pt x="13" y="22"/>
                  </a:cubicBezTo>
                  <a:cubicBezTo>
                    <a:pt x="12" y="22"/>
                    <a:pt x="12" y="22"/>
                    <a:pt x="12" y="22"/>
                  </a:cubicBezTo>
                  <a:cubicBezTo>
                    <a:pt x="13" y="21"/>
                    <a:pt x="14" y="19"/>
                    <a:pt x="14" y="18"/>
                  </a:cubicBezTo>
                  <a:cubicBezTo>
                    <a:pt x="14" y="18"/>
                    <a:pt x="15" y="19"/>
                    <a:pt x="15" y="19"/>
                  </a:cubicBezTo>
                  <a:cubicBezTo>
                    <a:pt x="16" y="19"/>
                    <a:pt x="17" y="18"/>
                    <a:pt x="17" y="18"/>
                  </a:cubicBezTo>
                  <a:cubicBezTo>
                    <a:pt x="17" y="17"/>
                    <a:pt x="17" y="16"/>
                    <a:pt x="17" y="16"/>
                  </a:cubicBezTo>
                  <a:cubicBezTo>
                    <a:pt x="17" y="15"/>
                    <a:pt x="16" y="15"/>
                    <a:pt x="16" y="15"/>
                  </a:cubicBezTo>
                  <a:cubicBezTo>
                    <a:pt x="16" y="14"/>
                    <a:pt x="17" y="14"/>
                    <a:pt x="17" y="13"/>
                  </a:cubicBezTo>
                  <a:cubicBezTo>
                    <a:pt x="18" y="12"/>
                    <a:pt x="18" y="12"/>
                    <a:pt x="18" y="11"/>
                  </a:cubicBezTo>
                  <a:cubicBezTo>
                    <a:pt x="19" y="11"/>
                    <a:pt x="19" y="11"/>
                    <a:pt x="19" y="11"/>
                  </a:cubicBezTo>
                  <a:moveTo>
                    <a:pt x="23" y="11"/>
                  </a:moveTo>
                  <a:cubicBezTo>
                    <a:pt x="24" y="11"/>
                    <a:pt x="24" y="11"/>
                    <a:pt x="25" y="10"/>
                  </a:cubicBezTo>
                  <a:cubicBezTo>
                    <a:pt x="25" y="10"/>
                    <a:pt x="25" y="9"/>
                    <a:pt x="24" y="9"/>
                  </a:cubicBezTo>
                  <a:cubicBezTo>
                    <a:pt x="24" y="8"/>
                    <a:pt x="24" y="8"/>
                    <a:pt x="23" y="8"/>
                  </a:cubicBezTo>
                  <a:cubicBezTo>
                    <a:pt x="24" y="6"/>
                    <a:pt x="25" y="5"/>
                    <a:pt x="25" y="5"/>
                  </a:cubicBezTo>
                  <a:cubicBezTo>
                    <a:pt x="25" y="4"/>
                    <a:pt x="25" y="4"/>
                    <a:pt x="26" y="3"/>
                  </a:cubicBezTo>
                  <a:cubicBezTo>
                    <a:pt x="26" y="3"/>
                    <a:pt x="26" y="3"/>
                    <a:pt x="26" y="3"/>
                  </a:cubicBezTo>
                  <a:cubicBezTo>
                    <a:pt x="26" y="2"/>
                    <a:pt x="26" y="2"/>
                    <a:pt x="26" y="2"/>
                  </a:cubicBezTo>
                  <a:cubicBezTo>
                    <a:pt x="26" y="2"/>
                    <a:pt x="26" y="2"/>
                    <a:pt x="27" y="1"/>
                  </a:cubicBezTo>
                  <a:cubicBezTo>
                    <a:pt x="37" y="5"/>
                    <a:pt x="47" y="11"/>
                    <a:pt x="57" y="16"/>
                  </a:cubicBezTo>
                  <a:cubicBezTo>
                    <a:pt x="56" y="18"/>
                    <a:pt x="56" y="19"/>
                    <a:pt x="55" y="21"/>
                  </a:cubicBezTo>
                  <a:cubicBezTo>
                    <a:pt x="55" y="22"/>
                    <a:pt x="55" y="22"/>
                    <a:pt x="54" y="24"/>
                  </a:cubicBezTo>
                  <a:cubicBezTo>
                    <a:pt x="49" y="37"/>
                    <a:pt x="45" y="44"/>
                    <a:pt x="39" y="56"/>
                  </a:cubicBezTo>
                  <a:cubicBezTo>
                    <a:pt x="36" y="53"/>
                    <a:pt x="33" y="52"/>
                    <a:pt x="30" y="51"/>
                  </a:cubicBezTo>
                  <a:cubicBezTo>
                    <a:pt x="28" y="50"/>
                    <a:pt x="27" y="50"/>
                    <a:pt x="26" y="49"/>
                  </a:cubicBezTo>
                  <a:cubicBezTo>
                    <a:pt x="24" y="48"/>
                    <a:pt x="22" y="47"/>
                    <a:pt x="20" y="46"/>
                  </a:cubicBezTo>
                  <a:cubicBezTo>
                    <a:pt x="6" y="38"/>
                    <a:pt x="6" y="38"/>
                    <a:pt x="6" y="38"/>
                  </a:cubicBezTo>
                  <a:cubicBezTo>
                    <a:pt x="8" y="35"/>
                    <a:pt x="8" y="35"/>
                    <a:pt x="10" y="32"/>
                  </a:cubicBezTo>
                  <a:cubicBezTo>
                    <a:pt x="10" y="32"/>
                    <a:pt x="10" y="32"/>
                    <a:pt x="10" y="32"/>
                  </a:cubicBezTo>
                  <a:cubicBezTo>
                    <a:pt x="10" y="32"/>
                    <a:pt x="11" y="32"/>
                    <a:pt x="11" y="32"/>
                  </a:cubicBezTo>
                  <a:cubicBezTo>
                    <a:pt x="12" y="32"/>
                    <a:pt x="13" y="32"/>
                    <a:pt x="13" y="31"/>
                  </a:cubicBezTo>
                  <a:cubicBezTo>
                    <a:pt x="14" y="31"/>
                    <a:pt x="14" y="30"/>
                    <a:pt x="13" y="29"/>
                  </a:cubicBezTo>
                  <a:cubicBezTo>
                    <a:pt x="13" y="29"/>
                    <a:pt x="13" y="28"/>
                    <a:pt x="12" y="28"/>
                  </a:cubicBezTo>
                  <a:cubicBezTo>
                    <a:pt x="13" y="27"/>
                    <a:pt x="13" y="27"/>
                    <a:pt x="13" y="26"/>
                  </a:cubicBezTo>
                  <a:cubicBezTo>
                    <a:pt x="14" y="26"/>
                    <a:pt x="14" y="25"/>
                    <a:pt x="14" y="25"/>
                  </a:cubicBezTo>
                  <a:cubicBezTo>
                    <a:pt x="15" y="25"/>
                    <a:pt x="15" y="25"/>
                    <a:pt x="15" y="25"/>
                  </a:cubicBezTo>
                  <a:cubicBezTo>
                    <a:pt x="16" y="25"/>
                    <a:pt x="17" y="24"/>
                    <a:pt x="17" y="24"/>
                  </a:cubicBezTo>
                  <a:cubicBezTo>
                    <a:pt x="17" y="23"/>
                    <a:pt x="17" y="23"/>
                    <a:pt x="17" y="22"/>
                  </a:cubicBezTo>
                  <a:cubicBezTo>
                    <a:pt x="17" y="22"/>
                    <a:pt x="16" y="21"/>
                    <a:pt x="16" y="21"/>
                  </a:cubicBezTo>
                  <a:cubicBezTo>
                    <a:pt x="17" y="20"/>
                    <a:pt x="18" y="19"/>
                    <a:pt x="18" y="18"/>
                  </a:cubicBezTo>
                  <a:cubicBezTo>
                    <a:pt x="18" y="18"/>
                    <a:pt x="19" y="18"/>
                    <a:pt x="19" y="18"/>
                  </a:cubicBezTo>
                  <a:cubicBezTo>
                    <a:pt x="20" y="18"/>
                    <a:pt x="21" y="18"/>
                    <a:pt x="21" y="17"/>
                  </a:cubicBezTo>
                  <a:cubicBezTo>
                    <a:pt x="21" y="17"/>
                    <a:pt x="21" y="16"/>
                    <a:pt x="21" y="15"/>
                  </a:cubicBezTo>
                  <a:cubicBezTo>
                    <a:pt x="21" y="15"/>
                    <a:pt x="20" y="15"/>
                    <a:pt x="20" y="14"/>
                  </a:cubicBezTo>
                  <a:cubicBezTo>
                    <a:pt x="20" y="14"/>
                    <a:pt x="20" y="13"/>
                    <a:pt x="21" y="13"/>
                  </a:cubicBezTo>
                  <a:cubicBezTo>
                    <a:pt x="21" y="12"/>
                    <a:pt x="22" y="11"/>
                    <a:pt x="22" y="11"/>
                  </a:cubicBezTo>
                  <a:cubicBezTo>
                    <a:pt x="22" y="11"/>
                    <a:pt x="23" y="11"/>
                    <a:pt x="23" y="11"/>
                  </a:cubicBezTo>
                  <a:moveTo>
                    <a:pt x="27" y="0"/>
                  </a:moveTo>
                  <a:cubicBezTo>
                    <a:pt x="26" y="1"/>
                    <a:pt x="26" y="1"/>
                    <a:pt x="26" y="1"/>
                  </a:cubicBezTo>
                  <a:cubicBezTo>
                    <a:pt x="26" y="1"/>
                    <a:pt x="25" y="2"/>
                    <a:pt x="25" y="2"/>
                  </a:cubicBezTo>
                  <a:cubicBezTo>
                    <a:pt x="25" y="2"/>
                    <a:pt x="25" y="2"/>
                    <a:pt x="25" y="2"/>
                  </a:cubicBezTo>
                  <a:cubicBezTo>
                    <a:pt x="24" y="1"/>
                    <a:pt x="24" y="1"/>
                    <a:pt x="23" y="1"/>
                  </a:cubicBezTo>
                  <a:cubicBezTo>
                    <a:pt x="23" y="1"/>
                    <a:pt x="23" y="1"/>
                    <a:pt x="23" y="1"/>
                  </a:cubicBezTo>
                  <a:cubicBezTo>
                    <a:pt x="22" y="3"/>
                    <a:pt x="21" y="4"/>
                    <a:pt x="21" y="5"/>
                  </a:cubicBezTo>
                  <a:cubicBezTo>
                    <a:pt x="20" y="6"/>
                    <a:pt x="20" y="7"/>
                    <a:pt x="19" y="9"/>
                  </a:cubicBezTo>
                  <a:cubicBezTo>
                    <a:pt x="19" y="9"/>
                    <a:pt x="19" y="9"/>
                    <a:pt x="19" y="9"/>
                  </a:cubicBezTo>
                  <a:cubicBezTo>
                    <a:pt x="19" y="9"/>
                    <a:pt x="19" y="9"/>
                    <a:pt x="19" y="9"/>
                  </a:cubicBezTo>
                  <a:cubicBezTo>
                    <a:pt x="20" y="9"/>
                    <a:pt x="20" y="9"/>
                    <a:pt x="20" y="9"/>
                  </a:cubicBezTo>
                  <a:cubicBezTo>
                    <a:pt x="20" y="10"/>
                    <a:pt x="20" y="10"/>
                    <a:pt x="20" y="10"/>
                  </a:cubicBezTo>
                  <a:cubicBezTo>
                    <a:pt x="20" y="10"/>
                    <a:pt x="20" y="11"/>
                    <a:pt x="20" y="11"/>
                  </a:cubicBezTo>
                  <a:cubicBezTo>
                    <a:pt x="20" y="11"/>
                    <a:pt x="20" y="11"/>
                    <a:pt x="19" y="11"/>
                  </a:cubicBezTo>
                  <a:cubicBezTo>
                    <a:pt x="19" y="11"/>
                    <a:pt x="19" y="11"/>
                    <a:pt x="19" y="10"/>
                  </a:cubicBezTo>
                  <a:cubicBezTo>
                    <a:pt x="18" y="10"/>
                    <a:pt x="18" y="10"/>
                    <a:pt x="18" y="10"/>
                  </a:cubicBezTo>
                  <a:cubicBezTo>
                    <a:pt x="18" y="10"/>
                    <a:pt x="18" y="10"/>
                    <a:pt x="18" y="10"/>
                  </a:cubicBezTo>
                  <a:cubicBezTo>
                    <a:pt x="18" y="11"/>
                    <a:pt x="17" y="12"/>
                    <a:pt x="16" y="13"/>
                  </a:cubicBezTo>
                  <a:cubicBezTo>
                    <a:pt x="16" y="14"/>
                    <a:pt x="15" y="14"/>
                    <a:pt x="15" y="15"/>
                  </a:cubicBezTo>
                  <a:cubicBezTo>
                    <a:pt x="15" y="15"/>
                    <a:pt x="15" y="15"/>
                    <a:pt x="15" y="15"/>
                  </a:cubicBezTo>
                  <a:cubicBezTo>
                    <a:pt x="15" y="15"/>
                    <a:pt x="15" y="15"/>
                    <a:pt x="15" y="15"/>
                  </a:cubicBezTo>
                  <a:cubicBezTo>
                    <a:pt x="16" y="15"/>
                    <a:pt x="16" y="16"/>
                    <a:pt x="16" y="16"/>
                  </a:cubicBezTo>
                  <a:cubicBezTo>
                    <a:pt x="17" y="16"/>
                    <a:pt x="17" y="17"/>
                    <a:pt x="16" y="17"/>
                  </a:cubicBezTo>
                  <a:cubicBezTo>
                    <a:pt x="16" y="18"/>
                    <a:pt x="16" y="18"/>
                    <a:pt x="15" y="18"/>
                  </a:cubicBezTo>
                  <a:cubicBezTo>
                    <a:pt x="15" y="18"/>
                    <a:pt x="15" y="18"/>
                    <a:pt x="15" y="18"/>
                  </a:cubicBezTo>
                  <a:cubicBezTo>
                    <a:pt x="15" y="18"/>
                    <a:pt x="15" y="18"/>
                    <a:pt x="14" y="17"/>
                  </a:cubicBezTo>
                  <a:cubicBezTo>
                    <a:pt x="14" y="17"/>
                    <a:pt x="14" y="17"/>
                    <a:pt x="14" y="17"/>
                  </a:cubicBezTo>
                  <a:cubicBezTo>
                    <a:pt x="14" y="17"/>
                    <a:pt x="14" y="17"/>
                    <a:pt x="14" y="17"/>
                  </a:cubicBezTo>
                  <a:cubicBezTo>
                    <a:pt x="13" y="19"/>
                    <a:pt x="12" y="21"/>
                    <a:pt x="11" y="22"/>
                  </a:cubicBezTo>
                  <a:cubicBezTo>
                    <a:pt x="11" y="22"/>
                    <a:pt x="11" y="22"/>
                    <a:pt x="11" y="22"/>
                  </a:cubicBezTo>
                  <a:cubicBezTo>
                    <a:pt x="11" y="22"/>
                    <a:pt x="11" y="22"/>
                    <a:pt x="11" y="22"/>
                  </a:cubicBezTo>
                  <a:cubicBezTo>
                    <a:pt x="11" y="22"/>
                    <a:pt x="11" y="22"/>
                    <a:pt x="11" y="22"/>
                  </a:cubicBezTo>
                  <a:cubicBezTo>
                    <a:pt x="12" y="22"/>
                    <a:pt x="12" y="22"/>
                    <a:pt x="12" y="23"/>
                  </a:cubicBezTo>
                  <a:cubicBezTo>
                    <a:pt x="12" y="24"/>
                    <a:pt x="12" y="24"/>
                    <a:pt x="12" y="24"/>
                  </a:cubicBezTo>
                  <a:cubicBezTo>
                    <a:pt x="11" y="24"/>
                    <a:pt x="11" y="24"/>
                    <a:pt x="11" y="24"/>
                  </a:cubicBezTo>
                  <a:cubicBezTo>
                    <a:pt x="11" y="24"/>
                    <a:pt x="11" y="24"/>
                    <a:pt x="11" y="24"/>
                  </a:cubicBezTo>
                  <a:cubicBezTo>
                    <a:pt x="11" y="24"/>
                    <a:pt x="10" y="24"/>
                    <a:pt x="10" y="24"/>
                  </a:cubicBezTo>
                  <a:cubicBezTo>
                    <a:pt x="9" y="24"/>
                    <a:pt x="9" y="24"/>
                    <a:pt x="9" y="24"/>
                  </a:cubicBezTo>
                  <a:cubicBezTo>
                    <a:pt x="9" y="25"/>
                    <a:pt x="9" y="25"/>
                    <a:pt x="8" y="26"/>
                  </a:cubicBezTo>
                  <a:cubicBezTo>
                    <a:pt x="8" y="27"/>
                    <a:pt x="7" y="27"/>
                    <a:pt x="7" y="28"/>
                  </a:cubicBezTo>
                  <a:cubicBezTo>
                    <a:pt x="7" y="28"/>
                    <a:pt x="7" y="28"/>
                    <a:pt x="7" y="28"/>
                  </a:cubicBezTo>
                  <a:cubicBezTo>
                    <a:pt x="7" y="28"/>
                    <a:pt x="7" y="28"/>
                    <a:pt x="7" y="28"/>
                  </a:cubicBezTo>
                  <a:cubicBezTo>
                    <a:pt x="8" y="28"/>
                    <a:pt x="8" y="29"/>
                    <a:pt x="8" y="29"/>
                  </a:cubicBezTo>
                  <a:cubicBezTo>
                    <a:pt x="8" y="30"/>
                    <a:pt x="8" y="30"/>
                    <a:pt x="8" y="31"/>
                  </a:cubicBezTo>
                  <a:cubicBezTo>
                    <a:pt x="8" y="31"/>
                    <a:pt x="7" y="31"/>
                    <a:pt x="7" y="31"/>
                  </a:cubicBezTo>
                  <a:cubicBezTo>
                    <a:pt x="6" y="31"/>
                    <a:pt x="6" y="31"/>
                    <a:pt x="6" y="31"/>
                  </a:cubicBezTo>
                  <a:cubicBezTo>
                    <a:pt x="5" y="30"/>
                    <a:pt x="5" y="30"/>
                    <a:pt x="5" y="30"/>
                  </a:cubicBezTo>
                  <a:cubicBezTo>
                    <a:pt x="5" y="31"/>
                    <a:pt x="5" y="31"/>
                    <a:pt x="5" y="31"/>
                  </a:cubicBezTo>
                  <a:cubicBezTo>
                    <a:pt x="4" y="32"/>
                    <a:pt x="4" y="32"/>
                    <a:pt x="4" y="32"/>
                  </a:cubicBezTo>
                  <a:cubicBezTo>
                    <a:pt x="3" y="35"/>
                    <a:pt x="3" y="35"/>
                    <a:pt x="0" y="37"/>
                  </a:cubicBezTo>
                  <a:cubicBezTo>
                    <a:pt x="0" y="38"/>
                    <a:pt x="0" y="38"/>
                    <a:pt x="0" y="38"/>
                  </a:cubicBezTo>
                  <a:cubicBezTo>
                    <a:pt x="0" y="38"/>
                    <a:pt x="0" y="38"/>
                    <a:pt x="0" y="38"/>
                  </a:cubicBezTo>
                  <a:cubicBezTo>
                    <a:pt x="3" y="40"/>
                    <a:pt x="3" y="40"/>
                    <a:pt x="3" y="40"/>
                  </a:cubicBezTo>
                  <a:cubicBezTo>
                    <a:pt x="2" y="40"/>
                    <a:pt x="2" y="41"/>
                    <a:pt x="1" y="42"/>
                  </a:cubicBezTo>
                  <a:cubicBezTo>
                    <a:pt x="1" y="42"/>
                    <a:pt x="1" y="42"/>
                    <a:pt x="1" y="42"/>
                  </a:cubicBezTo>
                  <a:cubicBezTo>
                    <a:pt x="1" y="42"/>
                    <a:pt x="1" y="42"/>
                    <a:pt x="1" y="42"/>
                  </a:cubicBezTo>
                  <a:cubicBezTo>
                    <a:pt x="15" y="51"/>
                    <a:pt x="15" y="51"/>
                    <a:pt x="15" y="51"/>
                  </a:cubicBezTo>
                  <a:cubicBezTo>
                    <a:pt x="17" y="52"/>
                    <a:pt x="19" y="53"/>
                    <a:pt x="21" y="54"/>
                  </a:cubicBezTo>
                  <a:cubicBezTo>
                    <a:pt x="22" y="55"/>
                    <a:pt x="23" y="56"/>
                    <a:pt x="25" y="56"/>
                  </a:cubicBezTo>
                  <a:cubicBezTo>
                    <a:pt x="28" y="58"/>
                    <a:pt x="31" y="59"/>
                    <a:pt x="34" y="62"/>
                  </a:cubicBezTo>
                  <a:cubicBezTo>
                    <a:pt x="34" y="62"/>
                    <a:pt x="34" y="62"/>
                    <a:pt x="34" y="62"/>
                  </a:cubicBezTo>
                  <a:cubicBezTo>
                    <a:pt x="35" y="62"/>
                    <a:pt x="35" y="62"/>
                    <a:pt x="35" y="62"/>
                  </a:cubicBezTo>
                  <a:cubicBezTo>
                    <a:pt x="36" y="60"/>
                    <a:pt x="37" y="58"/>
                    <a:pt x="38" y="56"/>
                  </a:cubicBezTo>
                  <a:cubicBezTo>
                    <a:pt x="39" y="57"/>
                    <a:pt x="39" y="57"/>
                    <a:pt x="39" y="57"/>
                  </a:cubicBezTo>
                  <a:cubicBezTo>
                    <a:pt x="39" y="57"/>
                    <a:pt x="39" y="57"/>
                    <a:pt x="39" y="57"/>
                  </a:cubicBezTo>
                  <a:cubicBezTo>
                    <a:pt x="39" y="57"/>
                    <a:pt x="39" y="57"/>
                    <a:pt x="39" y="57"/>
                  </a:cubicBezTo>
                  <a:cubicBezTo>
                    <a:pt x="40" y="56"/>
                    <a:pt x="40" y="56"/>
                    <a:pt x="40" y="56"/>
                  </a:cubicBezTo>
                  <a:cubicBezTo>
                    <a:pt x="46" y="45"/>
                    <a:pt x="49" y="37"/>
                    <a:pt x="55" y="24"/>
                  </a:cubicBezTo>
                  <a:cubicBezTo>
                    <a:pt x="55" y="23"/>
                    <a:pt x="56" y="22"/>
                    <a:pt x="56" y="21"/>
                  </a:cubicBezTo>
                  <a:cubicBezTo>
                    <a:pt x="56" y="20"/>
                    <a:pt x="57" y="19"/>
                    <a:pt x="58" y="16"/>
                  </a:cubicBezTo>
                  <a:cubicBezTo>
                    <a:pt x="58" y="16"/>
                    <a:pt x="58" y="16"/>
                    <a:pt x="58" y="16"/>
                  </a:cubicBezTo>
                  <a:cubicBezTo>
                    <a:pt x="58" y="16"/>
                    <a:pt x="58" y="16"/>
                    <a:pt x="58" y="16"/>
                  </a:cubicBezTo>
                  <a:cubicBezTo>
                    <a:pt x="48" y="10"/>
                    <a:pt x="37" y="5"/>
                    <a:pt x="2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3" name="Freeform 129"/>
            <p:cNvSpPr/>
            <p:nvPr/>
          </p:nvSpPr>
          <p:spPr bwMode="auto">
            <a:xfrm>
              <a:off x="3510" y="2436"/>
              <a:ext cx="50" cy="29"/>
            </a:xfrm>
            <a:custGeom>
              <a:avLst/>
              <a:gdLst>
                <a:gd name="T0" fmla="*/ 1 w 21"/>
                <a:gd name="T1" fmla="*/ 0 h 12"/>
                <a:gd name="T2" fmla="*/ 0 w 21"/>
                <a:gd name="T3" fmla="*/ 0 h 12"/>
                <a:gd name="T4" fmla="*/ 1 w 21"/>
                <a:gd name="T5" fmla="*/ 1 h 12"/>
                <a:gd name="T6" fmla="*/ 6 w 21"/>
                <a:gd name="T7" fmla="*/ 4 h 12"/>
                <a:gd name="T8" fmla="*/ 21 w 21"/>
                <a:gd name="T9" fmla="*/ 12 h 12"/>
                <a:gd name="T10" fmla="*/ 21 w 21"/>
                <a:gd name="T11" fmla="*/ 12 h 12"/>
                <a:gd name="T12" fmla="*/ 21 w 21"/>
                <a:gd name="T13" fmla="*/ 12 h 12"/>
                <a:gd name="T14" fmla="*/ 21 w 21"/>
                <a:gd name="T15" fmla="*/ 12 h 12"/>
                <a:gd name="T16" fmla="*/ 7 w 21"/>
                <a:gd name="T17" fmla="*/ 3 h 12"/>
                <a:gd name="T18" fmla="*/ 1 w 21"/>
                <a:gd name="T1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2">
                  <a:moveTo>
                    <a:pt x="1" y="0"/>
                  </a:moveTo>
                  <a:cubicBezTo>
                    <a:pt x="0" y="0"/>
                    <a:pt x="0" y="0"/>
                    <a:pt x="0" y="0"/>
                  </a:cubicBezTo>
                  <a:cubicBezTo>
                    <a:pt x="1" y="1"/>
                    <a:pt x="1" y="1"/>
                    <a:pt x="1" y="1"/>
                  </a:cubicBezTo>
                  <a:cubicBezTo>
                    <a:pt x="6" y="4"/>
                    <a:pt x="6" y="4"/>
                    <a:pt x="6" y="4"/>
                  </a:cubicBezTo>
                  <a:cubicBezTo>
                    <a:pt x="11" y="6"/>
                    <a:pt x="16" y="9"/>
                    <a:pt x="21" y="12"/>
                  </a:cubicBezTo>
                  <a:cubicBezTo>
                    <a:pt x="21" y="12"/>
                    <a:pt x="21" y="12"/>
                    <a:pt x="21" y="12"/>
                  </a:cubicBezTo>
                  <a:cubicBezTo>
                    <a:pt x="21" y="12"/>
                    <a:pt x="21" y="12"/>
                    <a:pt x="21" y="12"/>
                  </a:cubicBezTo>
                  <a:cubicBezTo>
                    <a:pt x="21" y="12"/>
                    <a:pt x="21" y="12"/>
                    <a:pt x="21" y="12"/>
                  </a:cubicBezTo>
                  <a:cubicBezTo>
                    <a:pt x="17" y="8"/>
                    <a:pt x="12" y="6"/>
                    <a:pt x="7" y="3"/>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4" name="Freeform 130"/>
            <p:cNvSpPr/>
            <p:nvPr/>
          </p:nvSpPr>
          <p:spPr bwMode="auto">
            <a:xfrm>
              <a:off x="3506" y="2448"/>
              <a:ext cx="47" cy="26"/>
            </a:xfrm>
            <a:custGeom>
              <a:avLst/>
              <a:gdLst>
                <a:gd name="T0" fmla="*/ 1 w 20"/>
                <a:gd name="T1" fmla="*/ 0 h 11"/>
                <a:gd name="T2" fmla="*/ 0 w 20"/>
                <a:gd name="T3" fmla="*/ 0 h 11"/>
                <a:gd name="T4" fmla="*/ 1 w 20"/>
                <a:gd name="T5" fmla="*/ 1 h 11"/>
                <a:gd name="T6" fmla="*/ 19 w 20"/>
                <a:gd name="T7" fmla="*/ 11 h 11"/>
                <a:gd name="T8" fmla="*/ 19 w 20"/>
                <a:gd name="T9" fmla="*/ 11 h 11"/>
                <a:gd name="T10" fmla="*/ 20 w 20"/>
                <a:gd name="T11" fmla="*/ 11 h 11"/>
                <a:gd name="T12" fmla="*/ 19 w 20"/>
                <a:gd name="T13" fmla="*/ 11 h 11"/>
                <a:gd name="T14" fmla="*/ 1 w 20"/>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1">
                  <a:moveTo>
                    <a:pt x="1" y="0"/>
                  </a:moveTo>
                  <a:cubicBezTo>
                    <a:pt x="0" y="0"/>
                    <a:pt x="0" y="0"/>
                    <a:pt x="0" y="0"/>
                  </a:cubicBezTo>
                  <a:cubicBezTo>
                    <a:pt x="1" y="1"/>
                    <a:pt x="1" y="1"/>
                    <a:pt x="1" y="1"/>
                  </a:cubicBezTo>
                  <a:cubicBezTo>
                    <a:pt x="7" y="4"/>
                    <a:pt x="13" y="8"/>
                    <a:pt x="19" y="11"/>
                  </a:cubicBezTo>
                  <a:cubicBezTo>
                    <a:pt x="19" y="11"/>
                    <a:pt x="19" y="11"/>
                    <a:pt x="19" y="11"/>
                  </a:cubicBezTo>
                  <a:cubicBezTo>
                    <a:pt x="20" y="11"/>
                    <a:pt x="20" y="11"/>
                    <a:pt x="20" y="11"/>
                  </a:cubicBezTo>
                  <a:cubicBezTo>
                    <a:pt x="19" y="11"/>
                    <a:pt x="19" y="11"/>
                    <a:pt x="19" y="11"/>
                  </a:cubicBezTo>
                  <a:cubicBezTo>
                    <a:pt x="13" y="7"/>
                    <a:pt x="7" y="3"/>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5" name="Freeform 131"/>
            <p:cNvSpPr/>
            <p:nvPr/>
          </p:nvSpPr>
          <p:spPr bwMode="auto">
            <a:xfrm>
              <a:off x="3501" y="2460"/>
              <a:ext cx="50" cy="26"/>
            </a:xfrm>
            <a:custGeom>
              <a:avLst/>
              <a:gdLst>
                <a:gd name="T0" fmla="*/ 0 w 21"/>
                <a:gd name="T1" fmla="*/ 0 h 11"/>
                <a:gd name="T2" fmla="*/ 0 w 21"/>
                <a:gd name="T3" fmla="*/ 0 h 11"/>
                <a:gd name="T4" fmla="*/ 0 w 21"/>
                <a:gd name="T5" fmla="*/ 0 h 11"/>
                <a:gd name="T6" fmla="*/ 13 w 21"/>
                <a:gd name="T7" fmla="*/ 8 h 11"/>
                <a:gd name="T8" fmla="*/ 20 w 21"/>
                <a:gd name="T9" fmla="*/ 11 h 11"/>
                <a:gd name="T10" fmla="*/ 20 w 21"/>
                <a:gd name="T11" fmla="*/ 11 h 11"/>
                <a:gd name="T12" fmla="*/ 21 w 21"/>
                <a:gd name="T13" fmla="*/ 11 h 11"/>
                <a:gd name="T14" fmla="*/ 20 w 21"/>
                <a:gd name="T15" fmla="*/ 10 h 11"/>
                <a:gd name="T16" fmla="*/ 14 w 21"/>
                <a:gd name="T17" fmla="*/ 7 h 11"/>
                <a:gd name="T18" fmla="*/ 0 w 21"/>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1">
                  <a:moveTo>
                    <a:pt x="0" y="0"/>
                  </a:moveTo>
                  <a:cubicBezTo>
                    <a:pt x="0" y="0"/>
                    <a:pt x="0" y="0"/>
                    <a:pt x="0" y="0"/>
                  </a:cubicBezTo>
                  <a:cubicBezTo>
                    <a:pt x="0" y="0"/>
                    <a:pt x="0" y="0"/>
                    <a:pt x="0" y="0"/>
                  </a:cubicBezTo>
                  <a:cubicBezTo>
                    <a:pt x="4" y="4"/>
                    <a:pt x="9" y="6"/>
                    <a:pt x="13" y="8"/>
                  </a:cubicBezTo>
                  <a:cubicBezTo>
                    <a:pt x="20" y="11"/>
                    <a:pt x="20" y="11"/>
                    <a:pt x="20" y="11"/>
                  </a:cubicBezTo>
                  <a:cubicBezTo>
                    <a:pt x="20" y="11"/>
                    <a:pt x="20" y="11"/>
                    <a:pt x="20" y="11"/>
                  </a:cubicBezTo>
                  <a:cubicBezTo>
                    <a:pt x="21" y="11"/>
                    <a:pt x="21" y="11"/>
                    <a:pt x="21" y="11"/>
                  </a:cubicBezTo>
                  <a:cubicBezTo>
                    <a:pt x="20" y="10"/>
                    <a:pt x="20" y="10"/>
                    <a:pt x="20" y="10"/>
                  </a:cubicBezTo>
                  <a:cubicBezTo>
                    <a:pt x="14" y="7"/>
                    <a:pt x="14" y="7"/>
                    <a:pt x="14" y="7"/>
                  </a:cubicBezTo>
                  <a:cubicBezTo>
                    <a:pt x="9" y="5"/>
                    <a:pt x="4" y="3"/>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6" name="Freeform 132"/>
            <p:cNvSpPr/>
            <p:nvPr/>
          </p:nvSpPr>
          <p:spPr bwMode="auto">
            <a:xfrm>
              <a:off x="3491" y="2474"/>
              <a:ext cx="50" cy="24"/>
            </a:xfrm>
            <a:custGeom>
              <a:avLst/>
              <a:gdLst>
                <a:gd name="T0" fmla="*/ 3 w 50"/>
                <a:gd name="T1" fmla="*/ 0 h 24"/>
                <a:gd name="T2" fmla="*/ 0 w 50"/>
                <a:gd name="T3" fmla="*/ 0 h 24"/>
                <a:gd name="T4" fmla="*/ 3 w 50"/>
                <a:gd name="T5" fmla="*/ 3 h 24"/>
                <a:gd name="T6" fmla="*/ 50 w 50"/>
                <a:gd name="T7" fmla="*/ 24 h 24"/>
                <a:gd name="T8" fmla="*/ 50 w 50"/>
                <a:gd name="T9" fmla="*/ 24 h 24"/>
                <a:gd name="T10" fmla="*/ 50 w 50"/>
                <a:gd name="T11" fmla="*/ 24 h 24"/>
                <a:gd name="T12" fmla="*/ 50 w 50"/>
                <a:gd name="T13" fmla="*/ 22 h 24"/>
                <a:gd name="T14" fmla="*/ 3 w 50"/>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24">
                  <a:moveTo>
                    <a:pt x="3" y="0"/>
                  </a:moveTo>
                  <a:lnTo>
                    <a:pt x="0" y="0"/>
                  </a:lnTo>
                  <a:lnTo>
                    <a:pt x="3" y="3"/>
                  </a:lnTo>
                  <a:lnTo>
                    <a:pt x="50" y="24"/>
                  </a:lnTo>
                  <a:lnTo>
                    <a:pt x="50" y="24"/>
                  </a:lnTo>
                  <a:lnTo>
                    <a:pt x="50" y="24"/>
                  </a:lnTo>
                  <a:lnTo>
                    <a:pt x="50" y="2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7" name="Freeform 133"/>
            <p:cNvSpPr/>
            <p:nvPr/>
          </p:nvSpPr>
          <p:spPr bwMode="auto">
            <a:xfrm>
              <a:off x="3491" y="2474"/>
              <a:ext cx="50" cy="24"/>
            </a:xfrm>
            <a:custGeom>
              <a:avLst/>
              <a:gdLst>
                <a:gd name="T0" fmla="*/ 3 w 50"/>
                <a:gd name="T1" fmla="*/ 0 h 24"/>
                <a:gd name="T2" fmla="*/ 0 w 50"/>
                <a:gd name="T3" fmla="*/ 0 h 24"/>
                <a:gd name="T4" fmla="*/ 3 w 50"/>
                <a:gd name="T5" fmla="*/ 3 h 24"/>
                <a:gd name="T6" fmla="*/ 50 w 50"/>
                <a:gd name="T7" fmla="*/ 24 h 24"/>
                <a:gd name="T8" fmla="*/ 50 w 50"/>
                <a:gd name="T9" fmla="*/ 24 h 24"/>
                <a:gd name="T10" fmla="*/ 50 w 50"/>
                <a:gd name="T11" fmla="*/ 24 h 24"/>
                <a:gd name="T12" fmla="*/ 50 w 50"/>
                <a:gd name="T13" fmla="*/ 22 h 24"/>
                <a:gd name="T14" fmla="*/ 3 w 50"/>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24">
                  <a:moveTo>
                    <a:pt x="3" y="0"/>
                  </a:moveTo>
                  <a:lnTo>
                    <a:pt x="0" y="0"/>
                  </a:lnTo>
                  <a:lnTo>
                    <a:pt x="3" y="3"/>
                  </a:lnTo>
                  <a:lnTo>
                    <a:pt x="50" y="24"/>
                  </a:lnTo>
                  <a:lnTo>
                    <a:pt x="50" y="24"/>
                  </a:lnTo>
                  <a:lnTo>
                    <a:pt x="50" y="24"/>
                  </a:lnTo>
                  <a:lnTo>
                    <a:pt x="50" y="22"/>
                  </a:lnTo>
                  <a:lnTo>
                    <a:pt x="3"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8" name="Freeform 134"/>
            <p:cNvSpPr/>
            <p:nvPr/>
          </p:nvSpPr>
          <p:spPr bwMode="auto">
            <a:xfrm>
              <a:off x="3487" y="2484"/>
              <a:ext cx="50" cy="26"/>
            </a:xfrm>
            <a:custGeom>
              <a:avLst/>
              <a:gdLst>
                <a:gd name="T0" fmla="*/ 0 w 50"/>
                <a:gd name="T1" fmla="*/ 0 h 26"/>
                <a:gd name="T2" fmla="*/ 0 w 50"/>
                <a:gd name="T3" fmla="*/ 2 h 26"/>
                <a:gd name="T4" fmla="*/ 0 w 50"/>
                <a:gd name="T5" fmla="*/ 2 h 26"/>
                <a:gd name="T6" fmla="*/ 50 w 50"/>
                <a:gd name="T7" fmla="*/ 26 h 26"/>
                <a:gd name="T8" fmla="*/ 50 w 50"/>
                <a:gd name="T9" fmla="*/ 26 h 26"/>
                <a:gd name="T10" fmla="*/ 50 w 50"/>
                <a:gd name="T11" fmla="*/ 26 h 26"/>
                <a:gd name="T12" fmla="*/ 50 w 50"/>
                <a:gd name="T13" fmla="*/ 23 h 26"/>
                <a:gd name="T14" fmla="*/ 0 w 50"/>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26">
                  <a:moveTo>
                    <a:pt x="0" y="0"/>
                  </a:moveTo>
                  <a:lnTo>
                    <a:pt x="0" y="2"/>
                  </a:lnTo>
                  <a:lnTo>
                    <a:pt x="0" y="2"/>
                  </a:lnTo>
                  <a:lnTo>
                    <a:pt x="50" y="26"/>
                  </a:lnTo>
                  <a:lnTo>
                    <a:pt x="50" y="26"/>
                  </a:lnTo>
                  <a:lnTo>
                    <a:pt x="50" y="26"/>
                  </a:lnTo>
                  <a:lnTo>
                    <a:pt x="50" y="23"/>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9" name="Freeform 135"/>
            <p:cNvSpPr/>
            <p:nvPr/>
          </p:nvSpPr>
          <p:spPr bwMode="auto">
            <a:xfrm>
              <a:off x="3487" y="2484"/>
              <a:ext cx="50" cy="26"/>
            </a:xfrm>
            <a:custGeom>
              <a:avLst/>
              <a:gdLst>
                <a:gd name="T0" fmla="*/ 0 w 50"/>
                <a:gd name="T1" fmla="*/ 0 h 26"/>
                <a:gd name="T2" fmla="*/ 0 w 50"/>
                <a:gd name="T3" fmla="*/ 2 h 26"/>
                <a:gd name="T4" fmla="*/ 0 w 50"/>
                <a:gd name="T5" fmla="*/ 2 h 26"/>
                <a:gd name="T6" fmla="*/ 50 w 50"/>
                <a:gd name="T7" fmla="*/ 26 h 26"/>
                <a:gd name="T8" fmla="*/ 50 w 50"/>
                <a:gd name="T9" fmla="*/ 26 h 26"/>
                <a:gd name="T10" fmla="*/ 50 w 50"/>
                <a:gd name="T11" fmla="*/ 26 h 26"/>
                <a:gd name="T12" fmla="*/ 50 w 50"/>
                <a:gd name="T13" fmla="*/ 23 h 26"/>
                <a:gd name="T14" fmla="*/ 0 w 50"/>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26">
                  <a:moveTo>
                    <a:pt x="0" y="0"/>
                  </a:moveTo>
                  <a:lnTo>
                    <a:pt x="0" y="2"/>
                  </a:lnTo>
                  <a:lnTo>
                    <a:pt x="0" y="2"/>
                  </a:lnTo>
                  <a:lnTo>
                    <a:pt x="50" y="26"/>
                  </a:lnTo>
                  <a:lnTo>
                    <a:pt x="50" y="26"/>
                  </a:lnTo>
                  <a:lnTo>
                    <a:pt x="50" y="26"/>
                  </a:lnTo>
                  <a:lnTo>
                    <a:pt x="50" y="23"/>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0" name="Freeform 136"/>
            <p:cNvSpPr/>
            <p:nvPr/>
          </p:nvSpPr>
          <p:spPr bwMode="auto">
            <a:xfrm>
              <a:off x="3482" y="2496"/>
              <a:ext cx="50" cy="26"/>
            </a:xfrm>
            <a:custGeom>
              <a:avLst/>
              <a:gdLst>
                <a:gd name="T0" fmla="*/ 0 w 50"/>
                <a:gd name="T1" fmla="*/ 0 h 26"/>
                <a:gd name="T2" fmla="*/ 0 w 50"/>
                <a:gd name="T3" fmla="*/ 0 h 26"/>
                <a:gd name="T4" fmla="*/ 0 w 50"/>
                <a:gd name="T5" fmla="*/ 2 h 26"/>
                <a:gd name="T6" fmla="*/ 48 w 50"/>
                <a:gd name="T7" fmla="*/ 23 h 26"/>
                <a:gd name="T8" fmla="*/ 48 w 50"/>
                <a:gd name="T9" fmla="*/ 26 h 26"/>
                <a:gd name="T10" fmla="*/ 50 w 50"/>
                <a:gd name="T11" fmla="*/ 23 h 26"/>
                <a:gd name="T12" fmla="*/ 48 w 50"/>
                <a:gd name="T13" fmla="*/ 23 h 26"/>
                <a:gd name="T14" fmla="*/ 0 w 50"/>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26">
                  <a:moveTo>
                    <a:pt x="0" y="0"/>
                  </a:moveTo>
                  <a:lnTo>
                    <a:pt x="0" y="0"/>
                  </a:lnTo>
                  <a:lnTo>
                    <a:pt x="0" y="2"/>
                  </a:lnTo>
                  <a:lnTo>
                    <a:pt x="48" y="23"/>
                  </a:lnTo>
                  <a:lnTo>
                    <a:pt x="48" y="26"/>
                  </a:lnTo>
                  <a:lnTo>
                    <a:pt x="50" y="23"/>
                  </a:lnTo>
                  <a:lnTo>
                    <a:pt x="48" y="23"/>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1" name="Freeform 137"/>
            <p:cNvSpPr/>
            <p:nvPr/>
          </p:nvSpPr>
          <p:spPr bwMode="auto">
            <a:xfrm>
              <a:off x="3482" y="2496"/>
              <a:ext cx="50" cy="26"/>
            </a:xfrm>
            <a:custGeom>
              <a:avLst/>
              <a:gdLst>
                <a:gd name="T0" fmla="*/ 0 w 50"/>
                <a:gd name="T1" fmla="*/ 0 h 26"/>
                <a:gd name="T2" fmla="*/ 0 w 50"/>
                <a:gd name="T3" fmla="*/ 0 h 26"/>
                <a:gd name="T4" fmla="*/ 0 w 50"/>
                <a:gd name="T5" fmla="*/ 2 h 26"/>
                <a:gd name="T6" fmla="*/ 48 w 50"/>
                <a:gd name="T7" fmla="*/ 23 h 26"/>
                <a:gd name="T8" fmla="*/ 48 w 50"/>
                <a:gd name="T9" fmla="*/ 26 h 26"/>
                <a:gd name="T10" fmla="*/ 50 w 50"/>
                <a:gd name="T11" fmla="*/ 23 h 26"/>
                <a:gd name="T12" fmla="*/ 48 w 50"/>
                <a:gd name="T13" fmla="*/ 23 h 26"/>
                <a:gd name="T14" fmla="*/ 0 w 50"/>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26">
                  <a:moveTo>
                    <a:pt x="0" y="0"/>
                  </a:moveTo>
                  <a:lnTo>
                    <a:pt x="0" y="0"/>
                  </a:lnTo>
                  <a:lnTo>
                    <a:pt x="0" y="2"/>
                  </a:lnTo>
                  <a:lnTo>
                    <a:pt x="48" y="23"/>
                  </a:lnTo>
                  <a:lnTo>
                    <a:pt x="48" y="26"/>
                  </a:lnTo>
                  <a:lnTo>
                    <a:pt x="50" y="23"/>
                  </a:lnTo>
                  <a:lnTo>
                    <a:pt x="48" y="23"/>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2" name="Freeform 138"/>
            <p:cNvSpPr>
              <a:spLocks noEditPoints="1"/>
            </p:cNvSpPr>
            <p:nvPr/>
          </p:nvSpPr>
          <p:spPr bwMode="auto">
            <a:xfrm>
              <a:off x="3584" y="2022"/>
              <a:ext cx="53" cy="53"/>
            </a:xfrm>
            <a:custGeom>
              <a:avLst/>
              <a:gdLst>
                <a:gd name="T0" fmla="*/ 2 w 22"/>
                <a:gd name="T1" fmla="*/ 19 h 22"/>
                <a:gd name="T2" fmla="*/ 6 w 22"/>
                <a:gd name="T3" fmla="*/ 5 h 22"/>
                <a:gd name="T4" fmla="*/ 6 w 22"/>
                <a:gd name="T5" fmla="*/ 3 h 22"/>
                <a:gd name="T6" fmla="*/ 11 w 22"/>
                <a:gd name="T7" fmla="*/ 4 h 22"/>
                <a:gd name="T8" fmla="*/ 10 w 22"/>
                <a:gd name="T9" fmla="*/ 6 h 22"/>
                <a:gd name="T10" fmla="*/ 10 w 22"/>
                <a:gd name="T11" fmla="*/ 7 h 22"/>
                <a:gd name="T12" fmla="*/ 10 w 22"/>
                <a:gd name="T13" fmla="*/ 7 h 22"/>
                <a:gd name="T14" fmla="*/ 13 w 22"/>
                <a:gd name="T15" fmla="*/ 7 h 22"/>
                <a:gd name="T16" fmla="*/ 14 w 22"/>
                <a:gd name="T17" fmla="*/ 7 h 22"/>
                <a:gd name="T18" fmla="*/ 14 w 22"/>
                <a:gd name="T19" fmla="*/ 7 h 22"/>
                <a:gd name="T20" fmla="*/ 15 w 22"/>
                <a:gd name="T21" fmla="*/ 7 h 22"/>
                <a:gd name="T22" fmla="*/ 16 w 22"/>
                <a:gd name="T23" fmla="*/ 4 h 22"/>
                <a:gd name="T24" fmla="*/ 21 w 22"/>
                <a:gd name="T25" fmla="*/ 5 h 22"/>
                <a:gd name="T26" fmla="*/ 21 w 22"/>
                <a:gd name="T27" fmla="*/ 9 h 22"/>
                <a:gd name="T28" fmla="*/ 17 w 22"/>
                <a:gd name="T29" fmla="*/ 20 h 22"/>
                <a:gd name="T30" fmla="*/ 17 w 22"/>
                <a:gd name="T31" fmla="*/ 20 h 22"/>
                <a:gd name="T32" fmla="*/ 17 w 22"/>
                <a:gd name="T33" fmla="*/ 21 h 22"/>
                <a:gd name="T34" fmla="*/ 17 w 22"/>
                <a:gd name="T35" fmla="*/ 21 h 22"/>
                <a:gd name="T36" fmla="*/ 7 w 22"/>
                <a:gd name="T37" fmla="*/ 19 h 22"/>
                <a:gd name="T38" fmla="*/ 2 w 22"/>
                <a:gd name="T39" fmla="*/ 19 h 22"/>
                <a:gd name="T40" fmla="*/ 2 w 22"/>
                <a:gd name="T41" fmla="*/ 19 h 22"/>
                <a:gd name="T42" fmla="*/ 14 w 22"/>
                <a:gd name="T43" fmla="*/ 6 h 22"/>
                <a:gd name="T44" fmla="*/ 14 w 22"/>
                <a:gd name="T45" fmla="*/ 6 h 22"/>
                <a:gd name="T46" fmla="*/ 11 w 22"/>
                <a:gd name="T47" fmla="*/ 6 h 22"/>
                <a:gd name="T48" fmla="*/ 13 w 22"/>
                <a:gd name="T49" fmla="*/ 1 h 22"/>
                <a:gd name="T50" fmla="*/ 16 w 22"/>
                <a:gd name="T51" fmla="*/ 1 h 22"/>
                <a:gd name="T52" fmla="*/ 14 w 22"/>
                <a:gd name="T53" fmla="*/ 6 h 22"/>
                <a:gd name="T54" fmla="*/ 14 w 22"/>
                <a:gd name="T55" fmla="*/ 6 h 22"/>
                <a:gd name="T56" fmla="*/ 13 w 22"/>
                <a:gd name="T57" fmla="*/ 0 h 22"/>
                <a:gd name="T58" fmla="*/ 13 w 22"/>
                <a:gd name="T59" fmla="*/ 0 h 22"/>
                <a:gd name="T60" fmla="*/ 11 w 22"/>
                <a:gd name="T61" fmla="*/ 3 h 22"/>
                <a:gd name="T62" fmla="*/ 6 w 22"/>
                <a:gd name="T63" fmla="*/ 2 h 22"/>
                <a:gd name="T64" fmla="*/ 5 w 22"/>
                <a:gd name="T65" fmla="*/ 2 h 22"/>
                <a:gd name="T66" fmla="*/ 5 w 22"/>
                <a:gd name="T67" fmla="*/ 3 h 22"/>
                <a:gd name="T68" fmla="*/ 5 w 22"/>
                <a:gd name="T69" fmla="*/ 5 h 22"/>
                <a:gd name="T70" fmla="*/ 0 w 22"/>
                <a:gd name="T71" fmla="*/ 19 h 22"/>
                <a:gd name="T72" fmla="*/ 0 w 22"/>
                <a:gd name="T73" fmla="*/ 20 h 22"/>
                <a:gd name="T74" fmla="*/ 1 w 22"/>
                <a:gd name="T75" fmla="*/ 20 h 22"/>
                <a:gd name="T76" fmla="*/ 2 w 22"/>
                <a:gd name="T77" fmla="*/ 20 h 22"/>
                <a:gd name="T78" fmla="*/ 7 w 22"/>
                <a:gd name="T79" fmla="*/ 20 h 22"/>
                <a:gd name="T80" fmla="*/ 17 w 22"/>
                <a:gd name="T81" fmla="*/ 22 h 22"/>
                <a:gd name="T82" fmla="*/ 17 w 22"/>
                <a:gd name="T83" fmla="*/ 22 h 22"/>
                <a:gd name="T84" fmla="*/ 17 w 22"/>
                <a:gd name="T85" fmla="*/ 22 h 22"/>
                <a:gd name="T86" fmla="*/ 18 w 22"/>
                <a:gd name="T87" fmla="*/ 21 h 22"/>
                <a:gd name="T88" fmla="*/ 18 w 22"/>
                <a:gd name="T89" fmla="*/ 20 h 22"/>
                <a:gd name="T90" fmla="*/ 22 w 22"/>
                <a:gd name="T91" fmla="*/ 9 h 22"/>
                <a:gd name="T92" fmla="*/ 22 w 22"/>
                <a:gd name="T93" fmla="*/ 4 h 22"/>
                <a:gd name="T94" fmla="*/ 22 w 22"/>
                <a:gd name="T95" fmla="*/ 4 h 22"/>
                <a:gd name="T96" fmla="*/ 22 w 22"/>
                <a:gd name="T97" fmla="*/ 4 h 22"/>
                <a:gd name="T98" fmla="*/ 16 w 22"/>
                <a:gd name="T99" fmla="*/ 3 h 22"/>
                <a:gd name="T100" fmla="*/ 17 w 22"/>
                <a:gd name="T101" fmla="*/ 1 h 22"/>
                <a:gd name="T102" fmla="*/ 17 w 22"/>
                <a:gd name="T103" fmla="*/ 1 h 22"/>
                <a:gd name="T104" fmla="*/ 17 w 22"/>
                <a:gd name="T105" fmla="*/ 0 h 22"/>
                <a:gd name="T106" fmla="*/ 13 w 22"/>
                <a:gd name="T10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 h="22">
                  <a:moveTo>
                    <a:pt x="2" y="19"/>
                  </a:moveTo>
                  <a:cubicBezTo>
                    <a:pt x="4" y="15"/>
                    <a:pt x="5" y="9"/>
                    <a:pt x="6" y="5"/>
                  </a:cubicBezTo>
                  <a:cubicBezTo>
                    <a:pt x="6" y="5"/>
                    <a:pt x="6" y="4"/>
                    <a:pt x="6" y="3"/>
                  </a:cubicBezTo>
                  <a:cubicBezTo>
                    <a:pt x="7" y="4"/>
                    <a:pt x="9" y="4"/>
                    <a:pt x="11" y="4"/>
                  </a:cubicBezTo>
                  <a:cubicBezTo>
                    <a:pt x="10" y="5"/>
                    <a:pt x="10" y="5"/>
                    <a:pt x="10" y="6"/>
                  </a:cubicBezTo>
                  <a:cubicBezTo>
                    <a:pt x="10" y="7"/>
                    <a:pt x="10" y="7"/>
                    <a:pt x="10" y="7"/>
                  </a:cubicBezTo>
                  <a:cubicBezTo>
                    <a:pt x="10" y="7"/>
                    <a:pt x="10" y="7"/>
                    <a:pt x="10" y="7"/>
                  </a:cubicBezTo>
                  <a:cubicBezTo>
                    <a:pt x="13" y="7"/>
                    <a:pt x="13" y="7"/>
                    <a:pt x="13" y="7"/>
                  </a:cubicBezTo>
                  <a:cubicBezTo>
                    <a:pt x="14" y="7"/>
                    <a:pt x="14" y="7"/>
                    <a:pt x="14" y="7"/>
                  </a:cubicBezTo>
                  <a:cubicBezTo>
                    <a:pt x="14" y="7"/>
                    <a:pt x="14" y="7"/>
                    <a:pt x="14" y="7"/>
                  </a:cubicBezTo>
                  <a:cubicBezTo>
                    <a:pt x="15" y="7"/>
                    <a:pt x="15" y="7"/>
                    <a:pt x="15" y="7"/>
                  </a:cubicBezTo>
                  <a:cubicBezTo>
                    <a:pt x="16" y="4"/>
                    <a:pt x="16" y="4"/>
                    <a:pt x="16" y="4"/>
                  </a:cubicBezTo>
                  <a:cubicBezTo>
                    <a:pt x="18" y="4"/>
                    <a:pt x="19" y="4"/>
                    <a:pt x="21" y="5"/>
                  </a:cubicBezTo>
                  <a:cubicBezTo>
                    <a:pt x="21" y="6"/>
                    <a:pt x="21" y="7"/>
                    <a:pt x="21" y="9"/>
                  </a:cubicBezTo>
                  <a:cubicBezTo>
                    <a:pt x="20" y="13"/>
                    <a:pt x="19" y="17"/>
                    <a:pt x="17" y="20"/>
                  </a:cubicBezTo>
                  <a:cubicBezTo>
                    <a:pt x="17" y="20"/>
                    <a:pt x="17" y="20"/>
                    <a:pt x="17" y="20"/>
                  </a:cubicBezTo>
                  <a:cubicBezTo>
                    <a:pt x="17" y="21"/>
                    <a:pt x="17" y="21"/>
                    <a:pt x="17" y="21"/>
                  </a:cubicBezTo>
                  <a:cubicBezTo>
                    <a:pt x="17" y="21"/>
                    <a:pt x="17" y="21"/>
                    <a:pt x="17" y="21"/>
                  </a:cubicBezTo>
                  <a:cubicBezTo>
                    <a:pt x="7" y="19"/>
                    <a:pt x="7" y="19"/>
                    <a:pt x="7" y="19"/>
                  </a:cubicBezTo>
                  <a:cubicBezTo>
                    <a:pt x="5" y="19"/>
                    <a:pt x="4" y="19"/>
                    <a:pt x="2" y="19"/>
                  </a:cubicBezTo>
                  <a:cubicBezTo>
                    <a:pt x="2" y="19"/>
                    <a:pt x="2" y="19"/>
                    <a:pt x="2" y="19"/>
                  </a:cubicBezTo>
                  <a:moveTo>
                    <a:pt x="14" y="6"/>
                  </a:moveTo>
                  <a:cubicBezTo>
                    <a:pt x="14" y="6"/>
                    <a:pt x="14" y="6"/>
                    <a:pt x="14" y="6"/>
                  </a:cubicBezTo>
                  <a:cubicBezTo>
                    <a:pt x="11" y="6"/>
                    <a:pt x="11" y="6"/>
                    <a:pt x="11" y="6"/>
                  </a:cubicBezTo>
                  <a:cubicBezTo>
                    <a:pt x="12" y="4"/>
                    <a:pt x="13" y="2"/>
                    <a:pt x="13" y="1"/>
                  </a:cubicBezTo>
                  <a:cubicBezTo>
                    <a:pt x="14" y="1"/>
                    <a:pt x="15" y="1"/>
                    <a:pt x="16" y="1"/>
                  </a:cubicBezTo>
                  <a:cubicBezTo>
                    <a:pt x="14" y="6"/>
                    <a:pt x="14" y="6"/>
                    <a:pt x="14" y="6"/>
                  </a:cubicBezTo>
                  <a:cubicBezTo>
                    <a:pt x="14" y="6"/>
                    <a:pt x="14" y="6"/>
                    <a:pt x="14" y="6"/>
                  </a:cubicBezTo>
                  <a:moveTo>
                    <a:pt x="13" y="0"/>
                  </a:moveTo>
                  <a:cubicBezTo>
                    <a:pt x="13" y="0"/>
                    <a:pt x="13" y="0"/>
                    <a:pt x="13" y="0"/>
                  </a:cubicBezTo>
                  <a:cubicBezTo>
                    <a:pt x="12" y="1"/>
                    <a:pt x="12" y="2"/>
                    <a:pt x="11" y="3"/>
                  </a:cubicBezTo>
                  <a:cubicBezTo>
                    <a:pt x="9" y="3"/>
                    <a:pt x="7" y="3"/>
                    <a:pt x="6" y="2"/>
                  </a:cubicBezTo>
                  <a:cubicBezTo>
                    <a:pt x="5" y="2"/>
                    <a:pt x="5" y="2"/>
                    <a:pt x="5" y="2"/>
                  </a:cubicBezTo>
                  <a:cubicBezTo>
                    <a:pt x="5" y="3"/>
                    <a:pt x="5" y="3"/>
                    <a:pt x="5" y="3"/>
                  </a:cubicBezTo>
                  <a:cubicBezTo>
                    <a:pt x="5" y="3"/>
                    <a:pt x="5" y="4"/>
                    <a:pt x="5" y="5"/>
                  </a:cubicBezTo>
                  <a:cubicBezTo>
                    <a:pt x="4" y="9"/>
                    <a:pt x="3" y="15"/>
                    <a:pt x="0" y="19"/>
                  </a:cubicBezTo>
                  <a:cubicBezTo>
                    <a:pt x="0" y="20"/>
                    <a:pt x="0" y="20"/>
                    <a:pt x="0" y="20"/>
                  </a:cubicBezTo>
                  <a:cubicBezTo>
                    <a:pt x="1" y="20"/>
                    <a:pt x="1" y="20"/>
                    <a:pt x="1" y="20"/>
                  </a:cubicBezTo>
                  <a:cubicBezTo>
                    <a:pt x="1" y="20"/>
                    <a:pt x="2" y="20"/>
                    <a:pt x="2" y="20"/>
                  </a:cubicBezTo>
                  <a:cubicBezTo>
                    <a:pt x="4" y="20"/>
                    <a:pt x="5" y="20"/>
                    <a:pt x="7" y="20"/>
                  </a:cubicBezTo>
                  <a:cubicBezTo>
                    <a:pt x="17" y="22"/>
                    <a:pt x="17" y="22"/>
                    <a:pt x="17" y="22"/>
                  </a:cubicBezTo>
                  <a:cubicBezTo>
                    <a:pt x="17" y="22"/>
                    <a:pt x="17" y="22"/>
                    <a:pt x="17" y="22"/>
                  </a:cubicBezTo>
                  <a:cubicBezTo>
                    <a:pt x="17" y="22"/>
                    <a:pt x="17" y="22"/>
                    <a:pt x="17" y="22"/>
                  </a:cubicBezTo>
                  <a:cubicBezTo>
                    <a:pt x="18" y="21"/>
                    <a:pt x="18" y="21"/>
                    <a:pt x="18" y="21"/>
                  </a:cubicBezTo>
                  <a:cubicBezTo>
                    <a:pt x="18" y="20"/>
                    <a:pt x="18" y="20"/>
                    <a:pt x="18" y="20"/>
                  </a:cubicBezTo>
                  <a:cubicBezTo>
                    <a:pt x="20" y="17"/>
                    <a:pt x="21" y="13"/>
                    <a:pt x="22" y="9"/>
                  </a:cubicBezTo>
                  <a:cubicBezTo>
                    <a:pt x="22" y="7"/>
                    <a:pt x="22" y="6"/>
                    <a:pt x="22" y="4"/>
                  </a:cubicBezTo>
                  <a:cubicBezTo>
                    <a:pt x="22" y="4"/>
                    <a:pt x="22" y="4"/>
                    <a:pt x="22" y="4"/>
                  </a:cubicBezTo>
                  <a:cubicBezTo>
                    <a:pt x="22" y="4"/>
                    <a:pt x="22" y="4"/>
                    <a:pt x="22" y="4"/>
                  </a:cubicBezTo>
                  <a:cubicBezTo>
                    <a:pt x="20" y="3"/>
                    <a:pt x="18" y="3"/>
                    <a:pt x="16" y="3"/>
                  </a:cubicBezTo>
                  <a:cubicBezTo>
                    <a:pt x="17" y="1"/>
                    <a:pt x="17" y="1"/>
                    <a:pt x="17" y="1"/>
                  </a:cubicBezTo>
                  <a:cubicBezTo>
                    <a:pt x="17" y="1"/>
                    <a:pt x="17" y="1"/>
                    <a:pt x="17" y="1"/>
                  </a:cubicBezTo>
                  <a:cubicBezTo>
                    <a:pt x="17" y="0"/>
                    <a:pt x="17" y="0"/>
                    <a:pt x="17" y="0"/>
                  </a:cubicBezTo>
                  <a:cubicBezTo>
                    <a:pt x="16" y="0"/>
                    <a:pt x="14" y="0"/>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3" name="Freeform 139"/>
            <p:cNvSpPr/>
            <p:nvPr/>
          </p:nvSpPr>
          <p:spPr bwMode="auto">
            <a:xfrm>
              <a:off x="3601" y="2044"/>
              <a:ext cx="26" cy="4"/>
            </a:xfrm>
            <a:custGeom>
              <a:avLst/>
              <a:gdLst>
                <a:gd name="T0" fmla="*/ 1 w 11"/>
                <a:gd name="T1" fmla="*/ 0 h 2"/>
                <a:gd name="T2" fmla="*/ 0 w 11"/>
                <a:gd name="T3" fmla="*/ 0 h 2"/>
                <a:gd name="T4" fmla="*/ 1 w 11"/>
                <a:gd name="T5" fmla="*/ 1 h 2"/>
                <a:gd name="T6" fmla="*/ 10 w 11"/>
                <a:gd name="T7" fmla="*/ 2 h 2"/>
                <a:gd name="T8" fmla="*/ 11 w 11"/>
                <a:gd name="T9" fmla="*/ 1 h 2"/>
                <a:gd name="T10" fmla="*/ 10 w 11"/>
                <a:gd name="T11" fmla="*/ 1 h 2"/>
                <a:gd name="T12" fmla="*/ 1 w 1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1" h="2">
                  <a:moveTo>
                    <a:pt x="1" y="0"/>
                  </a:moveTo>
                  <a:cubicBezTo>
                    <a:pt x="0" y="0"/>
                    <a:pt x="0" y="0"/>
                    <a:pt x="0" y="0"/>
                  </a:cubicBezTo>
                  <a:cubicBezTo>
                    <a:pt x="1" y="1"/>
                    <a:pt x="1" y="1"/>
                    <a:pt x="1" y="1"/>
                  </a:cubicBezTo>
                  <a:cubicBezTo>
                    <a:pt x="4" y="1"/>
                    <a:pt x="7" y="2"/>
                    <a:pt x="10" y="2"/>
                  </a:cubicBezTo>
                  <a:cubicBezTo>
                    <a:pt x="11" y="1"/>
                    <a:pt x="11" y="1"/>
                    <a:pt x="11" y="1"/>
                  </a:cubicBezTo>
                  <a:cubicBezTo>
                    <a:pt x="10" y="1"/>
                    <a:pt x="10" y="1"/>
                    <a:pt x="10" y="1"/>
                  </a:cubicBezTo>
                  <a:cubicBezTo>
                    <a:pt x="7" y="1"/>
                    <a:pt x="4"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4" name="Freeform 140"/>
            <p:cNvSpPr/>
            <p:nvPr/>
          </p:nvSpPr>
          <p:spPr bwMode="auto">
            <a:xfrm>
              <a:off x="3599" y="2051"/>
              <a:ext cx="26" cy="5"/>
            </a:xfrm>
            <a:custGeom>
              <a:avLst/>
              <a:gdLst>
                <a:gd name="T0" fmla="*/ 1 w 11"/>
                <a:gd name="T1" fmla="*/ 0 h 2"/>
                <a:gd name="T2" fmla="*/ 0 w 11"/>
                <a:gd name="T3" fmla="*/ 0 h 2"/>
                <a:gd name="T4" fmla="*/ 0 w 11"/>
                <a:gd name="T5" fmla="*/ 1 h 2"/>
                <a:gd name="T6" fmla="*/ 10 w 11"/>
                <a:gd name="T7" fmla="*/ 2 h 2"/>
                <a:gd name="T8" fmla="*/ 11 w 11"/>
                <a:gd name="T9" fmla="*/ 2 h 2"/>
                <a:gd name="T10" fmla="*/ 10 w 11"/>
                <a:gd name="T11" fmla="*/ 1 h 2"/>
                <a:gd name="T12" fmla="*/ 1 w 1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1" h="2">
                  <a:moveTo>
                    <a:pt x="1" y="0"/>
                  </a:moveTo>
                  <a:cubicBezTo>
                    <a:pt x="0" y="0"/>
                    <a:pt x="0" y="0"/>
                    <a:pt x="0" y="0"/>
                  </a:cubicBezTo>
                  <a:cubicBezTo>
                    <a:pt x="0" y="1"/>
                    <a:pt x="0" y="1"/>
                    <a:pt x="0" y="1"/>
                  </a:cubicBezTo>
                  <a:cubicBezTo>
                    <a:pt x="4" y="2"/>
                    <a:pt x="7" y="2"/>
                    <a:pt x="10" y="2"/>
                  </a:cubicBezTo>
                  <a:cubicBezTo>
                    <a:pt x="11" y="2"/>
                    <a:pt x="11" y="2"/>
                    <a:pt x="11" y="2"/>
                  </a:cubicBezTo>
                  <a:cubicBezTo>
                    <a:pt x="10" y="1"/>
                    <a:pt x="10" y="1"/>
                    <a:pt x="10" y="1"/>
                  </a:cubicBezTo>
                  <a:cubicBezTo>
                    <a:pt x="7" y="1"/>
                    <a:pt x="4" y="1"/>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5" name="Freeform 141"/>
            <p:cNvSpPr/>
            <p:nvPr/>
          </p:nvSpPr>
          <p:spPr bwMode="auto">
            <a:xfrm>
              <a:off x="3599" y="2058"/>
              <a:ext cx="7" cy="2"/>
            </a:xfrm>
            <a:custGeom>
              <a:avLst/>
              <a:gdLst>
                <a:gd name="T0" fmla="*/ 1 w 3"/>
                <a:gd name="T1" fmla="*/ 0 h 1"/>
                <a:gd name="T2" fmla="*/ 0 w 3"/>
                <a:gd name="T3" fmla="*/ 0 h 1"/>
                <a:gd name="T4" fmla="*/ 0 w 3"/>
                <a:gd name="T5" fmla="*/ 0 h 1"/>
                <a:gd name="T6" fmla="*/ 0 w 3"/>
                <a:gd name="T7" fmla="*/ 1 h 1"/>
                <a:gd name="T8" fmla="*/ 1 w 3"/>
                <a:gd name="T9" fmla="*/ 1 h 1"/>
                <a:gd name="T10" fmla="*/ 3 w 3"/>
                <a:gd name="T11" fmla="*/ 1 h 1"/>
                <a:gd name="T12" fmla="*/ 3 w 3"/>
                <a:gd name="T13" fmla="*/ 1 h 1"/>
                <a:gd name="T14" fmla="*/ 3 w 3"/>
                <a:gd name="T15" fmla="*/ 1 h 1"/>
                <a:gd name="T16" fmla="*/ 3 w 3"/>
                <a:gd name="T17" fmla="*/ 0 h 1"/>
                <a:gd name="T18" fmla="*/ 1 w 3"/>
                <a:gd name="T1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
                  <a:moveTo>
                    <a:pt x="1" y="0"/>
                  </a:moveTo>
                  <a:cubicBezTo>
                    <a:pt x="0" y="0"/>
                    <a:pt x="0" y="0"/>
                    <a:pt x="0" y="0"/>
                  </a:cubicBezTo>
                  <a:cubicBezTo>
                    <a:pt x="0" y="0"/>
                    <a:pt x="0" y="0"/>
                    <a:pt x="0" y="0"/>
                  </a:cubicBezTo>
                  <a:cubicBezTo>
                    <a:pt x="0" y="1"/>
                    <a:pt x="0" y="1"/>
                    <a:pt x="0" y="1"/>
                  </a:cubicBezTo>
                  <a:cubicBezTo>
                    <a:pt x="0" y="1"/>
                    <a:pt x="1" y="1"/>
                    <a:pt x="1" y="1"/>
                  </a:cubicBezTo>
                  <a:cubicBezTo>
                    <a:pt x="1" y="1"/>
                    <a:pt x="2" y="1"/>
                    <a:pt x="3" y="1"/>
                  </a:cubicBezTo>
                  <a:cubicBezTo>
                    <a:pt x="3" y="1"/>
                    <a:pt x="3" y="1"/>
                    <a:pt x="3" y="1"/>
                  </a:cubicBezTo>
                  <a:cubicBezTo>
                    <a:pt x="3" y="1"/>
                    <a:pt x="3" y="1"/>
                    <a:pt x="3" y="1"/>
                  </a:cubicBezTo>
                  <a:cubicBezTo>
                    <a:pt x="3" y="0"/>
                    <a:pt x="3" y="0"/>
                    <a:pt x="3" y="0"/>
                  </a:cubicBezTo>
                  <a:cubicBezTo>
                    <a:pt x="3" y="0"/>
                    <a:pt x="2"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6" name="Freeform 142"/>
            <p:cNvSpPr/>
            <p:nvPr/>
          </p:nvSpPr>
          <p:spPr bwMode="auto">
            <a:xfrm>
              <a:off x="3520" y="2044"/>
              <a:ext cx="33" cy="12"/>
            </a:xfrm>
            <a:custGeom>
              <a:avLst/>
              <a:gdLst>
                <a:gd name="T0" fmla="*/ 13 w 14"/>
                <a:gd name="T1" fmla="*/ 0 h 5"/>
                <a:gd name="T2" fmla="*/ 0 w 14"/>
                <a:gd name="T3" fmla="*/ 4 h 5"/>
                <a:gd name="T4" fmla="*/ 0 w 14"/>
                <a:gd name="T5" fmla="*/ 5 h 5"/>
                <a:gd name="T6" fmla="*/ 1 w 14"/>
                <a:gd name="T7" fmla="*/ 5 h 5"/>
                <a:gd name="T8" fmla="*/ 13 w 14"/>
                <a:gd name="T9" fmla="*/ 1 h 5"/>
                <a:gd name="T10" fmla="*/ 14 w 14"/>
                <a:gd name="T11" fmla="*/ 0 h 5"/>
                <a:gd name="T12" fmla="*/ 13 w 14"/>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4" h="5">
                  <a:moveTo>
                    <a:pt x="13" y="0"/>
                  </a:moveTo>
                  <a:cubicBezTo>
                    <a:pt x="12" y="1"/>
                    <a:pt x="3" y="4"/>
                    <a:pt x="0" y="4"/>
                  </a:cubicBezTo>
                  <a:cubicBezTo>
                    <a:pt x="0" y="5"/>
                    <a:pt x="0" y="5"/>
                    <a:pt x="0" y="5"/>
                  </a:cubicBezTo>
                  <a:cubicBezTo>
                    <a:pt x="1" y="5"/>
                    <a:pt x="1" y="5"/>
                    <a:pt x="1" y="5"/>
                  </a:cubicBezTo>
                  <a:cubicBezTo>
                    <a:pt x="3" y="5"/>
                    <a:pt x="13" y="1"/>
                    <a:pt x="13" y="1"/>
                  </a:cubicBezTo>
                  <a:cubicBezTo>
                    <a:pt x="14" y="0"/>
                    <a:pt x="14" y="0"/>
                    <a:pt x="14" y="0"/>
                  </a:cubicBezTo>
                  <a:cubicBezTo>
                    <a:pt x="13" y="0"/>
                    <a:pt x="13" y="0"/>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7" name="Freeform 143"/>
            <p:cNvSpPr/>
            <p:nvPr/>
          </p:nvSpPr>
          <p:spPr bwMode="auto">
            <a:xfrm>
              <a:off x="3522" y="2053"/>
              <a:ext cx="31" cy="10"/>
            </a:xfrm>
            <a:custGeom>
              <a:avLst/>
              <a:gdLst>
                <a:gd name="T0" fmla="*/ 12 w 13"/>
                <a:gd name="T1" fmla="*/ 0 h 4"/>
                <a:gd name="T2" fmla="*/ 5 w 13"/>
                <a:gd name="T3" fmla="*/ 2 h 4"/>
                <a:gd name="T4" fmla="*/ 0 w 13"/>
                <a:gd name="T5" fmla="*/ 3 h 4"/>
                <a:gd name="T6" fmla="*/ 0 w 13"/>
                <a:gd name="T7" fmla="*/ 4 h 4"/>
                <a:gd name="T8" fmla="*/ 0 w 13"/>
                <a:gd name="T9" fmla="*/ 4 h 4"/>
                <a:gd name="T10" fmla="*/ 1 w 13"/>
                <a:gd name="T11" fmla="*/ 4 h 4"/>
                <a:gd name="T12" fmla="*/ 6 w 13"/>
                <a:gd name="T13" fmla="*/ 3 h 4"/>
                <a:gd name="T14" fmla="*/ 12 w 13"/>
                <a:gd name="T15" fmla="*/ 1 h 4"/>
                <a:gd name="T16" fmla="*/ 13 w 13"/>
                <a:gd name="T17" fmla="*/ 0 h 4"/>
                <a:gd name="T18" fmla="*/ 12 w 13"/>
                <a:gd name="T19" fmla="*/ 0 h 4"/>
                <a:gd name="T20" fmla="*/ 12 w 1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4">
                  <a:moveTo>
                    <a:pt x="12" y="0"/>
                  </a:moveTo>
                  <a:cubicBezTo>
                    <a:pt x="11" y="0"/>
                    <a:pt x="10" y="0"/>
                    <a:pt x="5" y="2"/>
                  </a:cubicBezTo>
                  <a:cubicBezTo>
                    <a:pt x="3" y="2"/>
                    <a:pt x="1" y="3"/>
                    <a:pt x="0" y="3"/>
                  </a:cubicBezTo>
                  <a:cubicBezTo>
                    <a:pt x="0" y="4"/>
                    <a:pt x="0" y="4"/>
                    <a:pt x="0" y="4"/>
                  </a:cubicBezTo>
                  <a:cubicBezTo>
                    <a:pt x="0" y="4"/>
                    <a:pt x="0" y="4"/>
                    <a:pt x="0" y="4"/>
                  </a:cubicBezTo>
                  <a:cubicBezTo>
                    <a:pt x="1" y="4"/>
                    <a:pt x="1" y="4"/>
                    <a:pt x="1" y="4"/>
                  </a:cubicBezTo>
                  <a:cubicBezTo>
                    <a:pt x="1" y="4"/>
                    <a:pt x="3" y="3"/>
                    <a:pt x="6" y="3"/>
                  </a:cubicBezTo>
                  <a:cubicBezTo>
                    <a:pt x="8" y="2"/>
                    <a:pt x="12" y="1"/>
                    <a:pt x="12" y="1"/>
                  </a:cubicBezTo>
                  <a:cubicBezTo>
                    <a:pt x="13" y="0"/>
                    <a:pt x="13" y="0"/>
                    <a:pt x="13" y="0"/>
                  </a:cubicBezTo>
                  <a:cubicBezTo>
                    <a:pt x="12" y="0"/>
                    <a:pt x="12" y="0"/>
                    <a:pt x="12" y="0"/>
                  </a:cubicBezTo>
                  <a:cubicBezTo>
                    <a:pt x="12" y="0"/>
                    <a:pt x="12" y="0"/>
                    <a:pt x="1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8" name="Freeform 144"/>
            <p:cNvSpPr/>
            <p:nvPr/>
          </p:nvSpPr>
          <p:spPr bwMode="auto">
            <a:xfrm>
              <a:off x="3522" y="2065"/>
              <a:ext cx="10" cy="5"/>
            </a:xfrm>
            <a:custGeom>
              <a:avLst/>
              <a:gdLst>
                <a:gd name="T0" fmla="*/ 3 w 4"/>
                <a:gd name="T1" fmla="*/ 0 h 2"/>
                <a:gd name="T2" fmla="*/ 2 w 4"/>
                <a:gd name="T3" fmla="*/ 1 h 2"/>
                <a:gd name="T4" fmla="*/ 1 w 4"/>
                <a:gd name="T5" fmla="*/ 1 h 2"/>
                <a:gd name="T6" fmla="*/ 1 w 4"/>
                <a:gd name="T7" fmla="*/ 1 h 2"/>
                <a:gd name="T8" fmla="*/ 0 w 4"/>
                <a:gd name="T9" fmla="*/ 1 h 2"/>
                <a:gd name="T10" fmla="*/ 1 w 4"/>
                <a:gd name="T11" fmla="*/ 2 h 2"/>
                <a:gd name="T12" fmla="*/ 1 w 4"/>
                <a:gd name="T13" fmla="*/ 2 h 2"/>
                <a:gd name="T14" fmla="*/ 2 w 4"/>
                <a:gd name="T15" fmla="*/ 1 h 2"/>
                <a:gd name="T16" fmla="*/ 3 w 4"/>
                <a:gd name="T17" fmla="*/ 1 h 2"/>
                <a:gd name="T18" fmla="*/ 3 w 4"/>
                <a:gd name="T19" fmla="*/ 1 h 2"/>
                <a:gd name="T20" fmla="*/ 4 w 4"/>
                <a:gd name="T21" fmla="*/ 1 h 2"/>
                <a:gd name="T22" fmla="*/ 4 w 4"/>
                <a:gd name="T23" fmla="*/ 0 h 2"/>
                <a:gd name="T24" fmla="*/ 3 w 4"/>
                <a:gd name="T25"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2">
                  <a:moveTo>
                    <a:pt x="3" y="0"/>
                  </a:moveTo>
                  <a:cubicBezTo>
                    <a:pt x="3" y="0"/>
                    <a:pt x="2" y="0"/>
                    <a:pt x="2" y="1"/>
                  </a:cubicBezTo>
                  <a:cubicBezTo>
                    <a:pt x="2" y="1"/>
                    <a:pt x="1" y="1"/>
                    <a:pt x="1" y="1"/>
                  </a:cubicBezTo>
                  <a:cubicBezTo>
                    <a:pt x="1" y="1"/>
                    <a:pt x="1" y="1"/>
                    <a:pt x="1" y="1"/>
                  </a:cubicBezTo>
                  <a:cubicBezTo>
                    <a:pt x="0" y="1"/>
                    <a:pt x="0" y="1"/>
                    <a:pt x="0" y="1"/>
                  </a:cubicBezTo>
                  <a:cubicBezTo>
                    <a:pt x="1" y="2"/>
                    <a:pt x="1" y="2"/>
                    <a:pt x="1" y="2"/>
                  </a:cubicBezTo>
                  <a:cubicBezTo>
                    <a:pt x="1" y="2"/>
                    <a:pt x="1" y="2"/>
                    <a:pt x="1" y="2"/>
                  </a:cubicBezTo>
                  <a:cubicBezTo>
                    <a:pt x="2" y="2"/>
                    <a:pt x="2" y="2"/>
                    <a:pt x="2" y="1"/>
                  </a:cubicBezTo>
                  <a:cubicBezTo>
                    <a:pt x="3" y="1"/>
                    <a:pt x="3" y="1"/>
                    <a:pt x="3" y="1"/>
                  </a:cubicBezTo>
                  <a:cubicBezTo>
                    <a:pt x="3" y="1"/>
                    <a:pt x="3" y="1"/>
                    <a:pt x="3" y="1"/>
                  </a:cubicBezTo>
                  <a:cubicBezTo>
                    <a:pt x="4" y="1"/>
                    <a:pt x="4" y="1"/>
                    <a:pt x="4" y="1"/>
                  </a:cubicBezTo>
                  <a:cubicBezTo>
                    <a:pt x="4" y="0"/>
                    <a:pt x="4" y="0"/>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9" name="Freeform 145"/>
            <p:cNvSpPr>
              <a:spLocks noEditPoints="1"/>
            </p:cNvSpPr>
            <p:nvPr/>
          </p:nvSpPr>
          <p:spPr bwMode="auto">
            <a:xfrm>
              <a:off x="3510" y="2017"/>
              <a:ext cx="62" cy="74"/>
            </a:xfrm>
            <a:custGeom>
              <a:avLst/>
              <a:gdLst>
                <a:gd name="T0" fmla="*/ 7 w 26"/>
                <a:gd name="T1" fmla="*/ 27 h 31"/>
                <a:gd name="T2" fmla="*/ 25 w 26"/>
                <a:gd name="T3" fmla="*/ 25 h 31"/>
                <a:gd name="T4" fmla="*/ 24 w 26"/>
                <a:gd name="T5" fmla="*/ 25 h 31"/>
                <a:gd name="T6" fmla="*/ 24 w 26"/>
                <a:gd name="T7" fmla="*/ 25 h 31"/>
                <a:gd name="T8" fmla="*/ 23 w 26"/>
                <a:gd name="T9" fmla="*/ 26 h 31"/>
                <a:gd name="T10" fmla="*/ 7 w 26"/>
                <a:gd name="T11" fmla="*/ 29 h 31"/>
                <a:gd name="T12" fmla="*/ 21 w 26"/>
                <a:gd name="T13" fmla="*/ 4 h 31"/>
                <a:gd name="T14" fmla="*/ 23 w 26"/>
                <a:gd name="T15" fmla="*/ 10 h 31"/>
                <a:gd name="T16" fmla="*/ 8 w 26"/>
                <a:gd name="T17" fmla="*/ 9 h 31"/>
                <a:gd name="T18" fmla="*/ 7 w 26"/>
                <a:gd name="T19" fmla="*/ 3 h 31"/>
                <a:gd name="T20" fmla="*/ 10 w 26"/>
                <a:gd name="T21" fmla="*/ 1 h 31"/>
                <a:gd name="T22" fmla="*/ 12 w 26"/>
                <a:gd name="T23" fmla="*/ 7 h 31"/>
                <a:gd name="T24" fmla="*/ 8 w 26"/>
                <a:gd name="T25" fmla="*/ 10 h 31"/>
                <a:gd name="T26" fmla="*/ 12 w 26"/>
                <a:gd name="T27" fmla="*/ 4 h 31"/>
                <a:gd name="T28" fmla="*/ 19 w 26"/>
                <a:gd name="T29" fmla="*/ 1 h 31"/>
                <a:gd name="T30" fmla="*/ 7 w 26"/>
                <a:gd name="T31" fmla="*/ 26 h 31"/>
                <a:gd name="T32" fmla="*/ 6 w 26"/>
                <a:gd name="T33" fmla="*/ 26 h 31"/>
                <a:gd name="T34" fmla="*/ 1 w 26"/>
                <a:gd name="T35" fmla="*/ 8 h 31"/>
                <a:gd name="T36" fmla="*/ 6 w 26"/>
                <a:gd name="T37" fmla="*/ 6 h 31"/>
                <a:gd name="T38" fmla="*/ 7 w 26"/>
                <a:gd name="T39" fmla="*/ 10 h 31"/>
                <a:gd name="T40" fmla="*/ 20 w 26"/>
                <a:gd name="T41" fmla="*/ 0 h 31"/>
                <a:gd name="T42" fmla="*/ 19 w 26"/>
                <a:gd name="T43" fmla="*/ 0 h 31"/>
                <a:gd name="T44" fmla="*/ 18 w 26"/>
                <a:gd name="T45" fmla="*/ 0 h 31"/>
                <a:gd name="T46" fmla="*/ 11 w 26"/>
                <a:gd name="T47" fmla="*/ 0 h 31"/>
                <a:gd name="T48" fmla="*/ 10 w 26"/>
                <a:gd name="T49" fmla="*/ 0 h 31"/>
                <a:gd name="T50" fmla="*/ 6 w 26"/>
                <a:gd name="T51" fmla="*/ 2 h 31"/>
                <a:gd name="T52" fmla="*/ 6 w 26"/>
                <a:gd name="T53" fmla="*/ 5 h 31"/>
                <a:gd name="T54" fmla="*/ 1 w 26"/>
                <a:gd name="T55" fmla="*/ 7 h 31"/>
                <a:gd name="T56" fmla="*/ 0 w 26"/>
                <a:gd name="T57" fmla="*/ 7 h 31"/>
                <a:gd name="T58" fmla="*/ 2 w 26"/>
                <a:gd name="T59" fmla="*/ 29 h 31"/>
                <a:gd name="T60" fmla="*/ 2 w 26"/>
                <a:gd name="T61" fmla="*/ 29 h 31"/>
                <a:gd name="T62" fmla="*/ 6 w 26"/>
                <a:gd name="T63" fmla="*/ 30 h 31"/>
                <a:gd name="T64" fmla="*/ 6 w 26"/>
                <a:gd name="T65" fmla="*/ 31 h 31"/>
                <a:gd name="T66" fmla="*/ 11 w 26"/>
                <a:gd name="T67" fmla="*/ 29 h 31"/>
                <a:gd name="T68" fmla="*/ 24 w 26"/>
                <a:gd name="T69" fmla="*/ 27 h 31"/>
                <a:gd name="T70" fmla="*/ 26 w 26"/>
                <a:gd name="T71" fmla="*/ 26 h 31"/>
                <a:gd name="T72" fmla="*/ 24 w 26"/>
                <a:gd name="T73" fmla="*/ 3 h 31"/>
                <a:gd name="T74" fmla="*/ 23 w 26"/>
                <a:gd name="T75" fmla="*/ 2 h 31"/>
                <a:gd name="T76" fmla="*/ 20 w 26"/>
                <a:gd name="T77" fmla="*/ 1 h 31"/>
                <a:gd name="T78" fmla="*/ 20 w 26"/>
                <a:gd name="T7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6" h="31">
                  <a:moveTo>
                    <a:pt x="7" y="29"/>
                  </a:moveTo>
                  <a:cubicBezTo>
                    <a:pt x="7" y="27"/>
                    <a:pt x="7" y="27"/>
                    <a:pt x="7" y="27"/>
                  </a:cubicBezTo>
                  <a:cubicBezTo>
                    <a:pt x="13" y="25"/>
                    <a:pt x="19" y="24"/>
                    <a:pt x="25" y="23"/>
                  </a:cubicBezTo>
                  <a:cubicBezTo>
                    <a:pt x="25" y="25"/>
                    <a:pt x="25" y="25"/>
                    <a:pt x="25" y="25"/>
                  </a:cubicBezTo>
                  <a:cubicBezTo>
                    <a:pt x="25" y="25"/>
                    <a:pt x="25" y="25"/>
                    <a:pt x="25" y="25"/>
                  </a:cubicBezTo>
                  <a:cubicBezTo>
                    <a:pt x="24" y="25"/>
                    <a:pt x="24" y="25"/>
                    <a:pt x="24" y="25"/>
                  </a:cubicBezTo>
                  <a:cubicBezTo>
                    <a:pt x="24" y="25"/>
                    <a:pt x="24" y="25"/>
                    <a:pt x="24" y="25"/>
                  </a:cubicBezTo>
                  <a:cubicBezTo>
                    <a:pt x="24" y="25"/>
                    <a:pt x="24" y="25"/>
                    <a:pt x="24" y="25"/>
                  </a:cubicBezTo>
                  <a:cubicBezTo>
                    <a:pt x="23" y="25"/>
                    <a:pt x="23" y="25"/>
                    <a:pt x="23" y="25"/>
                  </a:cubicBezTo>
                  <a:cubicBezTo>
                    <a:pt x="23" y="26"/>
                    <a:pt x="23" y="26"/>
                    <a:pt x="23" y="26"/>
                  </a:cubicBezTo>
                  <a:cubicBezTo>
                    <a:pt x="11" y="28"/>
                    <a:pt x="11" y="28"/>
                    <a:pt x="11" y="28"/>
                  </a:cubicBezTo>
                  <a:cubicBezTo>
                    <a:pt x="9" y="28"/>
                    <a:pt x="8" y="29"/>
                    <a:pt x="7" y="29"/>
                  </a:cubicBezTo>
                  <a:moveTo>
                    <a:pt x="24" y="19"/>
                  </a:moveTo>
                  <a:cubicBezTo>
                    <a:pt x="23" y="14"/>
                    <a:pt x="21" y="9"/>
                    <a:pt x="21" y="4"/>
                  </a:cubicBezTo>
                  <a:cubicBezTo>
                    <a:pt x="21" y="4"/>
                    <a:pt x="22" y="4"/>
                    <a:pt x="23" y="3"/>
                  </a:cubicBezTo>
                  <a:cubicBezTo>
                    <a:pt x="23" y="5"/>
                    <a:pt x="23" y="8"/>
                    <a:pt x="23" y="10"/>
                  </a:cubicBezTo>
                  <a:cubicBezTo>
                    <a:pt x="24" y="19"/>
                    <a:pt x="24" y="19"/>
                    <a:pt x="24" y="19"/>
                  </a:cubicBezTo>
                  <a:moveTo>
                    <a:pt x="8" y="9"/>
                  </a:moveTo>
                  <a:cubicBezTo>
                    <a:pt x="8" y="7"/>
                    <a:pt x="7" y="4"/>
                    <a:pt x="7" y="3"/>
                  </a:cubicBezTo>
                  <a:cubicBezTo>
                    <a:pt x="7" y="3"/>
                    <a:pt x="7" y="3"/>
                    <a:pt x="7" y="3"/>
                  </a:cubicBezTo>
                  <a:cubicBezTo>
                    <a:pt x="7" y="2"/>
                    <a:pt x="7" y="2"/>
                    <a:pt x="7" y="2"/>
                  </a:cubicBezTo>
                  <a:cubicBezTo>
                    <a:pt x="10" y="1"/>
                    <a:pt x="10" y="1"/>
                    <a:pt x="10" y="1"/>
                  </a:cubicBezTo>
                  <a:cubicBezTo>
                    <a:pt x="10" y="2"/>
                    <a:pt x="11" y="3"/>
                    <a:pt x="11" y="4"/>
                  </a:cubicBezTo>
                  <a:cubicBezTo>
                    <a:pt x="11" y="5"/>
                    <a:pt x="12" y="7"/>
                    <a:pt x="12" y="7"/>
                  </a:cubicBezTo>
                  <a:cubicBezTo>
                    <a:pt x="12" y="8"/>
                    <a:pt x="9" y="9"/>
                    <a:pt x="8" y="9"/>
                  </a:cubicBezTo>
                  <a:moveTo>
                    <a:pt x="8" y="10"/>
                  </a:moveTo>
                  <a:cubicBezTo>
                    <a:pt x="9" y="10"/>
                    <a:pt x="13" y="9"/>
                    <a:pt x="13" y="7"/>
                  </a:cubicBezTo>
                  <a:cubicBezTo>
                    <a:pt x="13" y="7"/>
                    <a:pt x="13" y="6"/>
                    <a:pt x="12" y="4"/>
                  </a:cubicBezTo>
                  <a:cubicBezTo>
                    <a:pt x="14" y="3"/>
                    <a:pt x="17" y="2"/>
                    <a:pt x="19" y="1"/>
                  </a:cubicBezTo>
                  <a:cubicBezTo>
                    <a:pt x="19" y="1"/>
                    <a:pt x="19" y="1"/>
                    <a:pt x="19" y="1"/>
                  </a:cubicBezTo>
                  <a:cubicBezTo>
                    <a:pt x="20" y="8"/>
                    <a:pt x="22" y="15"/>
                    <a:pt x="24" y="22"/>
                  </a:cubicBezTo>
                  <a:cubicBezTo>
                    <a:pt x="18" y="23"/>
                    <a:pt x="12" y="24"/>
                    <a:pt x="7" y="26"/>
                  </a:cubicBezTo>
                  <a:cubicBezTo>
                    <a:pt x="6" y="26"/>
                    <a:pt x="6" y="26"/>
                    <a:pt x="6" y="26"/>
                  </a:cubicBezTo>
                  <a:cubicBezTo>
                    <a:pt x="6" y="26"/>
                    <a:pt x="6" y="26"/>
                    <a:pt x="6" y="26"/>
                  </a:cubicBezTo>
                  <a:cubicBezTo>
                    <a:pt x="5" y="27"/>
                    <a:pt x="4" y="27"/>
                    <a:pt x="2" y="28"/>
                  </a:cubicBezTo>
                  <a:cubicBezTo>
                    <a:pt x="3" y="21"/>
                    <a:pt x="2" y="14"/>
                    <a:pt x="1" y="8"/>
                  </a:cubicBezTo>
                  <a:cubicBezTo>
                    <a:pt x="1" y="8"/>
                    <a:pt x="1" y="8"/>
                    <a:pt x="1" y="8"/>
                  </a:cubicBezTo>
                  <a:cubicBezTo>
                    <a:pt x="3" y="7"/>
                    <a:pt x="5" y="7"/>
                    <a:pt x="6" y="6"/>
                  </a:cubicBezTo>
                  <a:cubicBezTo>
                    <a:pt x="7" y="7"/>
                    <a:pt x="7" y="8"/>
                    <a:pt x="7" y="9"/>
                  </a:cubicBezTo>
                  <a:cubicBezTo>
                    <a:pt x="7" y="10"/>
                    <a:pt x="7" y="10"/>
                    <a:pt x="7" y="10"/>
                  </a:cubicBezTo>
                  <a:cubicBezTo>
                    <a:pt x="8" y="10"/>
                    <a:pt x="8" y="10"/>
                    <a:pt x="8" y="10"/>
                  </a:cubicBezTo>
                  <a:moveTo>
                    <a:pt x="20" y="0"/>
                  </a:moveTo>
                  <a:cubicBezTo>
                    <a:pt x="19" y="0"/>
                    <a:pt x="19" y="0"/>
                    <a:pt x="19" y="0"/>
                  </a:cubicBezTo>
                  <a:cubicBezTo>
                    <a:pt x="19" y="0"/>
                    <a:pt x="19" y="0"/>
                    <a:pt x="19" y="0"/>
                  </a:cubicBezTo>
                  <a:cubicBezTo>
                    <a:pt x="19" y="0"/>
                    <a:pt x="19" y="0"/>
                    <a:pt x="19" y="0"/>
                  </a:cubicBezTo>
                  <a:cubicBezTo>
                    <a:pt x="18" y="0"/>
                    <a:pt x="18" y="0"/>
                    <a:pt x="18" y="0"/>
                  </a:cubicBezTo>
                  <a:cubicBezTo>
                    <a:pt x="16" y="1"/>
                    <a:pt x="14" y="2"/>
                    <a:pt x="12" y="3"/>
                  </a:cubicBezTo>
                  <a:cubicBezTo>
                    <a:pt x="11" y="2"/>
                    <a:pt x="11" y="1"/>
                    <a:pt x="11" y="0"/>
                  </a:cubicBezTo>
                  <a:cubicBezTo>
                    <a:pt x="11" y="0"/>
                    <a:pt x="11" y="0"/>
                    <a:pt x="11" y="0"/>
                  </a:cubicBezTo>
                  <a:cubicBezTo>
                    <a:pt x="10" y="0"/>
                    <a:pt x="10" y="0"/>
                    <a:pt x="10" y="0"/>
                  </a:cubicBezTo>
                  <a:cubicBezTo>
                    <a:pt x="7" y="1"/>
                    <a:pt x="7" y="1"/>
                    <a:pt x="7" y="1"/>
                  </a:cubicBezTo>
                  <a:cubicBezTo>
                    <a:pt x="7" y="1"/>
                    <a:pt x="6" y="2"/>
                    <a:pt x="6" y="2"/>
                  </a:cubicBezTo>
                  <a:cubicBezTo>
                    <a:pt x="6" y="3"/>
                    <a:pt x="6" y="3"/>
                    <a:pt x="6" y="3"/>
                  </a:cubicBezTo>
                  <a:cubicBezTo>
                    <a:pt x="6" y="4"/>
                    <a:pt x="6" y="5"/>
                    <a:pt x="6" y="5"/>
                  </a:cubicBezTo>
                  <a:cubicBezTo>
                    <a:pt x="5" y="6"/>
                    <a:pt x="3" y="6"/>
                    <a:pt x="1" y="7"/>
                  </a:cubicBezTo>
                  <a:cubicBezTo>
                    <a:pt x="1" y="7"/>
                    <a:pt x="1" y="7"/>
                    <a:pt x="1" y="7"/>
                  </a:cubicBezTo>
                  <a:cubicBezTo>
                    <a:pt x="1" y="7"/>
                    <a:pt x="1" y="7"/>
                    <a:pt x="1" y="7"/>
                  </a:cubicBezTo>
                  <a:cubicBezTo>
                    <a:pt x="0" y="7"/>
                    <a:pt x="0" y="7"/>
                    <a:pt x="0" y="7"/>
                  </a:cubicBezTo>
                  <a:cubicBezTo>
                    <a:pt x="1" y="14"/>
                    <a:pt x="2" y="21"/>
                    <a:pt x="1" y="28"/>
                  </a:cubicBezTo>
                  <a:cubicBezTo>
                    <a:pt x="2" y="29"/>
                    <a:pt x="2" y="29"/>
                    <a:pt x="2" y="29"/>
                  </a:cubicBezTo>
                  <a:cubicBezTo>
                    <a:pt x="2" y="29"/>
                    <a:pt x="2" y="29"/>
                    <a:pt x="2" y="29"/>
                  </a:cubicBezTo>
                  <a:cubicBezTo>
                    <a:pt x="2" y="29"/>
                    <a:pt x="2" y="29"/>
                    <a:pt x="2" y="29"/>
                  </a:cubicBezTo>
                  <a:cubicBezTo>
                    <a:pt x="3" y="28"/>
                    <a:pt x="5" y="28"/>
                    <a:pt x="6" y="28"/>
                  </a:cubicBezTo>
                  <a:cubicBezTo>
                    <a:pt x="6" y="30"/>
                    <a:pt x="6" y="30"/>
                    <a:pt x="6" y="30"/>
                  </a:cubicBezTo>
                  <a:cubicBezTo>
                    <a:pt x="6" y="31"/>
                    <a:pt x="6" y="31"/>
                    <a:pt x="6" y="31"/>
                  </a:cubicBezTo>
                  <a:cubicBezTo>
                    <a:pt x="6" y="31"/>
                    <a:pt x="6" y="31"/>
                    <a:pt x="6" y="31"/>
                  </a:cubicBezTo>
                  <a:cubicBezTo>
                    <a:pt x="7" y="31"/>
                    <a:pt x="7" y="31"/>
                    <a:pt x="7" y="31"/>
                  </a:cubicBezTo>
                  <a:cubicBezTo>
                    <a:pt x="8" y="30"/>
                    <a:pt x="9" y="29"/>
                    <a:pt x="11" y="29"/>
                  </a:cubicBezTo>
                  <a:cubicBezTo>
                    <a:pt x="24" y="26"/>
                    <a:pt x="24" y="26"/>
                    <a:pt x="24" y="26"/>
                  </a:cubicBezTo>
                  <a:cubicBezTo>
                    <a:pt x="24" y="27"/>
                    <a:pt x="24" y="27"/>
                    <a:pt x="24" y="27"/>
                  </a:cubicBezTo>
                  <a:cubicBezTo>
                    <a:pt x="25" y="27"/>
                    <a:pt x="26" y="26"/>
                    <a:pt x="26" y="26"/>
                  </a:cubicBezTo>
                  <a:cubicBezTo>
                    <a:pt x="26" y="26"/>
                    <a:pt x="26" y="26"/>
                    <a:pt x="26" y="26"/>
                  </a:cubicBezTo>
                  <a:cubicBezTo>
                    <a:pt x="24" y="10"/>
                    <a:pt x="24" y="10"/>
                    <a:pt x="24" y="10"/>
                  </a:cubicBezTo>
                  <a:cubicBezTo>
                    <a:pt x="24" y="7"/>
                    <a:pt x="24" y="5"/>
                    <a:pt x="24" y="3"/>
                  </a:cubicBezTo>
                  <a:cubicBezTo>
                    <a:pt x="24" y="2"/>
                    <a:pt x="24" y="2"/>
                    <a:pt x="24" y="2"/>
                  </a:cubicBezTo>
                  <a:cubicBezTo>
                    <a:pt x="23" y="2"/>
                    <a:pt x="23" y="2"/>
                    <a:pt x="23" y="2"/>
                  </a:cubicBezTo>
                  <a:cubicBezTo>
                    <a:pt x="22" y="2"/>
                    <a:pt x="21" y="3"/>
                    <a:pt x="20" y="3"/>
                  </a:cubicBezTo>
                  <a:cubicBezTo>
                    <a:pt x="20" y="2"/>
                    <a:pt x="20" y="1"/>
                    <a:pt x="20" y="1"/>
                  </a:cubicBezTo>
                  <a:cubicBezTo>
                    <a:pt x="20" y="1"/>
                    <a:pt x="20" y="1"/>
                    <a:pt x="20" y="1"/>
                  </a:cubicBezTo>
                  <a:cubicBezTo>
                    <a:pt x="20" y="0"/>
                    <a:pt x="20" y="0"/>
                    <a:pt x="20" y="0"/>
                  </a:cubicBezTo>
                  <a:cubicBezTo>
                    <a:pt x="20" y="0"/>
                    <a:pt x="20" y="0"/>
                    <a:pt x="2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0" name="Freeform 146"/>
            <p:cNvSpPr>
              <a:spLocks noEditPoints="1"/>
            </p:cNvSpPr>
            <p:nvPr/>
          </p:nvSpPr>
          <p:spPr bwMode="auto">
            <a:xfrm>
              <a:off x="4191" y="1922"/>
              <a:ext cx="83" cy="76"/>
            </a:xfrm>
            <a:custGeom>
              <a:avLst/>
              <a:gdLst>
                <a:gd name="T0" fmla="*/ 7 w 35"/>
                <a:gd name="T1" fmla="*/ 22 h 32"/>
                <a:gd name="T2" fmla="*/ 5 w 35"/>
                <a:gd name="T3" fmla="*/ 19 h 32"/>
                <a:gd name="T4" fmla="*/ 19 w 35"/>
                <a:gd name="T5" fmla="*/ 31 h 32"/>
                <a:gd name="T6" fmla="*/ 18 w 35"/>
                <a:gd name="T7" fmla="*/ 30 h 32"/>
                <a:gd name="T8" fmla="*/ 18 w 35"/>
                <a:gd name="T9" fmla="*/ 30 h 32"/>
                <a:gd name="T10" fmla="*/ 17 w 35"/>
                <a:gd name="T11" fmla="*/ 30 h 32"/>
                <a:gd name="T12" fmla="*/ 32 w 35"/>
                <a:gd name="T13" fmla="*/ 13 h 32"/>
                <a:gd name="T14" fmla="*/ 29 w 35"/>
                <a:gd name="T15" fmla="*/ 19 h 32"/>
                <a:gd name="T16" fmla="*/ 23 w 35"/>
                <a:gd name="T17" fmla="*/ 9 h 32"/>
                <a:gd name="T18" fmla="*/ 23 w 35"/>
                <a:gd name="T19" fmla="*/ 2 h 32"/>
                <a:gd name="T20" fmla="*/ 24 w 35"/>
                <a:gd name="T21" fmla="*/ 2 h 32"/>
                <a:gd name="T22" fmla="*/ 25 w 35"/>
                <a:gd name="T23" fmla="*/ 6 h 32"/>
                <a:gd name="T24" fmla="*/ 23 w 35"/>
                <a:gd name="T25" fmla="*/ 9 h 32"/>
                <a:gd name="T26" fmla="*/ 6 w 35"/>
                <a:gd name="T27" fmla="*/ 18 h 32"/>
                <a:gd name="T28" fmla="*/ 5 w 35"/>
                <a:gd name="T29" fmla="*/ 18 h 32"/>
                <a:gd name="T30" fmla="*/ 15 w 35"/>
                <a:gd name="T31" fmla="*/ 2 h 32"/>
                <a:gd name="T32" fmla="*/ 20 w 35"/>
                <a:gd name="T33" fmla="*/ 4 h 32"/>
                <a:gd name="T34" fmla="*/ 18 w 35"/>
                <a:gd name="T35" fmla="*/ 7 h 32"/>
                <a:gd name="T36" fmla="*/ 24 w 35"/>
                <a:gd name="T37" fmla="*/ 10 h 32"/>
                <a:gd name="T38" fmla="*/ 32 w 35"/>
                <a:gd name="T39" fmla="*/ 10 h 32"/>
                <a:gd name="T40" fmla="*/ 21 w 35"/>
                <a:gd name="T41" fmla="*/ 28 h 32"/>
                <a:gd name="T42" fmla="*/ 15 w 35"/>
                <a:gd name="T43" fmla="*/ 0 h 32"/>
                <a:gd name="T44" fmla="*/ 0 w 35"/>
                <a:gd name="T45" fmla="*/ 16 h 32"/>
                <a:gd name="T46" fmla="*/ 4 w 35"/>
                <a:gd name="T47" fmla="*/ 18 h 32"/>
                <a:gd name="T48" fmla="*/ 2 w 35"/>
                <a:gd name="T49" fmla="*/ 21 h 32"/>
                <a:gd name="T50" fmla="*/ 6 w 35"/>
                <a:gd name="T51" fmla="*/ 23 h 32"/>
                <a:gd name="T52" fmla="*/ 19 w 35"/>
                <a:gd name="T53" fmla="*/ 32 h 32"/>
                <a:gd name="T54" fmla="*/ 19 w 35"/>
                <a:gd name="T55" fmla="*/ 32 h 32"/>
                <a:gd name="T56" fmla="*/ 35 w 35"/>
                <a:gd name="T57" fmla="*/ 15 h 32"/>
                <a:gd name="T58" fmla="*/ 35 w 35"/>
                <a:gd name="T59" fmla="*/ 14 h 32"/>
                <a:gd name="T60" fmla="*/ 33 w 35"/>
                <a:gd name="T61" fmla="*/ 11 h 32"/>
                <a:gd name="T62" fmla="*/ 34 w 35"/>
                <a:gd name="T63" fmla="*/ 10 h 32"/>
                <a:gd name="T64" fmla="*/ 34 w 35"/>
                <a:gd name="T65" fmla="*/ 10 h 32"/>
                <a:gd name="T66" fmla="*/ 33 w 35"/>
                <a:gd name="T67" fmla="*/ 9 h 32"/>
                <a:gd name="T68" fmla="*/ 33 w 35"/>
                <a:gd name="T69" fmla="*/ 9 h 32"/>
                <a:gd name="T70" fmla="*/ 27 w 35"/>
                <a:gd name="T71" fmla="*/ 4 h 32"/>
                <a:gd name="T72" fmla="*/ 27 w 35"/>
                <a:gd name="T73" fmla="*/ 3 h 32"/>
                <a:gd name="T74" fmla="*/ 23 w 35"/>
                <a:gd name="T75" fmla="*/ 1 h 32"/>
                <a:gd name="T76" fmla="*/ 22 w 35"/>
                <a:gd name="T77" fmla="*/ 2 h 32"/>
                <a:gd name="T78" fmla="*/ 16 w 35"/>
                <a:gd name="T79" fmla="*/ 1 h 32"/>
                <a:gd name="T80" fmla="*/ 16 w 35"/>
                <a:gd name="T81"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5" h="32">
                  <a:moveTo>
                    <a:pt x="17" y="30"/>
                  </a:moveTo>
                  <a:cubicBezTo>
                    <a:pt x="7" y="22"/>
                    <a:pt x="7" y="22"/>
                    <a:pt x="7" y="22"/>
                  </a:cubicBezTo>
                  <a:cubicBezTo>
                    <a:pt x="6" y="21"/>
                    <a:pt x="5" y="21"/>
                    <a:pt x="3" y="20"/>
                  </a:cubicBezTo>
                  <a:cubicBezTo>
                    <a:pt x="5" y="19"/>
                    <a:pt x="5" y="19"/>
                    <a:pt x="5" y="19"/>
                  </a:cubicBezTo>
                  <a:cubicBezTo>
                    <a:pt x="10" y="22"/>
                    <a:pt x="16" y="25"/>
                    <a:pt x="20" y="29"/>
                  </a:cubicBezTo>
                  <a:cubicBezTo>
                    <a:pt x="19" y="31"/>
                    <a:pt x="19" y="31"/>
                    <a:pt x="19" y="31"/>
                  </a:cubicBezTo>
                  <a:cubicBezTo>
                    <a:pt x="19" y="31"/>
                    <a:pt x="19" y="31"/>
                    <a:pt x="19" y="31"/>
                  </a:cubicBezTo>
                  <a:cubicBezTo>
                    <a:pt x="18" y="30"/>
                    <a:pt x="18" y="30"/>
                    <a:pt x="18" y="30"/>
                  </a:cubicBezTo>
                  <a:cubicBezTo>
                    <a:pt x="18" y="30"/>
                    <a:pt x="18" y="30"/>
                    <a:pt x="18" y="30"/>
                  </a:cubicBezTo>
                  <a:cubicBezTo>
                    <a:pt x="18" y="30"/>
                    <a:pt x="18" y="30"/>
                    <a:pt x="18" y="30"/>
                  </a:cubicBezTo>
                  <a:cubicBezTo>
                    <a:pt x="17" y="30"/>
                    <a:pt x="17" y="30"/>
                    <a:pt x="17" y="30"/>
                  </a:cubicBezTo>
                  <a:cubicBezTo>
                    <a:pt x="17" y="30"/>
                    <a:pt x="17" y="30"/>
                    <a:pt x="17" y="30"/>
                  </a:cubicBezTo>
                  <a:moveTo>
                    <a:pt x="23" y="26"/>
                  </a:moveTo>
                  <a:cubicBezTo>
                    <a:pt x="25" y="22"/>
                    <a:pt x="28" y="17"/>
                    <a:pt x="32" y="13"/>
                  </a:cubicBezTo>
                  <a:cubicBezTo>
                    <a:pt x="32" y="13"/>
                    <a:pt x="33" y="14"/>
                    <a:pt x="33" y="14"/>
                  </a:cubicBezTo>
                  <a:cubicBezTo>
                    <a:pt x="32" y="16"/>
                    <a:pt x="30" y="17"/>
                    <a:pt x="29" y="19"/>
                  </a:cubicBezTo>
                  <a:cubicBezTo>
                    <a:pt x="23" y="26"/>
                    <a:pt x="23" y="26"/>
                    <a:pt x="23" y="26"/>
                  </a:cubicBezTo>
                  <a:moveTo>
                    <a:pt x="23" y="9"/>
                  </a:moveTo>
                  <a:cubicBezTo>
                    <a:pt x="22" y="9"/>
                    <a:pt x="20" y="8"/>
                    <a:pt x="19" y="7"/>
                  </a:cubicBezTo>
                  <a:cubicBezTo>
                    <a:pt x="21" y="6"/>
                    <a:pt x="22" y="4"/>
                    <a:pt x="23" y="2"/>
                  </a:cubicBezTo>
                  <a:cubicBezTo>
                    <a:pt x="23" y="2"/>
                    <a:pt x="23" y="2"/>
                    <a:pt x="23" y="2"/>
                  </a:cubicBezTo>
                  <a:cubicBezTo>
                    <a:pt x="24" y="2"/>
                    <a:pt x="24" y="2"/>
                    <a:pt x="24" y="2"/>
                  </a:cubicBezTo>
                  <a:cubicBezTo>
                    <a:pt x="26" y="3"/>
                    <a:pt x="26" y="3"/>
                    <a:pt x="26" y="3"/>
                  </a:cubicBezTo>
                  <a:cubicBezTo>
                    <a:pt x="26" y="4"/>
                    <a:pt x="25" y="5"/>
                    <a:pt x="25" y="6"/>
                  </a:cubicBezTo>
                  <a:cubicBezTo>
                    <a:pt x="24" y="7"/>
                    <a:pt x="23" y="9"/>
                    <a:pt x="23" y="9"/>
                  </a:cubicBezTo>
                  <a:cubicBezTo>
                    <a:pt x="23" y="9"/>
                    <a:pt x="23" y="9"/>
                    <a:pt x="23" y="9"/>
                  </a:cubicBezTo>
                  <a:moveTo>
                    <a:pt x="21" y="28"/>
                  </a:moveTo>
                  <a:cubicBezTo>
                    <a:pt x="16" y="24"/>
                    <a:pt x="11" y="21"/>
                    <a:pt x="6" y="18"/>
                  </a:cubicBezTo>
                  <a:cubicBezTo>
                    <a:pt x="5" y="18"/>
                    <a:pt x="5" y="18"/>
                    <a:pt x="5" y="18"/>
                  </a:cubicBezTo>
                  <a:cubicBezTo>
                    <a:pt x="5" y="18"/>
                    <a:pt x="5" y="18"/>
                    <a:pt x="5" y="18"/>
                  </a:cubicBezTo>
                  <a:cubicBezTo>
                    <a:pt x="4" y="17"/>
                    <a:pt x="3" y="16"/>
                    <a:pt x="2" y="16"/>
                  </a:cubicBezTo>
                  <a:cubicBezTo>
                    <a:pt x="7" y="12"/>
                    <a:pt x="11" y="7"/>
                    <a:pt x="15" y="2"/>
                  </a:cubicBezTo>
                  <a:cubicBezTo>
                    <a:pt x="15" y="2"/>
                    <a:pt x="15" y="2"/>
                    <a:pt x="15" y="2"/>
                  </a:cubicBezTo>
                  <a:cubicBezTo>
                    <a:pt x="17" y="3"/>
                    <a:pt x="18" y="4"/>
                    <a:pt x="20" y="4"/>
                  </a:cubicBezTo>
                  <a:cubicBezTo>
                    <a:pt x="19" y="5"/>
                    <a:pt x="19" y="6"/>
                    <a:pt x="18" y="7"/>
                  </a:cubicBezTo>
                  <a:cubicBezTo>
                    <a:pt x="18" y="7"/>
                    <a:pt x="18" y="7"/>
                    <a:pt x="18" y="7"/>
                  </a:cubicBezTo>
                  <a:cubicBezTo>
                    <a:pt x="19" y="8"/>
                    <a:pt x="21" y="10"/>
                    <a:pt x="23" y="10"/>
                  </a:cubicBezTo>
                  <a:cubicBezTo>
                    <a:pt x="24" y="10"/>
                    <a:pt x="24" y="10"/>
                    <a:pt x="24" y="10"/>
                  </a:cubicBezTo>
                  <a:cubicBezTo>
                    <a:pt x="24" y="9"/>
                    <a:pt x="25" y="8"/>
                    <a:pt x="25" y="7"/>
                  </a:cubicBezTo>
                  <a:cubicBezTo>
                    <a:pt x="28" y="8"/>
                    <a:pt x="30" y="9"/>
                    <a:pt x="32" y="10"/>
                  </a:cubicBezTo>
                  <a:cubicBezTo>
                    <a:pt x="33" y="10"/>
                    <a:pt x="33" y="10"/>
                    <a:pt x="33" y="10"/>
                  </a:cubicBezTo>
                  <a:cubicBezTo>
                    <a:pt x="28" y="15"/>
                    <a:pt x="24" y="22"/>
                    <a:pt x="21" y="28"/>
                  </a:cubicBezTo>
                  <a:moveTo>
                    <a:pt x="16" y="0"/>
                  </a:moveTo>
                  <a:cubicBezTo>
                    <a:pt x="15" y="0"/>
                    <a:pt x="15" y="0"/>
                    <a:pt x="15" y="0"/>
                  </a:cubicBezTo>
                  <a:cubicBezTo>
                    <a:pt x="11" y="6"/>
                    <a:pt x="6" y="11"/>
                    <a:pt x="0" y="16"/>
                  </a:cubicBezTo>
                  <a:cubicBezTo>
                    <a:pt x="0" y="16"/>
                    <a:pt x="0" y="16"/>
                    <a:pt x="0" y="16"/>
                  </a:cubicBezTo>
                  <a:cubicBezTo>
                    <a:pt x="1" y="17"/>
                    <a:pt x="1" y="17"/>
                    <a:pt x="1" y="17"/>
                  </a:cubicBezTo>
                  <a:cubicBezTo>
                    <a:pt x="2" y="17"/>
                    <a:pt x="3" y="18"/>
                    <a:pt x="4" y="18"/>
                  </a:cubicBezTo>
                  <a:cubicBezTo>
                    <a:pt x="2" y="20"/>
                    <a:pt x="2" y="20"/>
                    <a:pt x="2" y="20"/>
                  </a:cubicBezTo>
                  <a:cubicBezTo>
                    <a:pt x="2" y="21"/>
                    <a:pt x="2" y="21"/>
                    <a:pt x="2" y="21"/>
                  </a:cubicBezTo>
                  <a:cubicBezTo>
                    <a:pt x="2" y="21"/>
                    <a:pt x="2" y="21"/>
                    <a:pt x="2" y="21"/>
                  </a:cubicBezTo>
                  <a:cubicBezTo>
                    <a:pt x="4" y="21"/>
                    <a:pt x="5" y="22"/>
                    <a:pt x="6" y="23"/>
                  </a:cubicBezTo>
                  <a:cubicBezTo>
                    <a:pt x="17" y="31"/>
                    <a:pt x="17" y="31"/>
                    <a:pt x="17" y="31"/>
                  </a:cubicBezTo>
                  <a:cubicBezTo>
                    <a:pt x="18" y="32"/>
                    <a:pt x="18" y="32"/>
                    <a:pt x="19" y="32"/>
                  </a:cubicBezTo>
                  <a:cubicBezTo>
                    <a:pt x="19" y="32"/>
                    <a:pt x="19" y="32"/>
                    <a:pt x="19" y="32"/>
                  </a:cubicBezTo>
                  <a:cubicBezTo>
                    <a:pt x="19" y="32"/>
                    <a:pt x="19" y="32"/>
                    <a:pt x="19" y="32"/>
                  </a:cubicBezTo>
                  <a:cubicBezTo>
                    <a:pt x="30" y="19"/>
                    <a:pt x="30" y="19"/>
                    <a:pt x="30" y="19"/>
                  </a:cubicBezTo>
                  <a:cubicBezTo>
                    <a:pt x="31" y="18"/>
                    <a:pt x="33" y="16"/>
                    <a:pt x="35" y="15"/>
                  </a:cubicBezTo>
                  <a:cubicBezTo>
                    <a:pt x="35" y="14"/>
                    <a:pt x="35" y="14"/>
                    <a:pt x="35" y="14"/>
                  </a:cubicBezTo>
                  <a:cubicBezTo>
                    <a:pt x="35" y="14"/>
                    <a:pt x="35" y="14"/>
                    <a:pt x="35" y="14"/>
                  </a:cubicBezTo>
                  <a:cubicBezTo>
                    <a:pt x="34" y="13"/>
                    <a:pt x="33" y="13"/>
                    <a:pt x="32" y="12"/>
                  </a:cubicBezTo>
                  <a:cubicBezTo>
                    <a:pt x="33" y="12"/>
                    <a:pt x="33" y="11"/>
                    <a:pt x="33" y="11"/>
                  </a:cubicBezTo>
                  <a:cubicBezTo>
                    <a:pt x="33" y="10"/>
                    <a:pt x="33" y="10"/>
                    <a:pt x="33" y="10"/>
                  </a:cubicBezTo>
                  <a:cubicBezTo>
                    <a:pt x="34" y="10"/>
                    <a:pt x="34" y="10"/>
                    <a:pt x="34" y="10"/>
                  </a:cubicBezTo>
                  <a:cubicBezTo>
                    <a:pt x="34" y="10"/>
                    <a:pt x="34" y="10"/>
                    <a:pt x="34" y="10"/>
                  </a:cubicBezTo>
                  <a:cubicBezTo>
                    <a:pt x="34" y="10"/>
                    <a:pt x="34" y="10"/>
                    <a:pt x="34" y="10"/>
                  </a:cubicBezTo>
                  <a:cubicBezTo>
                    <a:pt x="34" y="9"/>
                    <a:pt x="34" y="9"/>
                    <a:pt x="34" y="9"/>
                  </a:cubicBezTo>
                  <a:cubicBezTo>
                    <a:pt x="33" y="9"/>
                    <a:pt x="33" y="9"/>
                    <a:pt x="33" y="9"/>
                  </a:cubicBezTo>
                  <a:cubicBezTo>
                    <a:pt x="33" y="9"/>
                    <a:pt x="33" y="9"/>
                    <a:pt x="33" y="9"/>
                  </a:cubicBezTo>
                  <a:cubicBezTo>
                    <a:pt x="33" y="9"/>
                    <a:pt x="33" y="9"/>
                    <a:pt x="33" y="9"/>
                  </a:cubicBezTo>
                  <a:cubicBezTo>
                    <a:pt x="30" y="8"/>
                    <a:pt x="28" y="7"/>
                    <a:pt x="26" y="6"/>
                  </a:cubicBezTo>
                  <a:cubicBezTo>
                    <a:pt x="26" y="5"/>
                    <a:pt x="27" y="4"/>
                    <a:pt x="27" y="4"/>
                  </a:cubicBezTo>
                  <a:cubicBezTo>
                    <a:pt x="27" y="3"/>
                    <a:pt x="27" y="3"/>
                    <a:pt x="27" y="3"/>
                  </a:cubicBezTo>
                  <a:cubicBezTo>
                    <a:pt x="27" y="3"/>
                    <a:pt x="27" y="3"/>
                    <a:pt x="27" y="3"/>
                  </a:cubicBezTo>
                  <a:cubicBezTo>
                    <a:pt x="24" y="1"/>
                    <a:pt x="24" y="1"/>
                    <a:pt x="24" y="1"/>
                  </a:cubicBezTo>
                  <a:cubicBezTo>
                    <a:pt x="24" y="1"/>
                    <a:pt x="23" y="1"/>
                    <a:pt x="23" y="1"/>
                  </a:cubicBezTo>
                  <a:cubicBezTo>
                    <a:pt x="23" y="1"/>
                    <a:pt x="23" y="1"/>
                    <a:pt x="23" y="1"/>
                  </a:cubicBezTo>
                  <a:cubicBezTo>
                    <a:pt x="22" y="1"/>
                    <a:pt x="22" y="1"/>
                    <a:pt x="22" y="2"/>
                  </a:cubicBezTo>
                  <a:cubicBezTo>
                    <a:pt x="21" y="2"/>
                    <a:pt x="21" y="3"/>
                    <a:pt x="21" y="4"/>
                  </a:cubicBezTo>
                  <a:cubicBezTo>
                    <a:pt x="19" y="3"/>
                    <a:pt x="18" y="2"/>
                    <a:pt x="16" y="1"/>
                  </a:cubicBezTo>
                  <a:cubicBezTo>
                    <a:pt x="16" y="1"/>
                    <a:pt x="16" y="1"/>
                    <a:pt x="16" y="1"/>
                  </a:cubicBezTo>
                  <a:cubicBezTo>
                    <a:pt x="16" y="0"/>
                    <a:pt x="16" y="0"/>
                    <a:pt x="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1" name="Freeform 147"/>
            <p:cNvSpPr/>
            <p:nvPr/>
          </p:nvSpPr>
          <p:spPr bwMode="auto">
            <a:xfrm>
              <a:off x="4217" y="1944"/>
              <a:ext cx="31" cy="16"/>
            </a:xfrm>
            <a:custGeom>
              <a:avLst/>
              <a:gdLst>
                <a:gd name="T0" fmla="*/ 0 w 13"/>
                <a:gd name="T1" fmla="*/ 0 h 7"/>
                <a:gd name="T2" fmla="*/ 0 w 13"/>
                <a:gd name="T3" fmla="*/ 1 h 7"/>
                <a:gd name="T4" fmla="*/ 12 w 13"/>
                <a:gd name="T5" fmla="*/ 7 h 7"/>
                <a:gd name="T6" fmla="*/ 13 w 13"/>
                <a:gd name="T7" fmla="*/ 7 h 7"/>
                <a:gd name="T8" fmla="*/ 13 w 13"/>
                <a:gd name="T9" fmla="*/ 7 h 7"/>
                <a:gd name="T10" fmla="*/ 13 w 13"/>
                <a:gd name="T11" fmla="*/ 6 h 7"/>
                <a:gd name="T12" fmla="*/ 1 w 13"/>
                <a:gd name="T13" fmla="*/ 0 h 7"/>
                <a:gd name="T14" fmla="*/ 0 w 13"/>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0" y="0"/>
                  </a:moveTo>
                  <a:cubicBezTo>
                    <a:pt x="0" y="1"/>
                    <a:pt x="0" y="1"/>
                    <a:pt x="0" y="1"/>
                  </a:cubicBezTo>
                  <a:cubicBezTo>
                    <a:pt x="2" y="3"/>
                    <a:pt x="12" y="7"/>
                    <a:pt x="12" y="7"/>
                  </a:cubicBezTo>
                  <a:cubicBezTo>
                    <a:pt x="13" y="7"/>
                    <a:pt x="13" y="7"/>
                    <a:pt x="13" y="7"/>
                  </a:cubicBezTo>
                  <a:cubicBezTo>
                    <a:pt x="13" y="7"/>
                    <a:pt x="13" y="7"/>
                    <a:pt x="13" y="7"/>
                  </a:cubicBezTo>
                  <a:cubicBezTo>
                    <a:pt x="13" y="6"/>
                    <a:pt x="13" y="6"/>
                    <a:pt x="13" y="6"/>
                  </a:cubicBezTo>
                  <a:cubicBezTo>
                    <a:pt x="12" y="6"/>
                    <a:pt x="3" y="2"/>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2" name="Freeform 148"/>
            <p:cNvSpPr/>
            <p:nvPr/>
          </p:nvSpPr>
          <p:spPr bwMode="auto">
            <a:xfrm>
              <a:off x="4215" y="1951"/>
              <a:ext cx="26" cy="17"/>
            </a:xfrm>
            <a:custGeom>
              <a:avLst/>
              <a:gdLst>
                <a:gd name="T0" fmla="*/ 1 w 11"/>
                <a:gd name="T1" fmla="*/ 0 h 7"/>
                <a:gd name="T2" fmla="*/ 0 w 11"/>
                <a:gd name="T3" fmla="*/ 0 h 7"/>
                <a:gd name="T4" fmla="*/ 0 w 11"/>
                <a:gd name="T5" fmla="*/ 0 h 7"/>
                <a:gd name="T6" fmla="*/ 5 w 11"/>
                <a:gd name="T7" fmla="*/ 3 h 7"/>
                <a:gd name="T8" fmla="*/ 10 w 11"/>
                <a:gd name="T9" fmla="*/ 6 h 7"/>
                <a:gd name="T10" fmla="*/ 11 w 11"/>
                <a:gd name="T11" fmla="*/ 7 h 7"/>
                <a:gd name="T12" fmla="*/ 11 w 11"/>
                <a:gd name="T13" fmla="*/ 7 h 7"/>
                <a:gd name="T14" fmla="*/ 11 w 11"/>
                <a:gd name="T15" fmla="*/ 6 h 7"/>
                <a:gd name="T16" fmla="*/ 5 w 11"/>
                <a:gd name="T17" fmla="*/ 2 h 7"/>
                <a:gd name="T18" fmla="*/ 1 w 11"/>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7">
                  <a:moveTo>
                    <a:pt x="1" y="0"/>
                  </a:moveTo>
                  <a:cubicBezTo>
                    <a:pt x="0" y="0"/>
                    <a:pt x="0" y="0"/>
                    <a:pt x="0" y="0"/>
                  </a:cubicBezTo>
                  <a:cubicBezTo>
                    <a:pt x="0" y="0"/>
                    <a:pt x="0" y="0"/>
                    <a:pt x="0" y="0"/>
                  </a:cubicBezTo>
                  <a:cubicBezTo>
                    <a:pt x="1" y="1"/>
                    <a:pt x="3" y="2"/>
                    <a:pt x="5" y="3"/>
                  </a:cubicBezTo>
                  <a:cubicBezTo>
                    <a:pt x="7" y="4"/>
                    <a:pt x="10" y="6"/>
                    <a:pt x="10" y="6"/>
                  </a:cubicBezTo>
                  <a:cubicBezTo>
                    <a:pt x="11" y="7"/>
                    <a:pt x="11" y="7"/>
                    <a:pt x="11" y="7"/>
                  </a:cubicBezTo>
                  <a:cubicBezTo>
                    <a:pt x="11" y="7"/>
                    <a:pt x="11" y="7"/>
                    <a:pt x="11" y="7"/>
                  </a:cubicBezTo>
                  <a:cubicBezTo>
                    <a:pt x="11" y="6"/>
                    <a:pt x="11" y="6"/>
                    <a:pt x="11" y="6"/>
                  </a:cubicBezTo>
                  <a:cubicBezTo>
                    <a:pt x="11" y="6"/>
                    <a:pt x="10" y="5"/>
                    <a:pt x="5" y="2"/>
                  </a:cubicBezTo>
                  <a:cubicBezTo>
                    <a:pt x="3" y="1"/>
                    <a:pt x="1"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3" name="Freeform 149"/>
            <p:cNvSpPr/>
            <p:nvPr/>
          </p:nvSpPr>
          <p:spPr bwMode="auto">
            <a:xfrm>
              <a:off x="4210" y="1956"/>
              <a:ext cx="7" cy="4"/>
            </a:xfrm>
            <a:custGeom>
              <a:avLst/>
              <a:gdLst>
                <a:gd name="T0" fmla="*/ 1 w 3"/>
                <a:gd name="T1" fmla="*/ 0 h 2"/>
                <a:gd name="T2" fmla="*/ 0 w 3"/>
                <a:gd name="T3" fmla="*/ 0 h 2"/>
                <a:gd name="T4" fmla="*/ 2 w 3"/>
                <a:gd name="T5" fmla="*/ 1 h 2"/>
                <a:gd name="T6" fmla="*/ 2 w 3"/>
                <a:gd name="T7" fmla="*/ 2 h 2"/>
                <a:gd name="T8" fmla="*/ 3 w 3"/>
                <a:gd name="T9" fmla="*/ 2 h 2"/>
                <a:gd name="T10" fmla="*/ 3 w 3"/>
                <a:gd name="T11" fmla="*/ 2 h 2"/>
                <a:gd name="T12" fmla="*/ 3 w 3"/>
                <a:gd name="T13" fmla="*/ 2 h 2"/>
                <a:gd name="T14" fmla="*/ 2 w 3"/>
                <a:gd name="T15" fmla="*/ 0 h 2"/>
                <a:gd name="T16" fmla="*/ 1 w 3"/>
                <a:gd name="T17" fmla="*/ 0 h 2"/>
                <a:gd name="T18" fmla="*/ 1 w 3"/>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1" y="0"/>
                  </a:moveTo>
                  <a:cubicBezTo>
                    <a:pt x="0" y="0"/>
                    <a:pt x="0" y="0"/>
                    <a:pt x="0" y="0"/>
                  </a:cubicBezTo>
                  <a:cubicBezTo>
                    <a:pt x="0" y="1"/>
                    <a:pt x="1" y="1"/>
                    <a:pt x="2" y="1"/>
                  </a:cubicBezTo>
                  <a:cubicBezTo>
                    <a:pt x="2" y="1"/>
                    <a:pt x="2" y="2"/>
                    <a:pt x="2" y="2"/>
                  </a:cubicBezTo>
                  <a:cubicBezTo>
                    <a:pt x="3" y="2"/>
                    <a:pt x="3" y="2"/>
                    <a:pt x="3" y="2"/>
                  </a:cubicBezTo>
                  <a:cubicBezTo>
                    <a:pt x="3" y="2"/>
                    <a:pt x="3" y="2"/>
                    <a:pt x="3" y="2"/>
                  </a:cubicBezTo>
                  <a:cubicBezTo>
                    <a:pt x="3" y="2"/>
                    <a:pt x="3" y="2"/>
                    <a:pt x="3" y="2"/>
                  </a:cubicBezTo>
                  <a:cubicBezTo>
                    <a:pt x="3" y="1"/>
                    <a:pt x="2" y="1"/>
                    <a:pt x="2"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4" name="Freeform 150"/>
            <p:cNvSpPr/>
            <p:nvPr/>
          </p:nvSpPr>
          <p:spPr bwMode="auto">
            <a:xfrm>
              <a:off x="4153" y="2491"/>
              <a:ext cx="40" cy="9"/>
            </a:xfrm>
            <a:custGeom>
              <a:avLst/>
              <a:gdLst>
                <a:gd name="T0" fmla="*/ 1 w 17"/>
                <a:gd name="T1" fmla="*/ 0 h 4"/>
                <a:gd name="T2" fmla="*/ 0 w 17"/>
                <a:gd name="T3" fmla="*/ 1 h 4"/>
                <a:gd name="T4" fmla="*/ 1 w 17"/>
                <a:gd name="T5" fmla="*/ 1 h 4"/>
                <a:gd name="T6" fmla="*/ 16 w 17"/>
                <a:gd name="T7" fmla="*/ 4 h 4"/>
                <a:gd name="T8" fmla="*/ 17 w 17"/>
                <a:gd name="T9" fmla="*/ 4 h 4"/>
                <a:gd name="T10" fmla="*/ 16 w 17"/>
                <a:gd name="T11" fmla="*/ 3 h 4"/>
                <a:gd name="T12" fmla="*/ 16 w 17"/>
                <a:gd name="T13" fmla="*/ 3 h 4"/>
                <a:gd name="T14" fmla="*/ 1 w 17"/>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4">
                  <a:moveTo>
                    <a:pt x="1" y="0"/>
                  </a:moveTo>
                  <a:cubicBezTo>
                    <a:pt x="0" y="1"/>
                    <a:pt x="0" y="1"/>
                    <a:pt x="0" y="1"/>
                  </a:cubicBezTo>
                  <a:cubicBezTo>
                    <a:pt x="1" y="1"/>
                    <a:pt x="1" y="1"/>
                    <a:pt x="1" y="1"/>
                  </a:cubicBezTo>
                  <a:cubicBezTo>
                    <a:pt x="3" y="3"/>
                    <a:pt x="15" y="4"/>
                    <a:pt x="16" y="4"/>
                  </a:cubicBezTo>
                  <a:cubicBezTo>
                    <a:pt x="17" y="4"/>
                    <a:pt x="17" y="4"/>
                    <a:pt x="17" y="4"/>
                  </a:cubicBezTo>
                  <a:cubicBezTo>
                    <a:pt x="16" y="3"/>
                    <a:pt x="16" y="3"/>
                    <a:pt x="16" y="3"/>
                  </a:cubicBezTo>
                  <a:cubicBezTo>
                    <a:pt x="16" y="3"/>
                    <a:pt x="16" y="3"/>
                    <a:pt x="16" y="3"/>
                  </a:cubicBezTo>
                  <a:cubicBezTo>
                    <a:pt x="14" y="3"/>
                    <a:pt x="4" y="2"/>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5" name="Freeform 151"/>
            <p:cNvSpPr/>
            <p:nvPr/>
          </p:nvSpPr>
          <p:spPr bwMode="auto">
            <a:xfrm>
              <a:off x="4153" y="2500"/>
              <a:ext cx="33" cy="10"/>
            </a:xfrm>
            <a:custGeom>
              <a:avLst/>
              <a:gdLst>
                <a:gd name="T0" fmla="*/ 1 w 14"/>
                <a:gd name="T1" fmla="*/ 0 h 4"/>
                <a:gd name="T2" fmla="*/ 0 w 14"/>
                <a:gd name="T3" fmla="*/ 0 h 4"/>
                <a:gd name="T4" fmla="*/ 0 w 14"/>
                <a:gd name="T5" fmla="*/ 1 h 4"/>
                <a:gd name="T6" fmla="*/ 6 w 14"/>
                <a:gd name="T7" fmla="*/ 2 h 4"/>
                <a:gd name="T8" fmla="*/ 13 w 14"/>
                <a:gd name="T9" fmla="*/ 4 h 4"/>
                <a:gd name="T10" fmla="*/ 14 w 14"/>
                <a:gd name="T11" fmla="*/ 4 h 4"/>
                <a:gd name="T12" fmla="*/ 14 w 14"/>
                <a:gd name="T13" fmla="*/ 4 h 4"/>
                <a:gd name="T14" fmla="*/ 14 w 14"/>
                <a:gd name="T15" fmla="*/ 3 h 4"/>
                <a:gd name="T16" fmla="*/ 6 w 14"/>
                <a:gd name="T17" fmla="*/ 1 h 4"/>
                <a:gd name="T18" fmla="*/ 1 w 14"/>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
                  <a:moveTo>
                    <a:pt x="1" y="0"/>
                  </a:moveTo>
                  <a:cubicBezTo>
                    <a:pt x="0" y="0"/>
                    <a:pt x="0" y="0"/>
                    <a:pt x="0" y="0"/>
                  </a:cubicBezTo>
                  <a:cubicBezTo>
                    <a:pt x="0" y="1"/>
                    <a:pt x="0" y="1"/>
                    <a:pt x="0" y="1"/>
                  </a:cubicBezTo>
                  <a:cubicBezTo>
                    <a:pt x="1" y="1"/>
                    <a:pt x="4" y="1"/>
                    <a:pt x="6" y="2"/>
                  </a:cubicBezTo>
                  <a:cubicBezTo>
                    <a:pt x="9" y="3"/>
                    <a:pt x="13" y="4"/>
                    <a:pt x="13" y="4"/>
                  </a:cubicBezTo>
                  <a:cubicBezTo>
                    <a:pt x="14" y="4"/>
                    <a:pt x="14" y="4"/>
                    <a:pt x="14" y="4"/>
                  </a:cubicBezTo>
                  <a:cubicBezTo>
                    <a:pt x="14" y="4"/>
                    <a:pt x="14" y="4"/>
                    <a:pt x="14" y="4"/>
                  </a:cubicBezTo>
                  <a:cubicBezTo>
                    <a:pt x="14" y="3"/>
                    <a:pt x="14" y="3"/>
                    <a:pt x="14" y="3"/>
                  </a:cubicBezTo>
                  <a:cubicBezTo>
                    <a:pt x="14" y="3"/>
                    <a:pt x="13" y="2"/>
                    <a:pt x="6" y="1"/>
                  </a:cubicBezTo>
                  <a:cubicBezTo>
                    <a:pt x="4" y="0"/>
                    <a:pt x="1"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6" name="Freeform 152"/>
            <p:cNvSpPr/>
            <p:nvPr/>
          </p:nvSpPr>
          <p:spPr bwMode="auto">
            <a:xfrm>
              <a:off x="4150" y="2505"/>
              <a:ext cx="10" cy="7"/>
            </a:xfrm>
            <a:custGeom>
              <a:avLst/>
              <a:gdLst>
                <a:gd name="T0" fmla="*/ 0 w 4"/>
                <a:gd name="T1" fmla="*/ 0 h 3"/>
                <a:gd name="T2" fmla="*/ 0 w 4"/>
                <a:gd name="T3" fmla="*/ 1 h 3"/>
                <a:gd name="T4" fmla="*/ 2 w 4"/>
                <a:gd name="T5" fmla="*/ 2 h 3"/>
                <a:gd name="T6" fmla="*/ 3 w 4"/>
                <a:gd name="T7" fmla="*/ 2 h 3"/>
                <a:gd name="T8" fmla="*/ 3 w 4"/>
                <a:gd name="T9" fmla="*/ 3 h 3"/>
                <a:gd name="T10" fmla="*/ 3 w 4"/>
                <a:gd name="T11" fmla="*/ 2 h 3"/>
                <a:gd name="T12" fmla="*/ 4 w 4"/>
                <a:gd name="T13" fmla="*/ 2 h 3"/>
                <a:gd name="T14" fmla="*/ 2 w 4"/>
                <a:gd name="T15" fmla="*/ 1 h 3"/>
                <a:gd name="T16" fmla="*/ 1 w 4"/>
                <a:gd name="T17" fmla="*/ 1 h 3"/>
                <a:gd name="T18" fmla="*/ 0 w 4"/>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0" y="0"/>
                  </a:moveTo>
                  <a:cubicBezTo>
                    <a:pt x="0" y="1"/>
                    <a:pt x="0" y="1"/>
                    <a:pt x="0" y="1"/>
                  </a:cubicBezTo>
                  <a:cubicBezTo>
                    <a:pt x="0" y="2"/>
                    <a:pt x="1" y="2"/>
                    <a:pt x="2" y="2"/>
                  </a:cubicBezTo>
                  <a:cubicBezTo>
                    <a:pt x="2" y="2"/>
                    <a:pt x="2" y="2"/>
                    <a:pt x="3" y="2"/>
                  </a:cubicBezTo>
                  <a:cubicBezTo>
                    <a:pt x="3" y="3"/>
                    <a:pt x="3" y="3"/>
                    <a:pt x="3" y="3"/>
                  </a:cubicBezTo>
                  <a:cubicBezTo>
                    <a:pt x="3" y="2"/>
                    <a:pt x="3" y="2"/>
                    <a:pt x="3" y="2"/>
                  </a:cubicBezTo>
                  <a:cubicBezTo>
                    <a:pt x="4" y="2"/>
                    <a:pt x="4" y="2"/>
                    <a:pt x="4" y="2"/>
                  </a:cubicBezTo>
                  <a:cubicBezTo>
                    <a:pt x="3" y="1"/>
                    <a:pt x="2" y="1"/>
                    <a:pt x="2" y="1"/>
                  </a:cubicBezTo>
                  <a:cubicBezTo>
                    <a:pt x="1" y="1"/>
                    <a:pt x="1" y="1"/>
                    <a:pt x="1" y="1"/>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7" name="Freeform 153"/>
            <p:cNvSpPr>
              <a:spLocks noEditPoints="1"/>
            </p:cNvSpPr>
            <p:nvPr/>
          </p:nvSpPr>
          <p:spPr bwMode="auto">
            <a:xfrm>
              <a:off x="4131" y="2462"/>
              <a:ext cx="88" cy="86"/>
            </a:xfrm>
            <a:custGeom>
              <a:avLst/>
              <a:gdLst>
                <a:gd name="T0" fmla="*/ 9 w 37"/>
                <a:gd name="T1" fmla="*/ 28 h 36"/>
                <a:gd name="T2" fmla="*/ 6 w 37"/>
                <a:gd name="T3" fmla="*/ 25 h 36"/>
                <a:gd name="T4" fmla="*/ 25 w 37"/>
                <a:gd name="T5" fmla="*/ 34 h 36"/>
                <a:gd name="T6" fmla="*/ 24 w 37"/>
                <a:gd name="T7" fmla="*/ 34 h 36"/>
                <a:gd name="T8" fmla="*/ 24 w 37"/>
                <a:gd name="T9" fmla="*/ 34 h 36"/>
                <a:gd name="T10" fmla="*/ 23 w 37"/>
                <a:gd name="T11" fmla="*/ 33 h 36"/>
                <a:gd name="T12" fmla="*/ 33 w 37"/>
                <a:gd name="T13" fmla="*/ 10 h 36"/>
                <a:gd name="T14" fmla="*/ 32 w 37"/>
                <a:gd name="T15" fmla="*/ 18 h 36"/>
                <a:gd name="T16" fmla="*/ 5 w 37"/>
                <a:gd name="T17" fmla="*/ 24 h 36"/>
                <a:gd name="T18" fmla="*/ 11 w 37"/>
                <a:gd name="T19" fmla="*/ 3 h 36"/>
                <a:gd name="T20" fmla="*/ 17 w 37"/>
                <a:gd name="T21" fmla="*/ 5 h 36"/>
                <a:gd name="T22" fmla="*/ 16 w 37"/>
                <a:gd name="T23" fmla="*/ 9 h 36"/>
                <a:gd name="T24" fmla="*/ 23 w 37"/>
                <a:gd name="T25" fmla="*/ 9 h 36"/>
                <a:gd name="T26" fmla="*/ 33 w 37"/>
                <a:gd name="T27" fmla="*/ 7 h 36"/>
                <a:gd name="T28" fmla="*/ 26 w 37"/>
                <a:gd name="T29" fmla="*/ 30 h 36"/>
                <a:gd name="T30" fmla="*/ 6 w 37"/>
                <a:gd name="T31" fmla="*/ 24 h 36"/>
                <a:gd name="T32" fmla="*/ 21 w 37"/>
                <a:gd name="T33" fmla="*/ 9 h 36"/>
                <a:gd name="T34" fmla="*/ 19 w 37"/>
                <a:gd name="T35" fmla="*/ 1 h 36"/>
                <a:gd name="T36" fmla="*/ 21 w 37"/>
                <a:gd name="T37" fmla="*/ 1 h 36"/>
                <a:gd name="T38" fmla="*/ 23 w 37"/>
                <a:gd name="T39" fmla="*/ 5 h 36"/>
                <a:gd name="T40" fmla="*/ 21 w 37"/>
                <a:gd name="T41" fmla="*/ 9 h 36"/>
                <a:gd name="T42" fmla="*/ 19 w 37"/>
                <a:gd name="T43" fmla="*/ 0 h 36"/>
                <a:gd name="T44" fmla="*/ 18 w 37"/>
                <a:gd name="T45" fmla="*/ 4 h 36"/>
                <a:gd name="T46" fmla="*/ 12 w 37"/>
                <a:gd name="T47" fmla="*/ 2 h 36"/>
                <a:gd name="T48" fmla="*/ 11 w 37"/>
                <a:gd name="T49" fmla="*/ 2 h 36"/>
                <a:gd name="T50" fmla="*/ 0 w 37"/>
                <a:gd name="T51" fmla="*/ 24 h 36"/>
                <a:gd name="T52" fmla="*/ 5 w 37"/>
                <a:gd name="T53" fmla="*/ 25 h 36"/>
                <a:gd name="T54" fmla="*/ 3 w 37"/>
                <a:gd name="T55" fmla="*/ 28 h 36"/>
                <a:gd name="T56" fmla="*/ 5 w 37"/>
                <a:gd name="T57" fmla="*/ 29 h 36"/>
                <a:gd name="T58" fmla="*/ 23 w 37"/>
                <a:gd name="T59" fmla="*/ 35 h 36"/>
                <a:gd name="T60" fmla="*/ 25 w 37"/>
                <a:gd name="T61" fmla="*/ 36 h 36"/>
                <a:gd name="T62" fmla="*/ 33 w 37"/>
                <a:gd name="T63" fmla="*/ 18 h 36"/>
                <a:gd name="T64" fmla="*/ 37 w 37"/>
                <a:gd name="T65" fmla="*/ 11 h 36"/>
                <a:gd name="T66" fmla="*/ 33 w 37"/>
                <a:gd name="T67" fmla="*/ 9 h 36"/>
                <a:gd name="T68" fmla="*/ 34 w 37"/>
                <a:gd name="T69" fmla="*/ 7 h 36"/>
                <a:gd name="T70" fmla="*/ 35 w 37"/>
                <a:gd name="T71" fmla="*/ 6 h 36"/>
                <a:gd name="T72" fmla="*/ 34 w 37"/>
                <a:gd name="T73" fmla="*/ 6 h 36"/>
                <a:gd name="T74" fmla="*/ 33 w 37"/>
                <a:gd name="T75" fmla="*/ 5 h 36"/>
                <a:gd name="T76" fmla="*/ 25 w 37"/>
                <a:gd name="T77" fmla="*/ 1 h 36"/>
                <a:gd name="T78" fmla="*/ 25 w 37"/>
                <a:gd name="T79" fmla="*/ 1 h 36"/>
                <a:gd name="T80" fmla="*/ 20 w 37"/>
                <a:gd name="T8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7" h="36">
                  <a:moveTo>
                    <a:pt x="23" y="33"/>
                  </a:moveTo>
                  <a:cubicBezTo>
                    <a:pt x="9" y="28"/>
                    <a:pt x="9" y="28"/>
                    <a:pt x="9" y="28"/>
                  </a:cubicBezTo>
                  <a:cubicBezTo>
                    <a:pt x="8" y="28"/>
                    <a:pt x="6" y="27"/>
                    <a:pt x="4" y="27"/>
                  </a:cubicBezTo>
                  <a:cubicBezTo>
                    <a:pt x="6" y="25"/>
                    <a:pt x="6" y="25"/>
                    <a:pt x="6" y="25"/>
                  </a:cubicBezTo>
                  <a:cubicBezTo>
                    <a:pt x="13" y="27"/>
                    <a:pt x="19" y="29"/>
                    <a:pt x="26" y="32"/>
                  </a:cubicBezTo>
                  <a:cubicBezTo>
                    <a:pt x="25" y="34"/>
                    <a:pt x="25" y="34"/>
                    <a:pt x="25" y="34"/>
                  </a:cubicBezTo>
                  <a:cubicBezTo>
                    <a:pt x="25" y="34"/>
                    <a:pt x="25" y="34"/>
                    <a:pt x="25" y="34"/>
                  </a:cubicBezTo>
                  <a:cubicBezTo>
                    <a:pt x="24" y="34"/>
                    <a:pt x="24" y="34"/>
                    <a:pt x="24" y="34"/>
                  </a:cubicBezTo>
                  <a:cubicBezTo>
                    <a:pt x="24" y="34"/>
                    <a:pt x="24" y="34"/>
                    <a:pt x="24" y="34"/>
                  </a:cubicBezTo>
                  <a:cubicBezTo>
                    <a:pt x="24" y="34"/>
                    <a:pt x="24" y="34"/>
                    <a:pt x="24" y="34"/>
                  </a:cubicBezTo>
                  <a:cubicBezTo>
                    <a:pt x="23" y="33"/>
                    <a:pt x="23" y="33"/>
                    <a:pt x="23" y="33"/>
                  </a:cubicBezTo>
                  <a:cubicBezTo>
                    <a:pt x="23" y="33"/>
                    <a:pt x="23" y="33"/>
                    <a:pt x="23" y="33"/>
                  </a:cubicBezTo>
                  <a:moveTo>
                    <a:pt x="28" y="28"/>
                  </a:moveTo>
                  <a:cubicBezTo>
                    <a:pt x="29" y="22"/>
                    <a:pt x="31" y="16"/>
                    <a:pt x="33" y="10"/>
                  </a:cubicBezTo>
                  <a:cubicBezTo>
                    <a:pt x="34" y="11"/>
                    <a:pt x="35" y="11"/>
                    <a:pt x="35" y="11"/>
                  </a:cubicBezTo>
                  <a:cubicBezTo>
                    <a:pt x="34" y="13"/>
                    <a:pt x="33" y="15"/>
                    <a:pt x="32" y="18"/>
                  </a:cubicBezTo>
                  <a:cubicBezTo>
                    <a:pt x="28" y="28"/>
                    <a:pt x="28" y="28"/>
                    <a:pt x="28" y="28"/>
                  </a:cubicBezTo>
                  <a:moveTo>
                    <a:pt x="5" y="24"/>
                  </a:moveTo>
                  <a:cubicBezTo>
                    <a:pt x="4" y="24"/>
                    <a:pt x="2" y="24"/>
                    <a:pt x="1" y="23"/>
                  </a:cubicBezTo>
                  <a:cubicBezTo>
                    <a:pt x="5" y="17"/>
                    <a:pt x="9" y="10"/>
                    <a:pt x="11" y="3"/>
                  </a:cubicBezTo>
                  <a:cubicBezTo>
                    <a:pt x="11" y="3"/>
                    <a:pt x="11" y="3"/>
                    <a:pt x="11" y="3"/>
                  </a:cubicBezTo>
                  <a:cubicBezTo>
                    <a:pt x="14" y="4"/>
                    <a:pt x="16" y="4"/>
                    <a:pt x="17" y="5"/>
                  </a:cubicBezTo>
                  <a:cubicBezTo>
                    <a:pt x="17" y="6"/>
                    <a:pt x="17" y="7"/>
                    <a:pt x="16" y="8"/>
                  </a:cubicBezTo>
                  <a:cubicBezTo>
                    <a:pt x="16" y="9"/>
                    <a:pt x="16" y="9"/>
                    <a:pt x="16" y="9"/>
                  </a:cubicBezTo>
                  <a:cubicBezTo>
                    <a:pt x="17" y="9"/>
                    <a:pt x="20" y="10"/>
                    <a:pt x="21" y="10"/>
                  </a:cubicBezTo>
                  <a:cubicBezTo>
                    <a:pt x="22" y="10"/>
                    <a:pt x="23" y="10"/>
                    <a:pt x="23" y="9"/>
                  </a:cubicBezTo>
                  <a:cubicBezTo>
                    <a:pt x="24" y="9"/>
                    <a:pt x="24" y="8"/>
                    <a:pt x="24" y="6"/>
                  </a:cubicBezTo>
                  <a:cubicBezTo>
                    <a:pt x="27" y="6"/>
                    <a:pt x="30" y="6"/>
                    <a:pt x="33" y="7"/>
                  </a:cubicBezTo>
                  <a:cubicBezTo>
                    <a:pt x="33" y="7"/>
                    <a:pt x="33" y="7"/>
                    <a:pt x="33" y="7"/>
                  </a:cubicBezTo>
                  <a:cubicBezTo>
                    <a:pt x="30" y="14"/>
                    <a:pt x="27" y="22"/>
                    <a:pt x="26" y="30"/>
                  </a:cubicBezTo>
                  <a:cubicBezTo>
                    <a:pt x="20" y="28"/>
                    <a:pt x="13" y="26"/>
                    <a:pt x="6" y="24"/>
                  </a:cubicBezTo>
                  <a:cubicBezTo>
                    <a:pt x="6" y="24"/>
                    <a:pt x="6" y="24"/>
                    <a:pt x="6" y="24"/>
                  </a:cubicBezTo>
                  <a:cubicBezTo>
                    <a:pt x="5" y="24"/>
                    <a:pt x="5" y="24"/>
                    <a:pt x="5" y="24"/>
                  </a:cubicBezTo>
                  <a:moveTo>
                    <a:pt x="21" y="9"/>
                  </a:moveTo>
                  <a:cubicBezTo>
                    <a:pt x="20" y="9"/>
                    <a:pt x="18" y="8"/>
                    <a:pt x="17" y="8"/>
                  </a:cubicBezTo>
                  <a:cubicBezTo>
                    <a:pt x="18" y="6"/>
                    <a:pt x="19" y="3"/>
                    <a:pt x="19" y="1"/>
                  </a:cubicBezTo>
                  <a:cubicBezTo>
                    <a:pt x="20" y="1"/>
                    <a:pt x="20" y="1"/>
                    <a:pt x="20" y="1"/>
                  </a:cubicBezTo>
                  <a:cubicBezTo>
                    <a:pt x="21" y="1"/>
                    <a:pt x="21" y="1"/>
                    <a:pt x="21" y="1"/>
                  </a:cubicBezTo>
                  <a:cubicBezTo>
                    <a:pt x="24" y="2"/>
                    <a:pt x="24" y="2"/>
                    <a:pt x="24" y="2"/>
                  </a:cubicBezTo>
                  <a:cubicBezTo>
                    <a:pt x="24" y="2"/>
                    <a:pt x="23" y="4"/>
                    <a:pt x="23" y="5"/>
                  </a:cubicBezTo>
                  <a:cubicBezTo>
                    <a:pt x="23" y="6"/>
                    <a:pt x="23" y="8"/>
                    <a:pt x="22" y="9"/>
                  </a:cubicBezTo>
                  <a:cubicBezTo>
                    <a:pt x="22" y="9"/>
                    <a:pt x="22" y="9"/>
                    <a:pt x="21" y="9"/>
                  </a:cubicBezTo>
                  <a:moveTo>
                    <a:pt x="20" y="0"/>
                  </a:moveTo>
                  <a:cubicBezTo>
                    <a:pt x="20" y="0"/>
                    <a:pt x="19" y="0"/>
                    <a:pt x="19" y="0"/>
                  </a:cubicBezTo>
                  <a:cubicBezTo>
                    <a:pt x="19" y="0"/>
                    <a:pt x="18" y="1"/>
                    <a:pt x="18" y="1"/>
                  </a:cubicBezTo>
                  <a:cubicBezTo>
                    <a:pt x="18" y="2"/>
                    <a:pt x="18" y="3"/>
                    <a:pt x="18" y="4"/>
                  </a:cubicBezTo>
                  <a:cubicBezTo>
                    <a:pt x="16" y="3"/>
                    <a:pt x="14" y="3"/>
                    <a:pt x="12" y="2"/>
                  </a:cubicBezTo>
                  <a:cubicBezTo>
                    <a:pt x="12" y="2"/>
                    <a:pt x="12" y="2"/>
                    <a:pt x="12" y="2"/>
                  </a:cubicBezTo>
                  <a:cubicBezTo>
                    <a:pt x="11" y="2"/>
                    <a:pt x="11" y="2"/>
                    <a:pt x="11" y="2"/>
                  </a:cubicBezTo>
                  <a:cubicBezTo>
                    <a:pt x="11" y="2"/>
                    <a:pt x="11" y="2"/>
                    <a:pt x="11" y="2"/>
                  </a:cubicBezTo>
                  <a:cubicBezTo>
                    <a:pt x="8" y="10"/>
                    <a:pt x="4" y="17"/>
                    <a:pt x="0" y="23"/>
                  </a:cubicBezTo>
                  <a:cubicBezTo>
                    <a:pt x="0" y="24"/>
                    <a:pt x="0" y="24"/>
                    <a:pt x="0" y="24"/>
                  </a:cubicBezTo>
                  <a:cubicBezTo>
                    <a:pt x="0" y="24"/>
                    <a:pt x="0" y="24"/>
                    <a:pt x="0" y="24"/>
                  </a:cubicBezTo>
                  <a:cubicBezTo>
                    <a:pt x="2" y="25"/>
                    <a:pt x="3" y="25"/>
                    <a:pt x="5" y="25"/>
                  </a:cubicBezTo>
                  <a:cubicBezTo>
                    <a:pt x="3" y="28"/>
                    <a:pt x="3" y="28"/>
                    <a:pt x="3" y="28"/>
                  </a:cubicBezTo>
                  <a:cubicBezTo>
                    <a:pt x="3" y="28"/>
                    <a:pt x="3" y="28"/>
                    <a:pt x="3" y="28"/>
                  </a:cubicBezTo>
                  <a:cubicBezTo>
                    <a:pt x="4" y="29"/>
                    <a:pt x="4" y="29"/>
                    <a:pt x="4" y="29"/>
                  </a:cubicBezTo>
                  <a:cubicBezTo>
                    <a:pt x="4" y="29"/>
                    <a:pt x="4" y="29"/>
                    <a:pt x="5" y="29"/>
                  </a:cubicBezTo>
                  <a:cubicBezTo>
                    <a:pt x="6" y="29"/>
                    <a:pt x="7" y="29"/>
                    <a:pt x="9" y="29"/>
                  </a:cubicBezTo>
                  <a:cubicBezTo>
                    <a:pt x="23" y="35"/>
                    <a:pt x="23" y="35"/>
                    <a:pt x="23" y="35"/>
                  </a:cubicBezTo>
                  <a:cubicBezTo>
                    <a:pt x="24" y="35"/>
                    <a:pt x="25" y="35"/>
                    <a:pt x="25" y="36"/>
                  </a:cubicBezTo>
                  <a:cubicBezTo>
                    <a:pt x="25" y="36"/>
                    <a:pt x="25" y="36"/>
                    <a:pt x="25" y="36"/>
                  </a:cubicBezTo>
                  <a:cubicBezTo>
                    <a:pt x="26" y="35"/>
                    <a:pt x="26" y="35"/>
                    <a:pt x="26" y="35"/>
                  </a:cubicBezTo>
                  <a:cubicBezTo>
                    <a:pt x="33" y="18"/>
                    <a:pt x="33" y="18"/>
                    <a:pt x="33" y="18"/>
                  </a:cubicBezTo>
                  <a:cubicBezTo>
                    <a:pt x="34" y="16"/>
                    <a:pt x="35" y="13"/>
                    <a:pt x="37" y="11"/>
                  </a:cubicBezTo>
                  <a:cubicBezTo>
                    <a:pt x="37" y="11"/>
                    <a:pt x="37" y="11"/>
                    <a:pt x="37" y="11"/>
                  </a:cubicBezTo>
                  <a:cubicBezTo>
                    <a:pt x="37" y="10"/>
                    <a:pt x="37" y="10"/>
                    <a:pt x="37" y="10"/>
                  </a:cubicBezTo>
                  <a:cubicBezTo>
                    <a:pt x="35" y="10"/>
                    <a:pt x="34" y="10"/>
                    <a:pt x="33" y="9"/>
                  </a:cubicBezTo>
                  <a:cubicBezTo>
                    <a:pt x="34" y="8"/>
                    <a:pt x="34" y="8"/>
                    <a:pt x="34" y="7"/>
                  </a:cubicBezTo>
                  <a:cubicBezTo>
                    <a:pt x="34" y="7"/>
                    <a:pt x="34" y="7"/>
                    <a:pt x="34" y="7"/>
                  </a:cubicBezTo>
                  <a:cubicBezTo>
                    <a:pt x="35" y="7"/>
                    <a:pt x="35" y="7"/>
                    <a:pt x="35" y="7"/>
                  </a:cubicBezTo>
                  <a:cubicBezTo>
                    <a:pt x="35" y="6"/>
                    <a:pt x="35" y="6"/>
                    <a:pt x="35" y="6"/>
                  </a:cubicBezTo>
                  <a:cubicBezTo>
                    <a:pt x="34" y="6"/>
                    <a:pt x="34" y="6"/>
                    <a:pt x="34" y="6"/>
                  </a:cubicBezTo>
                  <a:cubicBezTo>
                    <a:pt x="34" y="6"/>
                    <a:pt x="34" y="6"/>
                    <a:pt x="34" y="6"/>
                  </a:cubicBezTo>
                  <a:cubicBezTo>
                    <a:pt x="34" y="6"/>
                    <a:pt x="34" y="6"/>
                    <a:pt x="34" y="6"/>
                  </a:cubicBezTo>
                  <a:cubicBezTo>
                    <a:pt x="33" y="5"/>
                    <a:pt x="33" y="5"/>
                    <a:pt x="33" y="5"/>
                  </a:cubicBezTo>
                  <a:cubicBezTo>
                    <a:pt x="30" y="5"/>
                    <a:pt x="27" y="5"/>
                    <a:pt x="24" y="5"/>
                  </a:cubicBezTo>
                  <a:cubicBezTo>
                    <a:pt x="25" y="3"/>
                    <a:pt x="25" y="2"/>
                    <a:pt x="25" y="1"/>
                  </a:cubicBezTo>
                  <a:cubicBezTo>
                    <a:pt x="25" y="1"/>
                    <a:pt x="25" y="1"/>
                    <a:pt x="25" y="1"/>
                  </a:cubicBezTo>
                  <a:cubicBezTo>
                    <a:pt x="25" y="1"/>
                    <a:pt x="25" y="1"/>
                    <a:pt x="25" y="1"/>
                  </a:cubicBezTo>
                  <a:cubicBezTo>
                    <a:pt x="21" y="0"/>
                    <a:pt x="21" y="0"/>
                    <a:pt x="21" y="0"/>
                  </a:cubicBezTo>
                  <a:cubicBezTo>
                    <a:pt x="21" y="0"/>
                    <a:pt x="20" y="0"/>
                    <a:pt x="2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8" name="Freeform 154"/>
            <p:cNvSpPr>
              <a:spLocks noEditPoints="1"/>
            </p:cNvSpPr>
            <p:nvPr/>
          </p:nvSpPr>
          <p:spPr bwMode="auto">
            <a:xfrm>
              <a:off x="3917" y="2320"/>
              <a:ext cx="115" cy="104"/>
            </a:xfrm>
            <a:custGeom>
              <a:avLst/>
              <a:gdLst>
                <a:gd name="T0" fmla="*/ 47 w 48"/>
                <a:gd name="T1" fmla="*/ 29 h 44"/>
                <a:gd name="T2" fmla="*/ 42 w 48"/>
                <a:gd name="T3" fmla="*/ 42 h 44"/>
                <a:gd name="T4" fmla="*/ 41 w 48"/>
                <a:gd name="T5" fmla="*/ 32 h 44"/>
                <a:gd name="T6" fmla="*/ 39 w 48"/>
                <a:gd name="T7" fmla="*/ 28 h 44"/>
                <a:gd name="T8" fmla="*/ 34 w 48"/>
                <a:gd name="T9" fmla="*/ 32 h 44"/>
                <a:gd name="T10" fmla="*/ 39 w 48"/>
                <a:gd name="T11" fmla="*/ 22 h 44"/>
                <a:gd name="T12" fmla="*/ 39 w 48"/>
                <a:gd name="T13" fmla="*/ 28 h 44"/>
                <a:gd name="T14" fmla="*/ 30 w 48"/>
                <a:gd name="T15" fmla="*/ 23 h 44"/>
                <a:gd name="T16" fmla="*/ 35 w 48"/>
                <a:gd name="T17" fmla="*/ 24 h 44"/>
                <a:gd name="T18" fmla="*/ 26 w 48"/>
                <a:gd name="T19" fmla="*/ 25 h 44"/>
                <a:gd name="T20" fmla="*/ 31 w 48"/>
                <a:gd name="T21" fmla="*/ 14 h 44"/>
                <a:gd name="T22" fmla="*/ 26 w 48"/>
                <a:gd name="T23" fmla="*/ 25 h 44"/>
                <a:gd name="T24" fmla="*/ 28 w 48"/>
                <a:gd name="T25" fmla="*/ 14 h 44"/>
                <a:gd name="T26" fmla="*/ 22 w 48"/>
                <a:gd name="T27" fmla="*/ 18 h 44"/>
                <a:gd name="T28" fmla="*/ 18 w 48"/>
                <a:gd name="T29" fmla="*/ 13 h 44"/>
                <a:gd name="T30" fmla="*/ 23 w 48"/>
                <a:gd name="T31" fmla="*/ 14 h 44"/>
                <a:gd name="T32" fmla="*/ 22 w 48"/>
                <a:gd name="T33" fmla="*/ 8 h 44"/>
                <a:gd name="T34" fmla="*/ 17 w 48"/>
                <a:gd name="T35" fmla="*/ 12 h 44"/>
                <a:gd name="T36" fmla="*/ 16 w 48"/>
                <a:gd name="T37" fmla="*/ 8 h 44"/>
                <a:gd name="T38" fmla="*/ 2 w 48"/>
                <a:gd name="T39" fmla="*/ 6 h 44"/>
                <a:gd name="T40" fmla="*/ 9 w 48"/>
                <a:gd name="T41" fmla="*/ 8 h 44"/>
                <a:gd name="T42" fmla="*/ 10 w 48"/>
                <a:gd name="T43" fmla="*/ 13 h 44"/>
                <a:gd name="T44" fmla="*/ 17 w 48"/>
                <a:gd name="T45" fmla="*/ 18 h 44"/>
                <a:gd name="T46" fmla="*/ 17 w 48"/>
                <a:gd name="T47" fmla="*/ 19 h 44"/>
                <a:gd name="T48" fmla="*/ 18 w 48"/>
                <a:gd name="T49" fmla="*/ 19 h 44"/>
                <a:gd name="T50" fmla="*/ 25 w 48"/>
                <a:gd name="T51" fmla="*/ 22 h 44"/>
                <a:gd name="T52" fmla="*/ 30 w 48"/>
                <a:gd name="T53" fmla="*/ 26 h 44"/>
                <a:gd name="T54" fmla="*/ 33 w 48"/>
                <a:gd name="T55" fmla="*/ 33 h 44"/>
                <a:gd name="T56" fmla="*/ 41 w 48"/>
                <a:gd name="T57" fmla="*/ 33 h 44"/>
                <a:gd name="T58" fmla="*/ 10 w 48"/>
                <a:gd name="T59" fmla="*/ 11 h 44"/>
                <a:gd name="T60" fmla="*/ 16 w 48"/>
                <a:gd name="T61" fmla="*/ 4 h 44"/>
                <a:gd name="T62" fmla="*/ 2 w 48"/>
                <a:gd name="T63" fmla="*/ 5 h 44"/>
                <a:gd name="T64" fmla="*/ 14 w 48"/>
                <a:gd name="T65" fmla="*/ 1 h 44"/>
                <a:gd name="T66" fmla="*/ 2 w 48"/>
                <a:gd name="T67" fmla="*/ 5 h 44"/>
                <a:gd name="T68" fmla="*/ 13 w 48"/>
                <a:gd name="T69" fmla="*/ 0 h 44"/>
                <a:gd name="T70" fmla="*/ 1 w 48"/>
                <a:gd name="T71" fmla="*/ 5 h 44"/>
                <a:gd name="T72" fmla="*/ 1 w 48"/>
                <a:gd name="T73" fmla="*/ 24 h 44"/>
                <a:gd name="T74" fmla="*/ 23 w 48"/>
                <a:gd name="T75" fmla="*/ 43 h 44"/>
                <a:gd name="T76" fmla="*/ 42 w 48"/>
                <a:gd name="T77" fmla="*/ 44 h 44"/>
                <a:gd name="T78" fmla="*/ 43 w 48"/>
                <a:gd name="T79" fmla="*/ 43 h 44"/>
                <a:gd name="T80" fmla="*/ 48 w 48"/>
                <a:gd name="T81" fmla="*/ 36 h 44"/>
                <a:gd name="T82" fmla="*/ 48 w 48"/>
                <a:gd name="T83" fmla="*/ 27 h 44"/>
                <a:gd name="T84" fmla="*/ 47 w 48"/>
                <a:gd name="T85" fmla="*/ 27 h 44"/>
                <a:gd name="T86" fmla="*/ 40 w 48"/>
                <a:gd name="T87" fmla="*/ 27 h 44"/>
                <a:gd name="T88" fmla="*/ 40 w 48"/>
                <a:gd name="T89" fmla="*/ 20 h 44"/>
                <a:gd name="T90" fmla="*/ 39 w 48"/>
                <a:gd name="T91" fmla="*/ 20 h 44"/>
                <a:gd name="T92" fmla="*/ 32 w 48"/>
                <a:gd name="T93" fmla="*/ 13 h 44"/>
                <a:gd name="T94" fmla="*/ 31 w 48"/>
                <a:gd name="T95" fmla="*/ 13 h 44"/>
                <a:gd name="T96" fmla="*/ 24 w 48"/>
                <a:gd name="T97" fmla="*/ 13 h 44"/>
                <a:gd name="T98" fmla="*/ 24 w 48"/>
                <a:gd name="T99" fmla="*/ 7 h 44"/>
                <a:gd name="T100" fmla="*/ 24 w 48"/>
                <a:gd name="T101" fmla="*/ 7 h 44"/>
                <a:gd name="T102" fmla="*/ 17 w 48"/>
                <a:gd name="T103" fmla="*/ 7 h 44"/>
                <a:gd name="T104" fmla="*/ 17 w 48"/>
                <a:gd name="T10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 h="44">
                  <a:moveTo>
                    <a:pt x="42" y="42"/>
                  </a:moveTo>
                  <a:cubicBezTo>
                    <a:pt x="42" y="33"/>
                    <a:pt x="42" y="33"/>
                    <a:pt x="42" y="33"/>
                  </a:cubicBezTo>
                  <a:cubicBezTo>
                    <a:pt x="42" y="32"/>
                    <a:pt x="43" y="32"/>
                    <a:pt x="43" y="31"/>
                  </a:cubicBezTo>
                  <a:cubicBezTo>
                    <a:pt x="44" y="30"/>
                    <a:pt x="45" y="29"/>
                    <a:pt x="47" y="29"/>
                  </a:cubicBezTo>
                  <a:cubicBezTo>
                    <a:pt x="47" y="30"/>
                    <a:pt x="47" y="31"/>
                    <a:pt x="47" y="32"/>
                  </a:cubicBezTo>
                  <a:cubicBezTo>
                    <a:pt x="47" y="34"/>
                    <a:pt x="47" y="35"/>
                    <a:pt x="47" y="36"/>
                  </a:cubicBezTo>
                  <a:cubicBezTo>
                    <a:pt x="47" y="37"/>
                    <a:pt x="47" y="37"/>
                    <a:pt x="47" y="37"/>
                  </a:cubicBezTo>
                  <a:cubicBezTo>
                    <a:pt x="45" y="39"/>
                    <a:pt x="44" y="41"/>
                    <a:pt x="42" y="42"/>
                  </a:cubicBezTo>
                  <a:moveTo>
                    <a:pt x="42" y="28"/>
                  </a:moveTo>
                  <a:cubicBezTo>
                    <a:pt x="43" y="28"/>
                    <a:pt x="44" y="28"/>
                    <a:pt x="45" y="28"/>
                  </a:cubicBezTo>
                  <a:cubicBezTo>
                    <a:pt x="44" y="29"/>
                    <a:pt x="44" y="30"/>
                    <a:pt x="43" y="31"/>
                  </a:cubicBezTo>
                  <a:cubicBezTo>
                    <a:pt x="42" y="31"/>
                    <a:pt x="42" y="32"/>
                    <a:pt x="41" y="32"/>
                  </a:cubicBezTo>
                  <a:cubicBezTo>
                    <a:pt x="39" y="33"/>
                    <a:pt x="38" y="33"/>
                    <a:pt x="36" y="33"/>
                  </a:cubicBezTo>
                  <a:cubicBezTo>
                    <a:pt x="36" y="33"/>
                    <a:pt x="36" y="33"/>
                    <a:pt x="35" y="33"/>
                  </a:cubicBezTo>
                  <a:cubicBezTo>
                    <a:pt x="36" y="32"/>
                    <a:pt x="38" y="30"/>
                    <a:pt x="39" y="29"/>
                  </a:cubicBezTo>
                  <a:cubicBezTo>
                    <a:pt x="39" y="28"/>
                    <a:pt x="39" y="28"/>
                    <a:pt x="39" y="28"/>
                  </a:cubicBezTo>
                  <a:cubicBezTo>
                    <a:pt x="40" y="28"/>
                    <a:pt x="40" y="28"/>
                    <a:pt x="40" y="28"/>
                  </a:cubicBezTo>
                  <a:cubicBezTo>
                    <a:pt x="41" y="28"/>
                    <a:pt x="41" y="28"/>
                    <a:pt x="41" y="28"/>
                  </a:cubicBezTo>
                  <a:cubicBezTo>
                    <a:pt x="41" y="28"/>
                    <a:pt x="42" y="28"/>
                    <a:pt x="42" y="28"/>
                  </a:cubicBezTo>
                  <a:moveTo>
                    <a:pt x="34" y="32"/>
                  </a:moveTo>
                  <a:cubicBezTo>
                    <a:pt x="34" y="30"/>
                    <a:pt x="34" y="30"/>
                    <a:pt x="34" y="28"/>
                  </a:cubicBezTo>
                  <a:cubicBezTo>
                    <a:pt x="34" y="28"/>
                    <a:pt x="34" y="27"/>
                    <a:pt x="34" y="26"/>
                  </a:cubicBezTo>
                  <a:cubicBezTo>
                    <a:pt x="35" y="26"/>
                    <a:pt x="35" y="25"/>
                    <a:pt x="36" y="24"/>
                  </a:cubicBezTo>
                  <a:cubicBezTo>
                    <a:pt x="37" y="23"/>
                    <a:pt x="38" y="23"/>
                    <a:pt x="39" y="22"/>
                  </a:cubicBezTo>
                  <a:cubicBezTo>
                    <a:pt x="39" y="23"/>
                    <a:pt x="39" y="23"/>
                    <a:pt x="39" y="24"/>
                  </a:cubicBezTo>
                  <a:cubicBezTo>
                    <a:pt x="39" y="25"/>
                    <a:pt x="39" y="26"/>
                    <a:pt x="39" y="28"/>
                  </a:cubicBezTo>
                  <a:cubicBezTo>
                    <a:pt x="39" y="28"/>
                    <a:pt x="39" y="28"/>
                    <a:pt x="39" y="28"/>
                  </a:cubicBezTo>
                  <a:cubicBezTo>
                    <a:pt x="39" y="28"/>
                    <a:pt x="39" y="28"/>
                    <a:pt x="39" y="28"/>
                  </a:cubicBezTo>
                  <a:cubicBezTo>
                    <a:pt x="38" y="29"/>
                    <a:pt x="38" y="29"/>
                    <a:pt x="38" y="29"/>
                  </a:cubicBezTo>
                  <a:cubicBezTo>
                    <a:pt x="37" y="30"/>
                    <a:pt x="36" y="31"/>
                    <a:pt x="34" y="32"/>
                  </a:cubicBezTo>
                  <a:moveTo>
                    <a:pt x="27" y="25"/>
                  </a:moveTo>
                  <a:cubicBezTo>
                    <a:pt x="28" y="25"/>
                    <a:pt x="29" y="24"/>
                    <a:pt x="30" y="23"/>
                  </a:cubicBezTo>
                  <a:cubicBezTo>
                    <a:pt x="31" y="22"/>
                    <a:pt x="32" y="22"/>
                    <a:pt x="32" y="21"/>
                  </a:cubicBezTo>
                  <a:cubicBezTo>
                    <a:pt x="33" y="21"/>
                    <a:pt x="34" y="21"/>
                    <a:pt x="36" y="21"/>
                  </a:cubicBezTo>
                  <a:cubicBezTo>
                    <a:pt x="36" y="21"/>
                    <a:pt x="37" y="21"/>
                    <a:pt x="38" y="21"/>
                  </a:cubicBezTo>
                  <a:cubicBezTo>
                    <a:pt x="37" y="22"/>
                    <a:pt x="36" y="23"/>
                    <a:pt x="35" y="24"/>
                  </a:cubicBezTo>
                  <a:cubicBezTo>
                    <a:pt x="34" y="24"/>
                    <a:pt x="34" y="25"/>
                    <a:pt x="33" y="25"/>
                  </a:cubicBezTo>
                  <a:cubicBezTo>
                    <a:pt x="32" y="25"/>
                    <a:pt x="31" y="25"/>
                    <a:pt x="30" y="25"/>
                  </a:cubicBezTo>
                  <a:cubicBezTo>
                    <a:pt x="29" y="25"/>
                    <a:pt x="28" y="25"/>
                    <a:pt x="27" y="25"/>
                  </a:cubicBezTo>
                  <a:moveTo>
                    <a:pt x="26" y="25"/>
                  </a:moveTo>
                  <a:cubicBezTo>
                    <a:pt x="26" y="24"/>
                    <a:pt x="26" y="23"/>
                    <a:pt x="26" y="22"/>
                  </a:cubicBezTo>
                  <a:cubicBezTo>
                    <a:pt x="26" y="21"/>
                    <a:pt x="26" y="20"/>
                    <a:pt x="26" y="19"/>
                  </a:cubicBezTo>
                  <a:cubicBezTo>
                    <a:pt x="26" y="18"/>
                    <a:pt x="27" y="18"/>
                    <a:pt x="27" y="17"/>
                  </a:cubicBezTo>
                  <a:cubicBezTo>
                    <a:pt x="28" y="16"/>
                    <a:pt x="29" y="15"/>
                    <a:pt x="31" y="14"/>
                  </a:cubicBezTo>
                  <a:cubicBezTo>
                    <a:pt x="31" y="15"/>
                    <a:pt x="31" y="16"/>
                    <a:pt x="31" y="17"/>
                  </a:cubicBezTo>
                  <a:cubicBezTo>
                    <a:pt x="31" y="19"/>
                    <a:pt x="31" y="20"/>
                    <a:pt x="31" y="21"/>
                  </a:cubicBezTo>
                  <a:cubicBezTo>
                    <a:pt x="30" y="21"/>
                    <a:pt x="30" y="22"/>
                    <a:pt x="29" y="22"/>
                  </a:cubicBezTo>
                  <a:cubicBezTo>
                    <a:pt x="28" y="23"/>
                    <a:pt x="27" y="24"/>
                    <a:pt x="26" y="25"/>
                  </a:cubicBezTo>
                  <a:moveTo>
                    <a:pt x="20" y="18"/>
                  </a:moveTo>
                  <a:cubicBezTo>
                    <a:pt x="21" y="17"/>
                    <a:pt x="23" y="15"/>
                    <a:pt x="23" y="15"/>
                  </a:cubicBezTo>
                  <a:cubicBezTo>
                    <a:pt x="24" y="15"/>
                    <a:pt x="24" y="15"/>
                    <a:pt x="24" y="14"/>
                  </a:cubicBezTo>
                  <a:cubicBezTo>
                    <a:pt x="25" y="14"/>
                    <a:pt x="27" y="14"/>
                    <a:pt x="28" y="14"/>
                  </a:cubicBezTo>
                  <a:cubicBezTo>
                    <a:pt x="29" y="14"/>
                    <a:pt x="29" y="14"/>
                    <a:pt x="29" y="14"/>
                  </a:cubicBezTo>
                  <a:cubicBezTo>
                    <a:pt x="28" y="15"/>
                    <a:pt x="28" y="16"/>
                    <a:pt x="27" y="16"/>
                  </a:cubicBezTo>
                  <a:cubicBezTo>
                    <a:pt x="26" y="17"/>
                    <a:pt x="25" y="18"/>
                    <a:pt x="25" y="18"/>
                  </a:cubicBezTo>
                  <a:cubicBezTo>
                    <a:pt x="24" y="18"/>
                    <a:pt x="23" y="18"/>
                    <a:pt x="22" y="18"/>
                  </a:cubicBezTo>
                  <a:cubicBezTo>
                    <a:pt x="21" y="18"/>
                    <a:pt x="21" y="18"/>
                    <a:pt x="20" y="18"/>
                  </a:cubicBezTo>
                  <a:moveTo>
                    <a:pt x="18" y="18"/>
                  </a:moveTo>
                  <a:cubicBezTo>
                    <a:pt x="18" y="16"/>
                    <a:pt x="18" y="15"/>
                    <a:pt x="18" y="13"/>
                  </a:cubicBezTo>
                  <a:cubicBezTo>
                    <a:pt x="18" y="13"/>
                    <a:pt x="18" y="13"/>
                    <a:pt x="18" y="13"/>
                  </a:cubicBezTo>
                  <a:cubicBezTo>
                    <a:pt x="19" y="12"/>
                    <a:pt x="19" y="12"/>
                    <a:pt x="20" y="11"/>
                  </a:cubicBezTo>
                  <a:cubicBezTo>
                    <a:pt x="21" y="10"/>
                    <a:pt x="22" y="9"/>
                    <a:pt x="23" y="8"/>
                  </a:cubicBezTo>
                  <a:cubicBezTo>
                    <a:pt x="23" y="9"/>
                    <a:pt x="23" y="10"/>
                    <a:pt x="23" y="11"/>
                  </a:cubicBezTo>
                  <a:cubicBezTo>
                    <a:pt x="23" y="12"/>
                    <a:pt x="23" y="13"/>
                    <a:pt x="23" y="14"/>
                  </a:cubicBezTo>
                  <a:cubicBezTo>
                    <a:pt x="22" y="14"/>
                    <a:pt x="22" y="14"/>
                    <a:pt x="22" y="14"/>
                  </a:cubicBezTo>
                  <a:cubicBezTo>
                    <a:pt x="21" y="15"/>
                    <a:pt x="20" y="17"/>
                    <a:pt x="18" y="18"/>
                  </a:cubicBezTo>
                  <a:moveTo>
                    <a:pt x="17" y="8"/>
                  </a:moveTo>
                  <a:cubicBezTo>
                    <a:pt x="18" y="8"/>
                    <a:pt x="20" y="8"/>
                    <a:pt x="22" y="8"/>
                  </a:cubicBezTo>
                  <a:cubicBezTo>
                    <a:pt x="22" y="8"/>
                    <a:pt x="22" y="8"/>
                    <a:pt x="22" y="8"/>
                  </a:cubicBezTo>
                  <a:cubicBezTo>
                    <a:pt x="21" y="9"/>
                    <a:pt x="20" y="9"/>
                    <a:pt x="19" y="10"/>
                  </a:cubicBezTo>
                  <a:cubicBezTo>
                    <a:pt x="19" y="11"/>
                    <a:pt x="18" y="11"/>
                    <a:pt x="17" y="12"/>
                  </a:cubicBezTo>
                  <a:cubicBezTo>
                    <a:pt x="17" y="12"/>
                    <a:pt x="17" y="12"/>
                    <a:pt x="17" y="12"/>
                  </a:cubicBezTo>
                  <a:cubicBezTo>
                    <a:pt x="16" y="12"/>
                    <a:pt x="14" y="11"/>
                    <a:pt x="13" y="11"/>
                  </a:cubicBezTo>
                  <a:cubicBezTo>
                    <a:pt x="12" y="11"/>
                    <a:pt x="12" y="11"/>
                    <a:pt x="11" y="12"/>
                  </a:cubicBezTo>
                  <a:cubicBezTo>
                    <a:pt x="12" y="11"/>
                    <a:pt x="14" y="10"/>
                    <a:pt x="15" y="9"/>
                  </a:cubicBezTo>
                  <a:cubicBezTo>
                    <a:pt x="15" y="9"/>
                    <a:pt x="16" y="8"/>
                    <a:pt x="16" y="8"/>
                  </a:cubicBezTo>
                  <a:cubicBezTo>
                    <a:pt x="16" y="8"/>
                    <a:pt x="17" y="8"/>
                    <a:pt x="17" y="8"/>
                  </a:cubicBezTo>
                  <a:moveTo>
                    <a:pt x="2" y="43"/>
                  </a:moveTo>
                  <a:cubicBezTo>
                    <a:pt x="2" y="35"/>
                    <a:pt x="2" y="30"/>
                    <a:pt x="2" y="24"/>
                  </a:cubicBezTo>
                  <a:cubicBezTo>
                    <a:pt x="1" y="19"/>
                    <a:pt x="1" y="14"/>
                    <a:pt x="2" y="6"/>
                  </a:cubicBezTo>
                  <a:cubicBezTo>
                    <a:pt x="2" y="6"/>
                    <a:pt x="3" y="6"/>
                    <a:pt x="4" y="6"/>
                  </a:cubicBezTo>
                  <a:cubicBezTo>
                    <a:pt x="5" y="6"/>
                    <a:pt x="6" y="6"/>
                    <a:pt x="7" y="6"/>
                  </a:cubicBezTo>
                  <a:cubicBezTo>
                    <a:pt x="8" y="6"/>
                    <a:pt x="8" y="6"/>
                    <a:pt x="9" y="6"/>
                  </a:cubicBezTo>
                  <a:cubicBezTo>
                    <a:pt x="9" y="7"/>
                    <a:pt x="9" y="7"/>
                    <a:pt x="9" y="8"/>
                  </a:cubicBezTo>
                  <a:cubicBezTo>
                    <a:pt x="9" y="9"/>
                    <a:pt x="9" y="10"/>
                    <a:pt x="10" y="12"/>
                  </a:cubicBezTo>
                  <a:cubicBezTo>
                    <a:pt x="10" y="12"/>
                    <a:pt x="10" y="12"/>
                    <a:pt x="10" y="12"/>
                  </a:cubicBezTo>
                  <a:cubicBezTo>
                    <a:pt x="10" y="13"/>
                    <a:pt x="10" y="13"/>
                    <a:pt x="10" y="13"/>
                  </a:cubicBezTo>
                  <a:cubicBezTo>
                    <a:pt x="10" y="13"/>
                    <a:pt x="10" y="13"/>
                    <a:pt x="10" y="13"/>
                  </a:cubicBezTo>
                  <a:cubicBezTo>
                    <a:pt x="10" y="13"/>
                    <a:pt x="10" y="13"/>
                    <a:pt x="10" y="13"/>
                  </a:cubicBezTo>
                  <a:cubicBezTo>
                    <a:pt x="11" y="12"/>
                    <a:pt x="12" y="12"/>
                    <a:pt x="13" y="12"/>
                  </a:cubicBezTo>
                  <a:cubicBezTo>
                    <a:pt x="14" y="12"/>
                    <a:pt x="15" y="13"/>
                    <a:pt x="17" y="13"/>
                  </a:cubicBezTo>
                  <a:cubicBezTo>
                    <a:pt x="17" y="15"/>
                    <a:pt x="17" y="16"/>
                    <a:pt x="17" y="18"/>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8" y="19"/>
                    <a:pt x="18" y="19"/>
                    <a:pt x="18" y="19"/>
                  </a:cubicBezTo>
                  <a:cubicBezTo>
                    <a:pt x="18" y="19"/>
                    <a:pt x="18" y="19"/>
                    <a:pt x="18" y="19"/>
                  </a:cubicBezTo>
                  <a:cubicBezTo>
                    <a:pt x="18" y="19"/>
                    <a:pt x="18" y="19"/>
                    <a:pt x="18" y="19"/>
                  </a:cubicBezTo>
                  <a:cubicBezTo>
                    <a:pt x="18" y="19"/>
                    <a:pt x="18" y="19"/>
                    <a:pt x="18" y="19"/>
                  </a:cubicBezTo>
                  <a:cubicBezTo>
                    <a:pt x="19" y="19"/>
                    <a:pt x="21" y="19"/>
                    <a:pt x="22" y="19"/>
                  </a:cubicBezTo>
                  <a:cubicBezTo>
                    <a:pt x="23" y="19"/>
                    <a:pt x="24" y="19"/>
                    <a:pt x="25" y="19"/>
                  </a:cubicBezTo>
                  <a:cubicBezTo>
                    <a:pt x="25" y="20"/>
                    <a:pt x="25" y="21"/>
                    <a:pt x="25" y="22"/>
                  </a:cubicBezTo>
                  <a:cubicBezTo>
                    <a:pt x="25" y="23"/>
                    <a:pt x="25" y="24"/>
                    <a:pt x="25" y="26"/>
                  </a:cubicBezTo>
                  <a:cubicBezTo>
                    <a:pt x="25" y="26"/>
                    <a:pt x="25" y="26"/>
                    <a:pt x="25" y="26"/>
                  </a:cubicBezTo>
                  <a:cubicBezTo>
                    <a:pt x="26" y="26"/>
                    <a:pt x="26" y="26"/>
                    <a:pt x="26" y="26"/>
                  </a:cubicBezTo>
                  <a:cubicBezTo>
                    <a:pt x="27" y="26"/>
                    <a:pt x="28" y="26"/>
                    <a:pt x="30" y="26"/>
                  </a:cubicBezTo>
                  <a:cubicBezTo>
                    <a:pt x="31" y="26"/>
                    <a:pt x="32" y="26"/>
                    <a:pt x="33" y="26"/>
                  </a:cubicBezTo>
                  <a:cubicBezTo>
                    <a:pt x="33" y="27"/>
                    <a:pt x="33" y="28"/>
                    <a:pt x="33" y="29"/>
                  </a:cubicBezTo>
                  <a:cubicBezTo>
                    <a:pt x="33" y="30"/>
                    <a:pt x="33" y="31"/>
                    <a:pt x="33" y="33"/>
                  </a:cubicBezTo>
                  <a:cubicBezTo>
                    <a:pt x="33" y="33"/>
                    <a:pt x="33" y="33"/>
                    <a:pt x="33" y="33"/>
                  </a:cubicBezTo>
                  <a:cubicBezTo>
                    <a:pt x="34" y="33"/>
                    <a:pt x="34" y="33"/>
                    <a:pt x="34" y="33"/>
                  </a:cubicBezTo>
                  <a:cubicBezTo>
                    <a:pt x="34" y="34"/>
                    <a:pt x="34" y="34"/>
                    <a:pt x="34" y="34"/>
                  </a:cubicBezTo>
                  <a:cubicBezTo>
                    <a:pt x="35" y="34"/>
                    <a:pt x="36" y="34"/>
                    <a:pt x="36" y="34"/>
                  </a:cubicBezTo>
                  <a:cubicBezTo>
                    <a:pt x="38" y="34"/>
                    <a:pt x="39" y="34"/>
                    <a:pt x="41" y="33"/>
                  </a:cubicBezTo>
                  <a:cubicBezTo>
                    <a:pt x="41" y="43"/>
                    <a:pt x="41" y="43"/>
                    <a:pt x="41" y="43"/>
                  </a:cubicBezTo>
                  <a:cubicBezTo>
                    <a:pt x="35" y="42"/>
                    <a:pt x="29" y="42"/>
                    <a:pt x="23" y="42"/>
                  </a:cubicBezTo>
                  <a:cubicBezTo>
                    <a:pt x="17" y="42"/>
                    <a:pt x="10" y="42"/>
                    <a:pt x="2" y="43"/>
                  </a:cubicBezTo>
                  <a:moveTo>
                    <a:pt x="10" y="11"/>
                  </a:moveTo>
                  <a:cubicBezTo>
                    <a:pt x="10" y="10"/>
                    <a:pt x="10" y="9"/>
                    <a:pt x="10" y="8"/>
                  </a:cubicBezTo>
                  <a:cubicBezTo>
                    <a:pt x="10" y="7"/>
                    <a:pt x="10" y="7"/>
                    <a:pt x="10" y="6"/>
                  </a:cubicBezTo>
                  <a:cubicBezTo>
                    <a:pt x="11" y="5"/>
                    <a:pt x="13" y="3"/>
                    <a:pt x="16" y="1"/>
                  </a:cubicBezTo>
                  <a:cubicBezTo>
                    <a:pt x="16" y="2"/>
                    <a:pt x="16" y="3"/>
                    <a:pt x="16" y="4"/>
                  </a:cubicBezTo>
                  <a:cubicBezTo>
                    <a:pt x="16" y="5"/>
                    <a:pt x="16" y="6"/>
                    <a:pt x="16" y="7"/>
                  </a:cubicBezTo>
                  <a:cubicBezTo>
                    <a:pt x="15" y="8"/>
                    <a:pt x="15" y="8"/>
                    <a:pt x="14" y="8"/>
                  </a:cubicBezTo>
                  <a:cubicBezTo>
                    <a:pt x="13" y="9"/>
                    <a:pt x="12" y="10"/>
                    <a:pt x="10" y="11"/>
                  </a:cubicBezTo>
                  <a:moveTo>
                    <a:pt x="2" y="5"/>
                  </a:moveTo>
                  <a:cubicBezTo>
                    <a:pt x="7" y="2"/>
                    <a:pt x="7" y="2"/>
                    <a:pt x="7" y="2"/>
                  </a:cubicBezTo>
                  <a:cubicBezTo>
                    <a:pt x="7" y="2"/>
                    <a:pt x="8" y="2"/>
                    <a:pt x="8" y="2"/>
                  </a:cubicBezTo>
                  <a:cubicBezTo>
                    <a:pt x="9" y="1"/>
                    <a:pt x="11" y="1"/>
                    <a:pt x="13" y="1"/>
                  </a:cubicBezTo>
                  <a:cubicBezTo>
                    <a:pt x="13" y="1"/>
                    <a:pt x="14" y="1"/>
                    <a:pt x="14" y="1"/>
                  </a:cubicBezTo>
                  <a:cubicBezTo>
                    <a:pt x="12" y="3"/>
                    <a:pt x="10" y="4"/>
                    <a:pt x="9" y="5"/>
                  </a:cubicBezTo>
                  <a:cubicBezTo>
                    <a:pt x="8" y="5"/>
                    <a:pt x="7" y="5"/>
                    <a:pt x="6" y="5"/>
                  </a:cubicBezTo>
                  <a:cubicBezTo>
                    <a:pt x="6" y="5"/>
                    <a:pt x="5" y="5"/>
                    <a:pt x="4" y="5"/>
                  </a:cubicBezTo>
                  <a:cubicBezTo>
                    <a:pt x="4" y="5"/>
                    <a:pt x="3" y="5"/>
                    <a:pt x="2" y="5"/>
                  </a:cubicBezTo>
                  <a:moveTo>
                    <a:pt x="16" y="0"/>
                  </a:moveTo>
                  <a:cubicBezTo>
                    <a:pt x="16" y="0"/>
                    <a:pt x="16" y="0"/>
                    <a:pt x="16" y="0"/>
                  </a:cubicBezTo>
                  <a:cubicBezTo>
                    <a:pt x="16" y="0"/>
                    <a:pt x="16" y="0"/>
                    <a:pt x="16" y="0"/>
                  </a:cubicBezTo>
                  <a:cubicBezTo>
                    <a:pt x="15" y="0"/>
                    <a:pt x="14" y="0"/>
                    <a:pt x="13" y="0"/>
                  </a:cubicBezTo>
                  <a:cubicBezTo>
                    <a:pt x="11" y="0"/>
                    <a:pt x="9" y="0"/>
                    <a:pt x="8" y="1"/>
                  </a:cubicBezTo>
                  <a:cubicBezTo>
                    <a:pt x="7" y="1"/>
                    <a:pt x="7" y="1"/>
                    <a:pt x="6" y="2"/>
                  </a:cubicBezTo>
                  <a:cubicBezTo>
                    <a:pt x="1" y="5"/>
                    <a:pt x="1" y="5"/>
                    <a:pt x="1" y="5"/>
                  </a:cubicBezTo>
                  <a:cubicBezTo>
                    <a:pt x="1" y="5"/>
                    <a:pt x="1" y="5"/>
                    <a:pt x="1" y="5"/>
                  </a:cubicBezTo>
                  <a:cubicBezTo>
                    <a:pt x="1" y="5"/>
                    <a:pt x="1" y="5"/>
                    <a:pt x="1" y="5"/>
                  </a:cubicBezTo>
                  <a:cubicBezTo>
                    <a:pt x="1" y="6"/>
                    <a:pt x="1" y="6"/>
                    <a:pt x="1" y="6"/>
                  </a:cubicBezTo>
                  <a:cubicBezTo>
                    <a:pt x="1" y="6"/>
                    <a:pt x="1" y="6"/>
                    <a:pt x="1" y="6"/>
                  </a:cubicBezTo>
                  <a:cubicBezTo>
                    <a:pt x="0" y="14"/>
                    <a:pt x="0" y="19"/>
                    <a:pt x="1" y="24"/>
                  </a:cubicBezTo>
                  <a:cubicBezTo>
                    <a:pt x="1" y="30"/>
                    <a:pt x="1" y="35"/>
                    <a:pt x="1" y="43"/>
                  </a:cubicBezTo>
                  <a:cubicBezTo>
                    <a:pt x="0" y="43"/>
                    <a:pt x="0" y="43"/>
                    <a:pt x="0" y="43"/>
                  </a:cubicBezTo>
                  <a:cubicBezTo>
                    <a:pt x="1" y="44"/>
                    <a:pt x="1" y="44"/>
                    <a:pt x="1" y="44"/>
                  </a:cubicBezTo>
                  <a:cubicBezTo>
                    <a:pt x="9" y="43"/>
                    <a:pt x="16" y="43"/>
                    <a:pt x="23" y="43"/>
                  </a:cubicBezTo>
                  <a:cubicBezTo>
                    <a:pt x="29" y="43"/>
                    <a:pt x="35" y="43"/>
                    <a:pt x="41" y="44"/>
                  </a:cubicBezTo>
                  <a:cubicBezTo>
                    <a:pt x="42" y="44"/>
                    <a:pt x="42" y="44"/>
                    <a:pt x="42" y="44"/>
                  </a:cubicBezTo>
                  <a:cubicBezTo>
                    <a:pt x="42" y="44"/>
                    <a:pt x="42" y="44"/>
                    <a:pt x="42" y="44"/>
                  </a:cubicBezTo>
                  <a:cubicBezTo>
                    <a:pt x="42" y="44"/>
                    <a:pt x="42" y="44"/>
                    <a:pt x="42" y="44"/>
                  </a:cubicBezTo>
                  <a:cubicBezTo>
                    <a:pt x="42" y="44"/>
                    <a:pt x="42" y="44"/>
                    <a:pt x="42" y="44"/>
                  </a:cubicBezTo>
                  <a:cubicBezTo>
                    <a:pt x="43" y="44"/>
                    <a:pt x="43" y="44"/>
                    <a:pt x="43" y="44"/>
                  </a:cubicBezTo>
                  <a:cubicBezTo>
                    <a:pt x="43" y="43"/>
                    <a:pt x="43" y="43"/>
                    <a:pt x="43" y="43"/>
                  </a:cubicBezTo>
                  <a:cubicBezTo>
                    <a:pt x="43" y="43"/>
                    <a:pt x="43" y="43"/>
                    <a:pt x="43" y="43"/>
                  </a:cubicBezTo>
                  <a:cubicBezTo>
                    <a:pt x="45" y="41"/>
                    <a:pt x="46" y="39"/>
                    <a:pt x="48" y="37"/>
                  </a:cubicBezTo>
                  <a:cubicBezTo>
                    <a:pt x="48" y="36"/>
                    <a:pt x="48" y="36"/>
                    <a:pt x="48" y="36"/>
                  </a:cubicBezTo>
                  <a:cubicBezTo>
                    <a:pt x="48" y="36"/>
                    <a:pt x="48" y="36"/>
                    <a:pt x="48" y="36"/>
                  </a:cubicBezTo>
                  <a:cubicBezTo>
                    <a:pt x="48" y="36"/>
                    <a:pt x="48" y="36"/>
                    <a:pt x="48" y="36"/>
                  </a:cubicBezTo>
                  <a:cubicBezTo>
                    <a:pt x="48" y="35"/>
                    <a:pt x="48" y="34"/>
                    <a:pt x="48" y="32"/>
                  </a:cubicBezTo>
                  <a:cubicBezTo>
                    <a:pt x="48" y="31"/>
                    <a:pt x="48" y="29"/>
                    <a:pt x="48" y="28"/>
                  </a:cubicBezTo>
                  <a:cubicBezTo>
                    <a:pt x="48" y="28"/>
                    <a:pt x="48" y="28"/>
                    <a:pt x="48" y="28"/>
                  </a:cubicBezTo>
                  <a:cubicBezTo>
                    <a:pt x="48" y="27"/>
                    <a:pt x="48" y="27"/>
                    <a:pt x="48" y="27"/>
                  </a:cubicBezTo>
                  <a:cubicBezTo>
                    <a:pt x="48" y="27"/>
                    <a:pt x="48" y="27"/>
                    <a:pt x="48" y="27"/>
                  </a:cubicBezTo>
                  <a:cubicBezTo>
                    <a:pt x="47" y="27"/>
                    <a:pt x="47" y="27"/>
                    <a:pt x="47" y="27"/>
                  </a:cubicBezTo>
                  <a:cubicBezTo>
                    <a:pt x="47" y="27"/>
                    <a:pt x="47" y="27"/>
                    <a:pt x="47" y="27"/>
                  </a:cubicBezTo>
                  <a:cubicBezTo>
                    <a:pt x="47" y="27"/>
                    <a:pt x="47" y="27"/>
                    <a:pt x="47" y="27"/>
                  </a:cubicBezTo>
                  <a:cubicBezTo>
                    <a:pt x="46" y="27"/>
                    <a:pt x="44" y="27"/>
                    <a:pt x="42" y="27"/>
                  </a:cubicBezTo>
                  <a:cubicBezTo>
                    <a:pt x="42" y="27"/>
                    <a:pt x="41" y="27"/>
                    <a:pt x="41" y="27"/>
                  </a:cubicBezTo>
                  <a:cubicBezTo>
                    <a:pt x="40" y="27"/>
                    <a:pt x="40" y="27"/>
                    <a:pt x="40" y="27"/>
                  </a:cubicBezTo>
                  <a:cubicBezTo>
                    <a:pt x="40" y="27"/>
                    <a:pt x="40" y="27"/>
                    <a:pt x="40" y="27"/>
                  </a:cubicBezTo>
                  <a:cubicBezTo>
                    <a:pt x="40" y="26"/>
                    <a:pt x="40" y="25"/>
                    <a:pt x="40" y="24"/>
                  </a:cubicBezTo>
                  <a:cubicBezTo>
                    <a:pt x="40" y="23"/>
                    <a:pt x="40" y="22"/>
                    <a:pt x="40" y="21"/>
                  </a:cubicBezTo>
                  <a:cubicBezTo>
                    <a:pt x="40" y="21"/>
                    <a:pt x="40" y="21"/>
                    <a:pt x="40" y="21"/>
                  </a:cubicBezTo>
                  <a:cubicBezTo>
                    <a:pt x="40" y="20"/>
                    <a:pt x="40" y="20"/>
                    <a:pt x="40" y="20"/>
                  </a:cubicBezTo>
                  <a:cubicBezTo>
                    <a:pt x="40" y="20"/>
                    <a:pt x="40" y="20"/>
                    <a:pt x="40" y="20"/>
                  </a:cubicBezTo>
                  <a:cubicBezTo>
                    <a:pt x="40" y="20"/>
                    <a:pt x="40" y="20"/>
                    <a:pt x="40" y="20"/>
                  </a:cubicBezTo>
                  <a:cubicBezTo>
                    <a:pt x="40" y="20"/>
                    <a:pt x="40" y="20"/>
                    <a:pt x="40" y="20"/>
                  </a:cubicBezTo>
                  <a:cubicBezTo>
                    <a:pt x="39" y="20"/>
                    <a:pt x="39" y="20"/>
                    <a:pt x="39" y="20"/>
                  </a:cubicBezTo>
                  <a:cubicBezTo>
                    <a:pt x="38" y="20"/>
                    <a:pt x="37" y="20"/>
                    <a:pt x="36" y="20"/>
                  </a:cubicBezTo>
                  <a:cubicBezTo>
                    <a:pt x="34" y="20"/>
                    <a:pt x="33" y="20"/>
                    <a:pt x="32" y="20"/>
                  </a:cubicBezTo>
                  <a:cubicBezTo>
                    <a:pt x="32" y="19"/>
                    <a:pt x="32" y="18"/>
                    <a:pt x="32" y="17"/>
                  </a:cubicBezTo>
                  <a:cubicBezTo>
                    <a:pt x="32" y="16"/>
                    <a:pt x="32" y="14"/>
                    <a:pt x="32" y="13"/>
                  </a:cubicBezTo>
                  <a:cubicBezTo>
                    <a:pt x="32" y="13"/>
                    <a:pt x="32" y="13"/>
                    <a:pt x="32" y="13"/>
                  </a:cubicBezTo>
                  <a:cubicBezTo>
                    <a:pt x="32" y="13"/>
                    <a:pt x="32" y="13"/>
                    <a:pt x="32" y="13"/>
                  </a:cubicBezTo>
                  <a:cubicBezTo>
                    <a:pt x="32" y="13"/>
                    <a:pt x="32" y="13"/>
                    <a:pt x="32" y="13"/>
                  </a:cubicBezTo>
                  <a:cubicBezTo>
                    <a:pt x="31" y="13"/>
                    <a:pt x="31" y="13"/>
                    <a:pt x="31" y="13"/>
                  </a:cubicBezTo>
                  <a:cubicBezTo>
                    <a:pt x="31" y="13"/>
                    <a:pt x="31" y="13"/>
                    <a:pt x="31" y="13"/>
                  </a:cubicBezTo>
                  <a:cubicBezTo>
                    <a:pt x="31" y="13"/>
                    <a:pt x="31" y="13"/>
                    <a:pt x="31" y="13"/>
                  </a:cubicBezTo>
                  <a:cubicBezTo>
                    <a:pt x="30" y="13"/>
                    <a:pt x="29" y="13"/>
                    <a:pt x="28" y="13"/>
                  </a:cubicBezTo>
                  <a:cubicBezTo>
                    <a:pt x="27" y="13"/>
                    <a:pt x="25" y="13"/>
                    <a:pt x="24" y="13"/>
                  </a:cubicBezTo>
                  <a:cubicBezTo>
                    <a:pt x="24" y="13"/>
                    <a:pt x="24" y="12"/>
                    <a:pt x="24" y="11"/>
                  </a:cubicBezTo>
                  <a:cubicBezTo>
                    <a:pt x="24" y="10"/>
                    <a:pt x="24" y="8"/>
                    <a:pt x="24" y="7"/>
                  </a:cubicBezTo>
                  <a:cubicBezTo>
                    <a:pt x="24" y="7"/>
                    <a:pt x="24" y="7"/>
                    <a:pt x="24" y="7"/>
                  </a:cubicBezTo>
                  <a:cubicBezTo>
                    <a:pt x="24" y="7"/>
                    <a:pt x="24" y="7"/>
                    <a:pt x="24" y="7"/>
                  </a:cubicBezTo>
                  <a:cubicBezTo>
                    <a:pt x="24" y="7"/>
                    <a:pt x="24" y="7"/>
                    <a:pt x="24" y="7"/>
                  </a:cubicBezTo>
                  <a:cubicBezTo>
                    <a:pt x="24" y="7"/>
                    <a:pt x="24" y="7"/>
                    <a:pt x="24" y="7"/>
                  </a:cubicBezTo>
                  <a:cubicBezTo>
                    <a:pt x="24" y="7"/>
                    <a:pt x="24" y="7"/>
                    <a:pt x="24" y="7"/>
                  </a:cubicBezTo>
                  <a:cubicBezTo>
                    <a:pt x="24" y="7"/>
                    <a:pt x="24" y="7"/>
                    <a:pt x="24" y="7"/>
                  </a:cubicBezTo>
                  <a:cubicBezTo>
                    <a:pt x="24" y="7"/>
                    <a:pt x="24" y="7"/>
                    <a:pt x="24" y="7"/>
                  </a:cubicBezTo>
                  <a:cubicBezTo>
                    <a:pt x="24" y="7"/>
                    <a:pt x="24" y="7"/>
                    <a:pt x="24" y="7"/>
                  </a:cubicBezTo>
                  <a:cubicBezTo>
                    <a:pt x="23" y="7"/>
                    <a:pt x="22" y="7"/>
                    <a:pt x="22" y="7"/>
                  </a:cubicBezTo>
                  <a:cubicBezTo>
                    <a:pt x="20" y="7"/>
                    <a:pt x="18" y="7"/>
                    <a:pt x="17" y="7"/>
                  </a:cubicBezTo>
                  <a:cubicBezTo>
                    <a:pt x="17" y="7"/>
                    <a:pt x="17" y="7"/>
                    <a:pt x="17" y="7"/>
                  </a:cubicBezTo>
                  <a:cubicBezTo>
                    <a:pt x="17" y="6"/>
                    <a:pt x="17" y="5"/>
                    <a:pt x="17" y="4"/>
                  </a:cubicBezTo>
                  <a:cubicBezTo>
                    <a:pt x="17" y="3"/>
                    <a:pt x="17" y="2"/>
                    <a:pt x="17" y="1"/>
                  </a:cubicBezTo>
                  <a:cubicBezTo>
                    <a:pt x="17" y="0"/>
                    <a:pt x="17" y="0"/>
                    <a:pt x="17" y="0"/>
                  </a:cubicBezTo>
                  <a:cubicBezTo>
                    <a:pt x="17" y="0"/>
                    <a:pt x="17" y="0"/>
                    <a:pt x="17" y="0"/>
                  </a:cubicBezTo>
                  <a:cubicBezTo>
                    <a:pt x="17" y="0"/>
                    <a:pt x="17" y="0"/>
                    <a:pt x="17" y="0"/>
                  </a:cubicBezTo>
                  <a:cubicBezTo>
                    <a:pt x="16" y="0"/>
                    <a:pt x="16" y="0"/>
                    <a:pt x="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9" name="Freeform 155"/>
            <p:cNvSpPr>
              <a:spLocks noEditPoints="1"/>
            </p:cNvSpPr>
            <p:nvPr/>
          </p:nvSpPr>
          <p:spPr bwMode="auto">
            <a:xfrm>
              <a:off x="3998" y="2400"/>
              <a:ext cx="14" cy="19"/>
            </a:xfrm>
            <a:custGeom>
              <a:avLst/>
              <a:gdLst>
                <a:gd name="T0" fmla="*/ 2 w 6"/>
                <a:gd name="T1" fmla="*/ 4 h 8"/>
                <a:gd name="T2" fmla="*/ 2 w 6"/>
                <a:gd name="T3" fmla="*/ 1 h 8"/>
                <a:gd name="T4" fmla="*/ 3 w 6"/>
                <a:gd name="T5" fmla="*/ 1 h 8"/>
                <a:gd name="T6" fmla="*/ 4 w 6"/>
                <a:gd name="T7" fmla="*/ 1 h 8"/>
                <a:gd name="T8" fmla="*/ 5 w 6"/>
                <a:gd name="T9" fmla="*/ 1 h 8"/>
                <a:gd name="T10" fmla="*/ 5 w 6"/>
                <a:gd name="T11" fmla="*/ 1 h 8"/>
                <a:gd name="T12" fmla="*/ 5 w 6"/>
                <a:gd name="T13" fmla="*/ 2 h 8"/>
                <a:gd name="T14" fmla="*/ 3 w 6"/>
                <a:gd name="T15" fmla="*/ 2 h 8"/>
                <a:gd name="T16" fmla="*/ 3 w 6"/>
                <a:gd name="T17" fmla="*/ 3 h 8"/>
                <a:gd name="T18" fmla="*/ 3 w 6"/>
                <a:gd name="T19" fmla="*/ 3 h 8"/>
                <a:gd name="T20" fmla="*/ 4 w 6"/>
                <a:gd name="T21" fmla="*/ 7 h 8"/>
                <a:gd name="T22" fmla="*/ 3 w 6"/>
                <a:gd name="T23" fmla="*/ 7 h 8"/>
                <a:gd name="T24" fmla="*/ 1 w 6"/>
                <a:gd name="T25" fmla="*/ 7 h 8"/>
                <a:gd name="T26" fmla="*/ 1 w 6"/>
                <a:gd name="T27" fmla="*/ 6 h 8"/>
                <a:gd name="T28" fmla="*/ 2 w 6"/>
                <a:gd name="T29" fmla="*/ 6 h 8"/>
                <a:gd name="T30" fmla="*/ 3 w 6"/>
                <a:gd name="T31" fmla="*/ 6 h 8"/>
                <a:gd name="T32" fmla="*/ 4 w 6"/>
                <a:gd name="T33" fmla="*/ 4 h 8"/>
                <a:gd name="T34" fmla="*/ 2 w 6"/>
                <a:gd name="T35" fmla="*/ 4 h 8"/>
                <a:gd name="T36" fmla="*/ 2 w 6"/>
                <a:gd name="T37" fmla="*/ 4 h 8"/>
                <a:gd name="T38" fmla="*/ 3 w 6"/>
                <a:gd name="T39" fmla="*/ 0 h 8"/>
                <a:gd name="T40" fmla="*/ 1 w 6"/>
                <a:gd name="T41" fmla="*/ 1 h 8"/>
                <a:gd name="T42" fmla="*/ 1 w 6"/>
                <a:gd name="T43" fmla="*/ 4 h 8"/>
                <a:gd name="T44" fmla="*/ 1 w 6"/>
                <a:gd name="T45" fmla="*/ 5 h 8"/>
                <a:gd name="T46" fmla="*/ 2 w 6"/>
                <a:gd name="T47" fmla="*/ 5 h 8"/>
                <a:gd name="T48" fmla="*/ 2 w 6"/>
                <a:gd name="T49" fmla="*/ 5 h 8"/>
                <a:gd name="T50" fmla="*/ 3 w 6"/>
                <a:gd name="T51" fmla="*/ 5 h 8"/>
                <a:gd name="T52" fmla="*/ 3 w 6"/>
                <a:gd name="T53" fmla="*/ 5 h 8"/>
                <a:gd name="T54" fmla="*/ 2 w 6"/>
                <a:gd name="T55" fmla="*/ 5 h 8"/>
                <a:gd name="T56" fmla="*/ 2 w 6"/>
                <a:gd name="T57" fmla="*/ 5 h 8"/>
                <a:gd name="T58" fmla="*/ 1 w 6"/>
                <a:gd name="T59" fmla="*/ 6 h 8"/>
                <a:gd name="T60" fmla="*/ 1 w 6"/>
                <a:gd name="T61" fmla="*/ 6 h 8"/>
                <a:gd name="T62" fmla="*/ 0 w 6"/>
                <a:gd name="T63" fmla="*/ 7 h 8"/>
                <a:gd name="T64" fmla="*/ 1 w 6"/>
                <a:gd name="T65" fmla="*/ 7 h 8"/>
                <a:gd name="T66" fmla="*/ 3 w 6"/>
                <a:gd name="T67" fmla="*/ 8 h 8"/>
                <a:gd name="T68" fmla="*/ 4 w 6"/>
                <a:gd name="T69" fmla="*/ 7 h 8"/>
                <a:gd name="T70" fmla="*/ 6 w 6"/>
                <a:gd name="T71" fmla="*/ 4 h 8"/>
                <a:gd name="T72" fmla="*/ 5 w 6"/>
                <a:gd name="T73" fmla="*/ 3 h 8"/>
                <a:gd name="T74" fmla="*/ 6 w 6"/>
                <a:gd name="T75" fmla="*/ 2 h 8"/>
                <a:gd name="T76" fmla="*/ 6 w 6"/>
                <a:gd name="T77" fmla="*/ 2 h 8"/>
                <a:gd name="T78" fmla="*/ 6 w 6"/>
                <a:gd name="T79" fmla="*/ 1 h 8"/>
                <a:gd name="T80" fmla="*/ 5 w 6"/>
                <a:gd name="T81" fmla="*/ 0 h 8"/>
                <a:gd name="T82" fmla="*/ 5 w 6"/>
                <a:gd name="T83" fmla="*/ 0 h 8"/>
                <a:gd name="T84" fmla="*/ 4 w 6"/>
                <a:gd name="T85" fmla="*/ 0 h 8"/>
                <a:gd name="T86" fmla="*/ 4 w 6"/>
                <a:gd name="T87" fmla="*/ 0 h 8"/>
                <a:gd name="T88" fmla="*/ 3 w 6"/>
                <a:gd name="T8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 h="8">
                  <a:moveTo>
                    <a:pt x="2" y="4"/>
                  </a:moveTo>
                  <a:cubicBezTo>
                    <a:pt x="2" y="3"/>
                    <a:pt x="2" y="2"/>
                    <a:pt x="2" y="1"/>
                  </a:cubicBezTo>
                  <a:cubicBezTo>
                    <a:pt x="2" y="1"/>
                    <a:pt x="2" y="1"/>
                    <a:pt x="3" y="1"/>
                  </a:cubicBezTo>
                  <a:cubicBezTo>
                    <a:pt x="3" y="1"/>
                    <a:pt x="4" y="1"/>
                    <a:pt x="4" y="1"/>
                  </a:cubicBezTo>
                  <a:cubicBezTo>
                    <a:pt x="5" y="1"/>
                    <a:pt x="5" y="1"/>
                    <a:pt x="5" y="1"/>
                  </a:cubicBezTo>
                  <a:cubicBezTo>
                    <a:pt x="5" y="1"/>
                    <a:pt x="5" y="1"/>
                    <a:pt x="5" y="1"/>
                  </a:cubicBezTo>
                  <a:cubicBezTo>
                    <a:pt x="5" y="2"/>
                    <a:pt x="5" y="2"/>
                    <a:pt x="5" y="2"/>
                  </a:cubicBezTo>
                  <a:cubicBezTo>
                    <a:pt x="4" y="2"/>
                    <a:pt x="4" y="2"/>
                    <a:pt x="3" y="2"/>
                  </a:cubicBezTo>
                  <a:cubicBezTo>
                    <a:pt x="3" y="2"/>
                    <a:pt x="3" y="2"/>
                    <a:pt x="3" y="3"/>
                  </a:cubicBezTo>
                  <a:cubicBezTo>
                    <a:pt x="3" y="3"/>
                    <a:pt x="3" y="3"/>
                    <a:pt x="3" y="3"/>
                  </a:cubicBezTo>
                  <a:cubicBezTo>
                    <a:pt x="5" y="3"/>
                    <a:pt x="6" y="6"/>
                    <a:pt x="4" y="7"/>
                  </a:cubicBezTo>
                  <a:cubicBezTo>
                    <a:pt x="4" y="7"/>
                    <a:pt x="3" y="7"/>
                    <a:pt x="3" y="7"/>
                  </a:cubicBezTo>
                  <a:cubicBezTo>
                    <a:pt x="2" y="7"/>
                    <a:pt x="2" y="7"/>
                    <a:pt x="1" y="7"/>
                  </a:cubicBezTo>
                  <a:cubicBezTo>
                    <a:pt x="1" y="6"/>
                    <a:pt x="1" y="6"/>
                    <a:pt x="1" y="6"/>
                  </a:cubicBezTo>
                  <a:cubicBezTo>
                    <a:pt x="2" y="6"/>
                    <a:pt x="2" y="6"/>
                    <a:pt x="2" y="6"/>
                  </a:cubicBezTo>
                  <a:cubicBezTo>
                    <a:pt x="3" y="6"/>
                    <a:pt x="3" y="6"/>
                    <a:pt x="3" y="6"/>
                  </a:cubicBezTo>
                  <a:cubicBezTo>
                    <a:pt x="4" y="6"/>
                    <a:pt x="5" y="5"/>
                    <a:pt x="4" y="4"/>
                  </a:cubicBezTo>
                  <a:cubicBezTo>
                    <a:pt x="3" y="4"/>
                    <a:pt x="3" y="4"/>
                    <a:pt x="2" y="4"/>
                  </a:cubicBezTo>
                  <a:cubicBezTo>
                    <a:pt x="2" y="4"/>
                    <a:pt x="2" y="4"/>
                    <a:pt x="2" y="4"/>
                  </a:cubicBezTo>
                  <a:moveTo>
                    <a:pt x="3" y="0"/>
                  </a:moveTo>
                  <a:cubicBezTo>
                    <a:pt x="1" y="0"/>
                    <a:pt x="1" y="1"/>
                    <a:pt x="1" y="1"/>
                  </a:cubicBezTo>
                  <a:cubicBezTo>
                    <a:pt x="1" y="4"/>
                    <a:pt x="1" y="4"/>
                    <a:pt x="1" y="4"/>
                  </a:cubicBezTo>
                  <a:cubicBezTo>
                    <a:pt x="1" y="5"/>
                    <a:pt x="1" y="5"/>
                    <a:pt x="1" y="5"/>
                  </a:cubicBezTo>
                  <a:cubicBezTo>
                    <a:pt x="2" y="5"/>
                    <a:pt x="2" y="5"/>
                    <a:pt x="2" y="5"/>
                  </a:cubicBezTo>
                  <a:cubicBezTo>
                    <a:pt x="2" y="5"/>
                    <a:pt x="2" y="5"/>
                    <a:pt x="2" y="5"/>
                  </a:cubicBezTo>
                  <a:cubicBezTo>
                    <a:pt x="3" y="5"/>
                    <a:pt x="3" y="5"/>
                    <a:pt x="3" y="5"/>
                  </a:cubicBezTo>
                  <a:cubicBezTo>
                    <a:pt x="3" y="5"/>
                    <a:pt x="3" y="5"/>
                    <a:pt x="3" y="5"/>
                  </a:cubicBezTo>
                  <a:cubicBezTo>
                    <a:pt x="2" y="5"/>
                    <a:pt x="2" y="5"/>
                    <a:pt x="2" y="5"/>
                  </a:cubicBezTo>
                  <a:cubicBezTo>
                    <a:pt x="2" y="5"/>
                    <a:pt x="2" y="5"/>
                    <a:pt x="2" y="5"/>
                  </a:cubicBezTo>
                  <a:cubicBezTo>
                    <a:pt x="1" y="5"/>
                    <a:pt x="1" y="5"/>
                    <a:pt x="1" y="6"/>
                  </a:cubicBezTo>
                  <a:cubicBezTo>
                    <a:pt x="1" y="6"/>
                    <a:pt x="1" y="6"/>
                    <a:pt x="1" y="6"/>
                  </a:cubicBezTo>
                  <a:cubicBezTo>
                    <a:pt x="0" y="6"/>
                    <a:pt x="0" y="7"/>
                    <a:pt x="0" y="7"/>
                  </a:cubicBezTo>
                  <a:cubicBezTo>
                    <a:pt x="1" y="7"/>
                    <a:pt x="1" y="7"/>
                    <a:pt x="1" y="7"/>
                  </a:cubicBezTo>
                  <a:cubicBezTo>
                    <a:pt x="1" y="8"/>
                    <a:pt x="2" y="8"/>
                    <a:pt x="3" y="8"/>
                  </a:cubicBezTo>
                  <a:cubicBezTo>
                    <a:pt x="3" y="8"/>
                    <a:pt x="4" y="8"/>
                    <a:pt x="4" y="7"/>
                  </a:cubicBezTo>
                  <a:cubicBezTo>
                    <a:pt x="6" y="7"/>
                    <a:pt x="6" y="6"/>
                    <a:pt x="6" y="4"/>
                  </a:cubicBezTo>
                  <a:cubicBezTo>
                    <a:pt x="6" y="4"/>
                    <a:pt x="5" y="3"/>
                    <a:pt x="5" y="3"/>
                  </a:cubicBezTo>
                  <a:cubicBezTo>
                    <a:pt x="6" y="2"/>
                    <a:pt x="6" y="2"/>
                    <a:pt x="6" y="2"/>
                  </a:cubicBezTo>
                  <a:cubicBezTo>
                    <a:pt x="6" y="2"/>
                    <a:pt x="6" y="2"/>
                    <a:pt x="6" y="2"/>
                  </a:cubicBezTo>
                  <a:cubicBezTo>
                    <a:pt x="6" y="1"/>
                    <a:pt x="6" y="1"/>
                    <a:pt x="6" y="1"/>
                  </a:cubicBezTo>
                  <a:cubicBezTo>
                    <a:pt x="6" y="0"/>
                    <a:pt x="5" y="0"/>
                    <a:pt x="5" y="0"/>
                  </a:cubicBezTo>
                  <a:cubicBezTo>
                    <a:pt x="5" y="0"/>
                    <a:pt x="5" y="0"/>
                    <a:pt x="5" y="0"/>
                  </a:cubicBezTo>
                  <a:cubicBezTo>
                    <a:pt x="4" y="0"/>
                    <a:pt x="4" y="0"/>
                    <a:pt x="4" y="0"/>
                  </a:cubicBezTo>
                  <a:cubicBezTo>
                    <a:pt x="4" y="0"/>
                    <a:pt x="4" y="0"/>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0" name="Freeform 156"/>
            <p:cNvSpPr>
              <a:spLocks noEditPoints="1"/>
            </p:cNvSpPr>
            <p:nvPr/>
          </p:nvSpPr>
          <p:spPr bwMode="auto">
            <a:xfrm>
              <a:off x="3924" y="2343"/>
              <a:ext cx="17" cy="19"/>
            </a:xfrm>
            <a:custGeom>
              <a:avLst/>
              <a:gdLst>
                <a:gd name="T0" fmla="*/ 1 w 7"/>
                <a:gd name="T1" fmla="*/ 3 h 8"/>
                <a:gd name="T2" fmla="*/ 1 w 7"/>
                <a:gd name="T3" fmla="*/ 3 h 8"/>
                <a:gd name="T4" fmla="*/ 1 w 7"/>
                <a:gd name="T5" fmla="*/ 2 h 8"/>
                <a:gd name="T6" fmla="*/ 4 w 7"/>
                <a:gd name="T7" fmla="*/ 0 h 8"/>
                <a:gd name="T8" fmla="*/ 4 w 7"/>
                <a:gd name="T9" fmla="*/ 0 h 8"/>
                <a:gd name="T10" fmla="*/ 4 w 7"/>
                <a:gd name="T11" fmla="*/ 1 h 8"/>
                <a:gd name="T12" fmla="*/ 4 w 7"/>
                <a:gd name="T13" fmla="*/ 6 h 8"/>
                <a:gd name="T14" fmla="*/ 5 w 7"/>
                <a:gd name="T15" fmla="*/ 6 h 8"/>
                <a:gd name="T16" fmla="*/ 6 w 7"/>
                <a:gd name="T17" fmla="*/ 6 h 8"/>
                <a:gd name="T18" fmla="*/ 6 w 7"/>
                <a:gd name="T19" fmla="*/ 7 h 8"/>
                <a:gd name="T20" fmla="*/ 6 w 7"/>
                <a:gd name="T21" fmla="*/ 7 h 8"/>
                <a:gd name="T22" fmla="*/ 6 w 7"/>
                <a:gd name="T23" fmla="*/ 8 h 8"/>
                <a:gd name="T24" fmla="*/ 1 w 7"/>
                <a:gd name="T25" fmla="*/ 7 h 8"/>
                <a:gd name="T26" fmla="*/ 1 w 7"/>
                <a:gd name="T27" fmla="*/ 6 h 8"/>
                <a:gd name="T28" fmla="*/ 1 w 7"/>
                <a:gd name="T29" fmla="*/ 6 h 8"/>
                <a:gd name="T30" fmla="*/ 3 w 7"/>
                <a:gd name="T31" fmla="*/ 6 h 8"/>
                <a:gd name="T32" fmla="*/ 3 w 7"/>
                <a:gd name="T33" fmla="*/ 2 h 8"/>
                <a:gd name="T34" fmla="*/ 1 w 7"/>
                <a:gd name="T35" fmla="*/ 3 h 8"/>
                <a:gd name="T36" fmla="*/ 1 w 7"/>
                <a:gd name="T37" fmla="*/ 3 h 8"/>
                <a:gd name="T38" fmla="*/ 4 w 7"/>
                <a:gd name="T39" fmla="*/ 0 h 8"/>
                <a:gd name="T40" fmla="*/ 3 w 7"/>
                <a:gd name="T41" fmla="*/ 0 h 8"/>
                <a:gd name="T42" fmla="*/ 0 w 7"/>
                <a:gd name="T43" fmla="*/ 1 h 8"/>
                <a:gd name="T44" fmla="*/ 0 w 7"/>
                <a:gd name="T45" fmla="*/ 2 h 8"/>
                <a:gd name="T46" fmla="*/ 0 w 7"/>
                <a:gd name="T47" fmla="*/ 2 h 8"/>
                <a:gd name="T48" fmla="*/ 1 w 7"/>
                <a:gd name="T49" fmla="*/ 4 h 8"/>
                <a:gd name="T50" fmla="*/ 1 w 7"/>
                <a:gd name="T51" fmla="*/ 4 h 8"/>
                <a:gd name="T52" fmla="*/ 1 w 7"/>
                <a:gd name="T53" fmla="*/ 4 h 8"/>
                <a:gd name="T54" fmla="*/ 2 w 7"/>
                <a:gd name="T55" fmla="*/ 4 h 8"/>
                <a:gd name="T56" fmla="*/ 2 w 7"/>
                <a:gd name="T57" fmla="*/ 4 h 8"/>
                <a:gd name="T58" fmla="*/ 2 w 7"/>
                <a:gd name="T59" fmla="*/ 4 h 8"/>
                <a:gd name="T60" fmla="*/ 2 w 7"/>
                <a:gd name="T61" fmla="*/ 5 h 8"/>
                <a:gd name="T62" fmla="*/ 1 w 7"/>
                <a:gd name="T63" fmla="*/ 5 h 8"/>
                <a:gd name="T64" fmla="*/ 1 w 7"/>
                <a:gd name="T65" fmla="*/ 5 h 8"/>
                <a:gd name="T66" fmla="*/ 0 w 7"/>
                <a:gd name="T67" fmla="*/ 6 h 8"/>
                <a:gd name="T68" fmla="*/ 0 w 7"/>
                <a:gd name="T69" fmla="*/ 7 h 8"/>
                <a:gd name="T70" fmla="*/ 1 w 7"/>
                <a:gd name="T71" fmla="*/ 8 h 8"/>
                <a:gd name="T72" fmla="*/ 3 w 7"/>
                <a:gd name="T73" fmla="*/ 8 h 8"/>
                <a:gd name="T74" fmla="*/ 6 w 7"/>
                <a:gd name="T75" fmla="*/ 8 h 8"/>
                <a:gd name="T76" fmla="*/ 6 w 7"/>
                <a:gd name="T77" fmla="*/ 8 h 8"/>
                <a:gd name="T78" fmla="*/ 7 w 7"/>
                <a:gd name="T79" fmla="*/ 7 h 8"/>
                <a:gd name="T80" fmla="*/ 7 w 7"/>
                <a:gd name="T81" fmla="*/ 7 h 8"/>
                <a:gd name="T82" fmla="*/ 7 w 7"/>
                <a:gd name="T83" fmla="*/ 6 h 8"/>
                <a:gd name="T84" fmla="*/ 6 w 7"/>
                <a:gd name="T85" fmla="*/ 5 h 8"/>
                <a:gd name="T86" fmla="*/ 5 w 7"/>
                <a:gd name="T87" fmla="*/ 5 h 8"/>
                <a:gd name="T88" fmla="*/ 5 w 7"/>
                <a:gd name="T89" fmla="*/ 1 h 8"/>
                <a:gd name="T90" fmla="*/ 5 w 7"/>
                <a:gd name="T91" fmla="*/ 0 h 8"/>
                <a:gd name="T92" fmla="*/ 4 w 7"/>
                <a:gd name="T93" fmla="*/ 0 h 8"/>
                <a:gd name="T94" fmla="*/ 4 w 7"/>
                <a:gd name="T95" fmla="*/ 0 h 8"/>
                <a:gd name="T96" fmla="*/ 4 w 7"/>
                <a:gd name="T97" fmla="*/ 0 h 8"/>
                <a:gd name="T98" fmla="*/ 4 w 7"/>
                <a:gd name="T9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 h="8">
                  <a:moveTo>
                    <a:pt x="1" y="3"/>
                  </a:moveTo>
                  <a:cubicBezTo>
                    <a:pt x="1" y="3"/>
                    <a:pt x="1" y="3"/>
                    <a:pt x="1" y="3"/>
                  </a:cubicBezTo>
                  <a:cubicBezTo>
                    <a:pt x="1" y="3"/>
                    <a:pt x="1" y="2"/>
                    <a:pt x="1" y="2"/>
                  </a:cubicBezTo>
                  <a:cubicBezTo>
                    <a:pt x="2" y="2"/>
                    <a:pt x="4" y="0"/>
                    <a:pt x="4" y="0"/>
                  </a:cubicBezTo>
                  <a:cubicBezTo>
                    <a:pt x="4" y="0"/>
                    <a:pt x="4" y="0"/>
                    <a:pt x="4" y="0"/>
                  </a:cubicBezTo>
                  <a:cubicBezTo>
                    <a:pt x="4" y="1"/>
                    <a:pt x="4" y="1"/>
                    <a:pt x="4" y="1"/>
                  </a:cubicBezTo>
                  <a:cubicBezTo>
                    <a:pt x="4" y="3"/>
                    <a:pt x="4" y="4"/>
                    <a:pt x="4" y="6"/>
                  </a:cubicBezTo>
                  <a:cubicBezTo>
                    <a:pt x="5" y="6"/>
                    <a:pt x="5" y="6"/>
                    <a:pt x="5" y="6"/>
                  </a:cubicBezTo>
                  <a:cubicBezTo>
                    <a:pt x="6" y="6"/>
                    <a:pt x="6" y="6"/>
                    <a:pt x="6" y="6"/>
                  </a:cubicBezTo>
                  <a:cubicBezTo>
                    <a:pt x="6" y="7"/>
                    <a:pt x="6" y="7"/>
                    <a:pt x="6" y="7"/>
                  </a:cubicBezTo>
                  <a:cubicBezTo>
                    <a:pt x="6" y="7"/>
                    <a:pt x="6" y="7"/>
                    <a:pt x="6" y="7"/>
                  </a:cubicBezTo>
                  <a:cubicBezTo>
                    <a:pt x="6" y="8"/>
                    <a:pt x="6" y="8"/>
                    <a:pt x="6" y="8"/>
                  </a:cubicBezTo>
                  <a:cubicBezTo>
                    <a:pt x="4" y="8"/>
                    <a:pt x="3" y="7"/>
                    <a:pt x="1" y="7"/>
                  </a:cubicBezTo>
                  <a:cubicBezTo>
                    <a:pt x="1" y="6"/>
                    <a:pt x="1" y="6"/>
                    <a:pt x="1" y="6"/>
                  </a:cubicBezTo>
                  <a:cubicBezTo>
                    <a:pt x="1" y="6"/>
                    <a:pt x="1" y="6"/>
                    <a:pt x="1" y="6"/>
                  </a:cubicBezTo>
                  <a:cubicBezTo>
                    <a:pt x="2" y="6"/>
                    <a:pt x="2" y="6"/>
                    <a:pt x="3" y="6"/>
                  </a:cubicBezTo>
                  <a:cubicBezTo>
                    <a:pt x="3" y="5"/>
                    <a:pt x="3" y="4"/>
                    <a:pt x="3" y="2"/>
                  </a:cubicBezTo>
                  <a:cubicBezTo>
                    <a:pt x="2" y="3"/>
                    <a:pt x="2" y="3"/>
                    <a:pt x="1" y="3"/>
                  </a:cubicBezTo>
                  <a:cubicBezTo>
                    <a:pt x="1" y="3"/>
                    <a:pt x="1" y="3"/>
                    <a:pt x="1" y="3"/>
                  </a:cubicBezTo>
                  <a:moveTo>
                    <a:pt x="4" y="0"/>
                  </a:moveTo>
                  <a:cubicBezTo>
                    <a:pt x="3" y="0"/>
                    <a:pt x="3" y="0"/>
                    <a:pt x="3" y="0"/>
                  </a:cubicBezTo>
                  <a:cubicBezTo>
                    <a:pt x="2" y="0"/>
                    <a:pt x="1" y="1"/>
                    <a:pt x="0" y="1"/>
                  </a:cubicBezTo>
                  <a:cubicBezTo>
                    <a:pt x="0" y="2"/>
                    <a:pt x="0" y="2"/>
                    <a:pt x="0" y="2"/>
                  </a:cubicBezTo>
                  <a:cubicBezTo>
                    <a:pt x="0" y="2"/>
                    <a:pt x="0" y="2"/>
                    <a:pt x="0" y="2"/>
                  </a:cubicBezTo>
                  <a:cubicBezTo>
                    <a:pt x="0" y="3"/>
                    <a:pt x="0" y="3"/>
                    <a:pt x="1" y="4"/>
                  </a:cubicBezTo>
                  <a:cubicBezTo>
                    <a:pt x="1" y="4"/>
                    <a:pt x="1" y="4"/>
                    <a:pt x="1" y="4"/>
                  </a:cubicBezTo>
                  <a:cubicBezTo>
                    <a:pt x="1" y="4"/>
                    <a:pt x="1" y="4"/>
                    <a:pt x="1" y="4"/>
                  </a:cubicBezTo>
                  <a:cubicBezTo>
                    <a:pt x="2" y="4"/>
                    <a:pt x="2" y="4"/>
                    <a:pt x="2" y="4"/>
                  </a:cubicBezTo>
                  <a:cubicBezTo>
                    <a:pt x="2" y="4"/>
                    <a:pt x="2" y="4"/>
                    <a:pt x="2" y="4"/>
                  </a:cubicBezTo>
                  <a:cubicBezTo>
                    <a:pt x="2" y="4"/>
                    <a:pt x="2" y="4"/>
                    <a:pt x="2" y="4"/>
                  </a:cubicBezTo>
                  <a:cubicBezTo>
                    <a:pt x="2" y="5"/>
                    <a:pt x="2" y="5"/>
                    <a:pt x="2" y="5"/>
                  </a:cubicBezTo>
                  <a:cubicBezTo>
                    <a:pt x="1" y="5"/>
                    <a:pt x="1" y="5"/>
                    <a:pt x="1" y="5"/>
                  </a:cubicBezTo>
                  <a:cubicBezTo>
                    <a:pt x="1" y="5"/>
                    <a:pt x="1" y="5"/>
                    <a:pt x="1" y="5"/>
                  </a:cubicBezTo>
                  <a:cubicBezTo>
                    <a:pt x="1" y="5"/>
                    <a:pt x="0" y="6"/>
                    <a:pt x="0" y="6"/>
                  </a:cubicBezTo>
                  <a:cubicBezTo>
                    <a:pt x="0" y="7"/>
                    <a:pt x="0" y="7"/>
                    <a:pt x="0" y="7"/>
                  </a:cubicBezTo>
                  <a:cubicBezTo>
                    <a:pt x="0" y="8"/>
                    <a:pt x="1" y="8"/>
                    <a:pt x="1" y="8"/>
                  </a:cubicBezTo>
                  <a:cubicBezTo>
                    <a:pt x="2" y="8"/>
                    <a:pt x="3" y="8"/>
                    <a:pt x="3" y="8"/>
                  </a:cubicBezTo>
                  <a:cubicBezTo>
                    <a:pt x="4" y="8"/>
                    <a:pt x="5" y="8"/>
                    <a:pt x="6" y="8"/>
                  </a:cubicBezTo>
                  <a:cubicBezTo>
                    <a:pt x="6" y="8"/>
                    <a:pt x="6" y="8"/>
                    <a:pt x="6" y="8"/>
                  </a:cubicBezTo>
                  <a:cubicBezTo>
                    <a:pt x="7" y="7"/>
                    <a:pt x="7" y="7"/>
                    <a:pt x="7" y="7"/>
                  </a:cubicBezTo>
                  <a:cubicBezTo>
                    <a:pt x="7" y="7"/>
                    <a:pt x="7" y="7"/>
                    <a:pt x="7" y="7"/>
                  </a:cubicBezTo>
                  <a:cubicBezTo>
                    <a:pt x="7" y="6"/>
                    <a:pt x="7" y="6"/>
                    <a:pt x="7" y="6"/>
                  </a:cubicBezTo>
                  <a:cubicBezTo>
                    <a:pt x="7" y="6"/>
                    <a:pt x="6" y="5"/>
                    <a:pt x="6" y="5"/>
                  </a:cubicBezTo>
                  <a:cubicBezTo>
                    <a:pt x="5" y="5"/>
                    <a:pt x="5" y="5"/>
                    <a:pt x="5" y="5"/>
                  </a:cubicBezTo>
                  <a:cubicBezTo>
                    <a:pt x="5" y="4"/>
                    <a:pt x="5" y="2"/>
                    <a:pt x="5" y="1"/>
                  </a:cubicBezTo>
                  <a:cubicBezTo>
                    <a:pt x="5" y="0"/>
                    <a:pt x="5" y="0"/>
                    <a:pt x="5" y="0"/>
                  </a:cubicBezTo>
                  <a:cubicBezTo>
                    <a:pt x="4" y="0"/>
                    <a:pt x="4" y="0"/>
                    <a:pt x="4" y="0"/>
                  </a:cubicBezTo>
                  <a:cubicBezTo>
                    <a:pt x="4" y="0"/>
                    <a:pt x="4" y="0"/>
                    <a:pt x="4" y="0"/>
                  </a:cubicBezTo>
                  <a:cubicBezTo>
                    <a:pt x="4" y="0"/>
                    <a:pt x="4" y="0"/>
                    <a:pt x="4" y="0"/>
                  </a:cubicBezTo>
                  <a:cubicBezTo>
                    <a:pt x="4" y="0"/>
                    <a:pt x="4"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1" name="Freeform 157"/>
            <p:cNvSpPr>
              <a:spLocks noEditPoints="1"/>
            </p:cNvSpPr>
            <p:nvPr/>
          </p:nvSpPr>
          <p:spPr bwMode="auto">
            <a:xfrm>
              <a:off x="3941" y="2355"/>
              <a:ext cx="17" cy="19"/>
            </a:xfrm>
            <a:custGeom>
              <a:avLst/>
              <a:gdLst>
                <a:gd name="T0" fmla="*/ 1 w 7"/>
                <a:gd name="T1" fmla="*/ 2 h 8"/>
                <a:gd name="T2" fmla="*/ 1 w 7"/>
                <a:gd name="T3" fmla="*/ 1 h 8"/>
                <a:gd name="T4" fmla="*/ 3 w 7"/>
                <a:gd name="T5" fmla="*/ 1 h 8"/>
                <a:gd name="T6" fmla="*/ 5 w 7"/>
                <a:gd name="T7" fmla="*/ 2 h 8"/>
                <a:gd name="T8" fmla="*/ 3 w 7"/>
                <a:gd name="T9" fmla="*/ 6 h 8"/>
                <a:gd name="T10" fmla="*/ 3 w 7"/>
                <a:gd name="T11" fmla="*/ 6 h 8"/>
                <a:gd name="T12" fmla="*/ 4 w 7"/>
                <a:gd name="T13" fmla="*/ 7 h 8"/>
                <a:gd name="T14" fmla="*/ 6 w 7"/>
                <a:gd name="T15" fmla="*/ 7 h 8"/>
                <a:gd name="T16" fmla="*/ 6 w 7"/>
                <a:gd name="T17" fmla="*/ 8 h 8"/>
                <a:gd name="T18" fmla="*/ 3 w 7"/>
                <a:gd name="T19" fmla="*/ 8 h 8"/>
                <a:gd name="T20" fmla="*/ 2 w 7"/>
                <a:gd name="T21" fmla="*/ 8 h 8"/>
                <a:gd name="T22" fmla="*/ 2 w 7"/>
                <a:gd name="T23" fmla="*/ 7 h 8"/>
                <a:gd name="T24" fmla="*/ 2 w 7"/>
                <a:gd name="T25" fmla="*/ 7 h 8"/>
                <a:gd name="T26" fmla="*/ 2 w 7"/>
                <a:gd name="T27" fmla="*/ 6 h 8"/>
                <a:gd name="T28" fmla="*/ 4 w 7"/>
                <a:gd name="T29" fmla="*/ 4 h 8"/>
                <a:gd name="T30" fmla="*/ 4 w 7"/>
                <a:gd name="T31" fmla="*/ 3 h 8"/>
                <a:gd name="T32" fmla="*/ 3 w 7"/>
                <a:gd name="T33" fmla="*/ 2 h 8"/>
                <a:gd name="T34" fmla="*/ 3 w 7"/>
                <a:gd name="T35" fmla="*/ 2 h 8"/>
                <a:gd name="T36" fmla="*/ 1 w 7"/>
                <a:gd name="T37" fmla="*/ 2 h 8"/>
                <a:gd name="T38" fmla="*/ 3 w 7"/>
                <a:gd name="T39" fmla="*/ 0 h 8"/>
                <a:gd name="T40" fmla="*/ 1 w 7"/>
                <a:gd name="T41" fmla="*/ 1 h 8"/>
                <a:gd name="T42" fmla="*/ 0 w 7"/>
                <a:gd name="T43" fmla="*/ 1 h 8"/>
                <a:gd name="T44" fmla="*/ 1 w 7"/>
                <a:gd name="T45" fmla="*/ 3 h 8"/>
                <a:gd name="T46" fmla="*/ 1 w 7"/>
                <a:gd name="T47" fmla="*/ 3 h 8"/>
                <a:gd name="T48" fmla="*/ 1 w 7"/>
                <a:gd name="T49" fmla="*/ 3 h 8"/>
                <a:gd name="T50" fmla="*/ 3 w 7"/>
                <a:gd name="T51" fmla="*/ 3 h 8"/>
                <a:gd name="T52" fmla="*/ 3 w 7"/>
                <a:gd name="T53" fmla="*/ 3 h 8"/>
                <a:gd name="T54" fmla="*/ 3 w 7"/>
                <a:gd name="T55" fmla="*/ 3 h 8"/>
                <a:gd name="T56" fmla="*/ 3 w 7"/>
                <a:gd name="T57" fmla="*/ 4 h 8"/>
                <a:gd name="T58" fmla="*/ 1 w 7"/>
                <a:gd name="T59" fmla="*/ 6 h 8"/>
                <a:gd name="T60" fmla="*/ 1 w 7"/>
                <a:gd name="T61" fmla="*/ 6 h 8"/>
                <a:gd name="T62" fmla="*/ 1 w 7"/>
                <a:gd name="T63" fmla="*/ 7 h 8"/>
                <a:gd name="T64" fmla="*/ 1 w 7"/>
                <a:gd name="T65" fmla="*/ 8 h 8"/>
                <a:gd name="T66" fmla="*/ 1 w 7"/>
                <a:gd name="T67" fmla="*/ 8 h 8"/>
                <a:gd name="T68" fmla="*/ 1 w 7"/>
                <a:gd name="T69" fmla="*/ 8 h 8"/>
                <a:gd name="T70" fmla="*/ 3 w 7"/>
                <a:gd name="T71" fmla="*/ 8 h 8"/>
                <a:gd name="T72" fmla="*/ 6 w 7"/>
                <a:gd name="T73" fmla="*/ 8 h 8"/>
                <a:gd name="T74" fmla="*/ 7 w 7"/>
                <a:gd name="T75" fmla="*/ 8 h 8"/>
                <a:gd name="T76" fmla="*/ 7 w 7"/>
                <a:gd name="T77" fmla="*/ 8 h 8"/>
                <a:gd name="T78" fmla="*/ 7 w 7"/>
                <a:gd name="T79" fmla="*/ 6 h 8"/>
                <a:gd name="T80" fmla="*/ 6 w 7"/>
                <a:gd name="T81" fmla="*/ 6 h 8"/>
                <a:gd name="T82" fmla="*/ 6 w 7"/>
                <a:gd name="T83" fmla="*/ 6 h 8"/>
                <a:gd name="T84" fmla="*/ 4 w 7"/>
                <a:gd name="T85" fmla="*/ 6 h 8"/>
                <a:gd name="T86" fmla="*/ 6 w 7"/>
                <a:gd name="T87" fmla="*/ 1 h 8"/>
                <a:gd name="T88" fmla="*/ 3 w 7"/>
                <a:gd name="T8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 h="8">
                  <a:moveTo>
                    <a:pt x="1" y="2"/>
                  </a:moveTo>
                  <a:cubicBezTo>
                    <a:pt x="1" y="1"/>
                    <a:pt x="1" y="1"/>
                    <a:pt x="1" y="1"/>
                  </a:cubicBezTo>
                  <a:cubicBezTo>
                    <a:pt x="2" y="1"/>
                    <a:pt x="3" y="1"/>
                    <a:pt x="3" y="1"/>
                  </a:cubicBezTo>
                  <a:cubicBezTo>
                    <a:pt x="4" y="1"/>
                    <a:pt x="5" y="1"/>
                    <a:pt x="5" y="2"/>
                  </a:cubicBezTo>
                  <a:cubicBezTo>
                    <a:pt x="6" y="3"/>
                    <a:pt x="4" y="5"/>
                    <a:pt x="3" y="6"/>
                  </a:cubicBezTo>
                  <a:cubicBezTo>
                    <a:pt x="3" y="6"/>
                    <a:pt x="3" y="6"/>
                    <a:pt x="3" y="6"/>
                  </a:cubicBezTo>
                  <a:cubicBezTo>
                    <a:pt x="4" y="7"/>
                    <a:pt x="4" y="7"/>
                    <a:pt x="4" y="7"/>
                  </a:cubicBezTo>
                  <a:cubicBezTo>
                    <a:pt x="6" y="7"/>
                    <a:pt x="6" y="7"/>
                    <a:pt x="6" y="7"/>
                  </a:cubicBezTo>
                  <a:cubicBezTo>
                    <a:pt x="6" y="8"/>
                    <a:pt x="6" y="8"/>
                    <a:pt x="6" y="8"/>
                  </a:cubicBezTo>
                  <a:cubicBezTo>
                    <a:pt x="5" y="8"/>
                    <a:pt x="4" y="8"/>
                    <a:pt x="3" y="8"/>
                  </a:cubicBezTo>
                  <a:cubicBezTo>
                    <a:pt x="2" y="8"/>
                    <a:pt x="2" y="8"/>
                    <a:pt x="2" y="8"/>
                  </a:cubicBezTo>
                  <a:cubicBezTo>
                    <a:pt x="2" y="7"/>
                    <a:pt x="2" y="7"/>
                    <a:pt x="2" y="7"/>
                  </a:cubicBezTo>
                  <a:cubicBezTo>
                    <a:pt x="2" y="7"/>
                    <a:pt x="2" y="7"/>
                    <a:pt x="2" y="7"/>
                  </a:cubicBezTo>
                  <a:cubicBezTo>
                    <a:pt x="2" y="6"/>
                    <a:pt x="2" y="6"/>
                    <a:pt x="2" y="6"/>
                  </a:cubicBezTo>
                  <a:cubicBezTo>
                    <a:pt x="3" y="6"/>
                    <a:pt x="3" y="5"/>
                    <a:pt x="4" y="4"/>
                  </a:cubicBezTo>
                  <a:cubicBezTo>
                    <a:pt x="4" y="4"/>
                    <a:pt x="4" y="4"/>
                    <a:pt x="4" y="3"/>
                  </a:cubicBezTo>
                  <a:cubicBezTo>
                    <a:pt x="4" y="3"/>
                    <a:pt x="4" y="2"/>
                    <a:pt x="3" y="2"/>
                  </a:cubicBezTo>
                  <a:cubicBezTo>
                    <a:pt x="3" y="2"/>
                    <a:pt x="3" y="2"/>
                    <a:pt x="3" y="2"/>
                  </a:cubicBezTo>
                  <a:cubicBezTo>
                    <a:pt x="2" y="2"/>
                    <a:pt x="2" y="2"/>
                    <a:pt x="1" y="2"/>
                  </a:cubicBezTo>
                  <a:moveTo>
                    <a:pt x="3" y="0"/>
                  </a:moveTo>
                  <a:cubicBezTo>
                    <a:pt x="2" y="0"/>
                    <a:pt x="1" y="0"/>
                    <a:pt x="1" y="1"/>
                  </a:cubicBezTo>
                  <a:cubicBezTo>
                    <a:pt x="0" y="1"/>
                    <a:pt x="0" y="1"/>
                    <a:pt x="0" y="1"/>
                  </a:cubicBezTo>
                  <a:cubicBezTo>
                    <a:pt x="1" y="3"/>
                    <a:pt x="1" y="3"/>
                    <a:pt x="1" y="3"/>
                  </a:cubicBezTo>
                  <a:cubicBezTo>
                    <a:pt x="1" y="3"/>
                    <a:pt x="1" y="3"/>
                    <a:pt x="1" y="3"/>
                  </a:cubicBezTo>
                  <a:cubicBezTo>
                    <a:pt x="1" y="3"/>
                    <a:pt x="1" y="3"/>
                    <a:pt x="1" y="3"/>
                  </a:cubicBezTo>
                  <a:cubicBezTo>
                    <a:pt x="2" y="3"/>
                    <a:pt x="2" y="3"/>
                    <a:pt x="3" y="3"/>
                  </a:cubicBezTo>
                  <a:cubicBezTo>
                    <a:pt x="3" y="3"/>
                    <a:pt x="3" y="3"/>
                    <a:pt x="3" y="3"/>
                  </a:cubicBezTo>
                  <a:cubicBezTo>
                    <a:pt x="3" y="3"/>
                    <a:pt x="3" y="3"/>
                    <a:pt x="3" y="3"/>
                  </a:cubicBezTo>
                  <a:cubicBezTo>
                    <a:pt x="3" y="4"/>
                    <a:pt x="3" y="4"/>
                    <a:pt x="3" y="4"/>
                  </a:cubicBezTo>
                  <a:cubicBezTo>
                    <a:pt x="3" y="5"/>
                    <a:pt x="2" y="5"/>
                    <a:pt x="1" y="6"/>
                  </a:cubicBezTo>
                  <a:cubicBezTo>
                    <a:pt x="1" y="6"/>
                    <a:pt x="1" y="6"/>
                    <a:pt x="1" y="6"/>
                  </a:cubicBezTo>
                  <a:cubicBezTo>
                    <a:pt x="1" y="7"/>
                    <a:pt x="1" y="7"/>
                    <a:pt x="1" y="7"/>
                  </a:cubicBezTo>
                  <a:cubicBezTo>
                    <a:pt x="1" y="8"/>
                    <a:pt x="1" y="8"/>
                    <a:pt x="1" y="8"/>
                  </a:cubicBezTo>
                  <a:cubicBezTo>
                    <a:pt x="1" y="8"/>
                    <a:pt x="1" y="8"/>
                    <a:pt x="1" y="8"/>
                  </a:cubicBezTo>
                  <a:cubicBezTo>
                    <a:pt x="1" y="8"/>
                    <a:pt x="1" y="8"/>
                    <a:pt x="1" y="8"/>
                  </a:cubicBezTo>
                  <a:cubicBezTo>
                    <a:pt x="2" y="8"/>
                    <a:pt x="2" y="8"/>
                    <a:pt x="3" y="8"/>
                  </a:cubicBezTo>
                  <a:cubicBezTo>
                    <a:pt x="4" y="8"/>
                    <a:pt x="5" y="8"/>
                    <a:pt x="6" y="8"/>
                  </a:cubicBezTo>
                  <a:cubicBezTo>
                    <a:pt x="7" y="8"/>
                    <a:pt x="7" y="8"/>
                    <a:pt x="7" y="8"/>
                  </a:cubicBezTo>
                  <a:cubicBezTo>
                    <a:pt x="7" y="8"/>
                    <a:pt x="7" y="8"/>
                    <a:pt x="7" y="8"/>
                  </a:cubicBezTo>
                  <a:cubicBezTo>
                    <a:pt x="7" y="8"/>
                    <a:pt x="7" y="7"/>
                    <a:pt x="7" y="6"/>
                  </a:cubicBezTo>
                  <a:cubicBezTo>
                    <a:pt x="6" y="6"/>
                    <a:pt x="6" y="6"/>
                    <a:pt x="6" y="6"/>
                  </a:cubicBezTo>
                  <a:cubicBezTo>
                    <a:pt x="6" y="6"/>
                    <a:pt x="6" y="6"/>
                    <a:pt x="6" y="6"/>
                  </a:cubicBezTo>
                  <a:cubicBezTo>
                    <a:pt x="4" y="6"/>
                    <a:pt x="4" y="6"/>
                    <a:pt x="4" y="6"/>
                  </a:cubicBezTo>
                  <a:cubicBezTo>
                    <a:pt x="5" y="5"/>
                    <a:pt x="7" y="3"/>
                    <a:pt x="6" y="1"/>
                  </a:cubicBezTo>
                  <a:cubicBezTo>
                    <a:pt x="5" y="0"/>
                    <a:pt x="4"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2" name="Freeform 158"/>
            <p:cNvSpPr>
              <a:spLocks noEditPoints="1"/>
            </p:cNvSpPr>
            <p:nvPr/>
          </p:nvSpPr>
          <p:spPr bwMode="auto">
            <a:xfrm>
              <a:off x="3960" y="2370"/>
              <a:ext cx="14" cy="21"/>
            </a:xfrm>
            <a:custGeom>
              <a:avLst/>
              <a:gdLst>
                <a:gd name="T0" fmla="*/ 1 w 6"/>
                <a:gd name="T1" fmla="*/ 2 h 9"/>
                <a:gd name="T2" fmla="*/ 1 w 6"/>
                <a:gd name="T3" fmla="*/ 1 h 9"/>
                <a:gd name="T4" fmla="*/ 2 w 6"/>
                <a:gd name="T5" fmla="*/ 1 h 9"/>
                <a:gd name="T6" fmla="*/ 3 w 6"/>
                <a:gd name="T7" fmla="*/ 1 h 9"/>
                <a:gd name="T8" fmla="*/ 5 w 6"/>
                <a:gd name="T9" fmla="*/ 1 h 9"/>
                <a:gd name="T10" fmla="*/ 5 w 6"/>
                <a:gd name="T11" fmla="*/ 2 h 9"/>
                <a:gd name="T12" fmla="*/ 4 w 6"/>
                <a:gd name="T13" fmla="*/ 4 h 9"/>
                <a:gd name="T14" fmla="*/ 4 w 6"/>
                <a:gd name="T15" fmla="*/ 4 h 9"/>
                <a:gd name="T16" fmla="*/ 4 w 6"/>
                <a:gd name="T17" fmla="*/ 4 h 9"/>
                <a:gd name="T18" fmla="*/ 6 w 6"/>
                <a:gd name="T19" fmla="*/ 6 h 9"/>
                <a:gd name="T20" fmla="*/ 4 w 6"/>
                <a:gd name="T21" fmla="*/ 8 h 9"/>
                <a:gd name="T22" fmla="*/ 3 w 6"/>
                <a:gd name="T23" fmla="*/ 8 h 9"/>
                <a:gd name="T24" fmla="*/ 1 w 6"/>
                <a:gd name="T25" fmla="*/ 8 h 9"/>
                <a:gd name="T26" fmla="*/ 1 w 6"/>
                <a:gd name="T27" fmla="*/ 7 h 9"/>
                <a:gd name="T28" fmla="*/ 3 w 6"/>
                <a:gd name="T29" fmla="*/ 7 h 9"/>
                <a:gd name="T30" fmla="*/ 3 w 6"/>
                <a:gd name="T31" fmla="*/ 7 h 9"/>
                <a:gd name="T32" fmla="*/ 4 w 6"/>
                <a:gd name="T33" fmla="*/ 7 h 9"/>
                <a:gd name="T34" fmla="*/ 4 w 6"/>
                <a:gd name="T35" fmla="*/ 6 h 9"/>
                <a:gd name="T36" fmla="*/ 4 w 6"/>
                <a:gd name="T37" fmla="*/ 5 h 9"/>
                <a:gd name="T38" fmla="*/ 3 w 6"/>
                <a:gd name="T39" fmla="*/ 5 h 9"/>
                <a:gd name="T40" fmla="*/ 2 w 6"/>
                <a:gd name="T41" fmla="*/ 5 h 9"/>
                <a:gd name="T42" fmla="*/ 2 w 6"/>
                <a:gd name="T43" fmla="*/ 4 h 9"/>
                <a:gd name="T44" fmla="*/ 2 w 6"/>
                <a:gd name="T45" fmla="*/ 4 h 9"/>
                <a:gd name="T46" fmla="*/ 4 w 6"/>
                <a:gd name="T47" fmla="*/ 4 h 9"/>
                <a:gd name="T48" fmla="*/ 4 w 6"/>
                <a:gd name="T49" fmla="*/ 3 h 9"/>
                <a:gd name="T50" fmla="*/ 2 w 6"/>
                <a:gd name="T51" fmla="*/ 2 h 9"/>
                <a:gd name="T52" fmla="*/ 1 w 6"/>
                <a:gd name="T53" fmla="*/ 2 h 9"/>
                <a:gd name="T54" fmla="*/ 3 w 6"/>
                <a:gd name="T55" fmla="*/ 0 h 9"/>
                <a:gd name="T56" fmla="*/ 1 w 6"/>
                <a:gd name="T57" fmla="*/ 0 h 9"/>
                <a:gd name="T58" fmla="*/ 1 w 6"/>
                <a:gd name="T59" fmla="*/ 1 h 9"/>
                <a:gd name="T60" fmla="*/ 1 w 6"/>
                <a:gd name="T61" fmla="*/ 1 h 9"/>
                <a:gd name="T62" fmla="*/ 1 w 6"/>
                <a:gd name="T63" fmla="*/ 2 h 9"/>
                <a:gd name="T64" fmla="*/ 1 w 6"/>
                <a:gd name="T65" fmla="*/ 3 h 9"/>
                <a:gd name="T66" fmla="*/ 1 w 6"/>
                <a:gd name="T67" fmla="*/ 3 h 9"/>
                <a:gd name="T68" fmla="*/ 1 w 6"/>
                <a:gd name="T69" fmla="*/ 3 h 9"/>
                <a:gd name="T70" fmla="*/ 2 w 6"/>
                <a:gd name="T71" fmla="*/ 2 h 9"/>
                <a:gd name="T72" fmla="*/ 3 w 6"/>
                <a:gd name="T73" fmla="*/ 3 h 9"/>
                <a:gd name="T74" fmla="*/ 3 w 6"/>
                <a:gd name="T75" fmla="*/ 3 h 9"/>
                <a:gd name="T76" fmla="*/ 2 w 6"/>
                <a:gd name="T77" fmla="*/ 3 h 9"/>
                <a:gd name="T78" fmla="*/ 2 w 6"/>
                <a:gd name="T79" fmla="*/ 3 h 9"/>
                <a:gd name="T80" fmla="*/ 2 w 6"/>
                <a:gd name="T81" fmla="*/ 3 h 9"/>
                <a:gd name="T82" fmla="*/ 1 w 6"/>
                <a:gd name="T83" fmla="*/ 4 h 9"/>
                <a:gd name="T84" fmla="*/ 1 w 6"/>
                <a:gd name="T85" fmla="*/ 4 h 9"/>
                <a:gd name="T86" fmla="*/ 1 w 6"/>
                <a:gd name="T87" fmla="*/ 5 h 9"/>
                <a:gd name="T88" fmla="*/ 2 w 6"/>
                <a:gd name="T89" fmla="*/ 5 h 9"/>
                <a:gd name="T90" fmla="*/ 2 w 6"/>
                <a:gd name="T91" fmla="*/ 6 h 9"/>
                <a:gd name="T92" fmla="*/ 3 w 6"/>
                <a:gd name="T93" fmla="*/ 5 h 9"/>
                <a:gd name="T94" fmla="*/ 3 w 6"/>
                <a:gd name="T95" fmla="*/ 6 h 9"/>
                <a:gd name="T96" fmla="*/ 4 w 6"/>
                <a:gd name="T97" fmla="*/ 6 h 9"/>
                <a:gd name="T98" fmla="*/ 4 w 6"/>
                <a:gd name="T99" fmla="*/ 6 h 9"/>
                <a:gd name="T100" fmla="*/ 3 w 6"/>
                <a:gd name="T101" fmla="*/ 6 h 9"/>
                <a:gd name="T102" fmla="*/ 3 w 6"/>
                <a:gd name="T103" fmla="*/ 6 h 9"/>
                <a:gd name="T104" fmla="*/ 2 w 6"/>
                <a:gd name="T105" fmla="*/ 6 h 9"/>
                <a:gd name="T106" fmla="*/ 1 w 6"/>
                <a:gd name="T107" fmla="*/ 6 h 9"/>
                <a:gd name="T108" fmla="*/ 0 w 6"/>
                <a:gd name="T109" fmla="*/ 8 h 9"/>
                <a:gd name="T110" fmla="*/ 0 w 6"/>
                <a:gd name="T111" fmla="*/ 8 h 9"/>
                <a:gd name="T112" fmla="*/ 3 w 6"/>
                <a:gd name="T113" fmla="*/ 9 h 9"/>
                <a:gd name="T114" fmla="*/ 4 w 6"/>
                <a:gd name="T115" fmla="*/ 9 h 9"/>
                <a:gd name="T116" fmla="*/ 6 w 6"/>
                <a:gd name="T117" fmla="*/ 6 h 9"/>
                <a:gd name="T118" fmla="*/ 5 w 6"/>
                <a:gd name="T119" fmla="*/ 4 h 9"/>
                <a:gd name="T120" fmla="*/ 6 w 6"/>
                <a:gd name="T121" fmla="*/ 2 h 9"/>
                <a:gd name="T122" fmla="*/ 5 w 6"/>
                <a:gd name="T123" fmla="*/ 1 h 9"/>
                <a:gd name="T124" fmla="*/ 3 w 6"/>
                <a:gd name="T12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 h="9">
                  <a:moveTo>
                    <a:pt x="1" y="2"/>
                  </a:moveTo>
                  <a:cubicBezTo>
                    <a:pt x="1" y="1"/>
                    <a:pt x="1" y="1"/>
                    <a:pt x="1" y="1"/>
                  </a:cubicBezTo>
                  <a:cubicBezTo>
                    <a:pt x="2" y="1"/>
                    <a:pt x="2" y="1"/>
                    <a:pt x="2" y="1"/>
                  </a:cubicBezTo>
                  <a:cubicBezTo>
                    <a:pt x="2" y="1"/>
                    <a:pt x="3" y="1"/>
                    <a:pt x="3" y="1"/>
                  </a:cubicBezTo>
                  <a:cubicBezTo>
                    <a:pt x="4" y="1"/>
                    <a:pt x="4" y="1"/>
                    <a:pt x="5" y="1"/>
                  </a:cubicBezTo>
                  <a:cubicBezTo>
                    <a:pt x="5" y="2"/>
                    <a:pt x="5" y="2"/>
                    <a:pt x="5" y="2"/>
                  </a:cubicBezTo>
                  <a:cubicBezTo>
                    <a:pt x="5" y="3"/>
                    <a:pt x="4" y="3"/>
                    <a:pt x="4" y="4"/>
                  </a:cubicBezTo>
                  <a:cubicBezTo>
                    <a:pt x="4" y="4"/>
                    <a:pt x="4" y="4"/>
                    <a:pt x="4" y="4"/>
                  </a:cubicBezTo>
                  <a:cubicBezTo>
                    <a:pt x="4" y="4"/>
                    <a:pt x="4" y="4"/>
                    <a:pt x="4" y="4"/>
                  </a:cubicBezTo>
                  <a:cubicBezTo>
                    <a:pt x="5" y="5"/>
                    <a:pt x="6" y="6"/>
                    <a:pt x="6" y="6"/>
                  </a:cubicBezTo>
                  <a:cubicBezTo>
                    <a:pt x="6" y="7"/>
                    <a:pt x="5" y="8"/>
                    <a:pt x="4" y="8"/>
                  </a:cubicBezTo>
                  <a:cubicBezTo>
                    <a:pt x="4" y="8"/>
                    <a:pt x="4" y="8"/>
                    <a:pt x="3" y="8"/>
                  </a:cubicBezTo>
                  <a:cubicBezTo>
                    <a:pt x="2" y="8"/>
                    <a:pt x="2" y="8"/>
                    <a:pt x="1" y="8"/>
                  </a:cubicBezTo>
                  <a:cubicBezTo>
                    <a:pt x="1" y="7"/>
                    <a:pt x="1" y="7"/>
                    <a:pt x="1" y="7"/>
                  </a:cubicBezTo>
                  <a:cubicBezTo>
                    <a:pt x="2" y="7"/>
                    <a:pt x="2" y="7"/>
                    <a:pt x="3" y="7"/>
                  </a:cubicBezTo>
                  <a:cubicBezTo>
                    <a:pt x="3" y="7"/>
                    <a:pt x="3" y="7"/>
                    <a:pt x="3" y="7"/>
                  </a:cubicBezTo>
                  <a:cubicBezTo>
                    <a:pt x="4" y="7"/>
                    <a:pt x="4" y="7"/>
                    <a:pt x="4" y="7"/>
                  </a:cubicBezTo>
                  <a:cubicBezTo>
                    <a:pt x="4" y="6"/>
                    <a:pt x="4" y="6"/>
                    <a:pt x="4" y="6"/>
                  </a:cubicBezTo>
                  <a:cubicBezTo>
                    <a:pt x="4" y="5"/>
                    <a:pt x="4" y="5"/>
                    <a:pt x="4" y="5"/>
                  </a:cubicBezTo>
                  <a:cubicBezTo>
                    <a:pt x="3" y="5"/>
                    <a:pt x="3" y="5"/>
                    <a:pt x="3" y="5"/>
                  </a:cubicBezTo>
                  <a:cubicBezTo>
                    <a:pt x="3" y="5"/>
                    <a:pt x="2" y="5"/>
                    <a:pt x="2" y="5"/>
                  </a:cubicBezTo>
                  <a:cubicBezTo>
                    <a:pt x="2" y="4"/>
                    <a:pt x="2" y="4"/>
                    <a:pt x="2" y="4"/>
                  </a:cubicBezTo>
                  <a:cubicBezTo>
                    <a:pt x="2" y="4"/>
                    <a:pt x="2" y="4"/>
                    <a:pt x="2" y="4"/>
                  </a:cubicBezTo>
                  <a:cubicBezTo>
                    <a:pt x="3" y="4"/>
                    <a:pt x="3" y="4"/>
                    <a:pt x="4" y="4"/>
                  </a:cubicBezTo>
                  <a:cubicBezTo>
                    <a:pt x="4" y="3"/>
                    <a:pt x="4" y="3"/>
                    <a:pt x="4" y="3"/>
                  </a:cubicBezTo>
                  <a:cubicBezTo>
                    <a:pt x="4" y="2"/>
                    <a:pt x="3" y="2"/>
                    <a:pt x="2" y="2"/>
                  </a:cubicBezTo>
                  <a:cubicBezTo>
                    <a:pt x="1" y="2"/>
                    <a:pt x="1" y="2"/>
                    <a:pt x="1" y="2"/>
                  </a:cubicBezTo>
                  <a:moveTo>
                    <a:pt x="3" y="0"/>
                  </a:moveTo>
                  <a:cubicBezTo>
                    <a:pt x="3" y="0"/>
                    <a:pt x="2" y="0"/>
                    <a:pt x="1" y="0"/>
                  </a:cubicBezTo>
                  <a:cubicBezTo>
                    <a:pt x="1" y="1"/>
                    <a:pt x="1" y="1"/>
                    <a:pt x="1" y="1"/>
                  </a:cubicBezTo>
                  <a:cubicBezTo>
                    <a:pt x="1" y="1"/>
                    <a:pt x="1" y="1"/>
                    <a:pt x="1" y="1"/>
                  </a:cubicBezTo>
                  <a:cubicBezTo>
                    <a:pt x="1" y="2"/>
                    <a:pt x="1" y="2"/>
                    <a:pt x="1" y="2"/>
                  </a:cubicBezTo>
                  <a:cubicBezTo>
                    <a:pt x="1" y="3"/>
                    <a:pt x="1" y="3"/>
                    <a:pt x="1" y="3"/>
                  </a:cubicBezTo>
                  <a:cubicBezTo>
                    <a:pt x="1" y="3"/>
                    <a:pt x="1" y="3"/>
                    <a:pt x="1" y="3"/>
                  </a:cubicBezTo>
                  <a:cubicBezTo>
                    <a:pt x="1" y="3"/>
                    <a:pt x="1" y="3"/>
                    <a:pt x="1" y="3"/>
                  </a:cubicBezTo>
                  <a:cubicBezTo>
                    <a:pt x="2" y="2"/>
                    <a:pt x="2" y="2"/>
                    <a:pt x="2" y="2"/>
                  </a:cubicBezTo>
                  <a:cubicBezTo>
                    <a:pt x="3" y="2"/>
                    <a:pt x="3" y="3"/>
                    <a:pt x="3" y="3"/>
                  </a:cubicBezTo>
                  <a:cubicBezTo>
                    <a:pt x="3" y="3"/>
                    <a:pt x="3" y="3"/>
                    <a:pt x="3" y="3"/>
                  </a:cubicBezTo>
                  <a:cubicBezTo>
                    <a:pt x="2" y="3"/>
                    <a:pt x="2" y="3"/>
                    <a:pt x="2" y="3"/>
                  </a:cubicBezTo>
                  <a:cubicBezTo>
                    <a:pt x="2" y="3"/>
                    <a:pt x="2" y="3"/>
                    <a:pt x="2" y="3"/>
                  </a:cubicBezTo>
                  <a:cubicBezTo>
                    <a:pt x="2" y="3"/>
                    <a:pt x="2" y="3"/>
                    <a:pt x="2" y="3"/>
                  </a:cubicBezTo>
                  <a:cubicBezTo>
                    <a:pt x="1" y="4"/>
                    <a:pt x="1" y="4"/>
                    <a:pt x="1" y="4"/>
                  </a:cubicBezTo>
                  <a:cubicBezTo>
                    <a:pt x="1" y="4"/>
                    <a:pt x="1" y="4"/>
                    <a:pt x="1" y="4"/>
                  </a:cubicBezTo>
                  <a:cubicBezTo>
                    <a:pt x="1" y="5"/>
                    <a:pt x="1" y="5"/>
                    <a:pt x="1" y="5"/>
                  </a:cubicBezTo>
                  <a:cubicBezTo>
                    <a:pt x="2" y="5"/>
                    <a:pt x="2" y="5"/>
                    <a:pt x="2" y="5"/>
                  </a:cubicBezTo>
                  <a:cubicBezTo>
                    <a:pt x="2" y="6"/>
                    <a:pt x="2" y="6"/>
                    <a:pt x="2" y="6"/>
                  </a:cubicBezTo>
                  <a:cubicBezTo>
                    <a:pt x="2" y="5"/>
                    <a:pt x="3" y="5"/>
                    <a:pt x="3" y="5"/>
                  </a:cubicBezTo>
                  <a:cubicBezTo>
                    <a:pt x="3" y="5"/>
                    <a:pt x="3" y="5"/>
                    <a:pt x="3" y="6"/>
                  </a:cubicBezTo>
                  <a:cubicBezTo>
                    <a:pt x="4" y="6"/>
                    <a:pt x="4" y="6"/>
                    <a:pt x="4" y="6"/>
                  </a:cubicBezTo>
                  <a:cubicBezTo>
                    <a:pt x="4" y="6"/>
                    <a:pt x="4" y="6"/>
                    <a:pt x="4" y="6"/>
                  </a:cubicBezTo>
                  <a:cubicBezTo>
                    <a:pt x="3" y="6"/>
                    <a:pt x="3" y="6"/>
                    <a:pt x="3" y="6"/>
                  </a:cubicBezTo>
                  <a:cubicBezTo>
                    <a:pt x="3" y="6"/>
                    <a:pt x="3" y="6"/>
                    <a:pt x="3" y="6"/>
                  </a:cubicBezTo>
                  <a:cubicBezTo>
                    <a:pt x="2" y="6"/>
                    <a:pt x="2" y="6"/>
                    <a:pt x="2" y="6"/>
                  </a:cubicBezTo>
                  <a:cubicBezTo>
                    <a:pt x="1" y="6"/>
                    <a:pt x="1" y="6"/>
                    <a:pt x="1" y="6"/>
                  </a:cubicBezTo>
                  <a:cubicBezTo>
                    <a:pt x="1" y="7"/>
                    <a:pt x="0" y="7"/>
                    <a:pt x="0" y="8"/>
                  </a:cubicBezTo>
                  <a:cubicBezTo>
                    <a:pt x="0" y="8"/>
                    <a:pt x="0" y="8"/>
                    <a:pt x="0" y="8"/>
                  </a:cubicBezTo>
                  <a:cubicBezTo>
                    <a:pt x="1" y="9"/>
                    <a:pt x="3" y="9"/>
                    <a:pt x="3" y="9"/>
                  </a:cubicBezTo>
                  <a:cubicBezTo>
                    <a:pt x="4" y="9"/>
                    <a:pt x="4" y="9"/>
                    <a:pt x="4" y="9"/>
                  </a:cubicBezTo>
                  <a:cubicBezTo>
                    <a:pt x="5" y="9"/>
                    <a:pt x="6" y="8"/>
                    <a:pt x="6" y="6"/>
                  </a:cubicBezTo>
                  <a:cubicBezTo>
                    <a:pt x="6" y="6"/>
                    <a:pt x="6" y="4"/>
                    <a:pt x="5" y="4"/>
                  </a:cubicBezTo>
                  <a:cubicBezTo>
                    <a:pt x="5" y="3"/>
                    <a:pt x="6" y="3"/>
                    <a:pt x="6" y="2"/>
                  </a:cubicBezTo>
                  <a:cubicBezTo>
                    <a:pt x="6" y="2"/>
                    <a:pt x="6" y="1"/>
                    <a:pt x="5" y="1"/>
                  </a:cubicBezTo>
                  <a:cubicBezTo>
                    <a:pt x="5" y="0"/>
                    <a:pt x="4"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3" name="Freeform 159"/>
            <p:cNvSpPr>
              <a:spLocks noEditPoints="1"/>
            </p:cNvSpPr>
            <p:nvPr/>
          </p:nvSpPr>
          <p:spPr bwMode="auto">
            <a:xfrm>
              <a:off x="3982" y="2389"/>
              <a:ext cx="7" cy="7"/>
            </a:xfrm>
            <a:custGeom>
              <a:avLst/>
              <a:gdLst>
                <a:gd name="T0" fmla="*/ 2 w 3"/>
                <a:gd name="T1" fmla="*/ 2 h 3"/>
                <a:gd name="T2" fmla="*/ 1 w 3"/>
                <a:gd name="T3" fmla="*/ 2 h 3"/>
                <a:gd name="T4" fmla="*/ 2 w 3"/>
                <a:gd name="T5" fmla="*/ 2 h 3"/>
                <a:gd name="T6" fmla="*/ 2 w 3"/>
                <a:gd name="T7" fmla="*/ 2 h 3"/>
                <a:gd name="T8" fmla="*/ 3 w 3"/>
                <a:gd name="T9" fmla="*/ 0 h 3"/>
                <a:gd name="T10" fmla="*/ 2 w 3"/>
                <a:gd name="T11" fmla="*/ 1 h 3"/>
                <a:gd name="T12" fmla="*/ 0 w 3"/>
                <a:gd name="T13" fmla="*/ 3 h 3"/>
                <a:gd name="T14" fmla="*/ 0 w 3"/>
                <a:gd name="T15" fmla="*/ 3 h 3"/>
                <a:gd name="T16" fmla="*/ 0 w 3"/>
                <a:gd name="T17" fmla="*/ 3 h 3"/>
                <a:gd name="T18" fmla="*/ 1 w 3"/>
                <a:gd name="T19" fmla="*/ 3 h 3"/>
                <a:gd name="T20" fmla="*/ 2 w 3"/>
                <a:gd name="T21" fmla="*/ 3 h 3"/>
                <a:gd name="T22" fmla="*/ 3 w 3"/>
                <a:gd name="T23" fmla="*/ 3 h 3"/>
                <a:gd name="T24" fmla="*/ 3 w 3"/>
                <a:gd name="T25" fmla="*/ 2 h 3"/>
                <a:gd name="T26" fmla="*/ 3 w 3"/>
                <a:gd name="T27" fmla="*/ 1 h 3"/>
                <a:gd name="T28" fmla="*/ 3 w 3"/>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3">
                  <a:moveTo>
                    <a:pt x="2" y="2"/>
                  </a:moveTo>
                  <a:cubicBezTo>
                    <a:pt x="1" y="2"/>
                    <a:pt x="1" y="2"/>
                    <a:pt x="1" y="2"/>
                  </a:cubicBezTo>
                  <a:cubicBezTo>
                    <a:pt x="2" y="2"/>
                    <a:pt x="2" y="2"/>
                    <a:pt x="2" y="2"/>
                  </a:cubicBezTo>
                  <a:cubicBezTo>
                    <a:pt x="2" y="2"/>
                    <a:pt x="2" y="2"/>
                    <a:pt x="2" y="2"/>
                  </a:cubicBezTo>
                  <a:moveTo>
                    <a:pt x="3" y="0"/>
                  </a:moveTo>
                  <a:cubicBezTo>
                    <a:pt x="2" y="1"/>
                    <a:pt x="2" y="1"/>
                    <a:pt x="2" y="1"/>
                  </a:cubicBezTo>
                  <a:cubicBezTo>
                    <a:pt x="1" y="1"/>
                    <a:pt x="1" y="2"/>
                    <a:pt x="0" y="3"/>
                  </a:cubicBezTo>
                  <a:cubicBezTo>
                    <a:pt x="0" y="3"/>
                    <a:pt x="0" y="3"/>
                    <a:pt x="0" y="3"/>
                  </a:cubicBezTo>
                  <a:cubicBezTo>
                    <a:pt x="0" y="3"/>
                    <a:pt x="0" y="3"/>
                    <a:pt x="0" y="3"/>
                  </a:cubicBezTo>
                  <a:cubicBezTo>
                    <a:pt x="1" y="3"/>
                    <a:pt x="1" y="3"/>
                    <a:pt x="1" y="3"/>
                  </a:cubicBezTo>
                  <a:cubicBezTo>
                    <a:pt x="2" y="3"/>
                    <a:pt x="2" y="3"/>
                    <a:pt x="2" y="3"/>
                  </a:cubicBezTo>
                  <a:cubicBezTo>
                    <a:pt x="3" y="3"/>
                    <a:pt x="3" y="3"/>
                    <a:pt x="3" y="3"/>
                  </a:cubicBezTo>
                  <a:cubicBezTo>
                    <a:pt x="3" y="3"/>
                    <a:pt x="3" y="2"/>
                    <a:pt x="3" y="2"/>
                  </a:cubicBezTo>
                  <a:cubicBezTo>
                    <a:pt x="3" y="1"/>
                    <a:pt x="3" y="1"/>
                    <a:pt x="3" y="1"/>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4" name="Freeform 160"/>
            <p:cNvSpPr>
              <a:spLocks noEditPoints="1"/>
            </p:cNvSpPr>
            <p:nvPr/>
          </p:nvSpPr>
          <p:spPr bwMode="auto">
            <a:xfrm>
              <a:off x="3977" y="2384"/>
              <a:ext cx="19" cy="21"/>
            </a:xfrm>
            <a:custGeom>
              <a:avLst/>
              <a:gdLst>
                <a:gd name="T0" fmla="*/ 5 w 8"/>
                <a:gd name="T1" fmla="*/ 1 h 9"/>
                <a:gd name="T2" fmla="*/ 6 w 8"/>
                <a:gd name="T3" fmla="*/ 1 h 9"/>
                <a:gd name="T4" fmla="*/ 5 w 8"/>
                <a:gd name="T5" fmla="*/ 2 h 9"/>
                <a:gd name="T6" fmla="*/ 5 w 8"/>
                <a:gd name="T7" fmla="*/ 5 h 9"/>
                <a:gd name="T8" fmla="*/ 6 w 8"/>
                <a:gd name="T9" fmla="*/ 5 h 9"/>
                <a:gd name="T10" fmla="*/ 6 w 8"/>
                <a:gd name="T11" fmla="*/ 5 h 9"/>
                <a:gd name="T12" fmla="*/ 7 w 8"/>
                <a:gd name="T13" fmla="*/ 5 h 9"/>
                <a:gd name="T14" fmla="*/ 7 w 8"/>
                <a:gd name="T15" fmla="*/ 6 h 9"/>
                <a:gd name="T16" fmla="*/ 7 w 8"/>
                <a:gd name="T17" fmla="*/ 6 h 9"/>
                <a:gd name="T18" fmla="*/ 6 w 8"/>
                <a:gd name="T19" fmla="*/ 6 h 9"/>
                <a:gd name="T20" fmla="*/ 5 w 8"/>
                <a:gd name="T21" fmla="*/ 6 h 9"/>
                <a:gd name="T22" fmla="*/ 5 w 8"/>
                <a:gd name="T23" fmla="*/ 6 h 9"/>
                <a:gd name="T24" fmla="*/ 5 w 8"/>
                <a:gd name="T25" fmla="*/ 8 h 9"/>
                <a:gd name="T26" fmla="*/ 5 w 8"/>
                <a:gd name="T27" fmla="*/ 9 h 9"/>
                <a:gd name="T28" fmla="*/ 5 w 8"/>
                <a:gd name="T29" fmla="*/ 9 h 9"/>
                <a:gd name="T30" fmla="*/ 5 w 8"/>
                <a:gd name="T31" fmla="*/ 7 h 9"/>
                <a:gd name="T32" fmla="*/ 5 w 8"/>
                <a:gd name="T33" fmla="*/ 7 h 9"/>
                <a:gd name="T34" fmla="*/ 5 w 8"/>
                <a:gd name="T35" fmla="*/ 6 h 9"/>
                <a:gd name="T36" fmla="*/ 4 w 8"/>
                <a:gd name="T37" fmla="*/ 6 h 9"/>
                <a:gd name="T38" fmla="*/ 4 w 8"/>
                <a:gd name="T39" fmla="*/ 6 h 9"/>
                <a:gd name="T40" fmla="*/ 4 w 8"/>
                <a:gd name="T41" fmla="*/ 6 h 9"/>
                <a:gd name="T42" fmla="*/ 3 w 8"/>
                <a:gd name="T43" fmla="*/ 6 h 9"/>
                <a:gd name="T44" fmla="*/ 2 w 8"/>
                <a:gd name="T45" fmla="*/ 6 h 9"/>
                <a:gd name="T46" fmla="*/ 1 w 8"/>
                <a:gd name="T47" fmla="*/ 6 h 9"/>
                <a:gd name="T48" fmla="*/ 1 w 8"/>
                <a:gd name="T49" fmla="*/ 5 h 9"/>
                <a:gd name="T50" fmla="*/ 4 w 8"/>
                <a:gd name="T51" fmla="*/ 1 h 9"/>
                <a:gd name="T52" fmla="*/ 4 w 8"/>
                <a:gd name="T53" fmla="*/ 1 h 9"/>
                <a:gd name="T54" fmla="*/ 5 w 8"/>
                <a:gd name="T55" fmla="*/ 1 h 9"/>
                <a:gd name="T56" fmla="*/ 6 w 8"/>
                <a:gd name="T57" fmla="*/ 0 h 9"/>
                <a:gd name="T58" fmla="*/ 5 w 8"/>
                <a:gd name="T59" fmla="*/ 1 h 9"/>
                <a:gd name="T60" fmla="*/ 4 w 8"/>
                <a:gd name="T61" fmla="*/ 1 h 9"/>
                <a:gd name="T62" fmla="*/ 4 w 8"/>
                <a:gd name="T63" fmla="*/ 1 h 9"/>
                <a:gd name="T64" fmla="*/ 0 w 8"/>
                <a:gd name="T65" fmla="*/ 5 h 9"/>
                <a:gd name="T66" fmla="*/ 0 w 8"/>
                <a:gd name="T67" fmla="*/ 7 h 9"/>
                <a:gd name="T68" fmla="*/ 1 w 8"/>
                <a:gd name="T69" fmla="*/ 7 h 9"/>
                <a:gd name="T70" fmla="*/ 2 w 8"/>
                <a:gd name="T71" fmla="*/ 7 h 9"/>
                <a:gd name="T72" fmla="*/ 3 w 8"/>
                <a:gd name="T73" fmla="*/ 7 h 9"/>
                <a:gd name="T74" fmla="*/ 4 w 8"/>
                <a:gd name="T75" fmla="*/ 7 h 9"/>
                <a:gd name="T76" fmla="*/ 4 w 8"/>
                <a:gd name="T77" fmla="*/ 7 h 9"/>
                <a:gd name="T78" fmla="*/ 4 w 8"/>
                <a:gd name="T79" fmla="*/ 9 h 9"/>
                <a:gd name="T80" fmla="*/ 4 w 8"/>
                <a:gd name="T81" fmla="*/ 9 h 9"/>
                <a:gd name="T82" fmla="*/ 4 w 8"/>
                <a:gd name="T83" fmla="*/ 9 h 9"/>
                <a:gd name="T84" fmla="*/ 6 w 8"/>
                <a:gd name="T85" fmla="*/ 9 h 9"/>
                <a:gd name="T86" fmla="*/ 6 w 8"/>
                <a:gd name="T87" fmla="*/ 9 h 9"/>
                <a:gd name="T88" fmla="*/ 6 w 8"/>
                <a:gd name="T89" fmla="*/ 8 h 9"/>
                <a:gd name="T90" fmla="*/ 6 w 8"/>
                <a:gd name="T91" fmla="*/ 7 h 9"/>
                <a:gd name="T92" fmla="*/ 7 w 8"/>
                <a:gd name="T93" fmla="*/ 7 h 9"/>
                <a:gd name="T94" fmla="*/ 7 w 8"/>
                <a:gd name="T95" fmla="*/ 7 h 9"/>
                <a:gd name="T96" fmla="*/ 8 w 8"/>
                <a:gd name="T97" fmla="*/ 6 h 9"/>
                <a:gd name="T98" fmla="*/ 8 w 8"/>
                <a:gd name="T99" fmla="*/ 5 h 9"/>
                <a:gd name="T100" fmla="*/ 8 w 8"/>
                <a:gd name="T101" fmla="*/ 5 h 9"/>
                <a:gd name="T102" fmla="*/ 7 w 8"/>
                <a:gd name="T103" fmla="*/ 5 h 9"/>
                <a:gd name="T104" fmla="*/ 7 w 8"/>
                <a:gd name="T105" fmla="*/ 5 h 9"/>
                <a:gd name="T106" fmla="*/ 6 w 8"/>
                <a:gd name="T107" fmla="*/ 5 h 9"/>
                <a:gd name="T108" fmla="*/ 6 w 8"/>
                <a:gd name="T109" fmla="*/ 2 h 9"/>
                <a:gd name="T110" fmla="*/ 6 w 8"/>
                <a:gd name="T111" fmla="*/ 1 h 9"/>
                <a:gd name="T112" fmla="*/ 6 w 8"/>
                <a:gd name="T113" fmla="*/ 1 h 9"/>
                <a:gd name="T114" fmla="*/ 6 w 8"/>
                <a:gd name="T11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 h="9">
                  <a:moveTo>
                    <a:pt x="5" y="1"/>
                  </a:moveTo>
                  <a:cubicBezTo>
                    <a:pt x="6" y="1"/>
                    <a:pt x="6" y="1"/>
                    <a:pt x="6" y="1"/>
                  </a:cubicBezTo>
                  <a:cubicBezTo>
                    <a:pt x="6" y="2"/>
                    <a:pt x="6" y="2"/>
                    <a:pt x="5" y="2"/>
                  </a:cubicBezTo>
                  <a:cubicBezTo>
                    <a:pt x="5" y="3"/>
                    <a:pt x="5" y="4"/>
                    <a:pt x="5" y="5"/>
                  </a:cubicBezTo>
                  <a:cubicBezTo>
                    <a:pt x="6" y="5"/>
                    <a:pt x="6" y="5"/>
                    <a:pt x="6" y="5"/>
                  </a:cubicBezTo>
                  <a:cubicBezTo>
                    <a:pt x="6" y="5"/>
                    <a:pt x="6" y="5"/>
                    <a:pt x="6" y="5"/>
                  </a:cubicBezTo>
                  <a:cubicBezTo>
                    <a:pt x="7" y="5"/>
                    <a:pt x="7" y="5"/>
                    <a:pt x="7" y="5"/>
                  </a:cubicBezTo>
                  <a:cubicBezTo>
                    <a:pt x="7" y="6"/>
                    <a:pt x="7" y="6"/>
                    <a:pt x="7" y="6"/>
                  </a:cubicBezTo>
                  <a:cubicBezTo>
                    <a:pt x="7" y="6"/>
                    <a:pt x="7" y="6"/>
                    <a:pt x="7" y="6"/>
                  </a:cubicBezTo>
                  <a:cubicBezTo>
                    <a:pt x="6" y="6"/>
                    <a:pt x="6" y="6"/>
                    <a:pt x="6" y="6"/>
                  </a:cubicBezTo>
                  <a:cubicBezTo>
                    <a:pt x="5" y="6"/>
                    <a:pt x="5" y="6"/>
                    <a:pt x="5" y="6"/>
                  </a:cubicBezTo>
                  <a:cubicBezTo>
                    <a:pt x="5" y="6"/>
                    <a:pt x="5" y="6"/>
                    <a:pt x="5" y="6"/>
                  </a:cubicBezTo>
                  <a:cubicBezTo>
                    <a:pt x="5" y="7"/>
                    <a:pt x="5" y="8"/>
                    <a:pt x="5" y="8"/>
                  </a:cubicBezTo>
                  <a:cubicBezTo>
                    <a:pt x="5" y="9"/>
                    <a:pt x="5" y="9"/>
                    <a:pt x="5" y="9"/>
                  </a:cubicBezTo>
                  <a:cubicBezTo>
                    <a:pt x="5" y="9"/>
                    <a:pt x="5" y="9"/>
                    <a:pt x="5" y="9"/>
                  </a:cubicBezTo>
                  <a:cubicBezTo>
                    <a:pt x="5" y="8"/>
                    <a:pt x="5" y="8"/>
                    <a:pt x="5" y="7"/>
                  </a:cubicBezTo>
                  <a:cubicBezTo>
                    <a:pt x="5" y="7"/>
                    <a:pt x="5" y="7"/>
                    <a:pt x="5" y="7"/>
                  </a:cubicBezTo>
                  <a:cubicBezTo>
                    <a:pt x="5" y="6"/>
                    <a:pt x="5" y="6"/>
                    <a:pt x="5" y="6"/>
                  </a:cubicBezTo>
                  <a:cubicBezTo>
                    <a:pt x="4" y="6"/>
                    <a:pt x="4" y="6"/>
                    <a:pt x="4" y="6"/>
                  </a:cubicBezTo>
                  <a:cubicBezTo>
                    <a:pt x="4" y="6"/>
                    <a:pt x="4" y="6"/>
                    <a:pt x="4" y="6"/>
                  </a:cubicBezTo>
                  <a:cubicBezTo>
                    <a:pt x="4" y="6"/>
                    <a:pt x="4" y="6"/>
                    <a:pt x="4" y="6"/>
                  </a:cubicBezTo>
                  <a:cubicBezTo>
                    <a:pt x="3" y="6"/>
                    <a:pt x="3" y="6"/>
                    <a:pt x="3" y="6"/>
                  </a:cubicBezTo>
                  <a:cubicBezTo>
                    <a:pt x="3" y="6"/>
                    <a:pt x="2" y="6"/>
                    <a:pt x="2" y="6"/>
                  </a:cubicBezTo>
                  <a:cubicBezTo>
                    <a:pt x="2" y="6"/>
                    <a:pt x="1" y="6"/>
                    <a:pt x="1" y="6"/>
                  </a:cubicBezTo>
                  <a:cubicBezTo>
                    <a:pt x="1" y="5"/>
                    <a:pt x="1" y="5"/>
                    <a:pt x="1" y="5"/>
                  </a:cubicBezTo>
                  <a:cubicBezTo>
                    <a:pt x="1" y="5"/>
                    <a:pt x="3" y="3"/>
                    <a:pt x="4" y="1"/>
                  </a:cubicBezTo>
                  <a:cubicBezTo>
                    <a:pt x="4" y="1"/>
                    <a:pt x="4" y="1"/>
                    <a:pt x="4" y="1"/>
                  </a:cubicBezTo>
                  <a:cubicBezTo>
                    <a:pt x="5" y="1"/>
                    <a:pt x="5" y="1"/>
                    <a:pt x="5" y="1"/>
                  </a:cubicBezTo>
                  <a:moveTo>
                    <a:pt x="6" y="0"/>
                  </a:moveTo>
                  <a:cubicBezTo>
                    <a:pt x="5" y="1"/>
                    <a:pt x="5" y="1"/>
                    <a:pt x="5" y="1"/>
                  </a:cubicBezTo>
                  <a:cubicBezTo>
                    <a:pt x="4" y="1"/>
                    <a:pt x="4" y="1"/>
                    <a:pt x="4" y="1"/>
                  </a:cubicBezTo>
                  <a:cubicBezTo>
                    <a:pt x="4" y="1"/>
                    <a:pt x="4" y="1"/>
                    <a:pt x="4" y="1"/>
                  </a:cubicBezTo>
                  <a:cubicBezTo>
                    <a:pt x="3" y="2"/>
                    <a:pt x="1" y="5"/>
                    <a:pt x="0" y="5"/>
                  </a:cubicBezTo>
                  <a:cubicBezTo>
                    <a:pt x="0" y="6"/>
                    <a:pt x="0" y="6"/>
                    <a:pt x="0" y="7"/>
                  </a:cubicBezTo>
                  <a:cubicBezTo>
                    <a:pt x="1" y="7"/>
                    <a:pt x="1" y="7"/>
                    <a:pt x="1" y="7"/>
                  </a:cubicBezTo>
                  <a:cubicBezTo>
                    <a:pt x="1" y="7"/>
                    <a:pt x="2" y="7"/>
                    <a:pt x="2" y="7"/>
                  </a:cubicBezTo>
                  <a:cubicBezTo>
                    <a:pt x="2" y="7"/>
                    <a:pt x="3" y="7"/>
                    <a:pt x="3" y="7"/>
                  </a:cubicBezTo>
                  <a:cubicBezTo>
                    <a:pt x="4" y="7"/>
                    <a:pt x="4" y="7"/>
                    <a:pt x="4" y="7"/>
                  </a:cubicBezTo>
                  <a:cubicBezTo>
                    <a:pt x="4" y="7"/>
                    <a:pt x="4" y="7"/>
                    <a:pt x="4" y="7"/>
                  </a:cubicBezTo>
                  <a:cubicBezTo>
                    <a:pt x="4" y="8"/>
                    <a:pt x="4" y="8"/>
                    <a:pt x="4" y="9"/>
                  </a:cubicBezTo>
                  <a:cubicBezTo>
                    <a:pt x="4" y="9"/>
                    <a:pt x="4" y="9"/>
                    <a:pt x="4" y="9"/>
                  </a:cubicBezTo>
                  <a:cubicBezTo>
                    <a:pt x="4" y="9"/>
                    <a:pt x="4" y="9"/>
                    <a:pt x="4" y="9"/>
                  </a:cubicBezTo>
                  <a:cubicBezTo>
                    <a:pt x="6" y="9"/>
                    <a:pt x="6" y="9"/>
                    <a:pt x="6" y="9"/>
                  </a:cubicBezTo>
                  <a:cubicBezTo>
                    <a:pt x="6" y="9"/>
                    <a:pt x="6" y="9"/>
                    <a:pt x="6" y="9"/>
                  </a:cubicBezTo>
                  <a:cubicBezTo>
                    <a:pt x="6" y="8"/>
                    <a:pt x="6" y="8"/>
                    <a:pt x="6" y="8"/>
                  </a:cubicBezTo>
                  <a:cubicBezTo>
                    <a:pt x="6" y="8"/>
                    <a:pt x="6" y="8"/>
                    <a:pt x="6" y="7"/>
                  </a:cubicBezTo>
                  <a:cubicBezTo>
                    <a:pt x="6" y="7"/>
                    <a:pt x="7" y="7"/>
                    <a:pt x="7" y="7"/>
                  </a:cubicBezTo>
                  <a:cubicBezTo>
                    <a:pt x="7" y="7"/>
                    <a:pt x="7" y="7"/>
                    <a:pt x="7" y="7"/>
                  </a:cubicBezTo>
                  <a:cubicBezTo>
                    <a:pt x="8" y="6"/>
                    <a:pt x="8" y="6"/>
                    <a:pt x="8" y="6"/>
                  </a:cubicBezTo>
                  <a:cubicBezTo>
                    <a:pt x="8" y="5"/>
                    <a:pt x="8" y="5"/>
                    <a:pt x="8" y="5"/>
                  </a:cubicBezTo>
                  <a:cubicBezTo>
                    <a:pt x="8" y="5"/>
                    <a:pt x="8" y="5"/>
                    <a:pt x="8" y="5"/>
                  </a:cubicBezTo>
                  <a:cubicBezTo>
                    <a:pt x="7" y="5"/>
                    <a:pt x="7" y="5"/>
                    <a:pt x="7" y="5"/>
                  </a:cubicBezTo>
                  <a:cubicBezTo>
                    <a:pt x="7" y="5"/>
                    <a:pt x="7" y="5"/>
                    <a:pt x="7" y="5"/>
                  </a:cubicBezTo>
                  <a:cubicBezTo>
                    <a:pt x="6" y="5"/>
                    <a:pt x="6" y="5"/>
                    <a:pt x="6" y="5"/>
                  </a:cubicBezTo>
                  <a:cubicBezTo>
                    <a:pt x="6" y="4"/>
                    <a:pt x="6" y="3"/>
                    <a:pt x="6" y="2"/>
                  </a:cubicBezTo>
                  <a:cubicBezTo>
                    <a:pt x="6" y="2"/>
                    <a:pt x="6" y="1"/>
                    <a:pt x="6" y="1"/>
                  </a:cubicBezTo>
                  <a:cubicBezTo>
                    <a:pt x="6" y="1"/>
                    <a:pt x="6" y="1"/>
                    <a:pt x="6"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5" name="Freeform 161"/>
            <p:cNvSpPr>
              <a:spLocks noEditPoints="1"/>
            </p:cNvSpPr>
            <p:nvPr/>
          </p:nvSpPr>
          <p:spPr bwMode="auto">
            <a:xfrm>
              <a:off x="4074" y="2067"/>
              <a:ext cx="141" cy="79"/>
            </a:xfrm>
            <a:custGeom>
              <a:avLst/>
              <a:gdLst>
                <a:gd name="T0" fmla="*/ 26 w 59"/>
                <a:gd name="T1" fmla="*/ 28 h 33"/>
                <a:gd name="T2" fmla="*/ 23 w 59"/>
                <a:gd name="T3" fmla="*/ 30 h 33"/>
                <a:gd name="T4" fmla="*/ 24 w 59"/>
                <a:gd name="T5" fmla="*/ 25 h 33"/>
                <a:gd name="T6" fmla="*/ 23 w 59"/>
                <a:gd name="T7" fmla="*/ 30 h 33"/>
                <a:gd name="T8" fmla="*/ 20 w 59"/>
                <a:gd name="T9" fmla="*/ 23 h 33"/>
                <a:gd name="T10" fmla="*/ 17 w 59"/>
                <a:gd name="T11" fmla="*/ 26 h 33"/>
                <a:gd name="T12" fmla="*/ 19 w 59"/>
                <a:gd name="T13" fmla="*/ 23 h 33"/>
                <a:gd name="T14" fmla="*/ 9 w 59"/>
                <a:gd name="T15" fmla="*/ 20 h 33"/>
                <a:gd name="T16" fmla="*/ 8 w 59"/>
                <a:gd name="T17" fmla="*/ 21 h 33"/>
                <a:gd name="T18" fmla="*/ 48 w 59"/>
                <a:gd name="T19" fmla="*/ 20 h 33"/>
                <a:gd name="T20" fmla="*/ 7 w 59"/>
                <a:gd name="T21" fmla="*/ 20 h 33"/>
                <a:gd name="T22" fmla="*/ 7 w 59"/>
                <a:gd name="T23" fmla="*/ 20 h 33"/>
                <a:gd name="T24" fmla="*/ 10 w 59"/>
                <a:gd name="T25" fmla="*/ 18 h 33"/>
                <a:gd name="T26" fmla="*/ 17 w 59"/>
                <a:gd name="T27" fmla="*/ 13 h 33"/>
                <a:gd name="T28" fmla="*/ 29 w 59"/>
                <a:gd name="T29" fmla="*/ 10 h 33"/>
                <a:gd name="T30" fmla="*/ 44 w 59"/>
                <a:gd name="T31" fmla="*/ 24 h 33"/>
                <a:gd name="T32" fmla="*/ 41 w 59"/>
                <a:gd name="T33" fmla="*/ 27 h 33"/>
                <a:gd name="T34" fmla="*/ 32 w 59"/>
                <a:gd name="T35" fmla="*/ 23 h 33"/>
                <a:gd name="T36" fmla="*/ 35 w 59"/>
                <a:gd name="T37" fmla="*/ 30 h 33"/>
                <a:gd name="T38" fmla="*/ 33 w 59"/>
                <a:gd name="T39" fmla="*/ 30 h 33"/>
                <a:gd name="T40" fmla="*/ 29 w 59"/>
                <a:gd name="T41" fmla="*/ 28 h 33"/>
                <a:gd name="T42" fmla="*/ 24 w 59"/>
                <a:gd name="T43" fmla="*/ 23 h 33"/>
                <a:gd name="T44" fmla="*/ 16 w 59"/>
                <a:gd name="T45" fmla="*/ 22 h 33"/>
                <a:gd name="T46" fmla="*/ 14 w 59"/>
                <a:gd name="T47" fmla="*/ 6 h 33"/>
                <a:gd name="T48" fmla="*/ 9 w 59"/>
                <a:gd name="T49" fmla="*/ 19 h 33"/>
                <a:gd name="T50" fmla="*/ 21 w 59"/>
                <a:gd name="T51" fmla="*/ 7 h 33"/>
                <a:gd name="T52" fmla="*/ 43 w 59"/>
                <a:gd name="T53" fmla="*/ 7 h 33"/>
                <a:gd name="T54" fmla="*/ 32 w 59"/>
                <a:gd name="T55" fmla="*/ 12 h 33"/>
                <a:gd name="T56" fmla="*/ 19 w 59"/>
                <a:gd name="T57" fmla="*/ 12 h 33"/>
                <a:gd name="T58" fmla="*/ 49 w 59"/>
                <a:gd name="T59" fmla="*/ 18 h 33"/>
                <a:gd name="T60" fmla="*/ 44 w 59"/>
                <a:gd name="T61" fmla="*/ 6 h 33"/>
                <a:gd name="T62" fmla="*/ 43 w 59"/>
                <a:gd name="T63" fmla="*/ 3 h 33"/>
                <a:gd name="T64" fmla="*/ 36 w 59"/>
                <a:gd name="T65" fmla="*/ 6 h 33"/>
                <a:gd name="T66" fmla="*/ 19 w 59"/>
                <a:gd name="T67" fmla="*/ 7 h 33"/>
                <a:gd name="T68" fmla="*/ 8 w 59"/>
                <a:gd name="T69" fmla="*/ 1 h 33"/>
                <a:gd name="T70" fmla="*/ 7 w 59"/>
                <a:gd name="T71" fmla="*/ 18 h 33"/>
                <a:gd name="T72" fmla="*/ 4 w 59"/>
                <a:gd name="T73" fmla="*/ 19 h 33"/>
                <a:gd name="T74" fmla="*/ 5 w 59"/>
                <a:gd name="T75" fmla="*/ 16 h 33"/>
                <a:gd name="T76" fmla="*/ 5 w 59"/>
                <a:gd name="T77" fmla="*/ 15 h 33"/>
                <a:gd name="T78" fmla="*/ 4 w 59"/>
                <a:gd name="T79" fmla="*/ 14 h 33"/>
                <a:gd name="T80" fmla="*/ 1 w 59"/>
                <a:gd name="T81" fmla="*/ 16 h 33"/>
                <a:gd name="T82" fmla="*/ 0 w 59"/>
                <a:gd name="T83" fmla="*/ 17 h 33"/>
                <a:gd name="T84" fmla="*/ 6 w 59"/>
                <a:gd name="T85" fmla="*/ 21 h 33"/>
                <a:gd name="T86" fmla="*/ 17 w 59"/>
                <a:gd name="T87" fmla="*/ 27 h 33"/>
                <a:gd name="T88" fmla="*/ 21 w 59"/>
                <a:gd name="T89" fmla="*/ 29 h 33"/>
                <a:gd name="T90" fmla="*/ 28 w 59"/>
                <a:gd name="T91" fmla="*/ 32 h 33"/>
                <a:gd name="T92" fmla="*/ 35 w 59"/>
                <a:gd name="T93" fmla="*/ 31 h 33"/>
                <a:gd name="T94" fmla="*/ 43 w 59"/>
                <a:gd name="T95" fmla="*/ 25 h 33"/>
                <a:gd name="T96" fmla="*/ 49 w 59"/>
                <a:gd name="T97" fmla="*/ 21 h 33"/>
                <a:gd name="T98" fmla="*/ 57 w 59"/>
                <a:gd name="T99" fmla="*/ 17 h 33"/>
                <a:gd name="T100" fmla="*/ 56 w 59"/>
                <a:gd name="T101" fmla="*/ 16 h 33"/>
                <a:gd name="T102" fmla="*/ 57 w 59"/>
                <a:gd name="T103" fmla="*/ 13 h 33"/>
                <a:gd name="T104" fmla="*/ 52 w 59"/>
                <a:gd name="T105" fmla="*/ 18 h 33"/>
                <a:gd name="T106" fmla="*/ 51 w 59"/>
                <a:gd name="T107" fmla="*/ 19 h 33"/>
                <a:gd name="T108" fmla="*/ 49 w 59"/>
                <a:gd name="T109" fmla="*/ 20 h 33"/>
                <a:gd name="T110" fmla="*/ 51 w 59"/>
                <a:gd name="T111" fmla="*/ 15 h 33"/>
                <a:gd name="T112" fmla="*/ 50 w 59"/>
                <a:gd name="T113" fmla="*/ 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9" h="33">
                  <a:moveTo>
                    <a:pt x="26" y="32"/>
                  </a:moveTo>
                  <a:cubicBezTo>
                    <a:pt x="26" y="32"/>
                    <a:pt x="26" y="32"/>
                    <a:pt x="26" y="32"/>
                  </a:cubicBezTo>
                  <a:cubicBezTo>
                    <a:pt x="25" y="31"/>
                    <a:pt x="25" y="31"/>
                    <a:pt x="25" y="30"/>
                  </a:cubicBezTo>
                  <a:cubicBezTo>
                    <a:pt x="25" y="30"/>
                    <a:pt x="25" y="30"/>
                    <a:pt x="25" y="30"/>
                  </a:cubicBezTo>
                  <a:cubicBezTo>
                    <a:pt x="25" y="30"/>
                    <a:pt x="25" y="30"/>
                    <a:pt x="25" y="30"/>
                  </a:cubicBezTo>
                  <a:cubicBezTo>
                    <a:pt x="26" y="29"/>
                    <a:pt x="26" y="29"/>
                    <a:pt x="26" y="28"/>
                  </a:cubicBezTo>
                  <a:cubicBezTo>
                    <a:pt x="26" y="28"/>
                    <a:pt x="26" y="28"/>
                    <a:pt x="26" y="28"/>
                  </a:cubicBezTo>
                  <a:cubicBezTo>
                    <a:pt x="27" y="27"/>
                    <a:pt x="27" y="27"/>
                    <a:pt x="27" y="27"/>
                  </a:cubicBezTo>
                  <a:cubicBezTo>
                    <a:pt x="27" y="27"/>
                    <a:pt x="27" y="27"/>
                    <a:pt x="27" y="27"/>
                  </a:cubicBezTo>
                  <a:cubicBezTo>
                    <a:pt x="28" y="28"/>
                    <a:pt x="28" y="28"/>
                    <a:pt x="28" y="28"/>
                  </a:cubicBezTo>
                  <a:cubicBezTo>
                    <a:pt x="28" y="29"/>
                    <a:pt x="28" y="29"/>
                    <a:pt x="28" y="29"/>
                  </a:cubicBezTo>
                  <a:cubicBezTo>
                    <a:pt x="28" y="30"/>
                    <a:pt x="27" y="31"/>
                    <a:pt x="27" y="31"/>
                  </a:cubicBezTo>
                  <a:cubicBezTo>
                    <a:pt x="26" y="32"/>
                    <a:pt x="26" y="32"/>
                    <a:pt x="26" y="32"/>
                  </a:cubicBezTo>
                  <a:moveTo>
                    <a:pt x="23" y="30"/>
                  </a:moveTo>
                  <a:cubicBezTo>
                    <a:pt x="23" y="30"/>
                    <a:pt x="23" y="30"/>
                    <a:pt x="22" y="30"/>
                  </a:cubicBezTo>
                  <a:cubicBezTo>
                    <a:pt x="22" y="29"/>
                    <a:pt x="22" y="29"/>
                    <a:pt x="22" y="28"/>
                  </a:cubicBezTo>
                  <a:cubicBezTo>
                    <a:pt x="22" y="28"/>
                    <a:pt x="22" y="28"/>
                    <a:pt x="22" y="28"/>
                  </a:cubicBezTo>
                  <a:cubicBezTo>
                    <a:pt x="23" y="27"/>
                    <a:pt x="23" y="27"/>
                    <a:pt x="23" y="26"/>
                  </a:cubicBezTo>
                  <a:cubicBezTo>
                    <a:pt x="23" y="25"/>
                    <a:pt x="23" y="25"/>
                    <a:pt x="23" y="25"/>
                  </a:cubicBezTo>
                  <a:cubicBezTo>
                    <a:pt x="24" y="25"/>
                    <a:pt x="24" y="25"/>
                    <a:pt x="24" y="25"/>
                  </a:cubicBezTo>
                  <a:cubicBezTo>
                    <a:pt x="24" y="25"/>
                    <a:pt x="24" y="25"/>
                    <a:pt x="24" y="25"/>
                  </a:cubicBezTo>
                  <a:cubicBezTo>
                    <a:pt x="24" y="24"/>
                    <a:pt x="24" y="24"/>
                    <a:pt x="25" y="24"/>
                  </a:cubicBezTo>
                  <a:cubicBezTo>
                    <a:pt x="25" y="24"/>
                    <a:pt x="25" y="24"/>
                    <a:pt x="25" y="24"/>
                  </a:cubicBezTo>
                  <a:cubicBezTo>
                    <a:pt x="25" y="24"/>
                    <a:pt x="26" y="24"/>
                    <a:pt x="26" y="25"/>
                  </a:cubicBezTo>
                  <a:cubicBezTo>
                    <a:pt x="26" y="25"/>
                    <a:pt x="26" y="26"/>
                    <a:pt x="25" y="26"/>
                  </a:cubicBezTo>
                  <a:cubicBezTo>
                    <a:pt x="25" y="27"/>
                    <a:pt x="25" y="28"/>
                    <a:pt x="24" y="30"/>
                  </a:cubicBezTo>
                  <a:cubicBezTo>
                    <a:pt x="24" y="30"/>
                    <a:pt x="24" y="30"/>
                    <a:pt x="24" y="30"/>
                  </a:cubicBezTo>
                  <a:cubicBezTo>
                    <a:pt x="24" y="30"/>
                    <a:pt x="24" y="30"/>
                    <a:pt x="23" y="30"/>
                  </a:cubicBezTo>
                  <a:moveTo>
                    <a:pt x="20" y="28"/>
                  </a:moveTo>
                  <a:cubicBezTo>
                    <a:pt x="20" y="28"/>
                    <a:pt x="19" y="28"/>
                    <a:pt x="19" y="28"/>
                  </a:cubicBezTo>
                  <a:cubicBezTo>
                    <a:pt x="19" y="28"/>
                    <a:pt x="19" y="28"/>
                    <a:pt x="19" y="28"/>
                  </a:cubicBezTo>
                  <a:cubicBezTo>
                    <a:pt x="19" y="27"/>
                    <a:pt x="19" y="27"/>
                    <a:pt x="19" y="27"/>
                  </a:cubicBezTo>
                  <a:cubicBezTo>
                    <a:pt x="19" y="26"/>
                    <a:pt x="19" y="25"/>
                    <a:pt x="19" y="25"/>
                  </a:cubicBezTo>
                  <a:cubicBezTo>
                    <a:pt x="20" y="24"/>
                    <a:pt x="20" y="24"/>
                    <a:pt x="20" y="24"/>
                  </a:cubicBezTo>
                  <a:cubicBezTo>
                    <a:pt x="20" y="23"/>
                    <a:pt x="20" y="23"/>
                    <a:pt x="20" y="23"/>
                  </a:cubicBezTo>
                  <a:cubicBezTo>
                    <a:pt x="21" y="22"/>
                    <a:pt x="21" y="22"/>
                    <a:pt x="21" y="22"/>
                  </a:cubicBezTo>
                  <a:cubicBezTo>
                    <a:pt x="22" y="22"/>
                    <a:pt x="22" y="22"/>
                    <a:pt x="22" y="22"/>
                  </a:cubicBezTo>
                  <a:cubicBezTo>
                    <a:pt x="22" y="22"/>
                    <a:pt x="23" y="23"/>
                    <a:pt x="22" y="25"/>
                  </a:cubicBezTo>
                  <a:cubicBezTo>
                    <a:pt x="22" y="26"/>
                    <a:pt x="22" y="26"/>
                    <a:pt x="22" y="26"/>
                  </a:cubicBezTo>
                  <a:cubicBezTo>
                    <a:pt x="22" y="27"/>
                    <a:pt x="21" y="28"/>
                    <a:pt x="20" y="28"/>
                  </a:cubicBezTo>
                  <a:cubicBezTo>
                    <a:pt x="20" y="28"/>
                    <a:pt x="20" y="28"/>
                    <a:pt x="20" y="28"/>
                  </a:cubicBezTo>
                  <a:moveTo>
                    <a:pt x="17" y="26"/>
                  </a:moveTo>
                  <a:cubicBezTo>
                    <a:pt x="16" y="25"/>
                    <a:pt x="16" y="25"/>
                    <a:pt x="16" y="25"/>
                  </a:cubicBezTo>
                  <a:cubicBezTo>
                    <a:pt x="16" y="24"/>
                    <a:pt x="16" y="24"/>
                    <a:pt x="16" y="24"/>
                  </a:cubicBezTo>
                  <a:cubicBezTo>
                    <a:pt x="17" y="24"/>
                    <a:pt x="17" y="23"/>
                    <a:pt x="17" y="22"/>
                  </a:cubicBezTo>
                  <a:cubicBezTo>
                    <a:pt x="17" y="22"/>
                    <a:pt x="18" y="21"/>
                    <a:pt x="18" y="21"/>
                  </a:cubicBezTo>
                  <a:cubicBezTo>
                    <a:pt x="19" y="22"/>
                    <a:pt x="19" y="22"/>
                    <a:pt x="19" y="22"/>
                  </a:cubicBezTo>
                  <a:cubicBezTo>
                    <a:pt x="19" y="22"/>
                    <a:pt x="19" y="23"/>
                    <a:pt x="19" y="23"/>
                  </a:cubicBezTo>
                  <a:cubicBezTo>
                    <a:pt x="19" y="23"/>
                    <a:pt x="19" y="23"/>
                    <a:pt x="19" y="23"/>
                  </a:cubicBezTo>
                  <a:cubicBezTo>
                    <a:pt x="18" y="24"/>
                    <a:pt x="18" y="24"/>
                    <a:pt x="18" y="24"/>
                  </a:cubicBezTo>
                  <a:cubicBezTo>
                    <a:pt x="18" y="25"/>
                    <a:pt x="18" y="25"/>
                    <a:pt x="18" y="25"/>
                  </a:cubicBezTo>
                  <a:cubicBezTo>
                    <a:pt x="18" y="25"/>
                    <a:pt x="18" y="25"/>
                    <a:pt x="18" y="25"/>
                  </a:cubicBezTo>
                  <a:cubicBezTo>
                    <a:pt x="17" y="26"/>
                    <a:pt x="17" y="26"/>
                    <a:pt x="17" y="26"/>
                  </a:cubicBezTo>
                  <a:moveTo>
                    <a:pt x="9" y="21"/>
                  </a:moveTo>
                  <a:cubicBezTo>
                    <a:pt x="9" y="21"/>
                    <a:pt x="9" y="21"/>
                    <a:pt x="9" y="21"/>
                  </a:cubicBezTo>
                  <a:cubicBezTo>
                    <a:pt x="9" y="20"/>
                    <a:pt x="9" y="20"/>
                    <a:pt x="9" y="20"/>
                  </a:cubicBezTo>
                  <a:cubicBezTo>
                    <a:pt x="9" y="21"/>
                    <a:pt x="9" y="21"/>
                    <a:pt x="9" y="21"/>
                  </a:cubicBezTo>
                  <a:moveTo>
                    <a:pt x="8" y="21"/>
                  </a:moveTo>
                  <a:cubicBezTo>
                    <a:pt x="8" y="20"/>
                    <a:pt x="8" y="20"/>
                    <a:pt x="8" y="20"/>
                  </a:cubicBezTo>
                  <a:cubicBezTo>
                    <a:pt x="8" y="20"/>
                    <a:pt x="8" y="20"/>
                    <a:pt x="8" y="20"/>
                  </a:cubicBezTo>
                  <a:cubicBezTo>
                    <a:pt x="8" y="20"/>
                    <a:pt x="8" y="20"/>
                    <a:pt x="8" y="20"/>
                  </a:cubicBezTo>
                  <a:cubicBezTo>
                    <a:pt x="8" y="21"/>
                    <a:pt x="8" y="21"/>
                    <a:pt x="8" y="21"/>
                  </a:cubicBezTo>
                  <a:cubicBezTo>
                    <a:pt x="8" y="21"/>
                    <a:pt x="8" y="21"/>
                    <a:pt x="8" y="21"/>
                  </a:cubicBezTo>
                  <a:cubicBezTo>
                    <a:pt x="8" y="21"/>
                    <a:pt x="8" y="21"/>
                    <a:pt x="8" y="21"/>
                  </a:cubicBezTo>
                  <a:moveTo>
                    <a:pt x="48" y="20"/>
                  </a:moveTo>
                  <a:cubicBezTo>
                    <a:pt x="48" y="20"/>
                    <a:pt x="48" y="20"/>
                    <a:pt x="48" y="20"/>
                  </a:cubicBezTo>
                  <a:cubicBezTo>
                    <a:pt x="48" y="20"/>
                    <a:pt x="48" y="20"/>
                    <a:pt x="48" y="20"/>
                  </a:cubicBezTo>
                  <a:cubicBezTo>
                    <a:pt x="48" y="20"/>
                    <a:pt x="48" y="20"/>
                    <a:pt x="48" y="20"/>
                  </a:cubicBezTo>
                  <a:cubicBezTo>
                    <a:pt x="48" y="20"/>
                    <a:pt x="48" y="20"/>
                    <a:pt x="48" y="20"/>
                  </a:cubicBezTo>
                  <a:cubicBezTo>
                    <a:pt x="48" y="20"/>
                    <a:pt x="48" y="20"/>
                    <a:pt x="48" y="20"/>
                  </a:cubicBezTo>
                  <a:moveTo>
                    <a:pt x="47" y="20"/>
                  </a:moveTo>
                  <a:cubicBezTo>
                    <a:pt x="47" y="19"/>
                    <a:pt x="47" y="19"/>
                    <a:pt x="47" y="19"/>
                  </a:cubicBezTo>
                  <a:cubicBezTo>
                    <a:pt x="47" y="19"/>
                    <a:pt x="47" y="19"/>
                    <a:pt x="47" y="19"/>
                  </a:cubicBezTo>
                  <a:cubicBezTo>
                    <a:pt x="47" y="19"/>
                    <a:pt x="47" y="19"/>
                    <a:pt x="47" y="19"/>
                  </a:cubicBezTo>
                  <a:cubicBezTo>
                    <a:pt x="47" y="19"/>
                    <a:pt x="47" y="19"/>
                    <a:pt x="47" y="19"/>
                  </a:cubicBezTo>
                  <a:cubicBezTo>
                    <a:pt x="47" y="20"/>
                    <a:pt x="47" y="20"/>
                    <a:pt x="47" y="20"/>
                  </a:cubicBezTo>
                  <a:moveTo>
                    <a:pt x="7" y="20"/>
                  </a:moveTo>
                  <a:cubicBezTo>
                    <a:pt x="7" y="20"/>
                    <a:pt x="7" y="20"/>
                    <a:pt x="7" y="20"/>
                  </a:cubicBezTo>
                  <a:cubicBezTo>
                    <a:pt x="7" y="20"/>
                    <a:pt x="7" y="20"/>
                    <a:pt x="7" y="20"/>
                  </a:cubicBezTo>
                  <a:cubicBezTo>
                    <a:pt x="7" y="20"/>
                    <a:pt x="7" y="20"/>
                    <a:pt x="7" y="20"/>
                  </a:cubicBezTo>
                  <a:cubicBezTo>
                    <a:pt x="7" y="19"/>
                    <a:pt x="7" y="19"/>
                    <a:pt x="7" y="19"/>
                  </a:cubicBezTo>
                  <a:cubicBezTo>
                    <a:pt x="7" y="19"/>
                    <a:pt x="7" y="19"/>
                    <a:pt x="7" y="19"/>
                  </a:cubicBezTo>
                  <a:cubicBezTo>
                    <a:pt x="8" y="19"/>
                    <a:pt x="8" y="19"/>
                    <a:pt x="8" y="19"/>
                  </a:cubicBezTo>
                  <a:cubicBezTo>
                    <a:pt x="7" y="20"/>
                    <a:pt x="7" y="20"/>
                    <a:pt x="7" y="20"/>
                  </a:cubicBezTo>
                  <a:moveTo>
                    <a:pt x="47" y="19"/>
                  </a:moveTo>
                  <a:cubicBezTo>
                    <a:pt x="46" y="19"/>
                    <a:pt x="46" y="19"/>
                    <a:pt x="46" y="19"/>
                  </a:cubicBezTo>
                  <a:cubicBezTo>
                    <a:pt x="47" y="19"/>
                    <a:pt x="47" y="19"/>
                    <a:pt x="47" y="19"/>
                  </a:cubicBezTo>
                  <a:cubicBezTo>
                    <a:pt x="47" y="19"/>
                    <a:pt x="47" y="19"/>
                    <a:pt x="47" y="19"/>
                  </a:cubicBezTo>
                  <a:cubicBezTo>
                    <a:pt x="47" y="19"/>
                    <a:pt x="47" y="19"/>
                    <a:pt x="47" y="19"/>
                  </a:cubicBezTo>
                  <a:moveTo>
                    <a:pt x="16" y="22"/>
                  </a:moveTo>
                  <a:cubicBezTo>
                    <a:pt x="15" y="20"/>
                    <a:pt x="13" y="18"/>
                    <a:pt x="10" y="18"/>
                  </a:cubicBezTo>
                  <a:cubicBezTo>
                    <a:pt x="10" y="14"/>
                    <a:pt x="12" y="10"/>
                    <a:pt x="14" y="8"/>
                  </a:cubicBezTo>
                  <a:cubicBezTo>
                    <a:pt x="14" y="7"/>
                    <a:pt x="14" y="7"/>
                    <a:pt x="14" y="7"/>
                  </a:cubicBezTo>
                  <a:cubicBezTo>
                    <a:pt x="14" y="7"/>
                    <a:pt x="14" y="7"/>
                    <a:pt x="14" y="7"/>
                  </a:cubicBezTo>
                  <a:cubicBezTo>
                    <a:pt x="18" y="8"/>
                    <a:pt x="18" y="8"/>
                    <a:pt x="18" y="8"/>
                  </a:cubicBezTo>
                  <a:cubicBezTo>
                    <a:pt x="17" y="9"/>
                    <a:pt x="17" y="9"/>
                    <a:pt x="17" y="9"/>
                  </a:cubicBezTo>
                  <a:cubicBezTo>
                    <a:pt x="16" y="10"/>
                    <a:pt x="16" y="11"/>
                    <a:pt x="16" y="11"/>
                  </a:cubicBezTo>
                  <a:cubicBezTo>
                    <a:pt x="16" y="12"/>
                    <a:pt x="16" y="13"/>
                    <a:pt x="17" y="13"/>
                  </a:cubicBezTo>
                  <a:cubicBezTo>
                    <a:pt x="18" y="13"/>
                    <a:pt x="18" y="13"/>
                    <a:pt x="19" y="13"/>
                  </a:cubicBezTo>
                  <a:cubicBezTo>
                    <a:pt x="20" y="13"/>
                    <a:pt x="20" y="13"/>
                    <a:pt x="20" y="13"/>
                  </a:cubicBezTo>
                  <a:cubicBezTo>
                    <a:pt x="21" y="13"/>
                    <a:pt x="22" y="12"/>
                    <a:pt x="23" y="12"/>
                  </a:cubicBezTo>
                  <a:cubicBezTo>
                    <a:pt x="24" y="11"/>
                    <a:pt x="24" y="11"/>
                    <a:pt x="24" y="11"/>
                  </a:cubicBezTo>
                  <a:cubicBezTo>
                    <a:pt x="25" y="10"/>
                    <a:pt x="27" y="10"/>
                    <a:pt x="28" y="10"/>
                  </a:cubicBezTo>
                  <a:cubicBezTo>
                    <a:pt x="28" y="10"/>
                    <a:pt x="29" y="10"/>
                    <a:pt x="29" y="10"/>
                  </a:cubicBezTo>
                  <a:cubicBezTo>
                    <a:pt x="29" y="10"/>
                    <a:pt x="29" y="10"/>
                    <a:pt x="29" y="10"/>
                  </a:cubicBezTo>
                  <a:cubicBezTo>
                    <a:pt x="30" y="11"/>
                    <a:pt x="30" y="12"/>
                    <a:pt x="31" y="13"/>
                  </a:cubicBezTo>
                  <a:cubicBezTo>
                    <a:pt x="32" y="13"/>
                    <a:pt x="33" y="13"/>
                    <a:pt x="33" y="14"/>
                  </a:cubicBezTo>
                  <a:cubicBezTo>
                    <a:pt x="34" y="14"/>
                    <a:pt x="34" y="14"/>
                    <a:pt x="34" y="14"/>
                  </a:cubicBezTo>
                  <a:cubicBezTo>
                    <a:pt x="37" y="16"/>
                    <a:pt x="41" y="18"/>
                    <a:pt x="44" y="21"/>
                  </a:cubicBezTo>
                  <a:cubicBezTo>
                    <a:pt x="45" y="21"/>
                    <a:pt x="45" y="21"/>
                    <a:pt x="45" y="21"/>
                  </a:cubicBezTo>
                  <a:cubicBezTo>
                    <a:pt x="45" y="22"/>
                    <a:pt x="45" y="23"/>
                    <a:pt x="45" y="23"/>
                  </a:cubicBezTo>
                  <a:cubicBezTo>
                    <a:pt x="45" y="24"/>
                    <a:pt x="44" y="24"/>
                    <a:pt x="44" y="24"/>
                  </a:cubicBezTo>
                  <a:cubicBezTo>
                    <a:pt x="44" y="24"/>
                    <a:pt x="44" y="24"/>
                    <a:pt x="43" y="24"/>
                  </a:cubicBezTo>
                  <a:cubicBezTo>
                    <a:pt x="43" y="24"/>
                    <a:pt x="43" y="24"/>
                    <a:pt x="42" y="24"/>
                  </a:cubicBezTo>
                  <a:cubicBezTo>
                    <a:pt x="39" y="22"/>
                    <a:pt x="36" y="21"/>
                    <a:pt x="33" y="19"/>
                  </a:cubicBezTo>
                  <a:cubicBezTo>
                    <a:pt x="33" y="19"/>
                    <a:pt x="33" y="19"/>
                    <a:pt x="33" y="19"/>
                  </a:cubicBezTo>
                  <a:cubicBezTo>
                    <a:pt x="33" y="20"/>
                    <a:pt x="33" y="20"/>
                    <a:pt x="33" y="20"/>
                  </a:cubicBezTo>
                  <a:cubicBezTo>
                    <a:pt x="36" y="22"/>
                    <a:pt x="39" y="23"/>
                    <a:pt x="42" y="25"/>
                  </a:cubicBezTo>
                  <a:cubicBezTo>
                    <a:pt x="42" y="25"/>
                    <a:pt x="41" y="26"/>
                    <a:pt x="41" y="27"/>
                  </a:cubicBezTo>
                  <a:cubicBezTo>
                    <a:pt x="40" y="27"/>
                    <a:pt x="40" y="27"/>
                    <a:pt x="40" y="27"/>
                  </a:cubicBezTo>
                  <a:cubicBezTo>
                    <a:pt x="39" y="27"/>
                    <a:pt x="39" y="27"/>
                    <a:pt x="38" y="27"/>
                  </a:cubicBezTo>
                  <a:cubicBezTo>
                    <a:pt x="38" y="26"/>
                    <a:pt x="37" y="26"/>
                    <a:pt x="36" y="26"/>
                  </a:cubicBezTo>
                  <a:cubicBezTo>
                    <a:pt x="33" y="23"/>
                    <a:pt x="33" y="23"/>
                    <a:pt x="33" y="23"/>
                  </a:cubicBezTo>
                  <a:cubicBezTo>
                    <a:pt x="33" y="23"/>
                    <a:pt x="33" y="23"/>
                    <a:pt x="33" y="23"/>
                  </a:cubicBezTo>
                  <a:cubicBezTo>
                    <a:pt x="32" y="23"/>
                    <a:pt x="32" y="23"/>
                    <a:pt x="32" y="23"/>
                  </a:cubicBezTo>
                  <a:cubicBezTo>
                    <a:pt x="32" y="23"/>
                    <a:pt x="32" y="23"/>
                    <a:pt x="32" y="23"/>
                  </a:cubicBezTo>
                  <a:cubicBezTo>
                    <a:pt x="31" y="23"/>
                    <a:pt x="31" y="23"/>
                    <a:pt x="31" y="23"/>
                  </a:cubicBezTo>
                  <a:cubicBezTo>
                    <a:pt x="32" y="24"/>
                    <a:pt x="32" y="24"/>
                    <a:pt x="32" y="24"/>
                  </a:cubicBezTo>
                  <a:cubicBezTo>
                    <a:pt x="36" y="26"/>
                    <a:pt x="36" y="26"/>
                    <a:pt x="36" y="26"/>
                  </a:cubicBezTo>
                  <a:cubicBezTo>
                    <a:pt x="36" y="27"/>
                    <a:pt x="37" y="27"/>
                    <a:pt x="38" y="28"/>
                  </a:cubicBezTo>
                  <a:cubicBezTo>
                    <a:pt x="38" y="28"/>
                    <a:pt x="38" y="29"/>
                    <a:pt x="37" y="29"/>
                  </a:cubicBezTo>
                  <a:cubicBezTo>
                    <a:pt x="37" y="29"/>
                    <a:pt x="37" y="30"/>
                    <a:pt x="36" y="30"/>
                  </a:cubicBezTo>
                  <a:cubicBezTo>
                    <a:pt x="36" y="30"/>
                    <a:pt x="36" y="30"/>
                    <a:pt x="35" y="30"/>
                  </a:cubicBezTo>
                  <a:cubicBezTo>
                    <a:pt x="35" y="29"/>
                    <a:pt x="34" y="29"/>
                    <a:pt x="33" y="28"/>
                  </a:cubicBezTo>
                  <a:cubicBezTo>
                    <a:pt x="31" y="27"/>
                    <a:pt x="31" y="27"/>
                    <a:pt x="31" y="27"/>
                  </a:cubicBezTo>
                  <a:cubicBezTo>
                    <a:pt x="30" y="27"/>
                    <a:pt x="30" y="27"/>
                    <a:pt x="30" y="27"/>
                  </a:cubicBezTo>
                  <a:cubicBezTo>
                    <a:pt x="30" y="27"/>
                    <a:pt x="30" y="27"/>
                    <a:pt x="30" y="27"/>
                  </a:cubicBezTo>
                  <a:cubicBezTo>
                    <a:pt x="32" y="29"/>
                    <a:pt x="32" y="29"/>
                    <a:pt x="32" y="29"/>
                  </a:cubicBezTo>
                  <a:cubicBezTo>
                    <a:pt x="33" y="30"/>
                    <a:pt x="33" y="30"/>
                    <a:pt x="33" y="30"/>
                  </a:cubicBezTo>
                  <a:cubicBezTo>
                    <a:pt x="33" y="30"/>
                    <a:pt x="33" y="30"/>
                    <a:pt x="33" y="30"/>
                  </a:cubicBezTo>
                  <a:cubicBezTo>
                    <a:pt x="34" y="30"/>
                    <a:pt x="34" y="31"/>
                    <a:pt x="34" y="31"/>
                  </a:cubicBezTo>
                  <a:cubicBezTo>
                    <a:pt x="34" y="32"/>
                    <a:pt x="33" y="32"/>
                    <a:pt x="32" y="32"/>
                  </a:cubicBezTo>
                  <a:cubicBezTo>
                    <a:pt x="32" y="32"/>
                    <a:pt x="32" y="32"/>
                    <a:pt x="32" y="32"/>
                  </a:cubicBezTo>
                  <a:cubicBezTo>
                    <a:pt x="30" y="31"/>
                    <a:pt x="30" y="31"/>
                    <a:pt x="29" y="30"/>
                  </a:cubicBezTo>
                  <a:cubicBezTo>
                    <a:pt x="28" y="30"/>
                    <a:pt x="28" y="30"/>
                    <a:pt x="28" y="30"/>
                  </a:cubicBezTo>
                  <a:cubicBezTo>
                    <a:pt x="29" y="30"/>
                    <a:pt x="29" y="30"/>
                    <a:pt x="29" y="30"/>
                  </a:cubicBezTo>
                  <a:cubicBezTo>
                    <a:pt x="29" y="29"/>
                    <a:pt x="29" y="29"/>
                    <a:pt x="29" y="28"/>
                  </a:cubicBezTo>
                  <a:cubicBezTo>
                    <a:pt x="29" y="28"/>
                    <a:pt x="29" y="27"/>
                    <a:pt x="28" y="27"/>
                  </a:cubicBezTo>
                  <a:cubicBezTo>
                    <a:pt x="28" y="26"/>
                    <a:pt x="27" y="26"/>
                    <a:pt x="27" y="26"/>
                  </a:cubicBezTo>
                  <a:cubicBezTo>
                    <a:pt x="27" y="26"/>
                    <a:pt x="27" y="26"/>
                    <a:pt x="26" y="26"/>
                  </a:cubicBezTo>
                  <a:cubicBezTo>
                    <a:pt x="27" y="26"/>
                    <a:pt x="27" y="25"/>
                    <a:pt x="27" y="25"/>
                  </a:cubicBezTo>
                  <a:cubicBezTo>
                    <a:pt x="26" y="24"/>
                    <a:pt x="26" y="23"/>
                    <a:pt x="25" y="23"/>
                  </a:cubicBezTo>
                  <a:cubicBezTo>
                    <a:pt x="25" y="23"/>
                    <a:pt x="25" y="23"/>
                    <a:pt x="25" y="23"/>
                  </a:cubicBezTo>
                  <a:cubicBezTo>
                    <a:pt x="24" y="23"/>
                    <a:pt x="24" y="23"/>
                    <a:pt x="24" y="23"/>
                  </a:cubicBezTo>
                  <a:cubicBezTo>
                    <a:pt x="23" y="22"/>
                    <a:pt x="23" y="22"/>
                    <a:pt x="22" y="21"/>
                  </a:cubicBezTo>
                  <a:cubicBezTo>
                    <a:pt x="22" y="21"/>
                    <a:pt x="22" y="21"/>
                    <a:pt x="21" y="21"/>
                  </a:cubicBezTo>
                  <a:cubicBezTo>
                    <a:pt x="21" y="21"/>
                    <a:pt x="20" y="21"/>
                    <a:pt x="20" y="22"/>
                  </a:cubicBezTo>
                  <a:cubicBezTo>
                    <a:pt x="19" y="21"/>
                    <a:pt x="19" y="21"/>
                    <a:pt x="19" y="21"/>
                  </a:cubicBezTo>
                  <a:cubicBezTo>
                    <a:pt x="19" y="20"/>
                    <a:pt x="18" y="20"/>
                    <a:pt x="18" y="20"/>
                  </a:cubicBezTo>
                  <a:cubicBezTo>
                    <a:pt x="18" y="20"/>
                    <a:pt x="18" y="20"/>
                    <a:pt x="18" y="20"/>
                  </a:cubicBezTo>
                  <a:cubicBezTo>
                    <a:pt x="17" y="20"/>
                    <a:pt x="16" y="21"/>
                    <a:pt x="16" y="22"/>
                  </a:cubicBezTo>
                  <a:cubicBezTo>
                    <a:pt x="16" y="22"/>
                    <a:pt x="16" y="22"/>
                    <a:pt x="16" y="22"/>
                  </a:cubicBezTo>
                  <a:moveTo>
                    <a:pt x="9" y="19"/>
                  </a:moveTo>
                  <a:cubicBezTo>
                    <a:pt x="9" y="19"/>
                    <a:pt x="9" y="19"/>
                    <a:pt x="9" y="19"/>
                  </a:cubicBezTo>
                  <a:cubicBezTo>
                    <a:pt x="8" y="15"/>
                    <a:pt x="10" y="10"/>
                    <a:pt x="12" y="6"/>
                  </a:cubicBezTo>
                  <a:cubicBezTo>
                    <a:pt x="12" y="6"/>
                    <a:pt x="13" y="6"/>
                    <a:pt x="13" y="5"/>
                  </a:cubicBezTo>
                  <a:cubicBezTo>
                    <a:pt x="14" y="5"/>
                    <a:pt x="14" y="5"/>
                    <a:pt x="14" y="5"/>
                  </a:cubicBezTo>
                  <a:cubicBezTo>
                    <a:pt x="14" y="6"/>
                    <a:pt x="14" y="6"/>
                    <a:pt x="14" y="6"/>
                  </a:cubicBezTo>
                  <a:cubicBezTo>
                    <a:pt x="14" y="6"/>
                    <a:pt x="14" y="6"/>
                    <a:pt x="14" y="6"/>
                  </a:cubicBezTo>
                  <a:cubicBezTo>
                    <a:pt x="13" y="6"/>
                    <a:pt x="13" y="7"/>
                    <a:pt x="13" y="7"/>
                  </a:cubicBezTo>
                  <a:cubicBezTo>
                    <a:pt x="10" y="10"/>
                    <a:pt x="9" y="14"/>
                    <a:pt x="9" y="18"/>
                  </a:cubicBezTo>
                  <a:cubicBezTo>
                    <a:pt x="10" y="18"/>
                    <a:pt x="10" y="18"/>
                    <a:pt x="10" y="18"/>
                  </a:cubicBezTo>
                  <a:cubicBezTo>
                    <a:pt x="10" y="19"/>
                    <a:pt x="10" y="19"/>
                    <a:pt x="10" y="19"/>
                  </a:cubicBezTo>
                  <a:cubicBezTo>
                    <a:pt x="9" y="19"/>
                    <a:pt x="9" y="19"/>
                    <a:pt x="9" y="19"/>
                  </a:cubicBezTo>
                  <a:cubicBezTo>
                    <a:pt x="9" y="19"/>
                    <a:pt x="9" y="19"/>
                    <a:pt x="9" y="19"/>
                  </a:cubicBezTo>
                  <a:moveTo>
                    <a:pt x="19" y="12"/>
                  </a:moveTo>
                  <a:cubicBezTo>
                    <a:pt x="18" y="12"/>
                    <a:pt x="18" y="12"/>
                    <a:pt x="17" y="12"/>
                  </a:cubicBezTo>
                  <a:cubicBezTo>
                    <a:pt x="17" y="12"/>
                    <a:pt x="17" y="11"/>
                    <a:pt x="17" y="11"/>
                  </a:cubicBezTo>
                  <a:cubicBezTo>
                    <a:pt x="17" y="10"/>
                    <a:pt x="17" y="10"/>
                    <a:pt x="17" y="10"/>
                  </a:cubicBezTo>
                  <a:cubicBezTo>
                    <a:pt x="18" y="10"/>
                    <a:pt x="19" y="9"/>
                    <a:pt x="20" y="8"/>
                  </a:cubicBezTo>
                  <a:cubicBezTo>
                    <a:pt x="20" y="8"/>
                    <a:pt x="20" y="8"/>
                    <a:pt x="20" y="8"/>
                  </a:cubicBezTo>
                  <a:cubicBezTo>
                    <a:pt x="20" y="7"/>
                    <a:pt x="21" y="7"/>
                    <a:pt x="21" y="7"/>
                  </a:cubicBezTo>
                  <a:cubicBezTo>
                    <a:pt x="22" y="7"/>
                    <a:pt x="22" y="6"/>
                    <a:pt x="22" y="6"/>
                  </a:cubicBezTo>
                  <a:cubicBezTo>
                    <a:pt x="24" y="6"/>
                    <a:pt x="26" y="5"/>
                    <a:pt x="28" y="5"/>
                  </a:cubicBezTo>
                  <a:cubicBezTo>
                    <a:pt x="31" y="5"/>
                    <a:pt x="33" y="6"/>
                    <a:pt x="35" y="7"/>
                  </a:cubicBezTo>
                  <a:cubicBezTo>
                    <a:pt x="36" y="7"/>
                    <a:pt x="36" y="7"/>
                    <a:pt x="36" y="7"/>
                  </a:cubicBezTo>
                  <a:cubicBezTo>
                    <a:pt x="37" y="7"/>
                    <a:pt x="38" y="8"/>
                    <a:pt x="39" y="8"/>
                  </a:cubicBezTo>
                  <a:cubicBezTo>
                    <a:pt x="40" y="8"/>
                    <a:pt x="40" y="8"/>
                    <a:pt x="40" y="8"/>
                  </a:cubicBezTo>
                  <a:cubicBezTo>
                    <a:pt x="41" y="8"/>
                    <a:pt x="42" y="7"/>
                    <a:pt x="43" y="7"/>
                  </a:cubicBezTo>
                  <a:cubicBezTo>
                    <a:pt x="43" y="7"/>
                    <a:pt x="43" y="7"/>
                    <a:pt x="43" y="7"/>
                  </a:cubicBezTo>
                  <a:cubicBezTo>
                    <a:pt x="44" y="8"/>
                    <a:pt x="45" y="9"/>
                    <a:pt x="46" y="11"/>
                  </a:cubicBezTo>
                  <a:cubicBezTo>
                    <a:pt x="47" y="13"/>
                    <a:pt x="47" y="15"/>
                    <a:pt x="47" y="17"/>
                  </a:cubicBezTo>
                  <a:cubicBezTo>
                    <a:pt x="46" y="18"/>
                    <a:pt x="45" y="18"/>
                    <a:pt x="43" y="19"/>
                  </a:cubicBezTo>
                  <a:cubicBezTo>
                    <a:pt x="41" y="17"/>
                    <a:pt x="37" y="15"/>
                    <a:pt x="34" y="13"/>
                  </a:cubicBezTo>
                  <a:cubicBezTo>
                    <a:pt x="34" y="13"/>
                    <a:pt x="34" y="13"/>
                    <a:pt x="34" y="13"/>
                  </a:cubicBezTo>
                  <a:cubicBezTo>
                    <a:pt x="33" y="13"/>
                    <a:pt x="32" y="12"/>
                    <a:pt x="32" y="12"/>
                  </a:cubicBezTo>
                  <a:cubicBezTo>
                    <a:pt x="31" y="11"/>
                    <a:pt x="30" y="10"/>
                    <a:pt x="30" y="9"/>
                  </a:cubicBezTo>
                  <a:cubicBezTo>
                    <a:pt x="29" y="9"/>
                    <a:pt x="29" y="9"/>
                    <a:pt x="29" y="9"/>
                  </a:cubicBezTo>
                  <a:cubicBezTo>
                    <a:pt x="29" y="9"/>
                    <a:pt x="28" y="9"/>
                    <a:pt x="28" y="9"/>
                  </a:cubicBezTo>
                  <a:cubicBezTo>
                    <a:pt x="26" y="9"/>
                    <a:pt x="25" y="10"/>
                    <a:pt x="24" y="10"/>
                  </a:cubicBezTo>
                  <a:cubicBezTo>
                    <a:pt x="23" y="10"/>
                    <a:pt x="23" y="10"/>
                    <a:pt x="23" y="11"/>
                  </a:cubicBezTo>
                  <a:cubicBezTo>
                    <a:pt x="22" y="11"/>
                    <a:pt x="21" y="12"/>
                    <a:pt x="20" y="12"/>
                  </a:cubicBezTo>
                  <a:cubicBezTo>
                    <a:pt x="19" y="12"/>
                    <a:pt x="19" y="12"/>
                    <a:pt x="19" y="12"/>
                  </a:cubicBezTo>
                  <a:moveTo>
                    <a:pt x="43" y="6"/>
                  </a:moveTo>
                  <a:cubicBezTo>
                    <a:pt x="43" y="5"/>
                    <a:pt x="43" y="5"/>
                    <a:pt x="43" y="5"/>
                  </a:cubicBezTo>
                  <a:cubicBezTo>
                    <a:pt x="43" y="4"/>
                    <a:pt x="43" y="4"/>
                    <a:pt x="43" y="4"/>
                  </a:cubicBezTo>
                  <a:cubicBezTo>
                    <a:pt x="43" y="4"/>
                    <a:pt x="43" y="4"/>
                    <a:pt x="43" y="4"/>
                  </a:cubicBezTo>
                  <a:cubicBezTo>
                    <a:pt x="44" y="4"/>
                    <a:pt x="47" y="6"/>
                    <a:pt x="49" y="15"/>
                  </a:cubicBezTo>
                  <a:cubicBezTo>
                    <a:pt x="50" y="16"/>
                    <a:pt x="50" y="17"/>
                    <a:pt x="49" y="18"/>
                  </a:cubicBezTo>
                  <a:cubicBezTo>
                    <a:pt x="49" y="18"/>
                    <a:pt x="49" y="18"/>
                    <a:pt x="49" y="18"/>
                  </a:cubicBezTo>
                  <a:cubicBezTo>
                    <a:pt x="48" y="18"/>
                    <a:pt x="48" y="18"/>
                    <a:pt x="48" y="18"/>
                  </a:cubicBezTo>
                  <a:cubicBezTo>
                    <a:pt x="48" y="18"/>
                    <a:pt x="48" y="18"/>
                    <a:pt x="48" y="18"/>
                  </a:cubicBezTo>
                  <a:cubicBezTo>
                    <a:pt x="48" y="18"/>
                    <a:pt x="48" y="18"/>
                    <a:pt x="48" y="18"/>
                  </a:cubicBezTo>
                  <a:cubicBezTo>
                    <a:pt x="48" y="18"/>
                    <a:pt x="48" y="18"/>
                    <a:pt x="48" y="18"/>
                  </a:cubicBezTo>
                  <a:cubicBezTo>
                    <a:pt x="49" y="17"/>
                    <a:pt x="49" y="17"/>
                    <a:pt x="49" y="17"/>
                  </a:cubicBezTo>
                  <a:cubicBezTo>
                    <a:pt x="48" y="15"/>
                    <a:pt x="48" y="13"/>
                    <a:pt x="47" y="11"/>
                  </a:cubicBezTo>
                  <a:cubicBezTo>
                    <a:pt x="46" y="8"/>
                    <a:pt x="45" y="7"/>
                    <a:pt x="44" y="6"/>
                  </a:cubicBezTo>
                  <a:cubicBezTo>
                    <a:pt x="43" y="6"/>
                    <a:pt x="43" y="6"/>
                    <a:pt x="43" y="6"/>
                  </a:cubicBezTo>
                  <a:cubicBezTo>
                    <a:pt x="43" y="6"/>
                    <a:pt x="43" y="6"/>
                    <a:pt x="43" y="6"/>
                  </a:cubicBezTo>
                  <a:cubicBezTo>
                    <a:pt x="43" y="6"/>
                    <a:pt x="43" y="6"/>
                    <a:pt x="43" y="6"/>
                  </a:cubicBezTo>
                  <a:moveTo>
                    <a:pt x="49" y="0"/>
                  </a:moveTo>
                  <a:cubicBezTo>
                    <a:pt x="48" y="1"/>
                    <a:pt x="44" y="3"/>
                    <a:pt x="43" y="3"/>
                  </a:cubicBezTo>
                  <a:cubicBezTo>
                    <a:pt x="43" y="3"/>
                    <a:pt x="43" y="3"/>
                    <a:pt x="43" y="3"/>
                  </a:cubicBezTo>
                  <a:cubicBezTo>
                    <a:pt x="43" y="3"/>
                    <a:pt x="43" y="3"/>
                    <a:pt x="43" y="3"/>
                  </a:cubicBezTo>
                  <a:cubicBezTo>
                    <a:pt x="43" y="3"/>
                    <a:pt x="43" y="3"/>
                    <a:pt x="43" y="3"/>
                  </a:cubicBezTo>
                  <a:cubicBezTo>
                    <a:pt x="42" y="4"/>
                    <a:pt x="42" y="4"/>
                    <a:pt x="42" y="5"/>
                  </a:cubicBezTo>
                  <a:cubicBezTo>
                    <a:pt x="42" y="5"/>
                    <a:pt x="42" y="6"/>
                    <a:pt x="42" y="6"/>
                  </a:cubicBezTo>
                  <a:cubicBezTo>
                    <a:pt x="41" y="7"/>
                    <a:pt x="41" y="7"/>
                    <a:pt x="40" y="7"/>
                  </a:cubicBezTo>
                  <a:cubicBezTo>
                    <a:pt x="40" y="7"/>
                    <a:pt x="40" y="7"/>
                    <a:pt x="39" y="7"/>
                  </a:cubicBezTo>
                  <a:cubicBezTo>
                    <a:pt x="39" y="7"/>
                    <a:pt x="38" y="6"/>
                    <a:pt x="37" y="6"/>
                  </a:cubicBezTo>
                  <a:cubicBezTo>
                    <a:pt x="36" y="6"/>
                    <a:pt x="36" y="6"/>
                    <a:pt x="36" y="6"/>
                  </a:cubicBezTo>
                  <a:cubicBezTo>
                    <a:pt x="33" y="5"/>
                    <a:pt x="31" y="4"/>
                    <a:pt x="28" y="4"/>
                  </a:cubicBezTo>
                  <a:cubicBezTo>
                    <a:pt x="26" y="4"/>
                    <a:pt x="24" y="5"/>
                    <a:pt x="22" y="5"/>
                  </a:cubicBezTo>
                  <a:cubicBezTo>
                    <a:pt x="22" y="5"/>
                    <a:pt x="21" y="6"/>
                    <a:pt x="21" y="6"/>
                  </a:cubicBezTo>
                  <a:cubicBezTo>
                    <a:pt x="20" y="6"/>
                    <a:pt x="20" y="7"/>
                    <a:pt x="19" y="7"/>
                  </a:cubicBezTo>
                  <a:cubicBezTo>
                    <a:pt x="19" y="7"/>
                    <a:pt x="19" y="7"/>
                    <a:pt x="19" y="7"/>
                  </a:cubicBezTo>
                  <a:cubicBezTo>
                    <a:pt x="19" y="7"/>
                    <a:pt x="19" y="7"/>
                    <a:pt x="19" y="7"/>
                  </a:cubicBezTo>
                  <a:cubicBezTo>
                    <a:pt x="19" y="7"/>
                    <a:pt x="19" y="7"/>
                    <a:pt x="19" y="7"/>
                  </a:cubicBezTo>
                  <a:cubicBezTo>
                    <a:pt x="15" y="7"/>
                    <a:pt x="15" y="7"/>
                    <a:pt x="15" y="7"/>
                  </a:cubicBezTo>
                  <a:cubicBezTo>
                    <a:pt x="15" y="6"/>
                    <a:pt x="16" y="5"/>
                    <a:pt x="15" y="5"/>
                  </a:cubicBezTo>
                  <a:cubicBezTo>
                    <a:pt x="15" y="5"/>
                    <a:pt x="15" y="5"/>
                    <a:pt x="15" y="5"/>
                  </a:cubicBezTo>
                  <a:cubicBezTo>
                    <a:pt x="14" y="4"/>
                    <a:pt x="14" y="4"/>
                    <a:pt x="14" y="4"/>
                  </a:cubicBezTo>
                  <a:cubicBezTo>
                    <a:pt x="14" y="4"/>
                    <a:pt x="14" y="4"/>
                    <a:pt x="13" y="3"/>
                  </a:cubicBezTo>
                  <a:cubicBezTo>
                    <a:pt x="12" y="3"/>
                    <a:pt x="10" y="2"/>
                    <a:pt x="9" y="1"/>
                  </a:cubicBezTo>
                  <a:cubicBezTo>
                    <a:pt x="8" y="1"/>
                    <a:pt x="8" y="1"/>
                    <a:pt x="8" y="1"/>
                  </a:cubicBezTo>
                  <a:cubicBezTo>
                    <a:pt x="8" y="2"/>
                    <a:pt x="8" y="2"/>
                    <a:pt x="8" y="2"/>
                  </a:cubicBezTo>
                  <a:cubicBezTo>
                    <a:pt x="8" y="2"/>
                    <a:pt x="8" y="2"/>
                    <a:pt x="8" y="2"/>
                  </a:cubicBezTo>
                  <a:cubicBezTo>
                    <a:pt x="10" y="3"/>
                    <a:pt x="11" y="4"/>
                    <a:pt x="13" y="4"/>
                  </a:cubicBezTo>
                  <a:cubicBezTo>
                    <a:pt x="13" y="4"/>
                    <a:pt x="13" y="4"/>
                    <a:pt x="13" y="4"/>
                  </a:cubicBezTo>
                  <a:cubicBezTo>
                    <a:pt x="12" y="5"/>
                    <a:pt x="12" y="5"/>
                    <a:pt x="11" y="6"/>
                  </a:cubicBezTo>
                  <a:cubicBezTo>
                    <a:pt x="9" y="9"/>
                    <a:pt x="7" y="14"/>
                    <a:pt x="7" y="18"/>
                  </a:cubicBezTo>
                  <a:cubicBezTo>
                    <a:pt x="7" y="18"/>
                    <a:pt x="7" y="18"/>
                    <a:pt x="7" y="18"/>
                  </a:cubicBezTo>
                  <a:cubicBezTo>
                    <a:pt x="7" y="19"/>
                    <a:pt x="6" y="19"/>
                    <a:pt x="6" y="20"/>
                  </a:cubicBezTo>
                  <a:cubicBezTo>
                    <a:pt x="6" y="20"/>
                    <a:pt x="6" y="20"/>
                    <a:pt x="6" y="20"/>
                  </a:cubicBezTo>
                  <a:cubicBezTo>
                    <a:pt x="6" y="19"/>
                    <a:pt x="7" y="18"/>
                    <a:pt x="7" y="17"/>
                  </a:cubicBezTo>
                  <a:cubicBezTo>
                    <a:pt x="7" y="17"/>
                    <a:pt x="7" y="17"/>
                    <a:pt x="7" y="17"/>
                  </a:cubicBezTo>
                  <a:cubicBezTo>
                    <a:pt x="7" y="17"/>
                    <a:pt x="7" y="17"/>
                    <a:pt x="7" y="17"/>
                  </a:cubicBezTo>
                  <a:cubicBezTo>
                    <a:pt x="6" y="18"/>
                    <a:pt x="6" y="18"/>
                    <a:pt x="5" y="19"/>
                  </a:cubicBezTo>
                  <a:cubicBezTo>
                    <a:pt x="4" y="19"/>
                    <a:pt x="4" y="19"/>
                    <a:pt x="4" y="19"/>
                  </a:cubicBezTo>
                  <a:cubicBezTo>
                    <a:pt x="7" y="16"/>
                    <a:pt x="7" y="16"/>
                    <a:pt x="7" y="16"/>
                  </a:cubicBezTo>
                  <a:cubicBezTo>
                    <a:pt x="7" y="16"/>
                    <a:pt x="7" y="16"/>
                    <a:pt x="7" y="16"/>
                  </a:cubicBezTo>
                  <a:cubicBezTo>
                    <a:pt x="6" y="16"/>
                    <a:pt x="6" y="16"/>
                    <a:pt x="6" y="16"/>
                  </a:cubicBezTo>
                  <a:cubicBezTo>
                    <a:pt x="4" y="19"/>
                    <a:pt x="4" y="19"/>
                    <a:pt x="4" y="19"/>
                  </a:cubicBezTo>
                  <a:cubicBezTo>
                    <a:pt x="4" y="18"/>
                    <a:pt x="4" y="18"/>
                    <a:pt x="4" y="18"/>
                  </a:cubicBezTo>
                  <a:cubicBezTo>
                    <a:pt x="3" y="18"/>
                    <a:pt x="3" y="18"/>
                    <a:pt x="3" y="18"/>
                  </a:cubicBezTo>
                  <a:cubicBezTo>
                    <a:pt x="4" y="18"/>
                    <a:pt x="5" y="17"/>
                    <a:pt x="5" y="16"/>
                  </a:cubicBezTo>
                  <a:cubicBezTo>
                    <a:pt x="5" y="15"/>
                    <a:pt x="5" y="15"/>
                    <a:pt x="5" y="15"/>
                  </a:cubicBezTo>
                  <a:cubicBezTo>
                    <a:pt x="5" y="16"/>
                    <a:pt x="5" y="16"/>
                    <a:pt x="5" y="16"/>
                  </a:cubicBezTo>
                  <a:cubicBezTo>
                    <a:pt x="4" y="16"/>
                    <a:pt x="4" y="17"/>
                    <a:pt x="3" y="18"/>
                  </a:cubicBezTo>
                  <a:cubicBezTo>
                    <a:pt x="3" y="18"/>
                    <a:pt x="3" y="18"/>
                    <a:pt x="3" y="18"/>
                  </a:cubicBezTo>
                  <a:cubicBezTo>
                    <a:pt x="3" y="18"/>
                    <a:pt x="3" y="18"/>
                    <a:pt x="3" y="18"/>
                  </a:cubicBezTo>
                  <a:cubicBezTo>
                    <a:pt x="3" y="18"/>
                    <a:pt x="3" y="18"/>
                    <a:pt x="3" y="18"/>
                  </a:cubicBezTo>
                  <a:cubicBezTo>
                    <a:pt x="5" y="15"/>
                    <a:pt x="5" y="15"/>
                    <a:pt x="5" y="15"/>
                  </a:cubicBezTo>
                  <a:cubicBezTo>
                    <a:pt x="5" y="14"/>
                    <a:pt x="5" y="14"/>
                    <a:pt x="5" y="14"/>
                  </a:cubicBezTo>
                  <a:cubicBezTo>
                    <a:pt x="4" y="14"/>
                    <a:pt x="4" y="14"/>
                    <a:pt x="4" y="14"/>
                  </a:cubicBezTo>
                  <a:cubicBezTo>
                    <a:pt x="2" y="17"/>
                    <a:pt x="2" y="17"/>
                    <a:pt x="2" y="17"/>
                  </a:cubicBezTo>
                  <a:cubicBezTo>
                    <a:pt x="2" y="18"/>
                    <a:pt x="2" y="18"/>
                    <a:pt x="2" y="18"/>
                  </a:cubicBezTo>
                  <a:cubicBezTo>
                    <a:pt x="1" y="17"/>
                    <a:pt x="1" y="17"/>
                    <a:pt x="1" y="17"/>
                  </a:cubicBezTo>
                  <a:cubicBezTo>
                    <a:pt x="3" y="14"/>
                    <a:pt x="3" y="14"/>
                    <a:pt x="3" y="14"/>
                  </a:cubicBezTo>
                  <a:cubicBezTo>
                    <a:pt x="4" y="14"/>
                    <a:pt x="4" y="14"/>
                    <a:pt x="4" y="14"/>
                  </a:cubicBezTo>
                  <a:cubicBezTo>
                    <a:pt x="4" y="13"/>
                    <a:pt x="4" y="13"/>
                    <a:pt x="4" y="13"/>
                  </a:cubicBezTo>
                  <a:cubicBezTo>
                    <a:pt x="3" y="14"/>
                    <a:pt x="3" y="14"/>
                    <a:pt x="3" y="14"/>
                  </a:cubicBezTo>
                  <a:cubicBezTo>
                    <a:pt x="3" y="14"/>
                    <a:pt x="3" y="14"/>
                    <a:pt x="3" y="14"/>
                  </a:cubicBezTo>
                  <a:cubicBezTo>
                    <a:pt x="1" y="17"/>
                    <a:pt x="1" y="17"/>
                    <a:pt x="1" y="17"/>
                  </a:cubicBezTo>
                  <a:cubicBezTo>
                    <a:pt x="1" y="17"/>
                    <a:pt x="1" y="17"/>
                    <a:pt x="1" y="17"/>
                  </a:cubicBezTo>
                  <a:cubicBezTo>
                    <a:pt x="1" y="17"/>
                    <a:pt x="1" y="17"/>
                    <a:pt x="1" y="17"/>
                  </a:cubicBezTo>
                  <a:cubicBezTo>
                    <a:pt x="1" y="16"/>
                    <a:pt x="1" y="16"/>
                    <a:pt x="1" y="16"/>
                  </a:cubicBezTo>
                  <a:cubicBezTo>
                    <a:pt x="1" y="15"/>
                    <a:pt x="2" y="14"/>
                    <a:pt x="3" y="13"/>
                  </a:cubicBezTo>
                  <a:cubicBezTo>
                    <a:pt x="2" y="13"/>
                    <a:pt x="2" y="13"/>
                    <a:pt x="2" y="13"/>
                  </a:cubicBezTo>
                  <a:cubicBezTo>
                    <a:pt x="2" y="13"/>
                    <a:pt x="2" y="13"/>
                    <a:pt x="2" y="13"/>
                  </a:cubicBezTo>
                  <a:cubicBezTo>
                    <a:pt x="2" y="13"/>
                    <a:pt x="2" y="13"/>
                    <a:pt x="2" y="13"/>
                  </a:cubicBezTo>
                  <a:cubicBezTo>
                    <a:pt x="2" y="13"/>
                    <a:pt x="2" y="13"/>
                    <a:pt x="2" y="13"/>
                  </a:cubicBezTo>
                  <a:cubicBezTo>
                    <a:pt x="1" y="14"/>
                    <a:pt x="1" y="15"/>
                    <a:pt x="0" y="17"/>
                  </a:cubicBezTo>
                  <a:cubicBezTo>
                    <a:pt x="0" y="17"/>
                    <a:pt x="0" y="17"/>
                    <a:pt x="0" y="17"/>
                  </a:cubicBezTo>
                  <a:cubicBezTo>
                    <a:pt x="0" y="18"/>
                    <a:pt x="0" y="18"/>
                    <a:pt x="0" y="18"/>
                  </a:cubicBezTo>
                  <a:cubicBezTo>
                    <a:pt x="0" y="18"/>
                    <a:pt x="0" y="18"/>
                    <a:pt x="0" y="18"/>
                  </a:cubicBezTo>
                  <a:cubicBezTo>
                    <a:pt x="0" y="18"/>
                    <a:pt x="0" y="18"/>
                    <a:pt x="0" y="18"/>
                  </a:cubicBezTo>
                  <a:cubicBezTo>
                    <a:pt x="1" y="18"/>
                    <a:pt x="1" y="18"/>
                    <a:pt x="1" y="18"/>
                  </a:cubicBezTo>
                  <a:cubicBezTo>
                    <a:pt x="1" y="19"/>
                    <a:pt x="2" y="19"/>
                    <a:pt x="3" y="19"/>
                  </a:cubicBezTo>
                  <a:cubicBezTo>
                    <a:pt x="4" y="20"/>
                    <a:pt x="5" y="20"/>
                    <a:pt x="6" y="21"/>
                  </a:cubicBezTo>
                  <a:cubicBezTo>
                    <a:pt x="6" y="21"/>
                    <a:pt x="6" y="21"/>
                    <a:pt x="6" y="21"/>
                  </a:cubicBezTo>
                  <a:cubicBezTo>
                    <a:pt x="7" y="21"/>
                    <a:pt x="7" y="22"/>
                    <a:pt x="8" y="22"/>
                  </a:cubicBezTo>
                  <a:cubicBezTo>
                    <a:pt x="9" y="22"/>
                    <a:pt x="10" y="21"/>
                    <a:pt x="12" y="19"/>
                  </a:cubicBezTo>
                  <a:cubicBezTo>
                    <a:pt x="13" y="20"/>
                    <a:pt x="15" y="21"/>
                    <a:pt x="15" y="23"/>
                  </a:cubicBezTo>
                  <a:cubicBezTo>
                    <a:pt x="16" y="23"/>
                    <a:pt x="16" y="23"/>
                    <a:pt x="16" y="23"/>
                  </a:cubicBezTo>
                  <a:cubicBezTo>
                    <a:pt x="15" y="24"/>
                    <a:pt x="15" y="24"/>
                    <a:pt x="15" y="24"/>
                  </a:cubicBezTo>
                  <a:cubicBezTo>
                    <a:pt x="15" y="25"/>
                    <a:pt x="15" y="25"/>
                    <a:pt x="15" y="25"/>
                  </a:cubicBezTo>
                  <a:cubicBezTo>
                    <a:pt x="15" y="26"/>
                    <a:pt x="16" y="27"/>
                    <a:pt x="17" y="27"/>
                  </a:cubicBezTo>
                  <a:cubicBezTo>
                    <a:pt x="17" y="27"/>
                    <a:pt x="17" y="27"/>
                    <a:pt x="17" y="27"/>
                  </a:cubicBezTo>
                  <a:cubicBezTo>
                    <a:pt x="18" y="27"/>
                    <a:pt x="18" y="27"/>
                    <a:pt x="18" y="27"/>
                  </a:cubicBezTo>
                  <a:cubicBezTo>
                    <a:pt x="18" y="27"/>
                    <a:pt x="18" y="27"/>
                    <a:pt x="18" y="28"/>
                  </a:cubicBezTo>
                  <a:cubicBezTo>
                    <a:pt x="18" y="29"/>
                    <a:pt x="18" y="29"/>
                    <a:pt x="18" y="29"/>
                  </a:cubicBezTo>
                  <a:cubicBezTo>
                    <a:pt x="19" y="29"/>
                    <a:pt x="19" y="29"/>
                    <a:pt x="20" y="29"/>
                  </a:cubicBezTo>
                  <a:cubicBezTo>
                    <a:pt x="21" y="29"/>
                    <a:pt x="21" y="29"/>
                    <a:pt x="21" y="29"/>
                  </a:cubicBezTo>
                  <a:cubicBezTo>
                    <a:pt x="21" y="29"/>
                    <a:pt x="21" y="29"/>
                    <a:pt x="21" y="29"/>
                  </a:cubicBezTo>
                  <a:cubicBezTo>
                    <a:pt x="21" y="29"/>
                    <a:pt x="21" y="30"/>
                    <a:pt x="21" y="30"/>
                  </a:cubicBezTo>
                  <a:cubicBezTo>
                    <a:pt x="22" y="31"/>
                    <a:pt x="23" y="31"/>
                    <a:pt x="23" y="31"/>
                  </a:cubicBezTo>
                  <a:cubicBezTo>
                    <a:pt x="24" y="31"/>
                    <a:pt x="24" y="31"/>
                    <a:pt x="24" y="31"/>
                  </a:cubicBezTo>
                  <a:cubicBezTo>
                    <a:pt x="24" y="31"/>
                    <a:pt x="24" y="31"/>
                    <a:pt x="24" y="31"/>
                  </a:cubicBezTo>
                  <a:cubicBezTo>
                    <a:pt x="24" y="32"/>
                    <a:pt x="24" y="32"/>
                    <a:pt x="25" y="32"/>
                  </a:cubicBezTo>
                  <a:cubicBezTo>
                    <a:pt x="25" y="33"/>
                    <a:pt x="26" y="33"/>
                    <a:pt x="26" y="33"/>
                  </a:cubicBezTo>
                  <a:cubicBezTo>
                    <a:pt x="27" y="33"/>
                    <a:pt x="27" y="33"/>
                    <a:pt x="28" y="32"/>
                  </a:cubicBezTo>
                  <a:cubicBezTo>
                    <a:pt x="28" y="31"/>
                    <a:pt x="28" y="31"/>
                    <a:pt x="28" y="31"/>
                  </a:cubicBezTo>
                  <a:cubicBezTo>
                    <a:pt x="29" y="32"/>
                    <a:pt x="30" y="32"/>
                    <a:pt x="31" y="33"/>
                  </a:cubicBezTo>
                  <a:cubicBezTo>
                    <a:pt x="32" y="33"/>
                    <a:pt x="32" y="33"/>
                    <a:pt x="32" y="33"/>
                  </a:cubicBezTo>
                  <a:cubicBezTo>
                    <a:pt x="33" y="33"/>
                    <a:pt x="33" y="33"/>
                    <a:pt x="33" y="33"/>
                  </a:cubicBezTo>
                  <a:cubicBezTo>
                    <a:pt x="34" y="33"/>
                    <a:pt x="35" y="32"/>
                    <a:pt x="35" y="31"/>
                  </a:cubicBezTo>
                  <a:cubicBezTo>
                    <a:pt x="35" y="30"/>
                    <a:pt x="35" y="30"/>
                    <a:pt x="35" y="30"/>
                  </a:cubicBezTo>
                  <a:cubicBezTo>
                    <a:pt x="35" y="31"/>
                    <a:pt x="35" y="31"/>
                    <a:pt x="35" y="31"/>
                  </a:cubicBezTo>
                  <a:cubicBezTo>
                    <a:pt x="36" y="31"/>
                    <a:pt x="36" y="31"/>
                    <a:pt x="36" y="31"/>
                  </a:cubicBezTo>
                  <a:cubicBezTo>
                    <a:pt x="37" y="31"/>
                    <a:pt x="38" y="30"/>
                    <a:pt x="38" y="30"/>
                  </a:cubicBezTo>
                  <a:cubicBezTo>
                    <a:pt x="39" y="29"/>
                    <a:pt x="39" y="29"/>
                    <a:pt x="39" y="28"/>
                  </a:cubicBezTo>
                  <a:cubicBezTo>
                    <a:pt x="39" y="28"/>
                    <a:pt x="39" y="28"/>
                    <a:pt x="39" y="28"/>
                  </a:cubicBezTo>
                  <a:cubicBezTo>
                    <a:pt x="40" y="28"/>
                    <a:pt x="41" y="28"/>
                    <a:pt x="41" y="27"/>
                  </a:cubicBezTo>
                  <a:cubicBezTo>
                    <a:pt x="42" y="27"/>
                    <a:pt x="43" y="26"/>
                    <a:pt x="43" y="25"/>
                  </a:cubicBezTo>
                  <a:cubicBezTo>
                    <a:pt x="43" y="25"/>
                    <a:pt x="43" y="25"/>
                    <a:pt x="43" y="25"/>
                  </a:cubicBezTo>
                  <a:cubicBezTo>
                    <a:pt x="44" y="25"/>
                    <a:pt x="44" y="25"/>
                    <a:pt x="44" y="25"/>
                  </a:cubicBezTo>
                  <a:cubicBezTo>
                    <a:pt x="45" y="25"/>
                    <a:pt x="45" y="25"/>
                    <a:pt x="46" y="24"/>
                  </a:cubicBezTo>
                  <a:cubicBezTo>
                    <a:pt x="47" y="23"/>
                    <a:pt x="47" y="22"/>
                    <a:pt x="46" y="21"/>
                  </a:cubicBezTo>
                  <a:cubicBezTo>
                    <a:pt x="46" y="20"/>
                    <a:pt x="45" y="20"/>
                    <a:pt x="45" y="20"/>
                  </a:cubicBezTo>
                  <a:cubicBezTo>
                    <a:pt x="45" y="19"/>
                    <a:pt x="45" y="19"/>
                    <a:pt x="45" y="19"/>
                  </a:cubicBezTo>
                  <a:cubicBezTo>
                    <a:pt x="45" y="19"/>
                    <a:pt x="45" y="19"/>
                    <a:pt x="45" y="19"/>
                  </a:cubicBezTo>
                  <a:cubicBezTo>
                    <a:pt x="46" y="20"/>
                    <a:pt x="47" y="21"/>
                    <a:pt x="49" y="21"/>
                  </a:cubicBezTo>
                  <a:cubicBezTo>
                    <a:pt x="49" y="21"/>
                    <a:pt x="49" y="21"/>
                    <a:pt x="49" y="21"/>
                  </a:cubicBezTo>
                  <a:cubicBezTo>
                    <a:pt x="49" y="21"/>
                    <a:pt x="49" y="21"/>
                    <a:pt x="51" y="21"/>
                  </a:cubicBezTo>
                  <a:cubicBezTo>
                    <a:pt x="52" y="20"/>
                    <a:pt x="53" y="19"/>
                    <a:pt x="54" y="19"/>
                  </a:cubicBezTo>
                  <a:cubicBezTo>
                    <a:pt x="55" y="18"/>
                    <a:pt x="56" y="18"/>
                    <a:pt x="57" y="17"/>
                  </a:cubicBezTo>
                  <a:cubicBezTo>
                    <a:pt x="57" y="17"/>
                    <a:pt x="57" y="17"/>
                    <a:pt x="57" y="17"/>
                  </a:cubicBezTo>
                  <a:cubicBezTo>
                    <a:pt x="57" y="17"/>
                    <a:pt x="57" y="17"/>
                    <a:pt x="57" y="17"/>
                  </a:cubicBezTo>
                  <a:cubicBezTo>
                    <a:pt x="57" y="17"/>
                    <a:pt x="57" y="17"/>
                    <a:pt x="57" y="17"/>
                  </a:cubicBezTo>
                  <a:cubicBezTo>
                    <a:pt x="57" y="17"/>
                    <a:pt x="57" y="17"/>
                    <a:pt x="57" y="17"/>
                  </a:cubicBezTo>
                  <a:cubicBezTo>
                    <a:pt x="59" y="13"/>
                    <a:pt x="59" y="13"/>
                    <a:pt x="59" y="13"/>
                  </a:cubicBezTo>
                  <a:cubicBezTo>
                    <a:pt x="59" y="12"/>
                    <a:pt x="59" y="12"/>
                    <a:pt x="59" y="12"/>
                  </a:cubicBezTo>
                  <a:cubicBezTo>
                    <a:pt x="59" y="12"/>
                    <a:pt x="59" y="12"/>
                    <a:pt x="59" y="12"/>
                  </a:cubicBezTo>
                  <a:cubicBezTo>
                    <a:pt x="57" y="16"/>
                    <a:pt x="57" y="16"/>
                    <a:pt x="57" y="16"/>
                  </a:cubicBezTo>
                  <a:cubicBezTo>
                    <a:pt x="56" y="16"/>
                    <a:pt x="56" y="16"/>
                    <a:pt x="56" y="16"/>
                  </a:cubicBezTo>
                  <a:cubicBezTo>
                    <a:pt x="56" y="16"/>
                    <a:pt x="56" y="16"/>
                    <a:pt x="56" y="16"/>
                  </a:cubicBezTo>
                  <a:cubicBezTo>
                    <a:pt x="58" y="13"/>
                    <a:pt x="58" y="13"/>
                    <a:pt x="58" y="13"/>
                  </a:cubicBezTo>
                  <a:cubicBezTo>
                    <a:pt x="58" y="13"/>
                    <a:pt x="58" y="13"/>
                    <a:pt x="58" y="13"/>
                  </a:cubicBezTo>
                  <a:cubicBezTo>
                    <a:pt x="57" y="13"/>
                    <a:pt x="57" y="13"/>
                    <a:pt x="57" y="13"/>
                  </a:cubicBezTo>
                  <a:cubicBezTo>
                    <a:pt x="57" y="13"/>
                    <a:pt x="56" y="16"/>
                    <a:pt x="55" y="17"/>
                  </a:cubicBezTo>
                  <a:cubicBezTo>
                    <a:pt x="55" y="17"/>
                    <a:pt x="55" y="17"/>
                    <a:pt x="55" y="17"/>
                  </a:cubicBezTo>
                  <a:cubicBezTo>
                    <a:pt x="55" y="16"/>
                    <a:pt x="56" y="14"/>
                    <a:pt x="57" y="13"/>
                  </a:cubicBezTo>
                  <a:cubicBezTo>
                    <a:pt x="57" y="13"/>
                    <a:pt x="57" y="13"/>
                    <a:pt x="57" y="13"/>
                  </a:cubicBezTo>
                  <a:cubicBezTo>
                    <a:pt x="56" y="13"/>
                    <a:pt x="56" y="13"/>
                    <a:pt x="56" y="13"/>
                  </a:cubicBezTo>
                  <a:cubicBezTo>
                    <a:pt x="56" y="14"/>
                    <a:pt x="55" y="16"/>
                    <a:pt x="54" y="18"/>
                  </a:cubicBezTo>
                  <a:cubicBezTo>
                    <a:pt x="53" y="18"/>
                    <a:pt x="53" y="18"/>
                    <a:pt x="53" y="18"/>
                  </a:cubicBezTo>
                  <a:cubicBezTo>
                    <a:pt x="54" y="16"/>
                    <a:pt x="55" y="15"/>
                    <a:pt x="56" y="13"/>
                  </a:cubicBezTo>
                  <a:cubicBezTo>
                    <a:pt x="55" y="13"/>
                    <a:pt x="55" y="13"/>
                    <a:pt x="55" y="13"/>
                  </a:cubicBezTo>
                  <a:cubicBezTo>
                    <a:pt x="55" y="13"/>
                    <a:pt x="55" y="13"/>
                    <a:pt x="55" y="13"/>
                  </a:cubicBezTo>
                  <a:cubicBezTo>
                    <a:pt x="54" y="15"/>
                    <a:pt x="54" y="17"/>
                    <a:pt x="52" y="18"/>
                  </a:cubicBezTo>
                  <a:cubicBezTo>
                    <a:pt x="52" y="18"/>
                    <a:pt x="52" y="18"/>
                    <a:pt x="52" y="18"/>
                  </a:cubicBezTo>
                  <a:cubicBezTo>
                    <a:pt x="52" y="19"/>
                    <a:pt x="52" y="19"/>
                    <a:pt x="52" y="19"/>
                  </a:cubicBezTo>
                  <a:cubicBezTo>
                    <a:pt x="53" y="17"/>
                    <a:pt x="54" y="15"/>
                    <a:pt x="54" y="14"/>
                  </a:cubicBezTo>
                  <a:cubicBezTo>
                    <a:pt x="54" y="13"/>
                    <a:pt x="54" y="13"/>
                    <a:pt x="54" y="13"/>
                  </a:cubicBezTo>
                  <a:cubicBezTo>
                    <a:pt x="54" y="13"/>
                    <a:pt x="54" y="13"/>
                    <a:pt x="54" y="13"/>
                  </a:cubicBezTo>
                  <a:cubicBezTo>
                    <a:pt x="53" y="15"/>
                    <a:pt x="52" y="17"/>
                    <a:pt x="51" y="19"/>
                  </a:cubicBezTo>
                  <a:cubicBezTo>
                    <a:pt x="51" y="19"/>
                    <a:pt x="51" y="19"/>
                    <a:pt x="51" y="19"/>
                  </a:cubicBezTo>
                  <a:cubicBezTo>
                    <a:pt x="51" y="19"/>
                    <a:pt x="51" y="18"/>
                    <a:pt x="51" y="17"/>
                  </a:cubicBezTo>
                  <a:cubicBezTo>
                    <a:pt x="52" y="16"/>
                    <a:pt x="53" y="15"/>
                    <a:pt x="53" y="14"/>
                  </a:cubicBezTo>
                  <a:cubicBezTo>
                    <a:pt x="53" y="14"/>
                    <a:pt x="53" y="14"/>
                    <a:pt x="53" y="14"/>
                  </a:cubicBezTo>
                  <a:cubicBezTo>
                    <a:pt x="52" y="14"/>
                    <a:pt x="52" y="14"/>
                    <a:pt x="52" y="14"/>
                  </a:cubicBezTo>
                  <a:cubicBezTo>
                    <a:pt x="52" y="15"/>
                    <a:pt x="52" y="16"/>
                    <a:pt x="51" y="17"/>
                  </a:cubicBezTo>
                  <a:cubicBezTo>
                    <a:pt x="51" y="18"/>
                    <a:pt x="50" y="19"/>
                    <a:pt x="50" y="20"/>
                  </a:cubicBezTo>
                  <a:cubicBezTo>
                    <a:pt x="49" y="20"/>
                    <a:pt x="49" y="20"/>
                    <a:pt x="49" y="20"/>
                  </a:cubicBezTo>
                  <a:cubicBezTo>
                    <a:pt x="49" y="20"/>
                    <a:pt x="49" y="20"/>
                    <a:pt x="49" y="20"/>
                  </a:cubicBezTo>
                  <a:cubicBezTo>
                    <a:pt x="49" y="19"/>
                    <a:pt x="49" y="19"/>
                    <a:pt x="49" y="19"/>
                  </a:cubicBezTo>
                  <a:cubicBezTo>
                    <a:pt x="50" y="19"/>
                    <a:pt x="50" y="19"/>
                    <a:pt x="50" y="19"/>
                  </a:cubicBezTo>
                  <a:cubicBezTo>
                    <a:pt x="50" y="19"/>
                    <a:pt x="50" y="19"/>
                    <a:pt x="50" y="19"/>
                  </a:cubicBezTo>
                  <a:cubicBezTo>
                    <a:pt x="50" y="18"/>
                    <a:pt x="51" y="17"/>
                    <a:pt x="51" y="17"/>
                  </a:cubicBezTo>
                  <a:cubicBezTo>
                    <a:pt x="51" y="17"/>
                    <a:pt x="51" y="17"/>
                    <a:pt x="51" y="17"/>
                  </a:cubicBezTo>
                  <a:cubicBezTo>
                    <a:pt x="51" y="16"/>
                    <a:pt x="51" y="15"/>
                    <a:pt x="51" y="15"/>
                  </a:cubicBezTo>
                  <a:cubicBezTo>
                    <a:pt x="51" y="14"/>
                    <a:pt x="51" y="14"/>
                    <a:pt x="51" y="14"/>
                  </a:cubicBezTo>
                  <a:cubicBezTo>
                    <a:pt x="51" y="15"/>
                    <a:pt x="51" y="15"/>
                    <a:pt x="51" y="15"/>
                  </a:cubicBezTo>
                  <a:cubicBezTo>
                    <a:pt x="50" y="15"/>
                    <a:pt x="50" y="15"/>
                    <a:pt x="50" y="15"/>
                  </a:cubicBezTo>
                  <a:cubicBezTo>
                    <a:pt x="50" y="15"/>
                    <a:pt x="50" y="15"/>
                    <a:pt x="50" y="15"/>
                  </a:cubicBezTo>
                  <a:cubicBezTo>
                    <a:pt x="49" y="7"/>
                    <a:pt x="46" y="5"/>
                    <a:pt x="45" y="4"/>
                  </a:cubicBezTo>
                  <a:cubicBezTo>
                    <a:pt x="45" y="3"/>
                    <a:pt x="46" y="3"/>
                    <a:pt x="46" y="3"/>
                  </a:cubicBezTo>
                  <a:cubicBezTo>
                    <a:pt x="48" y="2"/>
                    <a:pt x="49" y="2"/>
                    <a:pt x="50" y="1"/>
                  </a:cubicBezTo>
                  <a:cubicBezTo>
                    <a:pt x="50" y="0"/>
                    <a:pt x="50" y="0"/>
                    <a:pt x="50" y="0"/>
                  </a:cubicBezTo>
                  <a:cubicBezTo>
                    <a:pt x="49" y="0"/>
                    <a:pt x="49" y="0"/>
                    <a:pt x="4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6" name="Freeform 162"/>
            <p:cNvSpPr>
              <a:spLocks noEditPoints="1"/>
            </p:cNvSpPr>
            <p:nvPr/>
          </p:nvSpPr>
          <p:spPr bwMode="auto">
            <a:xfrm>
              <a:off x="4141" y="2291"/>
              <a:ext cx="109" cy="150"/>
            </a:xfrm>
            <a:custGeom>
              <a:avLst/>
              <a:gdLst>
                <a:gd name="T0" fmla="*/ 19 w 46"/>
                <a:gd name="T1" fmla="*/ 56 h 63"/>
                <a:gd name="T2" fmla="*/ 11 w 46"/>
                <a:gd name="T3" fmla="*/ 24 h 63"/>
                <a:gd name="T4" fmla="*/ 16 w 46"/>
                <a:gd name="T5" fmla="*/ 39 h 63"/>
                <a:gd name="T6" fmla="*/ 17 w 46"/>
                <a:gd name="T7" fmla="*/ 59 h 63"/>
                <a:gd name="T8" fmla="*/ 5 w 46"/>
                <a:gd name="T9" fmla="*/ 60 h 63"/>
                <a:gd name="T10" fmla="*/ 26 w 46"/>
                <a:gd name="T11" fmla="*/ 24 h 63"/>
                <a:gd name="T12" fmla="*/ 32 w 46"/>
                <a:gd name="T13" fmla="*/ 58 h 63"/>
                <a:gd name="T14" fmla="*/ 31 w 46"/>
                <a:gd name="T15" fmla="*/ 59 h 63"/>
                <a:gd name="T16" fmla="*/ 17 w 46"/>
                <a:gd name="T17" fmla="*/ 23 h 63"/>
                <a:gd name="T18" fmla="*/ 31 w 46"/>
                <a:gd name="T19" fmla="*/ 20 h 63"/>
                <a:gd name="T20" fmla="*/ 33 w 46"/>
                <a:gd name="T21" fmla="*/ 56 h 63"/>
                <a:gd name="T22" fmla="*/ 18 w 46"/>
                <a:gd name="T23" fmla="*/ 22 h 63"/>
                <a:gd name="T24" fmla="*/ 19 w 46"/>
                <a:gd name="T25" fmla="*/ 23 h 63"/>
                <a:gd name="T26" fmla="*/ 4 w 46"/>
                <a:gd name="T27" fmla="*/ 21 h 63"/>
                <a:gd name="T28" fmla="*/ 11 w 46"/>
                <a:gd name="T29" fmla="*/ 12 h 63"/>
                <a:gd name="T30" fmla="*/ 26 w 46"/>
                <a:gd name="T31" fmla="*/ 12 h 63"/>
                <a:gd name="T32" fmla="*/ 20 w 46"/>
                <a:gd name="T33" fmla="*/ 23 h 63"/>
                <a:gd name="T34" fmla="*/ 22 w 46"/>
                <a:gd name="T35" fmla="*/ 21 h 63"/>
                <a:gd name="T36" fmla="*/ 36 w 46"/>
                <a:gd name="T37" fmla="*/ 6 h 63"/>
                <a:gd name="T38" fmla="*/ 26 w 46"/>
                <a:gd name="T39" fmla="*/ 21 h 63"/>
                <a:gd name="T40" fmla="*/ 39 w 46"/>
                <a:gd name="T41" fmla="*/ 6 h 63"/>
                <a:gd name="T42" fmla="*/ 30 w 46"/>
                <a:gd name="T43" fmla="*/ 19 h 63"/>
                <a:gd name="T44" fmla="*/ 11 w 46"/>
                <a:gd name="T45" fmla="*/ 21 h 63"/>
                <a:gd name="T46" fmla="*/ 25 w 46"/>
                <a:gd name="T47" fmla="*/ 5 h 63"/>
                <a:gd name="T48" fmla="*/ 16 w 46"/>
                <a:gd name="T49" fmla="*/ 19 h 63"/>
                <a:gd name="T50" fmla="*/ 11 w 46"/>
                <a:gd name="T51" fmla="*/ 23 h 63"/>
                <a:gd name="T52" fmla="*/ 6 w 46"/>
                <a:gd name="T53" fmla="*/ 21 h 63"/>
                <a:gd name="T54" fmla="*/ 8 w 46"/>
                <a:gd name="T55" fmla="*/ 21 h 63"/>
                <a:gd name="T56" fmla="*/ 22 w 46"/>
                <a:gd name="T57" fmla="*/ 6 h 63"/>
                <a:gd name="T58" fmla="*/ 12 w 46"/>
                <a:gd name="T59" fmla="*/ 12 h 63"/>
                <a:gd name="T60" fmla="*/ 12 w 46"/>
                <a:gd name="T61" fmla="*/ 12 h 63"/>
                <a:gd name="T62" fmla="*/ 34 w 46"/>
                <a:gd name="T63" fmla="*/ 5 h 63"/>
                <a:gd name="T64" fmla="*/ 27 w 46"/>
                <a:gd name="T65" fmla="*/ 6 h 63"/>
                <a:gd name="T66" fmla="*/ 32 w 46"/>
                <a:gd name="T67" fmla="*/ 19 h 63"/>
                <a:gd name="T68" fmla="*/ 45 w 46"/>
                <a:gd name="T69" fmla="*/ 42 h 63"/>
                <a:gd name="T70" fmla="*/ 3 w 46"/>
                <a:gd name="T71" fmla="*/ 22 h 63"/>
                <a:gd name="T72" fmla="*/ 19 w 46"/>
                <a:gd name="T73" fmla="*/ 4 h 63"/>
                <a:gd name="T74" fmla="*/ 18 w 46"/>
                <a:gd name="T75" fmla="*/ 22 h 63"/>
                <a:gd name="T76" fmla="*/ 16 w 46"/>
                <a:gd name="T77" fmla="*/ 21 h 63"/>
                <a:gd name="T78" fmla="*/ 33 w 46"/>
                <a:gd name="T79" fmla="*/ 2 h 63"/>
                <a:gd name="T80" fmla="*/ 18 w 46"/>
                <a:gd name="T81" fmla="*/ 22 h 63"/>
                <a:gd name="T82" fmla="*/ 28 w 46"/>
                <a:gd name="T83" fmla="*/ 2 h 63"/>
                <a:gd name="T84" fmla="*/ 25 w 46"/>
                <a:gd name="T85" fmla="*/ 4 h 63"/>
                <a:gd name="T86" fmla="*/ 21 w 46"/>
                <a:gd name="T87" fmla="*/ 5 h 63"/>
                <a:gd name="T88" fmla="*/ 19 w 46"/>
                <a:gd name="T89" fmla="*/ 0 h 63"/>
                <a:gd name="T90" fmla="*/ 1 w 46"/>
                <a:gd name="T91" fmla="*/ 23 h 63"/>
                <a:gd name="T92" fmla="*/ 4 w 46"/>
                <a:gd name="T93" fmla="*/ 60 h 63"/>
                <a:gd name="T94" fmla="*/ 11 w 46"/>
                <a:gd name="T95" fmla="*/ 63 h 63"/>
                <a:gd name="T96" fmla="*/ 17 w 46"/>
                <a:gd name="T97" fmla="*/ 60 h 63"/>
                <a:gd name="T98" fmla="*/ 19 w 46"/>
                <a:gd name="T99" fmla="*/ 60 h 63"/>
                <a:gd name="T100" fmla="*/ 19 w 46"/>
                <a:gd name="T101" fmla="*/ 60 h 63"/>
                <a:gd name="T102" fmla="*/ 32 w 46"/>
                <a:gd name="T103" fmla="*/ 60 h 63"/>
                <a:gd name="T104" fmla="*/ 46 w 46"/>
                <a:gd name="T105" fmla="*/ 43 h 63"/>
                <a:gd name="T106" fmla="*/ 42 w 46"/>
                <a:gd name="T107" fmla="*/ 2 h 63"/>
                <a:gd name="T108" fmla="*/ 37 w 46"/>
                <a:gd name="T109" fmla="*/ 5 h 63"/>
                <a:gd name="T110" fmla="*/ 35 w 46"/>
                <a:gd name="T111" fmla="*/ 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 h="63">
                  <a:moveTo>
                    <a:pt x="18" y="57"/>
                  </a:moveTo>
                  <a:cubicBezTo>
                    <a:pt x="18" y="51"/>
                    <a:pt x="17" y="45"/>
                    <a:pt x="17" y="39"/>
                  </a:cubicBezTo>
                  <a:cubicBezTo>
                    <a:pt x="17" y="36"/>
                    <a:pt x="17" y="33"/>
                    <a:pt x="17" y="30"/>
                  </a:cubicBezTo>
                  <a:cubicBezTo>
                    <a:pt x="18" y="38"/>
                    <a:pt x="19" y="47"/>
                    <a:pt x="19" y="56"/>
                  </a:cubicBezTo>
                  <a:cubicBezTo>
                    <a:pt x="19" y="56"/>
                    <a:pt x="19" y="56"/>
                    <a:pt x="19" y="56"/>
                  </a:cubicBezTo>
                  <a:cubicBezTo>
                    <a:pt x="19" y="56"/>
                    <a:pt x="18" y="57"/>
                    <a:pt x="18" y="57"/>
                  </a:cubicBezTo>
                  <a:moveTo>
                    <a:pt x="6" y="24"/>
                  </a:moveTo>
                  <a:cubicBezTo>
                    <a:pt x="8" y="24"/>
                    <a:pt x="9" y="24"/>
                    <a:pt x="11" y="24"/>
                  </a:cubicBezTo>
                  <a:cubicBezTo>
                    <a:pt x="12" y="23"/>
                    <a:pt x="13" y="23"/>
                    <a:pt x="14" y="22"/>
                  </a:cubicBezTo>
                  <a:cubicBezTo>
                    <a:pt x="15" y="22"/>
                    <a:pt x="15" y="22"/>
                    <a:pt x="15" y="21"/>
                  </a:cubicBezTo>
                  <a:cubicBezTo>
                    <a:pt x="15" y="22"/>
                    <a:pt x="15" y="22"/>
                    <a:pt x="15" y="22"/>
                  </a:cubicBezTo>
                  <a:cubicBezTo>
                    <a:pt x="16" y="28"/>
                    <a:pt x="16" y="33"/>
                    <a:pt x="16" y="39"/>
                  </a:cubicBezTo>
                  <a:cubicBezTo>
                    <a:pt x="16" y="45"/>
                    <a:pt x="17" y="52"/>
                    <a:pt x="17" y="58"/>
                  </a:cubicBezTo>
                  <a:cubicBezTo>
                    <a:pt x="17" y="59"/>
                    <a:pt x="17" y="59"/>
                    <a:pt x="17" y="59"/>
                  </a:cubicBezTo>
                  <a:cubicBezTo>
                    <a:pt x="17" y="59"/>
                    <a:pt x="17" y="59"/>
                    <a:pt x="17" y="59"/>
                  </a:cubicBezTo>
                  <a:cubicBezTo>
                    <a:pt x="17" y="59"/>
                    <a:pt x="17" y="59"/>
                    <a:pt x="17" y="59"/>
                  </a:cubicBezTo>
                  <a:cubicBezTo>
                    <a:pt x="17" y="59"/>
                    <a:pt x="17" y="59"/>
                    <a:pt x="17" y="59"/>
                  </a:cubicBezTo>
                  <a:cubicBezTo>
                    <a:pt x="16" y="60"/>
                    <a:pt x="14" y="61"/>
                    <a:pt x="13" y="61"/>
                  </a:cubicBezTo>
                  <a:cubicBezTo>
                    <a:pt x="13" y="61"/>
                    <a:pt x="12" y="61"/>
                    <a:pt x="11" y="61"/>
                  </a:cubicBezTo>
                  <a:cubicBezTo>
                    <a:pt x="9" y="61"/>
                    <a:pt x="7" y="61"/>
                    <a:pt x="5" y="60"/>
                  </a:cubicBezTo>
                  <a:cubicBezTo>
                    <a:pt x="5" y="47"/>
                    <a:pt x="4" y="35"/>
                    <a:pt x="2" y="23"/>
                  </a:cubicBezTo>
                  <a:cubicBezTo>
                    <a:pt x="3" y="24"/>
                    <a:pt x="5" y="24"/>
                    <a:pt x="6" y="24"/>
                  </a:cubicBezTo>
                  <a:moveTo>
                    <a:pt x="21" y="24"/>
                  </a:moveTo>
                  <a:cubicBezTo>
                    <a:pt x="23" y="24"/>
                    <a:pt x="24" y="24"/>
                    <a:pt x="26" y="24"/>
                  </a:cubicBezTo>
                  <a:cubicBezTo>
                    <a:pt x="27" y="23"/>
                    <a:pt x="28" y="23"/>
                    <a:pt x="29" y="22"/>
                  </a:cubicBezTo>
                  <a:cubicBezTo>
                    <a:pt x="29" y="22"/>
                    <a:pt x="30" y="22"/>
                    <a:pt x="30" y="21"/>
                  </a:cubicBezTo>
                  <a:cubicBezTo>
                    <a:pt x="30" y="28"/>
                    <a:pt x="31" y="33"/>
                    <a:pt x="31" y="39"/>
                  </a:cubicBezTo>
                  <a:cubicBezTo>
                    <a:pt x="31" y="45"/>
                    <a:pt x="31" y="52"/>
                    <a:pt x="32" y="58"/>
                  </a:cubicBezTo>
                  <a:cubicBezTo>
                    <a:pt x="32" y="59"/>
                    <a:pt x="32" y="59"/>
                    <a:pt x="32" y="59"/>
                  </a:cubicBezTo>
                  <a:cubicBezTo>
                    <a:pt x="31" y="59"/>
                    <a:pt x="31" y="59"/>
                    <a:pt x="31" y="59"/>
                  </a:cubicBezTo>
                  <a:cubicBezTo>
                    <a:pt x="31" y="59"/>
                    <a:pt x="31" y="59"/>
                    <a:pt x="31" y="59"/>
                  </a:cubicBezTo>
                  <a:cubicBezTo>
                    <a:pt x="31" y="59"/>
                    <a:pt x="31" y="59"/>
                    <a:pt x="31" y="59"/>
                  </a:cubicBezTo>
                  <a:cubicBezTo>
                    <a:pt x="31" y="60"/>
                    <a:pt x="29" y="61"/>
                    <a:pt x="28" y="61"/>
                  </a:cubicBezTo>
                  <a:cubicBezTo>
                    <a:pt x="27" y="61"/>
                    <a:pt x="27" y="61"/>
                    <a:pt x="26" y="61"/>
                  </a:cubicBezTo>
                  <a:cubicBezTo>
                    <a:pt x="24" y="61"/>
                    <a:pt x="22" y="61"/>
                    <a:pt x="20" y="60"/>
                  </a:cubicBezTo>
                  <a:cubicBezTo>
                    <a:pt x="20" y="47"/>
                    <a:pt x="19" y="35"/>
                    <a:pt x="17" y="23"/>
                  </a:cubicBezTo>
                  <a:cubicBezTo>
                    <a:pt x="18" y="24"/>
                    <a:pt x="20" y="24"/>
                    <a:pt x="21" y="24"/>
                  </a:cubicBezTo>
                  <a:moveTo>
                    <a:pt x="33" y="57"/>
                  </a:moveTo>
                  <a:cubicBezTo>
                    <a:pt x="32" y="51"/>
                    <a:pt x="32" y="45"/>
                    <a:pt x="32" y="39"/>
                  </a:cubicBezTo>
                  <a:cubicBezTo>
                    <a:pt x="32" y="33"/>
                    <a:pt x="32" y="27"/>
                    <a:pt x="31" y="20"/>
                  </a:cubicBezTo>
                  <a:cubicBezTo>
                    <a:pt x="31" y="20"/>
                    <a:pt x="31" y="20"/>
                    <a:pt x="31" y="20"/>
                  </a:cubicBezTo>
                  <a:cubicBezTo>
                    <a:pt x="32" y="26"/>
                    <a:pt x="32" y="32"/>
                    <a:pt x="32" y="37"/>
                  </a:cubicBezTo>
                  <a:cubicBezTo>
                    <a:pt x="33" y="44"/>
                    <a:pt x="33" y="50"/>
                    <a:pt x="33" y="56"/>
                  </a:cubicBezTo>
                  <a:cubicBezTo>
                    <a:pt x="33" y="56"/>
                    <a:pt x="33" y="56"/>
                    <a:pt x="33" y="56"/>
                  </a:cubicBezTo>
                  <a:cubicBezTo>
                    <a:pt x="33" y="57"/>
                    <a:pt x="33" y="57"/>
                    <a:pt x="33" y="57"/>
                  </a:cubicBezTo>
                  <a:moveTo>
                    <a:pt x="19" y="23"/>
                  </a:moveTo>
                  <a:cubicBezTo>
                    <a:pt x="19" y="23"/>
                    <a:pt x="19" y="23"/>
                    <a:pt x="19" y="23"/>
                  </a:cubicBezTo>
                  <a:cubicBezTo>
                    <a:pt x="18" y="23"/>
                    <a:pt x="18" y="22"/>
                    <a:pt x="18" y="22"/>
                  </a:cubicBezTo>
                  <a:cubicBezTo>
                    <a:pt x="19" y="21"/>
                    <a:pt x="19" y="21"/>
                    <a:pt x="19" y="21"/>
                  </a:cubicBezTo>
                  <a:cubicBezTo>
                    <a:pt x="21" y="18"/>
                    <a:pt x="24" y="15"/>
                    <a:pt x="26" y="13"/>
                  </a:cubicBezTo>
                  <a:cubicBezTo>
                    <a:pt x="24" y="15"/>
                    <a:pt x="22" y="17"/>
                    <a:pt x="20" y="20"/>
                  </a:cubicBezTo>
                  <a:cubicBezTo>
                    <a:pt x="19" y="21"/>
                    <a:pt x="19" y="22"/>
                    <a:pt x="19" y="23"/>
                  </a:cubicBezTo>
                  <a:moveTo>
                    <a:pt x="4" y="23"/>
                  </a:moveTo>
                  <a:cubicBezTo>
                    <a:pt x="4" y="23"/>
                    <a:pt x="4" y="23"/>
                    <a:pt x="4" y="23"/>
                  </a:cubicBezTo>
                  <a:cubicBezTo>
                    <a:pt x="3" y="23"/>
                    <a:pt x="3" y="22"/>
                    <a:pt x="3" y="22"/>
                  </a:cubicBezTo>
                  <a:cubicBezTo>
                    <a:pt x="4" y="21"/>
                    <a:pt x="4" y="21"/>
                    <a:pt x="4" y="21"/>
                  </a:cubicBezTo>
                  <a:cubicBezTo>
                    <a:pt x="6" y="18"/>
                    <a:pt x="9" y="15"/>
                    <a:pt x="11" y="12"/>
                  </a:cubicBezTo>
                  <a:cubicBezTo>
                    <a:pt x="9" y="15"/>
                    <a:pt x="7" y="17"/>
                    <a:pt x="5" y="20"/>
                  </a:cubicBezTo>
                  <a:cubicBezTo>
                    <a:pt x="4" y="21"/>
                    <a:pt x="4" y="22"/>
                    <a:pt x="4" y="23"/>
                  </a:cubicBezTo>
                  <a:moveTo>
                    <a:pt x="11" y="12"/>
                  </a:moveTo>
                  <a:cubicBezTo>
                    <a:pt x="11" y="12"/>
                    <a:pt x="11" y="12"/>
                    <a:pt x="11" y="12"/>
                  </a:cubicBezTo>
                  <a:cubicBezTo>
                    <a:pt x="11" y="12"/>
                    <a:pt x="11" y="12"/>
                    <a:pt x="11" y="12"/>
                  </a:cubicBezTo>
                  <a:moveTo>
                    <a:pt x="26" y="12"/>
                  </a:moveTo>
                  <a:cubicBezTo>
                    <a:pt x="26" y="12"/>
                    <a:pt x="26" y="12"/>
                    <a:pt x="26" y="12"/>
                  </a:cubicBezTo>
                  <a:cubicBezTo>
                    <a:pt x="26" y="12"/>
                    <a:pt x="26" y="12"/>
                    <a:pt x="26" y="12"/>
                  </a:cubicBezTo>
                  <a:moveTo>
                    <a:pt x="21" y="23"/>
                  </a:moveTo>
                  <a:cubicBezTo>
                    <a:pt x="21" y="23"/>
                    <a:pt x="21" y="23"/>
                    <a:pt x="20" y="23"/>
                  </a:cubicBezTo>
                  <a:cubicBezTo>
                    <a:pt x="20" y="23"/>
                    <a:pt x="20" y="23"/>
                    <a:pt x="20" y="23"/>
                  </a:cubicBezTo>
                  <a:cubicBezTo>
                    <a:pt x="20" y="22"/>
                    <a:pt x="20" y="21"/>
                    <a:pt x="21" y="21"/>
                  </a:cubicBezTo>
                  <a:cubicBezTo>
                    <a:pt x="25" y="15"/>
                    <a:pt x="30" y="10"/>
                    <a:pt x="34" y="6"/>
                  </a:cubicBezTo>
                  <a:cubicBezTo>
                    <a:pt x="35" y="6"/>
                    <a:pt x="35" y="6"/>
                    <a:pt x="35" y="6"/>
                  </a:cubicBezTo>
                  <a:cubicBezTo>
                    <a:pt x="31" y="10"/>
                    <a:pt x="26" y="15"/>
                    <a:pt x="22" y="21"/>
                  </a:cubicBezTo>
                  <a:cubicBezTo>
                    <a:pt x="22" y="21"/>
                    <a:pt x="22" y="21"/>
                    <a:pt x="22" y="21"/>
                  </a:cubicBezTo>
                  <a:cubicBezTo>
                    <a:pt x="23" y="21"/>
                    <a:pt x="23" y="21"/>
                    <a:pt x="23" y="21"/>
                  </a:cubicBezTo>
                  <a:cubicBezTo>
                    <a:pt x="23" y="21"/>
                    <a:pt x="23" y="21"/>
                    <a:pt x="23" y="21"/>
                  </a:cubicBezTo>
                  <a:cubicBezTo>
                    <a:pt x="27" y="16"/>
                    <a:pt x="32" y="11"/>
                    <a:pt x="36" y="6"/>
                  </a:cubicBezTo>
                  <a:cubicBezTo>
                    <a:pt x="37" y="6"/>
                    <a:pt x="37" y="6"/>
                    <a:pt x="37" y="6"/>
                  </a:cubicBezTo>
                  <a:cubicBezTo>
                    <a:pt x="26" y="20"/>
                    <a:pt x="26" y="20"/>
                    <a:pt x="26" y="20"/>
                  </a:cubicBezTo>
                  <a:cubicBezTo>
                    <a:pt x="26" y="21"/>
                    <a:pt x="26" y="21"/>
                    <a:pt x="26" y="21"/>
                  </a:cubicBezTo>
                  <a:cubicBezTo>
                    <a:pt x="26" y="21"/>
                    <a:pt x="26" y="21"/>
                    <a:pt x="26" y="21"/>
                  </a:cubicBezTo>
                  <a:cubicBezTo>
                    <a:pt x="27" y="21"/>
                    <a:pt x="27" y="21"/>
                    <a:pt x="27" y="21"/>
                  </a:cubicBezTo>
                  <a:cubicBezTo>
                    <a:pt x="39" y="6"/>
                    <a:pt x="39" y="6"/>
                    <a:pt x="39" y="6"/>
                  </a:cubicBezTo>
                  <a:cubicBezTo>
                    <a:pt x="39" y="6"/>
                    <a:pt x="39" y="6"/>
                    <a:pt x="39" y="6"/>
                  </a:cubicBezTo>
                  <a:cubicBezTo>
                    <a:pt x="39" y="6"/>
                    <a:pt x="39" y="6"/>
                    <a:pt x="39" y="6"/>
                  </a:cubicBezTo>
                  <a:cubicBezTo>
                    <a:pt x="37" y="10"/>
                    <a:pt x="35" y="13"/>
                    <a:pt x="32" y="17"/>
                  </a:cubicBezTo>
                  <a:cubicBezTo>
                    <a:pt x="32" y="18"/>
                    <a:pt x="31" y="18"/>
                    <a:pt x="31" y="19"/>
                  </a:cubicBezTo>
                  <a:cubicBezTo>
                    <a:pt x="31" y="19"/>
                    <a:pt x="31" y="19"/>
                    <a:pt x="31" y="19"/>
                  </a:cubicBezTo>
                  <a:cubicBezTo>
                    <a:pt x="30" y="19"/>
                    <a:pt x="30" y="19"/>
                    <a:pt x="30" y="19"/>
                  </a:cubicBezTo>
                  <a:cubicBezTo>
                    <a:pt x="30" y="20"/>
                    <a:pt x="29" y="21"/>
                    <a:pt x="28" y="22"/>
                  </a:cubicBezTo>
                  <a:cubicBezTo>
                    <a:pt x="27" y="22"/>
                    <a:pt x="26" y="22"/>
                    <a:pt x="25" y="23"/>
                  </a:cubicBezTo>
                  <a:cubicBezTo>
                    <a:pt x="24" y="23"/>
                    <a:pt x="23" y="23"/>
                    <a:pt x="21" y="23"/>
                  </a:cubicBezTo>
                  <a:moveTo>
                    <a:pt x="11" y="21"/>
                  </a:moveTo>
                  <a:cubicBezTo>
                    <a:pt x="12" y="21"/>
                    <a:pt x="12" y="21"/>
                    <a:pt x="12" y="21"/>
                  </a:cubicBezTo>
                  <a:cubicBezTo>
                    <a:pt x="24" y="6"/>
                    <a:pt x="24" y="6"/>
                    <a:pt x="24" y="6"/>
                  </a:cubicBezTo>
                  <a:cubicBezTo>
                    <a:pt x="24" y="6"/>
                    <a:pt x="24" y="6"/>
                    <a:pt x="24" y="6"/>
                  </a:cubicBezTo>
                  <a:cubicBezTo>
                    <a:pt x="24" y="6"/>
                    <a:pt x="25" y="6"/>
                    <a:pt x="25" y="5"/>
                  </a:cubicBezTo>
                  <a:cubicBezTo>
                    <a:pt x="24" y="8"/>
                    <a:pt x="22" y="11"/>
                    <a:pt x="20" y="13"/>
                  </a:cubicBezTo>
                  <a:cubicBezTo>
                    <a:pt x="20" y="14"/>
                    <a:pt x="20" y="14"/>
                    <a:pt x="20" y="14"/>
                  </a:cubicBezTo>
                  <a:cubicBezTo>
                    <a:pt x="19" y="16"/>
                    <a:pt x="18" y="18"/>
                    <a:pt x="16" y="19"/>
                  </a:cubicBezTo>
                  <a:cubicBezTo>
                    <a:pt x="16" y="19"/>
                    <a:pt x="16" y="19"/>
                    <a:pt x="16" y="19"/>
                  </a:cubicBezTo>
                  <a:cubicBezTo>
                    <a:pt x="16" y="19"/>
                    <a:pt x="16" y="19"/>
                    <a:pt x="16" y="19"/>
                  </a:cubicBezTo>
                  <a:cubicBezTo>
                    <a:pt x="15" y="19"/>
                    <a:pt x="15" y="19"/>
                    <a:pt x="15" y="19"/>
                  </a:cubicBezTo>
                  <a:cubicBezTo>
                    <a:pt x="15" y="20"/>
                    <a:pt x="14" y="21"/>
                    <a:pt x="14" y="22"/>
                  </a:cubicBezTo>
                  <a:cubicBezTo>
                    <a:pt x="13" y="22"/>
                    <a:pt x="12" y="22"/>
                    <a:pt x="11" y="23"/>
                  </a:cubicBezTo>
                  <a:cubicBezTo>
                    <a:pt x="9" y="23"/>
                    <a:pt x="8" y="23"/>
                    <a:pt x="6" y="23"/>
                  </a:cubicBezTo>
                  <a:cubicBezTo>
                    <a:pt x="6" y="23"/>
                    <a:pt x="6" y="23"/>
                    <a:pt x="6" y="23"/>
                  </a:cubicBezTo>
                  <a:cubicBezTo>
                    <a:pt x="5" y="23"/>
                    <a:pt x="5" y="23"/>
                    <a:pt x="5" y="23"/>
                  </a:cubicBezTo>
                  <a:cubicBezTo>
                    <a:pt x="5" y="22"/>
                    <a:pt x="5" y="21"/>
                    <a:pt x="6" y="21"/>
                  </a:cubicBezTo>
                  <a:cubicBezTo>
                    <a:pt x="10" y="15"/>
                    <a:pt x="15" y="10"/>
                    <a:pt x="20" y="6"/>
                  </a:cubicBezTo>
                  <a:cubicBezTo>
                    <a:pt x="20" y="6"/>
                    <a:pt x="20" y="6"/>
                    <a:pt x="20" y="6"/>
                  </a:cubicBezTo>
                  <a:cubicBezTo>
                    <a:pt x="16" y="10"/>
                    <a:pt x="11" y="15"/>
                    <a:pt x="7" y="21"/>
                  </a:cubicBezTo>
                  <a:cubicBezTo>
                    <a:pt x="8" y="21"/>
                    <a:pt x="8" y="21"/>
                    <a:pt x="8" y="21"/>
                  </a:cubicBezTo>
                  <a:cubicBezTo>
                    <a:pt x="8" y="21"/>
                    <a:pt x="8" y="21"/>
                    <a:pt x="8" y="21"/>
                  </a:cubicBezTo>
                  <a:cubicBezTo>
                    <a:pt x="8" y="21"/>
                    <a:pt x="8" y="21"/>
                    <a:pt x="8" y="21"/>
                  </a:cubicBezTo>
                  <a:cubicBezTo>
                    <a:pt x="12" y="16"/>
                    <a:pt x="17" y="11"/>
                    <a:pt x="22" y="6"/>
                  </a:cubicBezTo>
                  <a:cubicBezTo>
                    <a:pt x="22" y="6"/>
                    <a:pt x="22" y="6"/>
                    <a:pt x="22" y="6"/>
                  </a:cubicBezTo>
                  <a:cubicBezTo>
                    <a:pt x="11" y="20"/>
                    <a:pt x="11" y="20"/>
                    <a:pt x="11" y="20"/>
                  </a:cubicBezTo>
                  <a:cubicBezTo>
                    <a:pt x="11" y="21"/>
                    <a:pt x="11" y="21"/>
                    <a:pt x="11" y="21"/>
                  </a:cubicBezTo>
                  <a:cubicBezTo>
                    <a:pt x="11" y="21"/>
                    <a:pt x="11" y="21"/>
                    <a:pt x="11" y="21"/>
                  </a:cubicBezTo>
                  <a:moveTo>
                    <a:pt x="12" y="12"/>
                  </a:moveTo>
                  <a:cubicBezTo>
                    <a:pt x="14" y="9"/>
                    <a:pt x="17" y="7"/>
                    <a:pt x="19" y="5"/>
                  </a:cubicBezTo>
                  <a:cubicBezTo>
                    <a:pt x="19" y="5"/>
                    <a:pt x="19" y="5"/>
                    <a:pt x="19" y="5"/>
                  </a:cubicBezTo>
                  <a:cubicBezTo>
                    <a:pt x="19" y="5"/>
                    <a:pt x="19" y="5"/>
                    <a:pt x="19" y="5"/>
                  </a:cubicBezTo>
                  <a:cubicBezTo>
                    <a:pt x="17" y="7"/>
                    <a:pt x="14" y="9"/>
                    <a:pt x="12" y="12"/>
                  </a:cubicBezTo>
                  <a:moveTo>
                    <a:pt x="27" y="12"/>
                  </a:moveTo>
                  <a:cubicBezTo>
                    <a:pt x="29" y="9"/>
                    <a:pt x="31" y="7"/>
                    <a:pt x="34" y="5"/>
                  </a:cubicBezTo>
                  <a:cubicBezTo>
                    <a:pt x="34" y="5"/>
                    <a:pt x="34" y="5"/>
                    <a:pt x="34" y="5"/>
                  </a:cubicBezTo>
                  <a:cubicBezTo>
                    <a:pt x="34" y="5"/>
                    <a:pt x="34" y="5"/>
                    <a:pt x="34" y="5"/>
                  </a:cubicBezTo>
                  <a:cubicBezTo>
                    <a:pt x="31" y="7"/>
                    <a:pt x="29" y="9"/>
                    <a:pt x="27" y="12"/>
                  </a:cubicBezTo>
                  <a:moveTo>
                    <a:pt x="24" y="9"/>
                  </a:moveTo>
                  <a:cubicBezTo>
                    <a:pt x="25" y="7"/>
                    <a:pt x="26" y="6"/>
                    <a:pt x="27" y="4"/>
                  </a:cubicBezTo>
                  <a:cubicBezTo>
                    <a:pt x="27" y="5"/>
                    <a:pt x="27" y="5"/>
                    <a:pt x="27" y="6"/>
                  </a:cubicBezTo>
                  <a:cubicBezTo>
                    <a:pt x="26" y="7"/>
                    <a:pt x="25" y="8"/>
                    <a:pt x="24" y="9"/>
                  </a:cubicBezTo>
                  <a:moveTo>
                    <a:pt x="34" y="55"/>
                  </a:moveTo>
                  <a:cubicBezTo>
                    <a:pt x="34" y="49"/>
                    <a:pt x="34" y="43"/>
                    <a:pt x="33" y="37"/>
                  </a:cubicBezTo>
                  <a:cubicBezTo>
                    <a:pt x="33" y="31"/>
                    <a:pt x="33" y="25"/>
                    <a:pt x="32" y="19"/>
                  </a:cubicBezTo>
                  <a:cubicBezTo>
                    <a:pt x="33" y="18"/>
                    <a:pt x="33" y="18"/>
                    <a:pt x="33" y="18"/>
                  </a:cubicBezTo>
                  <a:cubicBezTo>
                    <a:pt x="36" y="13"/>
                    <a:pt x="39" y="9"/>
                    <a:pt x="41" y="4"/>
                  </a:cubicBezTo>
                  <a:cubicBezTo>
                    <a:pt x="43" y="15"/>
                    <a:pt x="45" y="28"/>
                    <a:pt x="45" y="42"/>
                  </a:cubicBezTo>
                  <a:cubicBezTo>
                    <a:pt x="45" y="42"/>
                    <a:pt x="45" y="42"/>
                    <a:pt x="45" y="42"/>
                  </a:cubicBezTo>
                  <a:cubicBezTo>
                    <a:pt x="41" y="46"/>
                    <a:pt x="38" y="50"/>
                    <a:pt x="34" y="55"/>
                  </a:cubicBezTo>
                  <a:moveTo>
                    <a:pt x="3" y="22"/>
                  </a:moveTo>
                  <a:cubicBezTo>
                    <a:pt x="3" y="22"/>
                    <a:pt x="3" y="22"/>
                    <a:pt x="3" y="22"/>
                  </a:cubicBezTo>
                  <a:cubicBezTo>
                    <a:pt x="3" y="22"/>
                    <a:pt x="3" y="22"/>
                    <a:pt x="3" y="22"/>
                  </a:cubicBezTo>
                  <a:cubicBezTo>
                    <a:pt x="2" y="22"/>
                    <a:pt x="2" y="22"/>
                    <a:pt x="2" y="21"/>
                  </a:cubicBezTo>
                  <a:cubicBezTo>
                    <a:pt x="2" y="21"/>
                    <a:pt x="2" y="21"/>
                    <a:pt x="2" y="21"/>
                  </a:cubicBezTo>
                  <a:cubicBezTo>
                    <a:pt x="6" y="14"/>
                    <a:pt x="12" y="7"/>
                    <a:pt x="18" y="2"/>
                  </a:cubicBezTo>
                  <a:cubicBezTo>
                    <a:pt x="19" y="4"/>
                    <a:pt x="19" y="4"/>
                    <a:pt x="19" y="4"/>
                  </a:cubicBezTo>
                  <a:cubicBezTo>
                    <a:pt x="13" y="9"/>
                    <a:pt x="8" y="15"/>
                    <a:pt x="3" y="21"/>
                  </a:cubicBezTo>
                  <a:cubicBezTo>
                    <a:pt x="3" y="21"/>
                    <a:pt x="3" y="21"/>
                    <a:pt x="3" y="22"/>
                  </a:cubicBezTo>
                  <a:cubicBezTo>
                    <a:pt x="3" y="22"/>
                    <a:pt x="3" y="22"/>
                    <a:pt x="3" y="22"/>
                  </a:cubicBezTo>
                  <a:moveTo>
                    <a:pt x="18" y="22"/>
                  </a:moveTo>
                  <a:cubicBezTo>
                    <a:pt x="18" y="22"/>
                    <a:pt x="18" y="22"/>
                    <a:pt x="18" y="22"/>
                  </a:cubicBezTo>
                  <a:cubicBezTo>
                    <a:pt x="17" y="22"/>
                    <a:pt x="17" y="22"/>
                    <a:pt x="17" y="22"/>
                  </a:cubicBezTo>
                  <a:cubicBezTo>
                    <a:pt x="17" y="22"/>
                    <a:pt x="16" y="22"/>
                    <a:pt x="16" y="21"/>
                  </a:cubicBezTo>
                  <a:cubicBezTo>
                    <a:pt x="16" y="21"/>
                    <a:pt x="16" y="21"/>
                    <a:pt x="16" y="21"/>
                  </a:cubicBezTo>
                  <a:cubicBezTo>
                    <a:pt x="17" y="21"/>
                    <a:pt x="17" y="21"/>
                    <a:pt x="17" y="21"/>
                  </a:cubicBezTo>
                  <a:cubicBezTo>
                    <a:pt x="20" y="16"/>
                    <a:pt x="24" y="11"/>
                    <a:pt x="28" y="6"/>
                  </a:cubicBezTo>
                  <a:cubicBezTo>
                    <a:pt x="28" y="6"/>
                    <a:pt x="28" y="6"/>
                    <a:pt x="28" y="6"/>
                  </a:cubicBezTo>
                  <a:cubicBezTo>
                    <a:pt x="30" y="5"/>
                    <a:pt x="31" y="3"/>
                    <a:pt x="33" y="2"/>
                  </a:cubicBezTo>
                  <a:cubicBezTo>
                    <a:pt x="33" y="4"/>
                    <a:pt x="33" y="4"/>
                    <a:pt x="33" y="4"/>
                  </a:cubicBezTo>
                  <a:cubicBezTo>
                    <a:pt x="28" y="9"/>
                    <a:pt x="23" y="15"/>
                    <a:pt x="18" y="21"/>
                  </a:cubicBezTo>
                  <a:cubicBezTo>
                    <a:pt x="18" y="21"/>
                    <a:pt x="18" y="21"/>
                    <a:pt x="18" y="22"/>
                  </a:cubicBezTo>
                  <a:cubicBezTo>
                    <a:pt x="18" y="22"/>
                    <a:pt x="18" y="22"/>
                    <a:pt x="18" y="22"/>
                  </a:cubicBezTo>
                  <a:moveTo>
                    <a:pt x="33" y="0"/>
                  </a:moveTo>
                  <a:cubicBezTo>
                    <a:pt x="33" y="0"/>
                    <a:pt x="33" y="0"/>
                    <a:pt x="33" y="0"/>
                  </a:cubicBezTo>
                  <a:cubicBezTo>
                    <a:pt x="31" y="2"/>
                    <a:pt x="30" y="3"/>
                    <a:pt x="28" y="5"/>
                  </a:cubicBezTo>
                  <a:cubicBezTo>
                    <a:pt x="28" y="4"/>
                    <a:pt x="28" y="3"/>
                    <a:pt x="28" y="2"/>
                  </a:cubicBezTo>
                  <a:cubicBezTo>
                    <a:pt x="27" y="2"/>
                    <a:pt x="27" y="2"/>
                    <a:pt x="27" y="2"/>
                  </a:cubicBezTo>
                  <a:cubicBezTo>
                    <a:pt x="27" y="2"/>
                    <a:pt x="27" y="2"/>
                    <a:pt x="27" y="2"/>
                  </a:cubicBezTo>
                  <a:cubicBezTo>
                    <a:pt x="26" y="3"/>
                    <a:pt x="26" y="4"/>
                    <a:pt x="26" y="4"/>
                  </a:cubicBezTo>
                  <a:cubicBezTo>
                    <a:pt x="25" y="4"/>
                    <a:pt x="25" y="4"/>
                    <a:pt x="25" y="4"/>
                  </a:cubicBezTo>
                  <a:cubicBezTo>
                    <a:pt x="24" y="5"/>
                    <a:pt x="23" y="5"/>
                    <a:pt x="22" y="5"/>
                  </a:cubicBezTo>
                  <a:cubicBezTo>
                    <a:pt x="22" y="5"/>
                    <a:pt x="22" y="5"/>
                    <a:pt x="22" y="5"/>
                  </a:cubicBezTo>
                  <a:cubicBezTo>
                    <a:pt x="22" y="5"/>
                    <a:pt x="22" y="5"/>
                    <a:pt x="22" y="5"/>
                  </a:cubicBezTo>
                  <a:cubicBezTo>
                    <a:pt x="21" y="5"/>
                    <a:pt x="21" y="5"/>
                    <a:pt x="21" y="5"/>
                  </a:cubicBezTo>
                  <a:cubicBezTo>
                    <a:pt x="21" y="5"/>
                    <a:pt x="21" y="5"/>
                    <a:pt x="21" y="5"/>
                  </a:cubicBezTo>
                  <a:cubicBezTo>
                    <a:pt x="21" y="5"/>
                    <a:pt x="20" y="5"/>
                    <a:pt x="20" y="4"/>
                  </a:cubicBezTo>
                  <a:cubicBezTo>
                    <a:pt x="19" y="0"/>
                    <a:pt x="19" y="0"/>
                    <a:pt x="19" y="0"/>
                  </a:cubicBezTo>
                  <a:cubicBezTo>
                    <a:pt x="19" y="0"/>
                    <a:pt x="19" y="0"/>
                    <a:pt x="19" y="0"/>
                  </a:cubicBezTo>
                  <a:cubicBezTo>
                    <a:pt x="18" y="0"/>
                    <a:pt x="18" y="0"/>
                    <a:pt x="18" y="0"/>
                  </a:cubicBezTo>
                  <a:cubicBezTo>
                    <a:pt x="12" y="6"/>
                    <a:pt x="6" y="13"/>
                    <a:pt x="1" y="20"/>
                  </a:cubicBezTo>
                  <a:cubicBezTo>
                    <a:pt x="0" y="21"/>
                    <a:pt x="0" y="21"/>
                    <a:pt x="0" y="21"/>
                  </a:cubicBezTo>
                  <a:cubicBezTo>
                    <a:pt x="0" y="22"/>
                    <a:pt x="1" y="22"/>
                    <a:pt x="1" y="23"/>
                  </a:cubicBezTo>
                  <a:cubicBezTo>
                    <a:pt x="1" y="23"/>
                    <a:pt x="1" y="23"/>
                    <a:pt x="1" y="23"/>
                  </a:cubicBezTo>
                  <a:cubicBezTo>
                    <a:pt x="1" y="23"/>
                    <a:pt x="1" y="23"/>
                    <a:pt x="1" y="23"/>
                  </a:cubicBezTo>
                  <a:cubicBezTo>
                    <a:pt x="3" y="35"/>
                    <a:pt x="4" y="48"/>
                    <a:pt x="4" y="60"/>
                  </a:cubicBezTo>
                  <a:cubicBezTo>
                    <a:pt x="4" y="60"/>
                    <a:pt x="4" y="60"/>
                    <a:pt x="4" y="60"/>
                  </a:cubicBezTo>
                  <a:cubicBezTo>
                    <a:pt x="4" y="60"/>
                    <a:pt x="4" y="60"/>
                    <a:pt x="4" y="60"/>
                  </a:cubicBezTo>
                  <a:cubicBezTo>
                    <a:pt x="4" y="60"/>
                    <a:pt x="4" y="60"/>
                    <a:pt x="4" y="60"/>
                  </a:cubicBezTo>
                  <a:cubicBezTo>
                    <a:pt x="5" y="60"/>
                    <a:pt x="5" y="60"/>
                    <a:pt x="5" y="60"/>
                  </a:cubicBezTo>
                  <a:cubicBezTo>
                    <a:pt x="6" y="62"/>
                    <a:pt x="9" y="63"/>
                    <a:pt x="11" y="63"/>
                  </a:cubicBezTo>
                  <a:cubicBezTo>
                    <a:pt x="12" y="63"/>
                    <a:pt x="13" y="63"/>
                    <a:pt x="13" y="62"/>
                  </a:cubicBezTo>
                  <a:cubicBezTo>
                    <a:pt x="15" y="62"/>
                    <a:pt x="16" y="61"/>
                    <a:pt x="17" y="60"/>
                  </a:cubicBezTo>
                  <a:cubicBezTo>
                    <a:pt x="17" y="60"/>
                    <a:pt x="17" y="60"/>
                    <a:pt x="17" y="60"/>
                  </a:cubicBezTo>
                  <a:cubicBezTo>
                    <a:pt x="17" y="60"/>
                    <a:pt x="17" y="60"/>
                    <a:pt x="17" y="60"/>
                  </a:cubicBezTo>
                  <a:cubicBezTo>
                    <a:pt x="18" y="59"/>
                    <a:pt x="18" y="59"/>
                    <a:pt x="18" y="59"/>
                  </a:cubicBezTo>
                  <a:cubicBezTo>
                    <a:pt x="18" y="59"/>
                    <a:pt x="18" y="59"/>
                    <a:pt x="18" y="59"/>
                  </a:cubicBezTo>
                  <a:cubicBezTo>
                    <a:pt x="18" y="59"/>
                    <a:pt x="19" y="58"/>
                    <a:pt x="19" y="57"/>
                  </a:cubicBezTo>
                  <a:cubicBezTo>
                    <a:pt x="19" y="58"/>
                    <a:pt x="19" y="59"/>
                    <a:pt x="19" y="60"/>
                  </a:cubicBezTo>
                  <a:cubicBezTo>
                    <a:pt x="19" y="60"/>
                    <a:pt x="19" y="60"/>
                    <a:pt x="19" y="60"/>
                  </a:cubicBezTo>
                  <a:cubicBezTo>
                    <a:pt x="19" y="60"/>
                    <a:pt x="19" y="60"/>
                    <a:pt x="19" y="60"/>
                  </a:cubicBezTo>
                  <a:cubicBezTo>
                    <a:pt x="19" y="60"/>
                    <a:pt x="19" y="60"/>
                    <a:pt x="19" y="60"/>
                  </a:cubicBezTo>
                  <a:cubicBezTo>
                    <a:pt x="19" y="60"/>
                    <a:pt x="19" y="60"/>
                    <a:pt x="19" y="60"/>
                  </a:cubicBezTo>
                  <a:cubicBezTo>
                    <a:pt x="21" y="62"/>
                    <a:pt x="24" y="63"/>
                    <a:pt x="26" y="63"/>
                  </a:cubicBezTo>
                  <a:cubicBezTo>
                    <a:pt x="27" y="63"/>
                    <a:pt x="28" y="63"/>
                    <a:pt x="28" y="62"/>
                  </a:cubicBezTo>
                  <a:cubicBezTo>
                    <a:pt x="30" y="62"/>
                    <a:pt x="31" y="61"/>
                    <a:pt x="32" y="60"/>
                  </a:cubicBezTo>
                  <a:cubicBezTo>
                    <a:pt x="32" y="60"/>
                    <a:pt x="32" y="60"/>
                    <a:pt x="32" y="60"/>
                  </a:cubicBezTo>
                  <a:cubicBezTo>
                    <a:pt x="32" y="60"/>
                    <a:pt x="32" y="60"/>
                    <a:pt x="32" y="60"/>
                  </a:cubicBezTo>
                  <a:cubicBezTo>
                    <a:pt x="33" y="59"/>
                    <a:pt x="33" y="59"/>
                    <a:pt x="33" y="59"/>
                  </a:cubicBezTo>
                  <a:cubicBezTo>
                    <a:pt x="33" y="59"/>
                    <a:pt x="33" y="59"/>
                    <a:pt x="33" y="59"/>
                  </a:cubicBezTo>
                  <a:cubicBezTo>
                    <a:pt x="36" y="54"/>
                    <a:pt x="41" y="48"/>
                    <a:pt x="46" y="43"/>
                  </a:cubicBezTo>
                  <a:cubicBezTo>
                    <a:pt x="46" y="43"/>
                    <a:pt x="46" y="43"/>
                    <a:pt x="46" y="43"/>
                  </a:cubicBezTo>
                  <a:cubicBezTo>
                    <a:pt x="46" y="42"/>
                    <a:pt x="46" y="42"/>
                    <a:pt x="46" y="42"/>
                  </a:cubicBezTo>
                  <a:cubicBezTo>
                    <a:pt x="46" y="28"/>
                    <a:pt x="44" y="13"/>
                    <a:pt x="42" y="2"/>
                  </a:cubicBezTo>
                  <a:cubicBezTo>
                    <a:pt x="42" y="2"/>
                    <a:pt x="42" y="2"/>
                    <a:pt x="42" y="2"/>
                  </a:cubicBezTo>
                  <a:cubicBezTo>
                    <a:pt x="41" y="2"/>
                    <a:pt x="41" y="2"/>
                    <a:pt x="41" y="2"/>
                  </a:cubicBezTo>
                  <a:cubicBezTo>
                    <a:pt x="41" y="3"/>
                    <a:pt x="40" y="4"/>
                    <a:pt x="40" y="4"/>
                  </a:cubicBezTo>
                  <a:cubicBezTo>
                    <a:pt x="39" y="5"/>
                    <a:pt x="38" y="5"/>
                    <a:pt x="37" y="5"/>
                  </a:cubicBezTo>
                  <a:cubicBezTo>
                    <a:pt x="37" y="5"/>
                    <a:pt x="37" y="5"/>
                    <a:pt x="37" y="5"/>
                  </a:cubicBezTo>
                  <a:cubicBezTo>
                    <a:pt x="37" y="5"/>
                    <a:pt x="37" y="5"/>
                    <a:pt x="37" y="5"/>
                  </a:cubicBezTo>
                  <a:cubicBezTo>
                    <a:pt x="36" y="5"/>
                    <a:pt x="36" y="5"/>
                    <a:pt x="36" y="5"/>
                  </a:cubicBezTo>
                  <a:cubicBezTo>
                    <a:pt x="36" y="5"/>
                    <a:pt x="36" y="5"/>
                    <a:pt x="36" y="5"/>
                  </a:cubicBezTo>
                  <a:cubicBezTo>
                    <a:pt x="36" y="5"/>
                    <a:pt x="35" y="5"/>
                    <a:pt x="35" y="4"/>
                  </a:cubicBezTo>
                  <a:cubicBezTo>
                    <a:pt x="34" y="0"/>
                    <a:pt x="34" y="0"/>
                    <a:pt x="34" y="0"/>
                  </a:cubicBezTo>
                  <a:cubicBezTo>
                    <a:pt x="33" y="0"/>
                    <a:pt x="33" y="0"/>
                    <a:pt x="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7" name="Freeform 163"/>
            <p:cNvSpPr>
              <a:spLocks noEditPoints="1"/>
            </p:cNvSpPr>
            <p:nvPr/>
          </p:nvSpPr>
          <p:spPr bwMode="auto">
            <a:xfrm>
              <a:off x="4222" y="2329"/>
              <a:ext cx="24" cy="45"/>
            </a:xfrm>
            <a:custGeom>
              <a:avLst/>
              <a:gdLst>
                <a:gd name="T0" fmla="*/ 2 w 10"/>
                <a:gd name="T1" fmla="*/ 17 h 19"/>
                <a:gd name="T2" fmla="*/ 1 w 10"/>
                <a:gd name="T3" fmla="*/ 10 h 19"/>
                <a:gd name="T4" fmla="*/ 2 w 10"/>
                <a:gd name="T5" fmla="*/ 8 h 19"/>
                <a:gd name="T6" fmla="*/ 3 w 10"/>
                <a:gd name="T7" fmla="*/ 7 h 19"/>
                <a:gd name="T8" fmla="*/ 8 w 10"/>
                <a:gd name="T9" fmla="*/ 2 h 19"/>
                <a:gd name="T10" fmla="*/ 9 w 10"/>
                <a:gd name="T11" fmla="*/ 9 h 19"/>
                <a:gd name="T12" fmla="*/ 2 w 10"/>
                <a:gd name="T13" fmla="*/ 17 h 19"/>
                <a:gd name="T14" fmla="*/ 8 w 10"/>
                <a:gd name="T15" fmla="*/ 0 h 19"/>
                <a:gd name="T16" fmla="*/ 8 w 10"/>
                <a:gd name="T17" fmla="*/ 0 h 19"/>
                <a:gd name="T18" fmla="*/ 2 w 10"/>
                <a:gd name="T19" fmla="*/ 6 h 19"/>
                <a:gd name="T20" fmla="*/ 1 w 10"/>
                <a:gd name="T21" fmla="*/ 8 h 19"/>
                <a:gd name="T22" fmla="*/ 0 w 10"/>
                <a:gd name="T23" fmla="*/ 10 h 19"/>
                <a:gd name="T24" fmla="*/ 1 w 10"/>
                <a:gd name="T25" fmla="*/ 18 h 19"/>
                <a:gd name="T26" fmla="*/ 1 w 10"/>
                <a:gd name="T27" fmla="*/ 19 h 19"/>
                <a:gd name="T28" fmla="*/ 1 w 10"/>
                <a:gd name="T29" fmla="*/ 19 h 19"/>
                <a:gd name="T30" fmla="*/ 2 w 10"/>
                <a:gd name="T31" fmla="*/ 19 h 19"/>
                <a:gd name="T32" fmla="*/ 10 w 10"/>
                <a:gd name="T33" fmla="*/ 10 h 19"/>
                <a:gd name="T34" fmla="*/ 10 w 10"/>
                <a:gd name="T35" fmla="*/ 10 h 19"/>
                <a:gd name="T36" fmla="*/ 9 w 10"/>
                <a:gd name="T37" fmla="*/ 1 h 19"/>
                <a:gd name="T38" fmla="*/ 8 w 10"/>
                <a:gd name="T3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19">
                  <a:moveTo>
                    <a:pt x="2" y="17"/>
                  </a:moveTo>
                  <a:cubicBezTo>
                    <a:pt x="2" y="15"/>
                    <a:pt x="2" y="12"/>
                    <a:pt x="1" y="10"/>
                  </a:cubicBezTo>
                  <a:cubicBezTo>
                    <a:pt x="1" y="9"/>
                    <a:pt x="1" y="9"/>
                    <a:pt x="2" y="8"/>
                  </a:cubicBezTo>
                  <a:cubicBezTo>
                    <a:pt x="2" y="8"/>
                    <a:pt x="2" y="8"/>
                    <a:pt x="3" y="7"/>
                  </a:cubicBezTo>
                  <a:cubicBezTo>
                    <a:pt x="4" y="6"/>
                    <a:pt x="6" y="4"/>
                    <a:pt x="8" y="2"/>
                  </a:cubicBezTo>
                  <a:cubicBezTo>
                    <a:pt x="8" y="5"/>
                    <a:pt x="8" y="7"/>
                    <a:pt x="9" y="9"/>
                  </a:cubicBezTo>
                  <a:cubicBezTo>
                    <a:pt x="6" y="12"/>
                    <a:pt x="4" y="14"/>
                    <a:pt x="2" y="17"/>
                  </a:cubicBezTo>
                  <a:moveTo>
                    <a:pt x="8" y="0"/>
                  </a:moveTo>
                  <a:cubicBezTo>
                    <a:pt x="8" y="0"/>
                    <a:pt x="8" y="0"/>
                    <a:pt x="8" y="0"/>
                  </a:cubicBezTo>
                  <a:cubicBezTo>
                    <a:pt x="6" y="3"/>
                    <a:pt x="4" y="5"/>
                    <a:pt x="2" y="6"/>
                  </a:cubicBezTo>
                  <a:cubicBezTo>
                    <a:pt x="1" y="7"/>
                    <a:pt x="1" y="7"/>
                    <a:pt x="1" y="8"/>
                  </a:cubicBezTo>
                  <a:cubicBezTo>
                    <a:pt x="0" y="8"/>
                    <a:pt x="0" y="9"/>
                    <a:pt x="0" y="10"/>
                  </a:cubicBezTo>
                  <a:cubicBezTo>
                    <a:pt x="0" y="13"/>
                    <a:pt x="1" y="16"/>
                    <a:pt x="1" y="18"/>
                  </a:cubicBezTo>
                  <a:cubicBezTo>
                    <a:pt x="1" y="19"/>
                    <a:pt x="1" y="19"/>
                    <a:pt x="1" y="19"/>
                  </a:cubicBezTo>
                  <a:cubicBezTo>
                    <a:pt x="1" y="19"/>
                    <a:pt x="1" y="19"/>
                    <a:pt x="1" y="19"/>
                  </a:cubicBezTo>
                  <a:cubicBezTo>
                    <a:pt x="2" y="19"/>
                    <a:pt x="2" y="19"/>
                    <a:pt x="2" y="19"/>
                  </a:cubicBezTo>
                  <a:cubicBezTo>
                    <a:pt x="4" y="16"/>
                    <a:pt x="7" y="13"/>
                    <a:pt x="10" y="10"/>
                  </a:cubicBezTo>
                  <a:cubicBezTo>
                    <a:pt x="10" y="10"/>
                    <a:pt x="10" y="10"/>
                    <a:pt x="10" y="10"/>
                  </a:cubicBezTo>
                  <a:cubicBezTo>
                    <a:pt x="9" y="7"/>
                    <a:pt x="9" y="4"/>
                    <a:pt x="9" y="1"/>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8" name="Freeform 164"/>
            <p:cNvSpPr/>
            <p:nvPr/>
          </p:nvSpPr>
          <p:spPr bwMode="auto">
            <a:xfrm>
              <a:off x="4191" y="2384"/>
              <a:ext cx="17" cy="45"/>
            </a:xfrm>
            <a:custGeom>
              <a:avLst/>
              <a:gdLst>
                <a:gd name="T0" fmla="*/ 3 w 7"/>
                <a:gd name="T1" fmla="*/ 0 h 19"/>
                <a:gd name="T2" fmla="*/ 2 w 7"/>
                <a:gd name="T3" fmla="*/ 0 h 19"/>
                <a:gd name="T4" fmla="*/ 0 w 7"/>
                <a:gd name="T5" fmla="*/ 3 h 19"/>
                <a:gd name="T6" fmla="*/ 1 w 7"/>
                <a:gd name="T7" fmla="*/ 6 h 19"/>
                <a:gd name="T8" fmla="*/ 2 w 7"/>
                <a:gd name="T9" fmla="*/ 6 h 19"/>
                <a:gd name="T10" fmla="*/ 2 w 7"/>
                <a:gd name="T11" fmla="*/ 6 h 19"/>
                <a:gd name="T12" fmla="*/ 3 w 7"/>
                <a:gd name="T13" fmla="*/ 6 h 19"/>
                <a:gd name="T14" fmla="*/ 4 w 7"/>
                <a:gd name="T15" fmla="*/ 5 h 19"/>
                <a:gd name="T16" fmla="*/ 2 w 7"/>
                <a:gd name="T17" fmla="*/ 8 h 19"/>
                <a:gd name="T18" fmla="*/ 1 w 7"/>
                <a:gd name="T19" fmla="*/ 10 h 19"/>
                <a:gd name="T20" fmla="*/ 3 w 7"/>
                <a:gd name="T21" fmla="*/ 11 h 19"/>
                <a:gd name="T22" fmla="*/ 2 w 7"/>
                <a:gd name="T23" fmla="*/ 13 h 19"/>
                <a:gd name="T24" fmla="*/ 2 w 7"/>
                <a:gd name="T25" fmla="*/ 13 h 19"/>
                <a:gd name="T26" fmla="*/ 4 w 7"/>
                <a:gd name="T27" fmla="*/ 14 h 19"/>
                <a:gd name="T28" fmla="*/ 5 w 7"/>
                <a:gd name="T29" fmla="*/ 13 h 19"/>
                <a:gd name="T30" fmla="*/ 3 w 7"/>
                <a:gd name="T31" fmla="*/ 16 h 19"/>
                <a:gd name="T32" fmla="*/ 3 w 7"/>
                <a:gd name="T33" fmla="*/ 17 h 19"/>
                <a:gd name="T34" fmla="*/ 3 w 7"/>
                <a:gd name="T35" fmla="*/ 18 h 19"/>
                <a:gd name="T36" fmla="*/ 4 w 7"/>
                <a:gd name="T37" fmla="*/ 19 h 19"/>
                <a:gd name="T38" fmla="*/ 5 w 7"/>
                <a:gd name="T39" fmla="*/ 19 h 19"/>
                <a:gd name="T40" fmla="*/ 5 w 7"/>
                <a:gd name="T41" fmla="*/ 18 h 19"/>
                <a:gd name="T42" fmla="*/ 6 w 7"/>
                <a:gd name="T43" fmla="*/ 18 h 19"/>
                <a:gd name="T44" fmla="*/ 7 w 7"/>
                <a:gd name="T45" fmla="*/ 18 h 19"/>
                <a:gd name="T46" fmla="*/ 6 w 7"/>
                <a:gd name="T47" fmla="*/ 17 h 19"/>
                <a:gd name="T48" fmla="*/ 6 w 7"/>
                <a:gd name="T49" fmla="*/ 17 h 19"/>
                <a:gd name="T50" fmla="*/ 5 w 7"/>
                <a:gd name="T51" fmla="*/ 17 h 19"/>
                <a:gd name="T52" fmla="*/ 4 w 7"/>
                <a:gd name="T53" fmla="*/ 17 h 19"/>
                <a:gd name="T54" fmla="*/ 4 w 7"/>
                <a:gd name="T55" fmla="*/ 17 h 19"/>
                <a:gd name="T56" fmla="*/ 4 w 7"/>
                <a:gd name="T57" fmla="*/ 17 h 19"/>
                <a:gd name="T58" fmla="*/ 7 w 7"/>
                <a:gd name="T59" fmla="*/ 13 h 19"/>
                <a:gd name="T60" fmla="*/ 7 w 7"/>
                <a:gd name="T61" fmla="*/ 12 h 19"/>
                <a:gd name="T62" fmla="*/ 6 w 7"/>
                <a:gd name="T63" fmla="*/ 12 h 19"/>
                <a:gd name="T64" fmla="*/ 4 w 7"/>
                <a:gd name="T65" fmla="*/ 13 h 19"/>
                <a:gd name="T66" fmla="*/ 3 w 7"/>
                <a:gd name="T67" fmla="*/ 13 h 19"/>
                <a:gd name="T68" fmla="*/ 4 w 7"/>
                <a:gd name="T69" fmla="*/ 11 h 19"/>
                <a:gd name="T70" fmla="*/ 7 w 7"/>
                <a:gd name="T71" fmla="*/ 9 h 19"/>
                <a:gd name="T72" fmla="*/ 7 w 7"/>
                <a:gd name="T73" fmla="*/ 9 h 19"/>
                <a:gd name="T74" fmla="*/ 6 w 7"/>
                <a:gd name="T75" fmla="*/ 8 h 19"/>
                <a:gd name="T76" fmla="*/ 4 w 7"/>
                <a:gd name="T77" fmla="*/ 10 h 19"/>
                <a:gd name="T78" fmla="*/ 3 w 7"/>
                <a:gd name="T79" fmla="*/ 10 h 19"/>
                <a:gd name="T80" fmla="*/ 2 w 7"/>
                <a:gd name="T81" fmla="*/ 9 h 19"/>
                <a:gd name="T82" fmla="*/ 3 w 7"/>
                <a:gd name="T83" fmla="*/ 9 h 19"/>
                <a:gd name="T84" fmla="*/ 7 w 7"/>
                <a:gd name="T85" fmla="*/ 4 h 19"/>
                <a:gd name="T86" fmla="*/ 6 w 7"/>
                <a:gd name="T87" fmla="*/ 3 h 19"/>
                <a:gd name="T88" fmla="*/ 6 w 7"/>
                <a:gd name="T89" fmla="*/ 3 h 19"/>
                <a:gd name="T90" fmla="*/ 3 w 7"/>
                <a:gd name="T91" fmla="*/ 5 h 19"/>
                <a:gd name="T92" fmla="*/ 2 w 7"/>
                <a:gd name="T93" fmla="*/ 5 h 19"/>
                <a:gd name="T94" fmla="*/ 2 w 7"/>
                <a:gd name="T95" fmla="*/ 5 h 19"/>
                <a:gd name="T96" fmla="*/ 2 w 7"/>
                <a:gd name="T97" fmla="*/ 4 h 19"/>
                <a:gd name="T98" fmla="*/ 3 w 7"/>
                <a:gd name="T99" fmla="*/ 1 h 19"/>
                <a:gd name="T100" fmla="*/ 3 w 7"/>
                <a:gd name="T10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 h="19">
                  <a:moveTo>
                    <a:pt x="3" y="0"/>
                  </a:moveTo>
                  <a:cubicBezTo>
                    <a:pt x="2" y="0"/>
                    <a:pt x="2" y="0"/>
                    <a:pt x="2" y="0"/>
                  </a:cubicBezTo>
                  <a:cubicBezTo>
                    <a:pt x="1" y="1"/>
                    <a:pt x="1" y="2"/>
                    <a:pt x="0" y="3"/>
                  </a:cubicBezTo>
                  <a:cubicBezTo>
                    <a:pt x="0" y="4"/>
                    <a:pt x="0" y="5"/>
                    <a:pt x="1" y="6"/>
                  </a:cubicBezTo>
                  <a:cubicBezTo>
                    <a:pt x="1" y="6"/>
                    <a:pt x="1" y="6"/>
                    <a:pt x="2" y="6"/>
                  </a:cubicBezTo>
                  <a:cubicBezTo>
                    <a:pt x="2" y="6"/>
                    <a:pt x="2" y="6"/>
                    <a:pt x="2" y="6"/>
                  </a:cubicBezTo>
                  <a:cubicBezTo>
                    <a:pt x="3" y="6"/>
                    <a:pt x="3" y="6"/>
                    <a:pt x="3" y="6"/>
                  </a:cubicBezTo>
                  <a:cubicBezTo>
                    <a:pt x="4" y="5"/>
                    <a:pt x="4" y="5"/>
                    <a:pt x="4" y="5"/>
                  </a:cubicBezTo>
                  <a:cubicBezTo>
                    <a:pt x="2" y="8"/>
                    <a:pt x="2" y="8"/>
                    <a:pt x="2" y="8"/>
                  </a:cubicBezTo>
                  <a:cubicBezTo>
                    <a:pt x="2" y="8"/>
                    <a:pt x="1" y="9"/>
                    <a:pt x="1" y="10"/>
                  </a:cubicBezTo>
                  <a:cubicBezTo>
                    <a:pt x="2" y="10"/>
                    <a:pt x="2" y="11"/>
                    <a:pt x="3" y="11"/>
                  </a:cubicBezTo>
                  <a:cubicBezTo>
                    <a:pt x="2" y="11"/>
                    <a:pt x="2" y="12"/>
                    <a:pt x="2" y="13"/>
                  </a:cubicBezTo>
                  <a:cubicBezTo>
                    <a:pt x="2" y="13"/>
                    <a:pt x="2" y="13"/>
                    <a:pt x="2" y="13"/>
                  </a:cubicBezTo>
                  <a:cubicBezTo>
                    <a:pt x="3" y="14"/>
                    <a:pt x="3" y="14"/>
                    <a:pt x="4" y="14"/>
                  </a:cubicBezTo>
                  <a:cubicBezTo>
                    <a:pt x="4" y="14"/>
                    <a:pt x="5" y="14"/>
                    <a:pt x="5" y="13"/>
                  </a:cubicBezTo>
                  <a:cubicBezTo>
                    <a:pt x="3" y="16"/>
                    <a:pt x="3" y="16"/>
                    <a:pt x="3" y="16"/>
                  </a:cubicBezTo>
                  <a:cubicBezTo>
                    <a:pt x="3" y="17"/>
                    <a:pt x="3" y="17"/>
                    <a:pt x="3" y="17"/>
                  </a:cubicBezTo>
                  <a:cubicBezTo>
                    <a:pt x="3" y="18"/>
                    <a:pt x="3" y="18"/>
                    <a:pt x="3" y="18"/>
                  </a:cubicBezTo>
                  <a:cubicBezTo>
                    <a:pt x="3" y="18"/>
                    <a:pt x="4" y="19"/>
                    <a:pt x="4" y="19"/>
                  </a:cubicBezTo>
                  <a:cubicBezTo>
                    <a:pt x="5" y="19"/>
                    <a:pt x="5" y="19"/>
                    <a:pt x="5" y="19"/>
                  </a:cubicBezTo>
                  <a:cubicBezTo>
                    <a:pt x="5" y="18"/>
                    <a:pt x="5" y="18"/>
                    <a:pt x="5" y="18"/>
                  </a:cubicBezTo>
                  <a:cubicBezTo>
                    <a:pt x="6" y="18"/>
                    <a:pt x="6" y="18"/>
                    <a:pt x="6" y="18"/>
                  </a:cubicBezTo>
                  <a:cubicBezTo>
                    <a:pt x="7" y="18"/>
                    <a:pt x="7" y="18"/>
                    <a:pt x="7" y="18"/>
                  </a:cubicBezTo>
                  <a:cubicBezTo>
                    <a:pt x="6" y="17"/>
                    <a:pt x="6" y="17"/>
                    <a:pt x="6" y="17"/>
                  </a:cubicBezTo>
                  <a:cubicBezTo>
                    <a:pt x="6" y="17"/>
                    <a:pt x="6" y="17"/>
                    <a:pt x="6" y="17"/>
                  </a:cubicBezTo>
                  <a:cubicBezTo>
                    <a:pt x="6" y="17"/>
                    <a:pt x="5" y="17"/>
                    <a:pt x="5" y="17"/>
                  </a:cubicBezTo>
                  <a:cubicBezTo>
                    <a:pt x="4" y="17"/>
                    <a:pt x="4" y="17"/>
                    <a:pt x="4" y="17"/>
                  </a:cubicBezTo>
                  <a:cubicBezTo>
                    <a:pt x="4" y="17"/>
                    <a:pt x="4" y="17"/>
                    <a:pt x="4" y="17"/>
                  </a:cubicBezTo>
                  <a:cubicBezTo>
                    <a:pt x="4" y="17"/>
                    <a:pt x="4" y="17"/>
                    <a:pt x="4" y="17"/>
                  </a:cubicBezTo>
                  <a:cubicBezTo>
                    <a:pt x="7" y="13"/>
                    <a:pt x="7" y="13"/>
                    <a:pt x="7" y="13"/>
                  </a:cubicBezTo>
                  <a:cubicBezTo>
                    <a:pt x="7" y="12"/>
                    <a:pt x="7" y="12"/>
                    <a:pt x="7" y="12"/>
                  </a:cubicBezTo>
                  <a:cubicBezTo>
                    <a:pt x="6" y="12"/>
                    <a:pt x="6" y="12"/>
                    <a:pt x="6" y="12"/>
                  </a:cubicBezTo>
                  <a:cubicBezTo>
                    <a:pt x="6" y="12"/>
                    <a:pt x="5" y="13"/>
                    <a:pt x="4" y="13"/>
                  </a:cubicBezTo>
                  <a:cubicBezTo>
                    <a:pt x="3" y="13"/>
                    <a:pt x="3" y="13"/>
                    <a:pt x="3" y="13"/>
                  </a:cubicBezTo>
                  <a:cubicBezTo>
                    <a:pt x="3" y="12"/>
                    <a:pt x="4" y="11"/>
                    <a:pt x="4" y="11"/>
                  </a:cubicBezTo>
                  <a:cubicBezTo>
                    <a:pt x="5" y="10"/>
                    <a:pt x="6" y="10"/>
                    <a:pt x="7" y="9"/>
                  </a:cubicBezTo>
                  <a:cubicBezTo>
                    <a:pt x="7" y="9"/>
                    <a:pt x="7" y="9"/>
                    <a:pt x="7" y="9"/>
                  </a:cubicBezTo>
                  <a:cubicBezTo>
                    <a:pt x="6" y="8"/>
                    <a:pt x="6" y="8"/>
                    <a:pt x="6" y="8"/>
                  </a:cubicBezTo>
                  <a:cubicBezTo>
                    <a:pt x="5" y="9"/>
                    <a:pt x="4" y="9"/>
                    <a:pt x="4" y="10"/>
                  </a:cubicBezTo>
                  <a:cubicBezTo>
                    <a:pt x="3" y="10"/>
                    <a:pt x="3" y="10"/>
                    <a:pt x="3" y="10"/>
                  </a:cubicBezTo>
                  <a:cubicBezTo>
                    <a:pt x="2" y="9"/>
                    <a:pt x="2" y="9"/>
                    <a:pt x="2" y="9"/>
                  </a:cubicBezTo>
                  <a:cubicBezTo>
                    <a:pt x="2" y="9"/>
                    <a:pt x="2" y="9"/>
                    <a:pt x="3" y="9"/>
                  </a:cubicBezTo>
                  <a:cubicBezTo>
                    <a:pt x="7" y="4"/>
                    <a:pt x="7" y="4"/>
                    <a:pt x="7" y="4"/>
                  </a:cubicBezTo>
                  <a:cubicBezTo>
                    <a:pt x="6" y="3"/>
                    <a:pt x="6" y="3"/>
                    <a:pt x="6" y="3"/>
                  </a:cubicBezTo>
                  <a:cubicBezTo>
                    <a:pt x="6" y="3"/>
                    <a:pt x="6" y="3"/>
                    <a:pt x="6" y="3"/>
                  </a:cubicBezTo>
                  <a:cubicBezTo>
                    <a:pt x="3" y="5"/>
                    <a:pt x="3" y="5"/>
                    <a:pt x="3" y="5"/>
                  </a:cubicBezTo>
                  <a:cubicBezTo>
                    <a:pt x="2" y="5"/>
                    <a:pt x="2" y="5"/>
                    <a:pt x="2" y="5"/>
                  </a:cubicBezTo>
                  <a:cubicBezTo>
                    <a:pt x="2" y="5"/>
                    <a:pt x="2" y="5"/>
                    <a:pt x="2" y="5"/>
                  </a:cubicBezTo>
                  <a:cubicBezTo>
                    <a:pt x="1" y="5"/>
                    <a:pt x="1" y="4"/>
                    <a:pt x="2" y="4"/>
                  </a:cubicBezTo>
                  <a:cubicBezTo>
                    <a:pt x="2" y="2"/>
                    <a:pt x="2" y="1"/>
                    <a:pt x="3" y="1"/>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9" name="Freeform 165"/>
            <p:cNvSpPr/>
            <p:nvPr/>
          </p:nvSpPr>
          <p:spPr bwMode="auto">
            <a:xfrm>
              <a:off x="4155" y="2384"/>
              <a:ext cx="17" cy="45"/>
            </a:xfrm>
            <a:custGeom>
              <a:avLst/>
              <a:gdLst>
                <a:gd name="T0" fmla="*/ 3 w 7"/>
                <a:gd name="T1" fmla="*/ 0 h 19"/>
                <a:gd name="T2" fmla="*/ 3 w 7"/>
                <a:gd name="T3" fmla="*/ 0 h 19"/>
                <a:gd name="T4" fmla="*/ 1 w 7"/>
                <a:gd name="T5" fmla="*/ 3 h 19"/>
                <a:gd name="T6" fmla="*/ 1 w 7"/>
                <a:gd name="T7" fmla="*/ 6 h 19"/>
                <a:gd name="T8" fmla="*/ 2 w 7"/>
                <a:gd name="T9" fmla="*/ 6 h 19"/>
                <a:gd name="T10" fmla="*/ 2 w 7"/>
                <a:gd name="T11" fmla="*/ 6 h 19"/>
                <a:gd name="T12" fmla="*/ 3 w 7"/>
                <a:gd name="T13" fmla="*/ 6 h 19"/>
                <a:gd name="T14" fmla="*/ 4 w 7"/>
                <a:gd name="T15" fmla="*/ 5 h 19"/>
                <a:gd name="T16" fmla="*/ 2 w 7"/>
                <a:gd name="T17" fmla="*/ 8 h 19"/>
                <a:gd name="T18" fmla="*/ 2 w 7"/>
                <a:gd name="T19" fmla="*/ 10 h 19"/>
                <a:gd name="T20" fmla="*/ 3 w 7"/>
                <a:gd name="T21" fmla="*/ 11 h 19"/>
                <a:gd name="T22" fmla="*/ 2 w 7"/>
                <a:gd name="T23" fmla="*/ 13 h 19"/>
                <a:gd name="T24" fmla="*/ 2 w 7"/>
                <a:gd name="T25" fmla="*/ 13 h 19"/>
                <a:gd name="T26" fmla="*/ 4 w 7"/>
                <a:gd name="T27" fmla="*/ 14 h 19"/>
                <a:gd name="T28" fmla="*/ 5 w 7"/>
                <a:gd name="T29" fmla="*/ 13 h 19"/>
                <a:gd name="T30" fmla="*/ 3 w 7"/>
                <a:gd name="T31" fmla="*/ 16 h 19"/>
                <a:gd name="T32" fmla="*/ 3 w 7"/>
                <a:gd name="T33" fmla="*/ 17 h 19"/>
                <a:gd name="T34" fmla="*/ 3 w 7"/>
                <a:gd name="T35" fmla="*/ 18 h 19"/>
                <a:gd name="T36" fmla="*/ 5 w 7"/>
                <a:gd name="T37" fmla="*/ 19 h 19"/>
                <a:gd name="T38" fmla="*/ 5 w 7"/>
                <a:gd name="T39" fmla="*/ 19 h 19"/>
                <a:gd name="T40" fmla="*/ 5 w 7"/>
                <a:gd name="T41" fmla="*/ 18 h 19"/>
                <a:gd name="T42" fmla="*/ 6 w 7"/>
                <a:gd name="T43" fmla="*/ 18 h 19"/>
                <a:gd name="T44" fmla="*/ 7 w 7"/>
                <a:gd name="T45" fmla="*/ 18 h 19"/>
                <a:gd name="T46" fmla="*/ 6 w 7"/>
                <a:gd name="T47" fmla="*/ 17 h 19"/>
                <a:gd name="T48" fmla="*/ 6 w 7"/>
                <a:gd name="T49" fmla="*/ 17 h 19"/>
                <a:gd name="T50" fmla="*/ 5 w 7"/>
                <a:gd name="T51" fmla="*/ 17 h 19"/>
                <a:gd name="T52" fmla="*/ 5 w 7"/>
                <a:gd name="T53" fmla="*/ 17 h 19"/>
                <a:gd name="T54" fmla="*/ 4 w 7"/>
                <a:gd name="T55" fmla="*/ 17 h 19"/>
                <a:gd name="T56" fmla="*/ 4 w 7"/>
                <a:gd name="T57" fmla="*/ 17 h 19"/>
                <a:gd name="T58" fmla="*/ 7 w 7"/>
                <a:gd name="T59" fmla="*/ 13 h 19"/>
                <a:gd name="T60" fmla="*/ 7 w 7"/>
                <a:gd name="T61" fmla="*/ 12 h 19"/>
                <a:gd name="T62" fmla="*/ 7 w 7"/>
                <a:gd name="T63" fmla="*/ 12 h 19"/>
                <a:gd name="T64" fmla="*/ 4 w 7"/>
                <a:gd name="T65" fmla="*/ 13 h 19"/>
                <a:gd name="T66" fmla="*/ 3 w 7"/>
                <a:gd name="T67" fmla="*/ 13 h 19"/>
                <a:gd name="T68" fmla="*/ 4 w 7"/>
                <a:gd name="T69" fmla="*/ 11 h 19"/>
                <a:gd name="T70" fmla="*/ 7 w 7"/>
                <a:gd name="T71" fmla="*/ 9 h 19"/>
                <a:gd name="T72" fmla="*/ 7 w 7"/>
                <a:gd name="T73" fmla="*/ 9 h 19"/>
                <a:gd name="T74" fmla="*/ 6 w 7"/>
                <a:gd name="T75" fmla="*/ 8 h 19"/>
                <a:gd name="T76" fmla="*/ 4 w 7"/>
                <a:gd name="T77" fmla="*/ 10 h 19"/>
                <a:gd name="T78" fmla="*/ 3 w 7"/>
                <a:gd name="T79" fmla="*/ 10 h 19"/>
                <a:gd name="T80" fmla="*/ 3 w 7"/>
                <a:gd name="T81" fmla="*/ 9 h 19"/>
                <a:gd name="T82" fmla="*/ 3 w 7"/>
                <a:gd name="T83" fmla="*/ 9 h 19"/>
                <a:gd name="T84" fmla="*/ 7 w 7"/>
                <a:gd name="T85" fmla="*/ 4 h 19"/>
                <a:gd name="T86" fmla="*/ 7 w 7"/>
                <a:gd name="T87" fmla="*/ 3 h 19"/>
                <a:gd name="T88" fmla="*/ 6 w 7"/>
                <a:gd name="T89" fmla="*/ 3 h 19"/>
                <a:gd name="T90" fmla="*/ 3 w 7"/>
                <a:gd name="T91" fmla="*/ 5 h 19"/>
                <a:gd name="T92" fmla="*/ 2 w 7"/>
                <a:gd name="T93" fmla="*/ 5 h 19"/>
                <a:gd name="T94" fmla="*/ 2 w 7"/>
                <a:gd name="T95" fmla="*/ 5 h 19"/>
                <a:gd name="T96" fmla="*/ 2 w 7"/>
                <a:gd name="T97" fmla="*/ 4 h 19"/>
                <a:gd name="T98" fmla="*/ 3 w 7"/>
                <a:gd name="T99" fmla="*/ 1 h 19"/>
                <a:gd name="T100" fmla="*/ 3 w 7"/>
                <a:gd name="T10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 h="19">
                  <a:moveTo>
                    <a:pt x="3" y="0"/>
                  </a:moveTo>
                  <a:cubicBezTo>
                    <a:pt x="3" y="0"/>
                    <a:pt x="3" y="0"/>
                    <a:pt x="3" y="0"/>
                  </a:cubicBezTo>
                  <a:cubicBezTo>
                    <a:pt x="2" y="1"/>
                    <a:pt x="1" y="2"/>
                    <a:pt x="1" y="3"/>
                  </a:cubicBezTo>
                  <a:cubicBezTo>
                    <a:pt x="0" y="4"/>
                    <a:pt x="0" y="5"/>
                    <a:pt x="1" y="6"/>
                  </a:cubicBezTo>
                  <a:cubicBezTo>
                    <a:pt x="1" y="6"/>
                    <a:pt x="2" y="6"/>
                    <a:pt x="2" y="6"/>
                  </a:cubicBezTo>
                  <a:cubicBezTo>
                    <a:pt x="2" y="6"/>
                    <a:pt x="2" y="6"/>
                    <a:pt x="2" y="6"/>
                  </a:cubicBezTo>
                  <a:cubicBezTo>
                    <a:pt x="3" y="6"/>
                    <a:pt x="3" y="6"/>
                    <a:pt x="3" y="6"/>
                  </a:cubicBezTo>
                  <a:cubicBezTo>
                    <a:pt x="4" y="5"/>
                    <a:pt x="4" y="5"/>
                    <a:pt x="4" y="5"/>
                  </a:cubicBezTo>
                  <a:cubicBezTo>
                    <a:pt x="2" y="8"/>
                    <a:pt x="2" y="8"/>
                    <a:pt x="2" y="8"/>
                  </a:cubicBezTo>
                  <a:cubicBezTo>
                    <a:pt x="2" y="8"/>
                    <a:pt x="1" y="9"/>
                    <a:pt x="2" y="10"/>
                  </a:cubicBezTo>
                  <a:cubicBezTo>
                    <a:pt x="2" y="10"/>
                    <a:pt x="2" y="11"/>
                    <a:pt x="3" y="11"/>
                  </a:cubicBezTo>
                  <a:cubicBezTo>
                    <a:pt x="3" y="11"/>
                    <a:pt x="2" y="12"/>
                    <a:pt x="2" y="13"/>
                  </a:cubicBezTo>
                  <a:cubicBezTo>
                    <a:pt x="2" y="13"/>
                    <a:pt x="2" y="13"/>
                    <a:pt x="2" y="13"/>
                  </a:cubicBezTo>
                  <a:cubicBezTo>
                    <a:pt x="3" y="14"/>
                    <a:pt x="3" y="14"/>
                    <a:pt x="4" y="14"/>
                  </a:cubicBezTo>
                  <a:cubicBezTo>
                    <a:pt x="4" y="14"/>
                    <a:pt x="5" y="14"/>
                    <a:pt x="5" y="13"/>
                  </a:cubicBezTo>
                  <a:cubicBezTo>
                    <a:pt x="3" y="16"/>
                    <a:pt x="3" y="16"/>
                    <a:pt x="3" y="16"/>
                  </a:cubicBezTo>
                  <a:cubicBezTo>
                    <a:pt x="3" y="17"/>
                    <a:pt x="3" y="17"/>
                    <a:pt x="3" y="17"/>
                  </a:cubicBezTo>
                  <a:cubicBezTo>
                    <a:pt x="3" y="18"/>
                    <a:pt x="3" y="18"/>
                    <a:pt x="3" y="18"/>
                  </a:cubicBezTo>
                  <a:cubicBezTo>
                    <a:pt x="4" y="18"/>
                    <a:pt x="4" y="19"/>
                    <a:pt x="5" y="19"/>
                  </a:cubicBezTo>
                  <a:cubicBezTo>
                    <a:pt x="5" y="19"/>
                    <a:pt x="5" y="19"/>
                    <a:pt x="5" y="19"/>
                  </a:cubicBezTo>
                  <a:cubicBezTo>
                    <a:pt x="5" y="18"/>
                    <a:pt x="5" y="18"/>
                    <a:pt x="5" y="18"/>
                  </a:cubicBezTo>
                  <a:cubicBezTo>
                    <a:pt x="6" y="18"/>
                    <a:pt x="6" y="18"/>
                    <a:pt x="6" y="18"/>
                  </a:cubicBezTo>
                  <a:cubicBezTo>
                    <a:pt x="7" y="18"/>
                    <a:pt x="7" y="18"/>
                    <a:pt x="7" y="18"/>
                  </a:cubicBezTo>
                  <a:cubicBezTo>
                    <a:pt x="6" y="17"/>
                    <a:pt x="6" y="17"/>
                    <a:pt x="6" y="17"/>
                  </a:cubicBezTo>
                  <a:cubicBezTo>
                    <a:pt x="6" y="17"/>
                    <a:pt x="6" y="17"/>
                    <a:pt x="6" y="17"/>
                  </a:cubicBezTo>
                  <a:cubicBezTo>
                    <a:pt x="6" y="17"/>
                    <a:pt x="5" y="17"/>
                    <a:pt x="5" y="17"/>
                  </a:cubicBezTo>
                  <a:cubicBezTo>
                    <a:pt x="5" y="17"/>
                    <a:pt x="5" y="17"/>
                    <a:pt x="5" y="17"/>
                  </a:cubicBezTo>
                  <a:cubicBezTo>
                    <a:pt x="4" y="17"/>
                    <a:pt x="4" y="17"/>
                    <a:pt x="4" y="17"/>
                  </a:cubicBezTo>
                  <a:cubicBezTo>
                    <a:pt x="4" y="17"/>
                    <a:pt x="4" y="17"/>
                    <a:pt x="4" y="17"/>
                  </a:cubicBezTo>
                  <a:cubicBezTo>
                    <a:pt x="7" y="13"/>
                    <a:pt x="7" y="13"/>
                    <a:pt x="7" y="13"/>
                  </a:cubicBezTo>
                  <a:cubicBezTo>
                    <a:pt x="7" y="12"/>
                    <a:pt x="7" y="12"/>
                    <a:pt x="7" y="12"/>
                  </a:cubicBezTo>
                  <a:cubicBezTo>
                    <a:pt x="7" y="12"/>
                    <a:pt x="7" y="12"/>
                    <a:pt x="7" y="12"/>
                  </a:cubicBezTo>
                  <a:cubicBezTo>
                    <a:pt x="6" y="12"/>
                    <a:pt x="5" y="13"/>
                    <a:pt x="4" y="13"/>
                  </a:cubicBezTo>
                  <a:cubicBezTo>
                    <a:pt x="4" y="13"/>
                    <a:pt x="3" y="13"/>
                    <a:pt x="3" y="13"/>
                  </a:cubicBezTo>
                  <a:cubicBezTo>
                    <a:pt x="3" y="12"/>
                    <a:pt x="4" y="11"/>
                    <a:pt x="4" y="11"/>
                  </a:cubicBezTo>
                  <a:cubicBezTo>
                    <a:pt x="5" y="10"/>
                    <a:pt x="6" y="10"/>
                    <a:pt x="7" y="9"/>
                  </a:cubicBezTo>
                  <a:cubicBezTo>
                    <a:pt x="7" y="9"/>
                    <a:pt x="7" y="9"/>
                    <a:pt x="7" y="9"/>
                  </a:cubicBezTo>
                  <a:cubicBezTo>
                    <a:pt x="6" y="8"/>
                    <a:pt x="6" y="8"/>
                    <a:pt x="6" y="8"/>
                  </a:cubicBezTo>
                  <a:cubicBezTo>
                    <a:pt x="5" y="9"/>
                    <a:pt x="5" y="9"/>
                    <a:pt x="4" y="10"/>
                  </a:cubicBezTo>
                  <a:cubicBezTo>
                    <a:pt x="3" y="10"/>
                    <a:pt x="3" y="10"/>
                    <a:pt x="3" y="10"/>
                  </a:cubicBezTo>
                  <a:cubicBezTo>
                    <a:pt x="3" y="9"/>
                    <a:pt x="3" y="9"/>
                    <a:pt x="3" y="9"/>
                  </a:cubicBezTo>
                  <a:cubicBezTo>
                    <a:pt x="3" y="9"/>
                    <a:pt x="3" y="9"/>
                    <a:pt x="3" y="9"/>
                  </a:cubicBezTo>
                  <a:cubicBezTo>
                    <a:pt x="7" y="4"/>
                    <a:pt x="7" y="4"/>
                    <a:pt x="7" y="4"/>
                  </a:cubicBezTo>
                  <a:cubicBezTo>
                    <a:pt x="7" y="3"/>
                    <a:pt x="7" y="3"/>
                    <a:pt x="7" y="3"/>
                  </a:cubicBezTo>
                  <a:cubicBezTo>
                    <a:pt x="6" y="3"/>
                    <a:pt x="6" y="3"/>
                    <a:pt x="6" y="3"/>
                  </a:cubicBezTo>
                  <a:cubicBezTo>
                    <a:pt x="3" y="5"/>
                    <a:pt x="3" y="5"/>
                    <a:pt x="3" y="5"/>
                  </a:cubicBezTo>
                  <a:cubicBezTo>
                    <a:pt x="2" y="5"/>
                    <a:pt x="2" y="5"/>
                    <a:pt x="2" y="5"/>
                  </a:cubicBezTo>
                  <a:cubicBezTo>
                    <a:pt x="2" y="5"/>
                    <a:pt x="2" y="5"/>
                    <a:pt x="2" y="5"/>
                  </a:cubicBezTo>
                  <a:cubicBezTo>
                    <a:pt x="2" y="5"/>
                    <a:pt x="2" y="4"/>
                    <a:pt x="2" y="4"/>
                  </a:cubicBezTo>
                  <a:cubicBezTo>
                    <a:pt x="2" y="2"/>
                    <a:pt x="3" y="1"/>
                    <a:pt x="3" y="1"/>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0" name="Freeform 166"/>
            <p:cNvSpPr>
              <a:spLocks noEditPoints="1"/>
            </p:cNvSpPr>
            <p:nvPr/>
          </p:nvSpPr>
          <p:spPr bwMode="auto">
            <a:xfrm>
              <a:off x="3413" y="2298"/>
              <a:ext cx="59" cy="64"/>
            </a:xfrm>
            <a:custGeom>
              <a:avLst/>
              <a:gdLst>
                <a:gd name="T0" fmla="*/ 16 w 25"/>
                <a:gd name="T1" fmla="*/ 24 h 27"/>
                <a:gd name="T2" fmla="*/ 21 w 25"/>
                <a:gd name="T3" fmla="*/ 13 h 27"/>
                <a:gd name="T4" fmla="*/ 22 w 25"/>
                <a:gd name="T5" fmla="*/ 17 h 27"/>
                <a:gd name="T6" fmla="*/ 23 w 25"/>
                <a:gd name="T7" fmla="*/ 19 h 27"/>
                <a:gd name="T8" fmla="*/ 24 w 25"/>
                <a:gd name="T9" fmla="*/ 21 h 27"/>
                <a:gd name="T10" fmla="*/ 21 w 25"/>
                <a:gd name="T11" fmla="*/ 22 h 27"/>
                <a:gd name="T12" fmla="*/ 16 w 25"/>
                <a:gd name="T13" fmla="*/ 24 h 27"/>
                <a:gd name="T14" fmla="*/ 3 w 25"/>
                <a:gd name="T15" fmla="*/ 12 h 27"/>
                <a:gd name="T16" fmla="*/ 2 w 25"/>
                <a:gd name="T17" fmla="*/ 10 h 27"/>
                <a:gd name="T18" fmla="*/ 2 w 25"/>
                <a:gd name="T19" fmla="*/ 8 h 27"/>
                <a:gd name="T20" fmla="*/ 1 w 25"/>
                <a:gd name="T21" fmla="*/ 6 h 27"/>
                <a:gd name="T22" fmla="*/ 3 w 25"/>
                <a:gd name="T23" fmla="*/ 5 h 27"/>
                <a:gd name="T24" fmla="*/ 7 w 25"/>
                <a:gd name="T25" fmla="*/ 4 h 27"/>
                <a:gd name="T26" fmla="*/ 3 w 25"/>
                <a:gd name="T27" fmla="*/ 12 h 27"/>
                <a:gd name="T28" fmla="*/ 6 w 25"/>
                <a:gd name="T29" fmla="*/ 19 h 27"/>
                <a:gd name="T30" fmla="*/ 4 w 25"/>
                <a:gd name="T31" fmla="*/ 13 h 27"/>
                <a:gd name="T32" fmla="*/ 8 w 25"/>
                <a:gd name="T33" fmla="*/ 3 h 27"/>
                <a:gd name="T34" fmla="*/ 13 w 25"/>
                <a:gd name="T35" fmla="*/ 1 h 27"/>
                <a:gd name="T36" fmla="*/ 6 w 25"/>
                <a:gd name="T37" fmla="*/ 19 h 27"/>
                <a:gd name="T38" fmla="*/ 10 w 25"/>
                <a:gd name="T39" fmla="*/ 26 h 27"/>
                <a:gd name="T40" fmla="*/ 8 w 25"/>
                <a:gd name="T41" fmla="*/ 25 h 27"/>
                <a:gd name="T42" fmla="*/ 7 w 25"/>
                <a:gd name="T43" fmla="*/ 21 h 27"/>
                <a:gd name="T44" fmla="*/ 7 w 25"/>
                <a:gd name="T45" fmla="*/ 21 h 27"/>
                <a:gd name="T46" fmla="*/ 14 w 25"/>
                <a:gd name="T47" fmla="*/ 1 h 27"/>
                <a:gd name="T48" fmla="*/ 14 w 25"/>
                <a:gd name="T49" fmla="*/ 1 h 27"/>
                <a:gd name="T50" fmla="*/ 15 w 25"/>
                <a:gd name="T51" fmla="*/ 1 h 27"/>
                <a:gd name="T52" fmla="*/ 16 w 25"/>
                <a:gd name="T53" fmla="*/ 2 h 27"/>
                <a:gd name="T54" fmla="*/ 20 w 25"/>
                <a:gd name="T55" fmla="*/ 12 h 27"/>
                <a:gd name="T56" fmla="*/ 20 w 25"/>
                <a:gd name="T57" fmla="*/ 12 h 27"/>
                <a:gd name="T58" fmla="*/ 15 w 25"/>
                <a:gd name="T59" fmla="*/ 24 h 27"/>
                <a:gd name="T60" fmla="*/ 15 w 25"/>
                <a:gd name="T61" fmla="*/ 25 h 27"/>
                <a:gd name="T62" fmla="*/ 10 w 25"/>
                <a:gd name="T63" fmla="*/ 26 h 27"/>
                <a:gd name="T64" fmla="*/ 10 w 25"/>
                <a:gd name="T65" fmla="*/ 26 h 27"/>
                <a:gd name="T66" fmla="*/ 15 w 25"/>
                <a:gd name="T67" fmla="*/ 0 h 27"/>
                <a:gd name="T68" fmla="*/ 14 w 25"/>
                <a:gd name="T69" fmla="*/ 0 h 27"/>
                <a:gd name="T70" fmla="*/ 14 w 25"/>
                <a:gd name="T71" fmla="*/ 0 h 27"/>
                <a:gd name="T72" fmla="*/ 14 w 25"/>
                <a:gd name="T73" fmla="*/ 0 h 27"/>
                <a:gd name="T74" fmla="*/ 8 w 25"/>
                <a:gd name="T75" fmla="*/ 2 h 27"/>
                <a:gd name="T76" fmla="*/ 8 w 25"/>
                <a:gd name="T77" fmla="*/ 2 h 27"/>
                <a:gd name="T78" fmla="*/ 7 w 25"/>
                <a:gd name="T79" fmla="*/ 2 h 27"/>
                <a:gd name="T80" fmla="*/ 7 w 25"/>
                <a:gd name="T81" fmla="*/ 2 h 27"/>
                <a:gd name="T82" fmla="*/ 3 w 25"/>
                <a:gd name="T83" fmla="*/ 4 h 27"/>
                <a:gd name="T84" fmla="*/ 0 w 25"/>
                <a:gd name="T85" fmla="*/ 6 h 27"/>
                <a:gd name="T86" fmla="*/ 1 w 25"/>
                <a:gd name="T87" fmla="*/ 8 h 27"/>
                <a:gd name="T88" fmla="*/ 2 w 25"/>
                <a:gd name="T89" fmla="*/ 10 h 27"/>
                <a:gd name="T90" fmla="*/ 8 w 25"/>
                <a:gd name="T91" fmla="*/ 26 h 27"/>
                <a:gd name="T92" fmla="*/ 10 w 25"/>
                <a:gd name="T93" fmla="*/ 27 h 27"/>
                <a:gd name="T94" fmla="*/ 11 w 25"/>
                <a:gd name="T95" fmla="*/ 27 h 27"/>
                <a:gd name="T96" fmla="*/ 22 w 25"/>
                <a:gd name="T97" fmla="*/ 23 h 27"/>
                <a:gd name="T98" fmla="*/ 24 w 25"/>
                <a:gd name="T99" fmla="*/ 21 h 27"/>
                <a:gd name="T100" fmla="*/ 24 w 25"/>
                <a:gd name="T101" fmla="*/ 19 h 27"/>
                <a:gd name="T102" fmla="*/ 23 w 25"/>
                <a:gd name="T103" fmla="*/ 17 h 27"/>
                <a:gd name="T104" fmla="*/ 17 w 25"/>
                <a:gd name="T105" fmla="*/ 1 h 27"/>
                <a:gd name="T106" fmla="*/ 15 w 25"/>
                <a:gd name="T10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 h="27">
                  <a:moveTo>
                    <a:pt x="16" y="24"/>
                  </a:moveTo>
                  <a:cubicBezTo>
                    <a:pt x="18" y="20"/>
                    <a:pt x="19" y="17"/>
                    <a:pt x="21" y="13"/>
                  </a:cubicBezTo>
                  <a:cubicBezTo>
                    <a:pt x="22" y="17"/>
                    <a:pt x="22" y="17"/>
                    <a:pt x="22" y="17"/>
                  </a:cubicBezTo>
                  <a:cubicBezTo>
                    <a:pt x="23" y="18"/>
                    <a:pt x="23" y="18"/>
                    <a:pt x="23" y="19"/>
                  </a:cubicBezTo>
                  <a:cubicBezTo>
                    <a:pt x="24" y="20"/>
                    <a:pt x="24" y="20"/>
                    <a:pt x="24" y="21"/>
                  </a:cubicBezTo>
                  <a:cubicBezTo>
                    <a:pt x="23" y="21"/>
                    <a:pt x="23" y="21"/>
                    <a:pt x="21" y="22"/>
                  </a:cubicBezTo>
                  <a:cubicBezTo>
                    <a:pt x="16" y="24"/>
                    <a:pt x="16" y="24"/>
                    <a:pt x="16" y="24"/>
                  </a:cubicBezTo>
                  <a:moveTo>
                    <a:pt x="3" y="12"/>
                  </a:moveTo>
                  <a:cubicBezTo>
                    <a:pt x="2" y="10"/>
                    <a:pt x="2" y="10"/>
                    <a:pt x="2" y="10"/>
                  </a:cubicBezTo>
                  <a:cubicBezTo>
                    <a:pt x="2" y="9"/>
                    <a:pt x="2" y="8"/>
                    <a:pt x="2" y="8"/>
                  </a:cubicBezTo>
                  <a:cubicBezTo>
                    <a:pt x="1" y="7"/>
                    <a:pt x="1" y="6"/>
                    <a:pt x="1" y="6"/>
                  </a:cubicBezTo>
                  <a:cubicBezTo>
                    <a:pt x="1" y="6"/>
                    <a:pt x="2" y="5"/>
                    <a:pt x="3" y="5"/>
                  </a:cubicBezTo>
                  <a:cubicBezTo>
                    <a:pt x="7" y="4"/>
                    <a:pt x="7" y="4"/>
                    <a:pt x="7" y="4"/>
                  </a:cubicBezTo>
                  <a:cubicBezTo>
                    <a:pt x="6" y="6"/>
                    <a:pt x="4" y="9"/>
                    <a:pt x="3" y="12"/>
                  </a:cubicBezTo>
                  <a:moveTo>
                    <a:pt x="6" y="19"/>
                  </a:moveTo>
                  <a:cubicBezTo>
                    <a:pt x="4" y="13"/>
                    <a:pt x="4" y="13"/>
                    <a:pt x="4" y="13"/>
                  </a:cubicBezTo>
                  <a:cubicBezTo>
                    <a:pt x="5" y="10"/>
                    <a:pt x="7" y="6"/>
                    <a:pt x="8" y="3"/>
                  </a:cubicBezTo>
                  <a:cubicBezTo>
                    <a:pt x="13" y="1"/>
                    <a:pt x="13" y="1"/>
                    <a:pt x="13" y="1"/>
                  </a:cubicBezTo>
                  <a:cubicBezTo>
                    <a:pt x="10" y="7"/>
                    <a:pt x="8" y="13"/>
                    <a:pt x="6" y="19"/>
                  </a:cubicBezTo>
                  <a:moveTo>
                    <a:pt x="10" y="26"/>
                  </a:moveTo>
                  <a:cubicBezTo>
                    <a:pt x="9" y="26"/>
                    <a:pt x="9" y="26"/>
                    <a:pt x="8" y="25"/>
                  </a:cubicBezTo>
                  <a:cubicBezTo>
                    <a:pt x="7" y="21"/>
                    <a:pt x="7" y="21"/>
                    <a:pt x="7" y="21"/>
                  </a:cubicBezTo>
                  <a:cubicBezTo>
                    <a:pt x="7" y="21"/>
                    <a:pt x="7" y="21"/>
                    <a:pt x="7" y="21"/>
                  </a:cubicBezTo>
                  <a:cubicBezTo>
                    <a:pt x="9" y="14"/>
                    <a:pt x="11" y="7"/>
                    <a:pt x="14" y="1"/>
                  </a:cubicBezTo>
                  <a:cubicBezTo>
                    <a:pt x="14" y="1"/>
                    <a:pt x="14" y="1"/>
                    <a:pt x="14" y="1"/>
                  </a:cubicBezTo>
                  <a:cubicBezTo>
                    <a:pt x="15" y="1"/>
                    <a:pt x="15" y="1"/>
                    <a:pt x="15" y="1"/>
                  </a:cubicBezTo>
                  <a:cubicBezTo>
                    <a:pt x="16" y="1"/>
                    <a:pt x="16" y="1"/>
                    <a:pt x="16" y="2"/>
                  </a:cubicBezTo>
                  <a:cubicBezTo>
                    <a:pt x="20" y="12"/>
                    <a:pt x="20" y="12"/>
                    <a:pt x="20" y="12"/>
                  </a:cubicBezTo>
                  <a:cubicBezTo>
                    <a:pt x="20" y="12"/>
                    <a:pt x="20" y="12"/>
                    <a:pt x="20" y="12"/>
                  </a:cubicBezTo>
                  <a:cubicBezTo>
                    <a:pt x="19" y="16"/>
                    <a:pt x="17" y="20"/>
                    <a:pt x="15" y="24"/>
                  </a:cubicBezTo>
                  <a:cubicBezTo>
                    <a:pt x="15" y="25"/>
                    <a:pt x="15" y="25"/>
                    <a:pt x="15" y="25"/>
                  </a:cubicBezTo>
                  <a:cubicBezTo>
                    <a:pt x="10" y="26"/>
                    <a:pt x="10" y="26"/>
                    <a:pt x="10" y="26"/>
                  </a:cubicBezTo>
                  <a:cubicBezTo>
                    <a:pt x="10" y="26"/>
                    <a:pt x="10" y="26"/>
                    <a:pt x="10" y="26"/>
                  </a:cubicBezTo>
                  <a:moveTo>
                    <a:pt x="15" y="0"/>
                  </a:moveTo>
                  <a:cubicBezTo>
                    <a:pt x="15" y="0"/>
                    <a:pt x="14" y="0"/>
                    <a:pt x="14" y="0"/>
                  </a:cubicBezTo>
                  <a:cubicBezTo>
                    <a:pt x="14" y="0"/>
                    <a:pt x="14" y="0"/>
                    <a:pt x="14" y="0"/>
                  </a:cubicBezTo>
                  <a:cubicBezTo>
                    <a:pt x="14" y="0"/>
                    <a:pt x="14" y="0"/>
                    <a:pt x="14" y="0"/>
                  </a:cubicBezTo>
                  <a:cubicBezTo>
                    <a:pt x="8" y="2"/>
                    <a:pt x="8" y="2"/>
                    <a:pt x="8" y="2"/>
                  </a:cubicBezTo>
                  <a:cubicBezTo>
                    <a:pt x="8" y="2"/>
                    <a:pt x="8" y="2"/>
                    <a:pt x="8" y="2"/>
                  </a:cubicBezTo>
                  <a:cubicBezTo>
                    <a:pt x="7" y="2"/>
                    <a:pt x="7" y="2"/>
                    <a:pt x="7" y="2"/>
                  </a:cubicBezTo>
                  <a:cubicBezTo>
                    <a:pt x="7" y="2"/>
                    <a:pt x="7" y="2"/>
                    <a:pt x="7" y="2"/>
                  </a:cubicBezTo>
                  <a:cubicBezTo>
                    <a:pt x="3" y="4"/>
                    <a:pt x="3" y="4"/>
                    <a:pt x="3" y="4"/>
                  </a:cubicBezTo>
                  <a:cubicBezTo>
                    <a:pt x="1" y="5"/>
                    <a:pt x="1" y="5"/>
                    <a:pt x="0" y="6"/>
                  </a:cubicBezTo>
                  <a:cubicBezTo>
                    <a:pt x="0" y="6"/>
                    <a:pt x="0" y="7"/>
                    <a:pt x="1" y="8"/>
                  </a:cubicBezTo>
                  <a:cubicBezTo>
                    <a:pt x="1" y="9"/>
                    <a:pt x="1" y="9"/>
                    <a:pt x="2" y="10"/>
                  </a:cubicBezTo>
                  <a:cubicBezTo>
                    <a:pt x="8" y="26"/>
                    <a:pt x="8" y="26"/>
                    <a:pt x="8" y="26"/>
                  </a:cubicBezTo>
                  <a:cubicBezTo>
                    <a:pt x="8" y="26"/>
                    <a:pt x="9" y="27"/>
                    <a:pt x="10" y="27"/>
                  </a:cubicBezTo>
                  <a:cubicBezTo>
                    <a:pt x="11" y="27"/>
                    <a:pt x="11" y="27"/>
                    <a:pt x="11" y="27"/>
                  </a:cubicBezTo>
                  <a:cubicBezTo>
                    <a:pt x="22" y="23"/>
                    <a:pt x="22" y="23"/>
                    <a:pt x="22" y="23"/>
                  </a:cubicBezTo>
                  <a:cubicBezTo>
                    <a:pt x="23" y="22"/>
                    <a:pt x="24" y="22"/>
                    <a:pt x="24" y="21"/>
                  </a:cubicBezTo>
                  <a:cubicBezTo>
                    <a:pt x="25" y="20"/>
                    <a:pt x="24" y="20"/>
                    <a:pt x="24" y="19"/>
                  </a:cubicBezTo>
                  <a:cubicBezTo>
                    <a:pt x="24" y="18"/>
                    <a:pt x="23" y="18"/>
                    <a:pt x="23" y="17"/>
                  </a:cubicBezTo>
                  <a:cubicBezTo>
                    <a:pt x="17" y="1"/>
                    <a:pt x="17" y="1"/>
                    <a:pt x="17" y="1"/>
                  </a:cubicBezTo>
                  <a:cubicBezTo>
                    <a:pt x="17" y="0"/>
                    <a:pt x="16" y="0"/>
                    <a:pt x="1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1" name="Freeform 167"/>
            <p:cNvSpPr>
              <a:spLocks noEditPoints="1"/>
            </p:cNvSpPr>
            <p:nvPr/>
          </p:nvSpPr>
          <p:spPr bwMode="auto">
            <a:xfrm>
              <a:off x="3425" y="2293"/>
              <a:ext cx="14" cy="8"/>
            </a:xfrm>
            <a:custGeom>
              <a:avLst/>
              <a:gdLst>
                <a:gd name="T0" fmla="*/ 0 w 6"/>
                <a:gd name="T1" fmla="*/ 2 h 3"/>
                <a:gd name="T2" fmla="*/ 0 w 6"/>
                <a:gd name="T3" fmla="*/ 2 h 3"/>
                <a:gd name="T4" fmla="*/ 1 w 6"/>
                <a:gd name="T5" fmla="*/ 2 h 3"/>
                <a:gd name="T6" fmla="*/ 2 w 6"/>
                <a:gd name="T7" fmla="*/ 1 h 3"/>
                <a:gd name="T8" fmla="*/ 5 w 6"/>
                <a:gd name="T9" fmla="*/ 0 h 3"/>
                <a:gd name="T10" fmla="*/ 5 w 6"/>
                <a:gd name="T11" fmla="*/ 1 h 3"/>
                <a:gd name="T12" fmla="*/ 0 w 6"/>
                <a:gd name="T13" fmla="*/ 2 h 3"/>
                <a:gd name="T14" fmla="*/ 5 w 6"/>
                <a:gd name="T15" fmla="*/ 0 h 3"/>
                <a:gd name="T16" fmla="*/ 2 w 6"/>
                <a:gd name="T17" fmla="*/ 1 h 3"/>
                <a:gd name="T18" fmla="*/ 0 w 6"/>
                <a:gd name="T19" fmla="*/ 1 h 3"/>
                <a:gd name="T20" fmla="*/ 0 w 6"/>
                <a:gd name="T21" fmla="*/ 2 h 3"/>
                <a:gd name="T22" fmla="*/ 0 w 6"/>
                <a:gd name="T23" fmla="*/ 3 h 3"/>
                <a:gd name="T24" fmla="*/ 0 w 6"/>
                <a:gd name="T25" fmla="*/ 3 h 3"/>
                <a:gd name="T26" fmla="*/ 0 w 6"/>
                <a:gd name="T27" fmla="*/ 3 h 3"/>
                <a:gd name="T28" fmla="*/ 0 w 6"/>
                <a:gd name="T29" fmla="*/ 3 h 3"/>
                <a:gd name="T30" fmla="*/ 5 w 6"/>
                <a:gd name="T31" fmla="*/ 1 h 3"/>
                <a:gd name="T32" fmla="*/ 6 w 6"/>
                <a:gd name="T33" fmla="*/ 1 h 3"/>
                <a:gd name="T34" fmla="*/ 6 w 6"/>
                <a:gd name="T35" fmla="*/ 0 h 3"/>
                <a:gd name="T36" fmla="*/ 5 w 6"/>
                <a:gd name="T3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3">
                  <a:moveTo>
                    <a:pt x="0" y="2"/>
                  </a:moveTo>
                  <a:cubicBezTo>
                    <a:pt x="0" y="2"/>
                    <a:pt x="0" y="2"/>
                    <a:pt x="0" y="2"/>
                  </a:cubicBezTo>
                  <a:cubicBezTo>
                    <a:pt x="1" y="2"/>
                    <a:pt x="1" y="2"/>
                    <a:pt x="1" y="2"/>
                  </a:cubicBezTo>
                  <a:cubicBezTo>
                    <a:pt x="1" y="2"/>
                    <a:pt x="2" y="2"/>
                    <a:pt x="2" y="1"/>
                  </a:cubicBezTo>
                  <a:cubicBezTo>
                    <a:pt x="3" y="1"/>
                    <a:pt x="5" y="1"/>
                    <a:pt x="5" y="0"/>
                  </a:cubicBezTo>
                  <a:cubicBezTo>
                    <a:pt x="5" y="1"/>
                    <a:pt x="5" y="1"/>
                    <a:pt x="5" y="1"/>
                  </a:cubicBezTo>
                  <a:cubicBezTo>
                    <a:pt x="3" y="1"/>
                    <a:pt x="2" y="2"/>
                    <a:pt x="0" y="2"/>
                  </a:cubicBezTo>
                  <a:moveTo>
                    <a:pt x="5" y="0"/>
                  </a:moveTo>
                  <a:cubicBezTo>
                    <a:pt x="5" y="0"/>
                    <a:pt x="4" y="0"/>
                    <a:pt x="2" y="1"/>
                  </a:cubicBezTo>
                  <a:cubicBezTo>
                    <a:pt x="1" y="1"/>
                    <a:pt x="1" y="1"/>
                    <a:pt x="0" y="1"/>
                  </a:cubicBezTo>
                  <a:cubicBezTo>
                    <a:pt x="0" y="2"/>
                    <a:pt x="0" y="2"/>
                    <a:pt x="0" y="2"/>
                  </a:cubicBezTo>
                  <a:cubicBezTo>
                    <a:pt x="0" y="3"/>
                    <a:pt x="0" y="3"/>
                    <a:pt x="0" y="3"/>
                  </a:cubicBezTo>
                  <a:cubicBezTo>
                    <a:pt x="0" y="3"/>
                    <a:pt x="0" y="3"/>
                    <a:pt x="0" y="3"/>
                  </a:cubicBezTo>
                  <a:cubicBezTo>
                    <a:pt x="0" y="3"/>
                    <a:pt x="0" y="3"/>
                    <a:pt x="0" y="3"/>
                  </a:cubicBezTo>
                  <a:cubicBezTo>
                    <a:pt x="0" y="3"/>
                    <a:pt x="0" y="3"/>
                    <a:pt x="0" y="3"/>
                  </a:cubicBezTo>
                  <a:cubicBezTo>
                    <a:pt x="2" y="3"/>
                    <a:pt x="4" y="2"/>
                    <a:pt x="5" y="1"/>
                  </a:cubicBezTo>
                  <a:cubicBezTo>
                    <a:pt x="6" y="1"/>
                    <a:pt x="6" y="1"/>
                    <a:pt x="6" y="1"/>
                  </a:cubicBezTo>
                  <a:cubicBezTo>
                    <a:pt x="6" y="1"/>
                    <a:pt x="6" y="0"/>
                    <a:pt x="6" y="0"/>
                  </a:cubicBezTo>
                  <a:cubicBezTo>
                    <a:pt x="6" y="0"/>
                    <a:pt x="5"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2" name="Freeform 168"/>
            <p:cNvSpPr>
              <a:spLocks noEditPoints="1"/>
            </p:cNvSpPr>
            <p:nvPr/>
          </p:nvSpPr>
          <p:spPr bwMode="auto">
            <a:xfrm>
              <a:off x="3451" y="2358"/>
              <a:ext cx="12" cy="12"/>
            </a:xfrm>
            <a:custGeom>
              <a:avLst/>
              <a:gdLst>
                <a:gd name="T0" fmla="*/ 2 w 5"/>
                <a:gd name="T1" fmla="*/ 4 h 5"/>
                <a:gd name="T2" fmla="*/ 1 w 5"/>
                <a:gd name="T3" fmla="*/ 4 h 5"/>
                <a:gd name="T4" fmla="*/ 1 w 5"/>
                <a:gd name="T5" fmla="*/ 3 h 5"/>
                <a:gd name="T6" fmla="*/ 1 w 5"/>
                <a:gd name="T7" fmla="*/ 2 h 5"/>
                <a:gd name="T8" fmla="*/ 2 w 5"/>
                <a:gd name="T9" fmla="*/ 1 h 5"/>
                <a:gd name="T10" fmla="*/ 3 w 5"/>
                <a:gd name="T11" fmla="*/ 1 h 5"/>
                <a:gd name="T12" fmla="*/ 3 w 5"/>
                <a:gd name="T13" fmla="*/ 1 h 5"/>
                <a:gd name="T14" fmla="*/ 4 w 5"/>
                <a:gd name="T15" fmla="*/ 2 h 5"/>
                <a:gd name="T16" fmla="*/ 4 w 5"/>
                <a:gd name="T17" fmla="*/ 3 h 5"/>
                <a:gd name="T18" fmla="*/ 2 w 5"/>
                <a:gd name="T19" fmla="*/ 4 h 5"/>
                <a:gd name="T20" fmla="*/ 2 w 5"/>
                <a:gd name="T21" fmla="*/ 4 h 5"/>
                <a:gd name="T22" fmla="*/ 3 w 5"/>
                <a:gd name="T23" fmla="*/ 0 h 5"/>
                <a:gd name="T24" fmla="*/ 2 w 5"/>
                <a:gd name="T25" fmla="*/ 0 h 5"/>
                <a:gd name="T26" fmla="*/ 0 w 5"/>
                <a:gd name="T27" fmla="*/ 2 h 5"/>
                <a:gd name="T28" fmla="*/ 0 w 5"/>
                <a:gd name="T29" fmla="*/ 3 h 5"/>
                <a:gd name="T30" fmla="*/ 1 w 5"/>
                <a:gd name="T31" fmla="*/ 4 h 5"/>
                <a:gd name="T32" fmla="*/ 2 w 5"/>
                <a:gd name="T33" fmla="*/ 5 h 5"/>
                <a:gd name="T34" fmla="*/ 2 w 5"/>
                <a:gd name="T35" fmla="*/ 5 h 5"/>
                <a:gd name="T36" fmla="*/ 4 w 5"/>
                <a:gd name="T37" fmla="*/ 4 h 5"/>
                <a:gd name="T38" fmla="*/ 4 w 5"/>
                <a:gd name="T39" fmla="*/ 1 h 5"/>
                <a:gd name="T40" fmla="*/ 4 w 5"/>
                <a:gd name="T41" fmla="*/ 1 h 5"/>
                <a:gd name="T42" fmla="*/ 3 w 5"/>
                <a:gd name="T4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 h="5">
                  <a:moveTo>
                    <a:pt x="2" y="4"/>
                  </a:moveTo>
                  <a:cubicBezTo>
                    <a:pt x="2" y="4"/>
                    <a:pt x="1" y="4"/>
                    <a:pt x="1" y="4"/>
                  </a:cubicBezTo>
                  <a:cubicBezTo>
                    <a:pt x="1" y="3"/>
                    <a:pt x="1" y="3"/>
                    <a:pt x="1" y="3"/>
                  </a:cubicBezTo>
                  <a:cubicBezTo>
                    <a:pt x="1" y="2"/>
                    <a:pt x="1" y="2"/>
                    <a:pt x="1" y="2"/>
                  </a:cubicBezTo>
                  <a:cubicBezTo>
                    <a:pt x="1" y="2"/>
                    <a:pt x="2" y="1"/>
                    <a:pt x="2" y="1"/>
                  </a:cubicBezTo>
                  <a:cubicBezTo>
                    <a:pt x="3" y="1"/>
                    <a:pt x="3" y="1"/>
                    <a:pt x="3" y="1"/>
                  </a:cubicBezTo>
                  <a:cubicBezTo>
                    <a:pt x="3" y="1"/>
                    <a:pt x="3" y="1"/>
                    <a:pt x="3" y="1"/>
                  </a:cubicBezTo>
                  <a:cubicBezTo>
                    <a:pt x="4" y="2"/>
                    <a:pt x="4" y="2"/>
                    <a:pt x="4" y="2"/>
                  </a:cubicBezTo>
                  <a:cubicBezTo>
                    <a:pt x="4" y="2"/>
                    <a:pt x="4" y="3"/>
                    <a:pt x="4" y="3"/>
                  </a:cubicBezTo>
                  <a:cubicBezTo>
                    <a:pt x="3" y="4"/>
                    <a:pt x="3" y="4"/>
                    <a:pt x="2" y="4"/>
                  </a:cubicBezTo>
                  <a:cubicBezTo>
                    <a:pt x="2" y="4"/>
                    <a:pt x="2" y="4"/>
                    <a:pt x="2" y="4"/>
                  </a:cubicBezTo>
                  <a:moveTo>
                    <a:pt x="3" y="0"/>
                  </a:moveTo>
                  <a:cubicBezTo>
                    <a:pt x="2" y="0"/>
                    <a:pt x="2" y="0"/>
                    <a:pt x="2" y="0"/>
                  </a:cubicBezTo>
                  <a:cubicBezTo>
                    <a:pt x="1" y="0"/>
                    <a:pt x="1" y="1"/>
                    <a:pt x="0" y="2"/>
                  </a:cubicBezTo>
                  <a:cubicBezTo>
                    <a:pt x="0" y="3"/>
                    <a:pt x="0" y="3"/>
                    <a:pt x="0" y="3"/>
                  </a:cubicBezTo>
                  <a:cubicBezTo>
                    <a:pt x="0" y="3"/>
                    <a:pt x="0" y="4"/>
                    <a:pt x="1" y="4"/>
                  </a:cubicBezTo>
                  <a:cubicBezTo>
                    <a:pt x="1" y="5"/>
                    <a:pt x="1" y="5"/>
                    <a:pt x="2" y="5"/>
                  </a:cubicBezTo>
                  <a:cubicBezTo>
                    <a:pt x="2" y="5"/>
                    <a:pt x="2" y="5"/>
                    <a:pt x="2" y="5"/>
                  </a:cubicBezTo>
                  <a:cubicBezTo>
                    <a:pt x="3" y="5"/>
                    <a:pt x="4" y="4"/>
                    <a:pt x="4" y="4"/>
                  </a:cubicBezTo>
                  <a:cubicBezTo>
                    <a:pt x="5" y="3"/>
                    <a:pt x="5" y="2"/>
                    <a:pt x="4" y="1"/>
                  </a:cubicBezTo>
                  <a:cubicBezTo>
                    <a:pt x="4" y="1"/>
                    <a:pt x="4" y="1"/>
                    <a:pt x="4" y="1"/>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3" name="Freeform 169"/>
            <p:cNvSpPr>
              <a:spLocks noEditPoints="1"/>
            </p:cNvSpPr>
            <p:nvPr/>
          </p:nvSpPr>
          <p:spPr bwMode="auto">
            <a:xfrm>
              <a:off x="3403" y="2282"/>
              <a:ext cx="81" cy="102"/>
            </a:xfrm>
            <a:custGeom>
              <a:avLst/>
              <a:gdLst>
                <a:gd name="T0" fmla="*/ 14 w 34"/>
                <a:gd name="T1" fmla="*/ 42 h 43"/>
                <a:gd name="T2" fmla="*/ 15 w 34"/>
                <a:gd name="T3" fmla="*/ 42 h 43"/>
                <a:gd name="T4" fmla="*/ 15 w 34"/>
                <a:gd name="T5" fmla="*/ 42 h 43"/>
                <a:gd name="T6" fmla="*/ 16 w 34"/>
                <a:gd name="T7" fmla="*/ 42 h 43"/>
                <a:gd name="T8" fmla="*/ 18 w 34"/>
                <a:gd name="T9" fmla="*/ 41 h 43"/>
                <a:gd name="T10" fmla="*/ 17 w 34"/>
                <a:gd name="T11" fmla="*/ 42 h 43"/>
                <a:gd name="T12" fmla="*/ 18 w 34"/>
                <a:gd name="T13" fmla="*/ 42 h 43"/>
                <a:gd name="T14" fmla="*/ 19 w 34"/>
                <a:gd name="T15" fmla="*/ 40 h 43"/>
                <a:gd name="T16" fmla="*/ 19 w 34"/>
                <a:gd name="T17" fmla="*/ 41 h 43"/>
                <a:gd name="T18" fmla="*/ 20 w 34"/>
                <a:gd name="T19" fmla="*/ 41 h 43"/>
                <a:gd name="T20" fmla="*/ 20 w 34"/>
                <a:gd name="T21" fmla="*/ 40 h 43"/>
                <a:gd name="T22" fmla="*/ 21 w 34"/>
                <a:gd name="T23" fmla="*/ 39 h 43"/>
                <a:gd name="T24" fmla="*/ 20 w 34"/>
                <a:gd name="T25" fmla="*/ 41 h 43"/>
                <a:gd name="T26" fmla="*/ 22 w 34"/>
                <a:gd name="T27" fmla="*/ 39 h 43"/>
                <a:gd name="T28" fmla="*/ 24 w 34"/>
                <a:gd name="T29" fmla="*/ 38 h 43"/>
                <a:gd name="T30" fmla="*/ 21 w 34"/>
                <a:gd name="T31" fmla="*/ 40 h 43"/>
                <a:gd name="T32" fmla="*/ 25 w 34"/>
                <a:gd name="T33" fmla="*/ 38 h 43"/>
                <a:gd name="T34" fmla="*/ 27 w 34"/>
                <a:gd name="T35" fmla="*/ 38 h 43"/>
                <a:gd name="T36" fmla="*/ 28 w 34"/>
                <a:gd name="T37" fmla="*/ 38 h 43"/>
                <a:gd name="T38" fmla="*/ 30 w 34"/>
                <a:gd name="T39" fmla="*/ 36 h 43"/>
                <a:gd name="T40" fmla="*/ 28 w 34"/>
                <a:gd name="T41" fmla="*/ 38 h 43"/>
                <a:gd name="T42" fmla="*/ 30 w 34"/>
                <a:gd name="T43" fmla="*/ 36 h 43"/>
                <a:gd name="T44" fmla="*/ 31 w 34"/>
                <a:gd name="T45" fmla="*/ 36 h 43"/>
                <a:gd name="T46" fmla="*/ 30 w 34"/>
                <a:gd name="T47" fmla="*/ 37 h 43"/>
                <a:gd name="T48" fmla="*/ 32 w 34"/>
                <a:gd name="T49" fmla="*/ 35 h 43"/>
                <a:gd name="T50" fmla="*/ 32 w 34"/>
                <a:gd name="T51" fmla="*/ 35 h 43"/>
                <a:gd name="T52" fmla="*/ 33 w 34"/>
                <a:gd name="T53" fmla="*/ 35 h 43"/>
                <a:gd name="T54" fmla="*/ 15 w 34"/>
                <a:gd name="T55" fmla="*/ 41 h 43"/>
                <a:gd name="T56" fmla="*/ 11 w 34"/>
                <a:gd name="T57" fmla="*/ 36 h 43"/>
                <a:gd name="T58" fmla="*/ 2 w 34"/>
                <a:gd name="T59" fmla="*/ 13 h 43"/>
                <a:gd name="T60" fmla="*/ 4 w 34"/>
                <a:gd name="T61" fmla="*/ 7 h 43"/>
                <a:gd name="T62" fmla="*/ 19 w 34"/>
                <a:gd name="T63" fmla="*/ 1 h 43"/>
                <a:gd name="T64" fmla="*/ 31 w 34"/>
                <a:gd name="T65" fmla="*/ 28 h 43"/>
                <a:gd name="T66" fmla="*/ 32 w 34"/>
                <a:gd name="T67" fmla="*/ 31 h 43"/>
                <a:gd name="T68" fmla="*/ 32 w 34"/>
                <a:gd name="T69" fmla="*/ 31 h 43"/>
                <a:gd name="T70" fmla="*/ 29 w 34"/>
                <a:gd name="T71" fmla="*/ 35 h 43"/>
                <a:gd name="T72" fmla="*/ 15 w 34"/>
                <a:gd name="T73" fmla="*/ 41 h 43"/>
                <a:gd name="T74" fmla="*/ 19 w 34"/>
                <a:gd name="T75" fmla="*/ 0 h 43"/>
                <a:gd name="T76" fmla="*/ 4 w 34"/>
                <a:gd name="T77" fmla="*/ 6 h 43"/>
                <a:gd name="T78" fmla="*/ 2 w 34"/>
                <a:gd name="T79" fmla="*/ 14 h 43"/>
                <a:gd name="T80" fmla="*/ 11 w 34"/>
                <a:gd name="T81" fmla="*/ 37 h 43"/>
                <a:gd name="T82" fmla="*/ 14 w 34"/>
                <a:gd name="T83" fmla="*/ 43 h 43"/>
                <a:gd name="T84" fmla="*/ 15 w 34"/>
                <a:gd name="T85" fmla="*/ 43 h 43"/>
                <a:gd name="T86" fmla="*/ 15 w 34"/>
                <a:gd name="T87" fmla="*/ 43 h 43"/>
                <a:gd name="T88" fmla="*/ 31 w 34"/>
                <a:gd name="T89" fmla="*/ 37 h 43"/>
                <a:gd name="T90" fmla="*/ 33 w 34"/>
                <a:gd name="T91" fmla="*/ 32 h 43"/>
                <a:gd name="T92" fmla="*/ 32 w 34"/>
                <a:gd name="T93" fmla="*/ 28 h 43"/>
                <a:gd name="T94" fmla="*/ 19 w 34"/>
                <a:gd name="T9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4" h="43">
                  <a:moveTo>
                    <a:pt x="15" y="42"/>
                  </a:moveTo>
                  <a:cubicBezTo>
                    <a:pt x="15" y="42"/>
                    <a:pt x="14" y="42"/>
                    <a:pt x="14" y="42"/>
                  </a:cubicBezTo>
                  <a:cubicBezTo>
                    <a:pt x="14" y="42"/>
                    <a:pt x="14" y="42"/>
                    <a:pt x="13" y="41"/>
                  </a:cubicBezTo>
                  <a:cubicBezTo>
                    <a:pt x="14" y="42"/>
                    <a:pt x="14" y="42"/>
                    <a:pt x="15" y="42"/>
                  </a:cubicBezTo>
                  <a:cubicBezTo>
                    <a:pt x="15" y="42"/>
                    <a:pt x="15" y="42"/>
                    <a:pt x="15" y="42"/>
                  </a:cubicBezTo>
                  <a:cubicBezTo>
                    <a:pt x="15" y="42"/>
                    <a:pt x="15" y="42"/>
                    <a:pt x="15" y="42"/>
                  </a:cubicBezTo>
                  <a:cubicBezTo>
                    <a:pt x="15" y="42"/>
                    <a:pt x="15" y="42"/>
                    <a:pt x="15" y="42"/>
                  </a:cubicBezTo>
                  <a:moveTo>
                    <a:pt x="16" y="42"/>
                  </a:moveTo>
                  <a:cubicBezTo>
                    <a:pt x="16" y="41"/>
                    <a:pt x="16" y="41"/>
                    <a:pt x="16" y="41"/>
                  </a:cubicBezTo>
                  <a:cubicBezTo>
                    <a:pt x="17" y="41"/>
                    <a:pt x="17" y="41"/>
                    <a:pt x="18" y="41"/>
                  </a:cubicBezTo>
                  <a:cubicBezTo>
                    <a:pt x="17" y="42"/>
                    <a:pt x="17" y="42"/>
                    <a:pt x="17" y="42"/>
                  </a:cubicBezTo>
                  <a:cubicBezTo>
                    <a:pt x="17" y="42"/>
                    <a:pt x="17" y="42"/>
                    <a:pt x="17" y="42"/>
                  </a:cubicBezTo>
                  <a:cubicBezTo>
                    <a:pt x="17" y="42"/>
                    <a:pt x="16" y="42"/>
                    <a:pt x="16" y="42"/>
                  </a:cubicBezTo>
                  <a:moveTo>
                    <a:pt x="18" y="42"/>
                  </a:moveTo>
                  <a:cubicBezTo>
                    <a:pt x="18" y="41"/>
                    <a:pt x="18" y="41"/>
                    <a:pt x="18" y="41"/>
                  </a:cubicBezTo>
                  <a:cubicBezTo>
                    <a:pt x="19" y="40"/>
                    <a:pt x="19" y="40"/>
                    <a:pt x="19" y="40"/>
                  </a:cubicBezTo>
                  <a:cubicBezTo>
                    <a:pt x="19" y="41"/>
                    <a:pt x="19" y="41"/>
                    <a:pt x="19" y="41"/>
                  </a:cubicBezTo>
                  <a:cubicBezTo>
                    <a:pt x="19" y="41"/>
                    <a:pt x="19" y="41"/>
                    <a:pt x="19" y="41"/>
                  </a:cubicBezTo>
                  <a:cubicBezTo>
                    <a:pt x="19" y="41"/>
                    <a:pt x="18" y="42"/>
                    <a:pt x="18" y="42"/>
                  </a:cubicBezTo>
                  <a:moveTo>
                    <a:pt x="20" y="41"/>
                  </a:moveTo>
                  <a:cubicBezTo>
                    <a:pt x="20" y="41"/>
                    <a:pt x="20" y="41"/>
                    <a:pt x="20" y="41"/>
                  </a:cubicBezTo>
                  <a:cubicBezTo>
                    <a:pt x="20" y="40"/>
                    <a:pt x="20" y="40"/>
                    <a:pt x="20" y="40"/>
                  </a:cubicBezTo>
                  <a:cubicBezTo>
                    <a:pt x="20" y="40"/>
                    <a:pt x="20" y="40"/>
                    <a:pt x="20" y="40"/>
                  </a:cubicBezTo>
                  <a:cubicBezTo>
                    <a:pt x="20" y="40"/>
                    <a:pt x="21" y="40"/>
                    <a:pt x="21" y="39"/>
                  </a:cubicBezTo>
                  <a:cubicBezTo>
                    <a:pt x="21" y="40"/>
                    <a:pt x="21" y="40"/>
                    <a:pt x="21" y="41"/>
                  </a:cubicBezTo>
                  <a:cubicBezTo>
                    <a:pt x="20" y="41"/>
                    <a:pt x="20" y="41"/>
                    <a:pt x="20" y="41"/>
                  </a:cubicBezTo>
                  <a:moveTo>
                    <a:pt x="21" y="40"/>
                  </a:moveTo>
                  <a:cubicBezTo>
                    <a:pt x="22" y="40"/>
                    <a:pt x="22" y="40"/>
                    <a:pt x="22" y="39"/>
                  </a:cubicBezTo>
                  <a:cubicBezTo>
                    <a:pt x="23" y="39"/>
                    <a:pt x="23" y="39"/>
                    <a:pt x="24" y="39"/>
                  </a:cubicBezTo>
                  <a:cubicBezTo>
                    <a:pt x="24" y="38"/>
                    <a:pt x="24" y="38"/>
                    <a:pt x="24" y="38"/>
                  </a:cubicBezTo>
                  <a:cubicBezTo>
                    <a:pt x="24" y="39"/>
                    <a:pt x="24" y="39"/>
                    <a:pt x="24" y="39"/>
                  </a:cubicBezTo>
                  <a:cubicBezTo>
                    <a:pt x="23" y="40"/>
                    <a:pt x="22" y="40"/>
                    <a:pt x="21" y="40"/>
                  </a:cubicBezTo>
                  <a:moveTo>
                    <a:pt x="24" y="39"/>
                  </a:moveTo>
                  <a:cubicBezTo>
                    <a:pt x="25" y="39"/>
                    <a:pt x="25" y="38"/>
                    <a:pt x="25" y="38"/>
                  </a:cubicBezTo>
                  <a:cubicBezTo>
                    <a:pt x="26" y="38"/>
                    <a:pt x="27" y="37"/>
                    <a:pt x="27" y="37"/>
                  </a:cubicBezTo>
                  <a:cubicBezTo>
                    <a:pt x="27" y="37"/>
                    <a:pt x="27" y="38"/>
                    <a:pt x="27" y="38"/>
                  </a:cubicBezTo>
                  <a:cubicBezTo>
                    <a:pt x="26" y="39"/>
                    <a:pt x="25" y="39"/>
                    <a:pt x="24" y="39"/>
                  </a:cubicBezTo>
                  <a:moveTo>
                    <a:pt x="28" y="38"/>
                  </a:moveTo>
                  <a:cubicBezTo>
                    <a:pt x="28" y="38"/>
                    <a:pt x="28" y="37"/>
                    <a:pt x="28" y="37"/>
                  </a:cubicBezTo>
                  <a:cubicBezTo>
                    <a:pt x="28" y="37"/>
                    <a:pt x="29" y="36"/>
                    <a:pt x="30" y="36"/>
                  </a:cubicBezTo>
                  <a:cubicBezTo>
                    <a:pt x="29" y="37"/>
                    <a:pt x="29" y="37"/>
                    <a:pt x="29" y="37"/>
                  </a:cubicBezTo>
                  <a:cubicBezTo>
                    <a:pt x="29" y="38"/>
                    <a:pt x="28" y="38"/>
                    <a:pt x="28" y="38"/>
                  </a:cubicBezTo>
                  <a:moveTo>
                    <a:pt x="30" y="37"/>
                  </a:moveTo>
                  <a:cubicBezTo>
                    <a:pt x="30" y="36"/>
                    <a:pt x="30" y="36"/>
                    <a:pt x="30" y="36"/>
                  </a:cubicBezTo>
                  <a:cubicBezTo>
                    <a:pt x="31" y="36"/>
                    <a:pt x="31" y="36"/>
                    <a:pt x="31" y="35"/>
                  </a:cubicBezTo>
                  <a:cubicBezTo>
                    <a:pt x="31" y="36"/>
                    <a:pt x="31" y="36"/>
                    <a:pt x="31" y="36"/>
                  </a:cubicBezTo>
                  <a:cubicBezTo>
                    <a:pt x="31" y="37"/>
                    <a:pt x="31" y="37"/>
                    <a:pt x="31" y="37"/>
                  </a:cubicBezTo>
                  <a:cubicBezTo>
                    <a:pt x="30" y="37"/>
                    <a:pt x="30" y="37"/>
                    <a:pt x="30" y="37"/>
                  </a:cubicBezTo>
                  <a:moveTo>
                    <a:pt x="32" y="36"/>
                  </a:moveTo>
                  <a:cubicBezTo>
                    <a:pt x="32" y="36"/>
                    <a:pt x="32" y="35"/>
                    <a:pt x="32" y="35"/>
                  </a:cubicBezTo>
                  <a:cubicBezTo>
                    <a:pt x="32" y="35"/>
                    <a:pt x="32" y="35"/>
                    <a:pt x="32" y="35"/>
                  </a:cubicBezTo>
                  <a:cubicBezTo>
                    <a:pt x="32" y="35"/>
                    <a:pt x="32" y="35"/>
                    <a:pt x="32" y="35"/>
                  </a:cubicBezTo>
                  <a:cubicBezTo>
                    <a:pt x="33" y="34"/>
                    <a:pt x="33" y="34"/>
                    <a:pt x="33" y="34"/>
                  </a:cubicBezTo>
                  <a:cubicBezTo>
                    <a:pt x="33" y="35"/>
                    <a:pt x="33" y="35"/>
                    <a:pt x="33" y="35"/>
                  </a:cubicBezTo>
                  <a:cubicBezTo>
                    <a:pt x="32" y="35"/>
                    <a:pt x="32" y="36"/>
                    <a:pt x="32" y="36"/>
                  </a:cubicBezTo>
                  <a:moveTo>
                    <a:pt x="15" y="41"/>
                  </a:moveTo>
                  <a:cubicBezTo>
                    <a:pt x="13" y="41"/>
                    <a:pt x="12" y="39"/>
                    <a:pt x="11" y="37"/>
                  </a:cubicBezTo>
                  <a:cubicBezTo>
                    <a:pt x="11" y="36"/>
                    <a:pt x="11" y="36"/>
                    <a:pt x="11" y="36"/>
                  </a:cubicBezTo>
                  <a:cubicBezTo>
                    <a:pt x="3" y="14"/>
                    <a:pt x="3" y="14"/>
                    <a:pt x="3" y="14"/>
                  </a:cubicBezTo>
                  <a:cubicBezTo>
                    <a:pt x="2" y="13"/>
                    <a:pt x="2" y="13"/>
                    <a:pt x="2" y="13"/>
                  </a:cubicBezTo>
                  <a:cubicBezTo>
                    <a:pt x="2" y="12"/>
                    <a:pt x="1" y="10"/>
                    <a:pt x="2" y="9"/>
                  </a:cubicBezTo>
                  <a:cubicBezTo>
                    <a:pt x="2" y="8"/>
                    <a:pt x="3" y="7"/>
                    <a:pt x="4" y="7"/>
                  </a:cubicBezTo>
                  <a:cubicBezTo>
                    <a:pt x="17" y="2"/>
                    <a:pt x="17" y="2"/>
                    <a:pt x="17" y="2"/>
                  </a:cubicBezTo>
                  <a:cubicBezTo>
                    <a:pt x="18" y="1"/>
                    <a:pt x="19" y="1"/>
                    <a:pt x="19" y="1"/>
                  </a:cubicBezTo>
                  <a:cubicBezTo>
                    <a:pt x="20" y="1"/>
                    <a:pt x="21" y="2"/>
                    <a:pt x="22" y="5"/>
                  </a:cubicBezTo>
                  <a:cubicBezTo>
                    <a:pt x="31" y="28"/>
                    <a:pt x="31" y="28"/>
                    <a:pt x="31" y="28"/>
                  </a:cubicBezTo>
                  <a:cubicBezTo>
                    <a:pt x="31" y="29"/>
                    <a:pt x="31" y="29"/>
                    <a:pt x="31" y="29"/>
                  </a:cubicBezTo>
                  <a:cubicBezTo>
                    <a:pt x="31" y="30"/>
                    <a:pt x="32" y="30"/>
                    <a:pt x="32" y="31"/>
                  </a:cubicBezTo>
                  <a:cubicBezTo>
                    <a:pt x="32" y="31"/>
                    <a:pt x="32" y="31"/>
                    <a:pt x="32" y="31"/>
                  </a:cubicBezTo>
                  <a:cubicBezTo>
                    <a:pt x="32" y="31"/>
                    <a:pt x="32" y="31"/>
                    <a:pt x="32" y="31"/>
                  </a:cubicBezTo>
                  <a:cubicBezTo>
                    <a:pt x="32" y="32"/>
                    <a:pt x="32" y="33"/>
                    <a:pt x="32" y="33"/>
                  </a:cubicBezTo>
                  <a:cubicBezTo>
                    <a:pt x="31" y="34"/>
                    <a:pt x="31" y="35"/>
                    <a:pt x="29" y="35"/>
                  </a:cubicBezTo>
                  <a:cubicBezTo>
                    <a:pt x="27" y="36"/>
                    <a:pt x="25" y="37"/>
                    <a:pt x="23" y="38"/>
                  </a:cubicBezTo>
                  <a:cubicBezTo>
                    <a:pt x="21" y="39"/>
                    <a:pt x="18" y="40"/>
                    <a:pt x="15" y="41"/>
                  </a:cubicBezTo>
                  <a:cubicBezTo>
                    <a:pt x="15" y="41"/>
                    <a:pt x="15" y="41"/>
                    <a:pt x="15" y="41"/>
                  </a:cubicBezTo>
                  <a:moveTo>
                    <a:pt x="19" y="0"/>
                  </a:moveTo>
                  <a:cubicBezTo>
                    <a:pt x="18" y="0"/>
                    <a:pt x="18" y="1"/>
                    <a:pt x="17" y="1"/>
                  </a:cubicBezTo>
                  <a:cubicBezTo>
                    <a:pt x="4" y="6"/>
                    <a:pt x="4" y="6"/>
                    <a:pt x="4" y="6"/>
                  </a:cubicBezTo>
                  <a:cubicBezTo>
                    <a:pt x="2" y="7"/>
                    <a:pt x="1" y="7"/>
                    <a:pt x="1" y="8"/>
                  </a:cubicBezTo>
                  <a:cubicBezTo>
                    <a:pt x="0" y="10"/>
                    <a:pt x="1" y="12"/>
                    <a:pt x="2" y="14"/>
                  </a:cubicBezTo>
                  <a:cubicBezTo>
                    <a:pt x="10" y="36"/>
                    <a:pt x="10" y="36"/>
                    <a:pt x="10" y="36"/>
                  </a:cubicBezTo>
                  <a:cubicBezTo>
                    <a:pt x="11" y="37"/>
                    <a:pt x="11" y="37"/>
                    <a:pt x="11" y="37"/>
                  </a:cubicBezTo>
                  <a:cubicBezTo>
                    <a:pt x="11" y="38"/>
                    <a:pt x="11" y="39"/>
                    <a:pt x="12" y="39"/>
                  </a:cubicBezTo>
                  <a:cubicBezTo>
                    <a:pt x="12" y="41"/>
                    <a:pt x="13" y="42"/>
                    <a:pt x="14" y="43"/>
                  </a:cubicBezTo>
                  <a:cubicBezTo>
                    <a:pt x="14" y="43"/>
                    <a:pt x="14" y="43"/>
                    <a:pt x="15" y="43"/>
                  </a:cubicBezTo>
                  <a:cubicBezTo>
                    <a:pt x="15" y="43"/>
                    <a:pt x="15" y="43"/>
                    <a:pt x="15" y="43"/>
                  </a:cubicBezTo>
                  <a:cubicBezTo>
                    <a:pt x="15" y="43"/>
                    <a:pt x="15" y="43"/>
                    <a:pt x="15" y="43"/>
                  </a:cubicBezTo>
                  <a:cubicBezTo>
                    <a:pt x="15" y="43"/>
                    <a:pt x="15" y="43"/>
                    <a:pt x="15" y="43"/>
                  </a:cubicBezTo>
                  <a:cubicBezTo>
                    <a:pt x="16" y="43"/>
                    <a:pt x="17" y="43"/>
                    <a:pt x="17" y="43"/>
                  </a:cubicBezTo>
                  <a:cubicBezTo>
                    <a:pt x="21" y="42"/>
                    <a:pt x="25" y="40"/>
                    <a:pt x="31" y="37"/>
                  </a:cubicBezTo>
                  <a:cubicBezTo>
                    <a:pt x="32" y="37"/>
                    <a:pt x="33" y="36"/>
                    <a:pt x="33" y="35"/>
                  </a:cubicBezTo>
                  <a:cubicBezTo>
                    <a:pt x="34" y="34"/>
                    <a:pt x="33" y="33"/>
                    <a:pt x="33" y="32"/>
                  </a:cubicBezTo>
                  <a:cubicBezTo>
                    <a:pt x="33" y="31"/>
                    <a:pt x="33" y="31"/>
                    <a:pt x="33" y="31"/>
                  </a:cubicBezTo>
                  <a:cubicBezTo>
                    <a:pt x="32" y="30"/>
                    <a:pt x="32" y="29"/>
                    <a:pt x="32" y="28"/>
                  </a:cubicBezTo>
                  <a:cubicBezTo>
                    <a:pt x="23" y="5"/>
                    <a:pt x="23" y="5"/>
                    <a:pt x="23" y="5"/>
                  </a:cubicBezTo>
                  <a:cubicBezTo>
                    <a:pt x="22" y="2"/>
                    <a:pt x="21" y="0"/>
                    <a:pt x="1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4" name="Freeform 170"/>
            <p:cNvSpPr>
              <a:spLocks noEditPoints="1"/>
            </p:cNvSpPr>
            <p:nvPr/>
          </p:nvSpPr>
          <p:spPr bwMode="auto">
            <a:xfrm>
              <a:off x="3411" y="2232"/>
              <a:ext cx="23" cy="33"/>
            </a:xfrm>
            <a:custGeom>
              <a:avLst/>
              <a:gdLst>
                <a:gd name="T0" fmla="*/ 7 w 10"/>
                <a:gd name="T1" fmla="*/ 11 h 14"/>
                <a:gd name="T2" fmla="*/ 6 w 10"/>
                <a:gd name="T3" fmla="*/ 8 h 14"/>
                <a:gd name="T4" fmla="*/ 7 w 10"/>
                <a:gd name="T5" fmla="*/ 9 h 14"/>
                <a:gd name="T6" fmla="*/ 8 w 10"/>
                <a:gd name="T7" fmla="*/ 10 h 14"/>
                <a:gd name="T8" fmla="*/ 8 w 10"/>
                <a:gd name="T9" fmla="*/ 11 h 14"/>
                <a:gd name="T10" fmla="*/ 7 w 10"/>
                <a:gd name="T11" fmla="*/ 11 h 14"/>
                <a:gd name="T12" fmla="*/ 4 w 10"/>
                <a:gd name="T13" fmla="*/ 6 h 14"/>
                <a:gd name="T14" fmla="*/ 3 w 10"/>
                <a:gd name="T15" fmla="*/ 6 h 14"/>
                <a:gd name="T16" fmla="*/ 2 w 10"/>
                <a:gd name="T17" fmla="*/ 5 h 14"/>
                <a:gd name="T18" fmla="*/ 3 w 10"/>
                <a:gd name="T19" fmla="*/ 3 h 14"/>
                <a:gd name="T20" fmla="*/ 4 w 10"/>
                <a:gd name="T21" fmla="*/ 6 h 14"/>
                <a:gd name="T22" fmla="*/ 3 w 10"/>
                <a:gd name="T23" fmla="*/ 0 h 14"/>
                <a:gd name="T24" fmla="*/ 2 w 10"/>
                <a:gd name="T25" fmla="*/ 1 h 14"/>
                <a:gd name="T26" fmla="*/ 2 w 10"/>
                <a:gd name="T27" fmla="*/ 2 h 14"/>
                <a:gd name="T28" fmla="*/ 1 w 10"/>
                <a:gd name="T29" fmla="*/ 4 h 14"/>
                <a:gd name="T30" fmla="*/ 4 w 10"/>
                <a:gd name="T31" fmla="*/ 8 h 14"/>
                <a:gd name="T32" fmla="*/ 6 w 10"/>
                <a:gd name="T33" fmla="*/ 11 h 14"/>
                <a:gd name="T34" fmla="*/ 5 w 10"/>
                <a:gd name="T35" fmla="*/ 12 h 14"/>
                <a:gd name="T36" fmla="*/ 2 w 10"/>
                <a:gd name="T37" fmla="*/ 11 h 14"/>
                <a:gd name="T38" fmla="*/ 2 w 10"/>
                <a:gd name="T39" fmla="*/ 13 h 14"/>
                <a:gd name="T40" fmla="*/ 4 w 10"/>
                <a:gd name="T41" fmla="*/ 13 h 14"/>
                <a:gd name="T42" fmla="*/ 6 w 10"/>
                <a:gd name="T43" fmla="*/ 13 h 14"/>
                <a:gd name="T44" fmla="*/ 7 w 10"/>
                <a:gd name="T45" fmla="*/ 14 h 14"/>
                <a:gd name="T46" fmla="*/ 8 w 10"/>
                <a:gd name="T47" fmla="*/ 14 h 14"/>
                <a:gd name="T48" fmla="*/ 8 w 10"/>
                <a:gd name="T49" fmla="*/ 13 h 14"/>
                <a:gd name="T50" fmla="*/ 8 w 10"/>
                <a:gd name="T51" fmla="*/ 12 h 14"/>
                <a:gd name="T52" fmla="*/ 10 w 10"/>
                <a:gd name="T53" fmla="*/ 10 h 14"/>
                <a:gd name="T54" fmla="*/ 10 w 10"/>
                <a:gd name="T55" fmla="*/ 8 h 14"/>
                <a:gd name="T56" fmla="*/ 8 w 10"/>
                <a:gd name="T57" fmla="*/ 7 h 14"/>
                <a:gd name="T58" fmla="*/ 6 w 10"/>
                <a:gd name="T59" fmla="*/ 6 h 14"/>
                <a:gd name="T60" fmla="*/ 5 w 10"/>
                <a:gd name="T61" fmla="*/ 6 h 14"/>
                <a:gd name="T62" fmla="*/ 4 w 10"/>
                <a:gd name="T63" fmla="*/ 3 h 14"/>
                <a:gd name="T64" fmla="*/ 4 w 10"/>
                <a:gd name="T65" fmla="*/ 3 h 14"/>
                <a:gd name="T66" fmla="*/ 7 w 10"/>
                <a:gd name="T67" fmla="*/ 4 h 14"/>
                <a:gd name="T68" fmla="*/ 7 w 10"/>
                <a:gd name="T69" fmla="*/ 4 h 14"/>
                <a:gd name="T70" fmla="*/ 7 w 10"/>
                <a:gd name="T71" fmla="*/ 3 h 14"/>
                <a:gd name="T72" fmla="*/ 8 w 10"/>
                <a:gd name="T73" fmla="*/ 2 h 14"/>
                <a:gd name="T74" fmla="*/ 8 w 10"/>
                <a:gd name="T75" fmla="*/ 2 h 14"/>
                <a:gd name="T76" fmla="*/ 5 w 10"/>
                <a:gd name="T77" fmla="*/ 1 h 14"/>
                <a:gd name="T78" fmla="*/ 4 w 10"/>
                <a:gd name="T79" fmla="*/ 1 h 14"/>
                <a:gd name="T80" fmla="*/ 3 w 10"/>
                <a:gd name="T8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 h="14">
                  <a:moveTo>
                    <a:pt x="7" y="11"/>
                  </a:moveTo>
                  <a:cubicBezTo>
                    <a:pt x="7" y="10"/>
                    <a:pt x="6" y="9"/>
                    <a:pt x="6" y="8"/>
                  </a:cubicBezTo>
                  <a:cubicBezTo>
                    <a:pt x="7" y="8"/>
                    <a:pt x="7" y="8"/>
                    <a:pt x="7" y="9"/>
                  </a:cubicBezTo>
                  <a:cubicBezTo>
                    <a:pt x="8" y="9"/>
                    <a:pt x="8" y="9"/>
                    <a:pt x="8" y="10"/>
                  </a:cubicBezTo>
                  <a:cubicBezTo>
                    <a:pt x="8" y="10"/>
                    <a:pt x="8" y="11"/>
                    <a:pt x="8" y="11"/>
                  </a:cubicBezTo>
                  <a:cubicBezTo>
                    <a:pt x="7" y="11"/>
                    <a:pt x="7" y="11"/>
                    <a:pt x="7" y="11"/>
                  </a:cubicBezTo>
                  <a:moveTo>
                    <a:pt x="4" y="6"/>
                  </a:moveTo>
                  <a:cubicBezTo>
                    <a:pt x="3" y="6"/>
                    <a:pt x="3" y="6"/>
                    <a:pt x="3" y="6"/>
                  </a:cubicBezTo>
                  <a:cubicBezTo>
                    <a:pt x="3" y="6"/>
                    <a:pt x="2" y="6"/>
                    <a:pt x="2" y="5"/>
                  </a:cubicBezTo>
                  <a:cubicBezTo>
                    <a:pt x="2" y="4"/>
                    <a:pt x="2" y="4"/>
                    <a:pt x="3" y="3"/>
                  </a:cubicBezTo>
                  <a:cubicBezTo>
                    <a:pt x="3" y="4"/>
                    <a:pt x="3" y="5"/>
                    <a:pt x="4" y="6"/>
                  </a:cubicBezTo>
                  <a:moveTo>
                    <a:pt x="3" y="0"/>
                  </a:moveTo>
                  <a:cubicBezTo>
                    <a:pt x="3" y="0"/>
                    <a:pt x="2" y="0"/>
                    <a:pt x="2" y="1"/>
                  </a:cubicBezTo>
                  <a:cubicBezTo>
                    <a:pt x="2" y="1"/>
                    <a:pt x="2" y="2"/>
                    <a:pt x="2" y="2"/>
                  </a:cubicBezTo>
                  <a:cubicBezTo>
                    <a:pt x="2" y="3"/>
                    <a:pt x="1" y="3"/>
                    <a:pt x="1" y="4"/>
                  </a:cubicBezTo>
                  <a:cubicBezTo>
                    <a:pt x="0" y="5"/>
                    <a:pt x="0" y="8"/>
                    <a:pt x="4" y="8"/>
                  </a:cubicBezTo>
                  <a:cubicBezTo>
                    <a:pt x="5" y="9"/>
                    <a:pt x="5" y="10"/>
                    <a:pt x="6" y="11"/>
                  </a:cubicBezTo>
                  <a:cubicBezTo>
                    <a:pt x="6" y="12"/>
                    <a:pt x="5" y="12"/>
                    <a:pt x="5" y="12"/>
                  </a:cubicBezTo>
                  <a:cubicBezTo>
                    <a:pt x="4" y="12"/>
                    <a:pt x="3" y="11"/>
                    <a:pt x="2" y="11"/>
                  </a:cubicBezTo>
                  <a:cubicBezTo>
                    <a:pt x="2" y="12"/>
                    <a:pt x="2" y="12"/>
                    <a:pt x="2" y="13"/>
                  </a:cubicBezTo>
                  <a:cubicBezTo>
                    <a:pt x="2" y="13"/>
                    <a:pt x="3" y="13"/>
                    <a:pt x="4" y="13"/>
                  </a:cubicBezTo>
                  <a:cubicBezTo>
                    <a:pt x="5" y="13"/>
                    <a:pt x="6" y="13"/>
                    <a:pt x="6" y="13"/>
                  </a:cubicBezTo>
                  <a:cubicBezTo>
                    <a:pt x="6" y="13"/>
                    <a:pt x="7" y="14"/>
                    <a:pt x="7" y="14"/>
                  </a:cubicBezTo>
                  <a:cubicBezTo>
                    <a:pt x="7" y="14"/>
                    <a:pt x="8" y="14"/>
                    <a:pt x="8" y="14"/>
                  </a:cubicBezTo>
                  <a:cubicBezTo>
                    <a:pt x="8" y="13"/>
                    <a:pt x="8" y="13"/>
                    <a:pt x="8" y="13"/>
                  </a:cubicBezTo>
                  <a:cubicBezTo>
                    <a:pt x="8" y="12"/>
                    <a:pt x="8" y="12"/>
                    <a:pt x="8" y="12"/>
                  </a:cubicBezTo>
                  <a:cubicBezTo>
                    <a:pt x="9" y="12"/>
                    <a:pt x="10" y="11"/>
                    <a:pt x="10" y="10"/>
                  </a:cubicBezTo>
                  <a:cubicBezTo>
                    <a:pt x="10" y="10"/>
                    <a:pt x="10" y="9"/>
                    <a:pt x="10" y="8"/>
                  </a:cubicBezTo>
                  <a:cubicBezTo>
                    <a:pt x="9" y="8"/>
                    <a:pt x="9" y="7"/>
                    <a:pt x="8" y="7"/>
                  </a:cubicBezTo>
                  <a:cubicBezTo>
                    <a:pt x="7" y="7"/>
                    <a:pt x="7" y="6"/>
                    <a:pt x="6" y="6"/>
                  </a:cubicBezTo>
                  <a:cubicBezTo>
                    <a:pt x="5" y="6"/>
                    <a:pt x="5" y="6"/>
                    <a:pt x="5" y="6"/>
                  </a:cubicBezTo>
                  <a:cubicBezTo>
                    <a:pt x="5" y="5"/>
                    <a:pt x="5" y="4"/>
                    <a:pt x="4" y="3"/>
                  </a:cubicBezTo>
                  <a:cubicBezTo>
                    <a:pt x="4" y="3"/>
                    <a:pt x="4" y="3"/>
                    <a:pt x="4" y="3"/>
                  </a:cubicBezTo>
                  <a:cubicBezTo>
                    <a:pt x="5" y="3"/>
                    <a:pt x="6" y="3"/>
                    <a:pt x="7" y="4"/>
                  </a:cubicBezTo>
                  <a:cubicBezTo>
                    <a:pt x="7" y="4"/>
                    <a:pt x="7" y="4"/>
                    <a:pt x="7" y="4"/>
                  </a:cubicBezTo>
                  <a:cubicBezTo>
                    <a:pt x="7" y="3"/>
                    <a:pt x="7" y="3"/>
                    <a:pt x="7" y="3"/>
                  </a:cubicBezTo>
                  <a:cubicBezTo>
                    <a:pt x="8" y="2"/>
                    <a:pt x="8" y="2"/>
                    <a:pt x="8" y="2"/>
                  </a:cubicBezTo>
                  <a:cubicBezTo>
                    <a:pt x="8" y="2"/>
                    <a:pt x="8" y="2"/>
                    <a:pt x="8" y="2"/>
                  </a:cubicBezTo>
                  <a:cubicBezTo>
                    <a:pt x="7" y="1"/>
                    <a:pt x="6" y="1"/>
                    <a:pt x="5" y="1"/>
                  </a:cubicBezTo>
                  <a:cubicBezTo>
                    <a:pt x="4" y="1"/>
                    <a:pt x="4" y="1"/>
                    <a:pt x="4" y="1"/>
                  </a:cubicBezTo>
                  <a:cubicBezTo>
                    <a:pt x="4" y="1"/>
                    <a:pt x="3" y="1"/>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5" name="Freeform 171"/>
            <p:cNvSpPr>
              <a:spLocks noEditPoints="1"/>
            </p:cNvSpPr>
            <p:nvPr/>
          </p:nvSpPr>
          <p:spPr bwMode="auto">
            <a:xfrm>
              <a:off x="4127" y="2201"/>
              <a:ext cx="19" cy="12"/>
            </a:xfrm>
            <a:custGeom>
              <a:avLst/>
              <a:gdLst>
                <a:gd name="T0" fmla="*/ 3 w 8"/>
                <a:gd name="T1" fmla="*/ 4 h 5"/>
                <a:gd name="T2" fmla="*/ 2 w 8"/>
                <a:gd name="T3" fmla="*/ 3 h 5"/>
                <a:gd name="T4" fmla="*/ 3 w 8"/>
                <a:gd name="T5" fmla="*/ 3 h 5"/>
                <a:gd name="T6" fmla="*/ 4 w 8"/>
                <a:gd name="T7" fmla="*/ 4 h 5"/>
                <a:gd name="T8" fmla="*/ 5 w 8"/>
                <a:gd name="T9" fmla="*/ 4 h 5"/>
                <a:gd name="T10" fmla="*/ 5 w 8"/>
                <a:gd name="T11" fmla="*/ 4 h 5"/>
                <a:gd name="T12" fmla="*/ 6 w 8"/>
                <a:gd name="T13" fmla="*/ 3 h 5"/>
                <a:gd name="T14" fmla="*/ 5 w 8"/>
                <a:gd name="T15" fmla="*/ 4 h 5"/>
                <a:gd name="T16" fmla="*/ 7 w 8"/>
                <a:gd name="T17" fmla="*/ 2 h 5"/>
                <a:gd name="T18" fmla="*/ 7 w 8"/>
                <a:gd name="T19" fmla="*/ 4 h 5"/>
                <a:gd name="T20" fmla="*/ 6 w 8"/>
                <a:gd name="T21" fmla="*/ 4 h 5"/>
                <a:gd name="T22" fmla="*/ 7 w 8"/>
                <a:gd name="T23" fmla="*/ 2 h 5"/>
                <a:gd name="T24" fmla="*/ 8 w 8"/>
                <a:gd name="T25" fmla="*/ 3 h 5"/>
                <a:gd name="T26" fmla="*/ 7 w 8"/>
                <a:gd name="T27" fmla="*/ 0 h 5"/>
                <a:gd name="T28" fmla="*/ 7 w 8"/>
                <a:gd name="T29" fmla="*/ 0 h 5"/>
                <a:gd name="T30" fmla="*/ 6 w 8"/>
                <a:gd name="T31" fmla="*/ 2 h 5"/>
                <a:gd name="T32" fmla="*/ 4 w 8"/>
                <a:gd name="T33" fmla="*/ 3 h 5"/>
                <a:gd name="T34" fmla="*/ 2 w 8"/>
                <a:gd name="T35" fmla="*/ 2 h 5"/>
                <a:gd name="T36" fmla="*/ 1 w 8"/>
                <a:gd name="T37" fmla="*/ 2 h 5"/>
                <a:gd name="T38" fmla="*/ 1 w 8"/>
                <a:gd name="T39" fmla="*/ 3 h 5"/>
                <a:gd name="T40" fmla="*/ 1 w 8"/>
                <a:gd name="T41" fmla="*/ 4 h 5"/>
                <a:gd name="T42" fmla="*/ 1 w 8"/>
                <a:gd name="T43" fmla="*/ 4 h 5"/>
                <a:gd name="T44" fmla="*/ 1 w 8"/>
                <a:gd name="T45" fmla="*/ 4 h 5"/>
                <a:gd name="T46" fmla="*/ 1 w 8"/>
                <a:gd name="T47" fmla="*/ 4 h 5"/>
                <a:gd name="T48" fmla="*/ 2 w 8"/>
                <a:gd name="T49" fmla="*/ 3 h 5"/>
                <a:gd name="T50" fmla="*/ 3 w 8"/>
                <a:gd name="T51" fmla="*/ 4 h 5"/>
                <a:gd name="T52" fmla="*/ 5 w 8"/>
                <a:gd name="T53" fmla="*/ 4 h 5"/>
                <a:gd name="T54" fmla="*/ 5 w 8"/>
                <a:gd name="T55" fmla="*/ 4 h 5"/>
                <a:gd name="T56" fmla="*/ 6 w 8"/>
                <a:gd name="T57" fmla="*/ 4 h 5"/>
                <a:gd name="T58" fmla="*/ 6 w 8"/>
                <a:gd name="T59" fmla="*/ 4 h 5"/>
                <a:gd name="T60" fmla="*/ 6 w 8"/>
                <a:gd name="T61" fmla="*/ 4 h 5"/>
                <a:gd name="T62" fmla="*/ 7 w 8"/>
                <a:gd name="T63" fmla="*/ 4 h 5"/>
                <a:gd name="T64" fmla="*/ 7 w 8"/>
                <a:gd name="T65" fmla="*/ 4 h 5"/>
                <a:gd name="T66" fmla="*/ 7 w 8"/>
                <a:gd name="T67" fmla="*/ 4 h 5"/>
                <a:gd name="T68" fmla="*/ 8 w 8"/>
                <a:gd name="T69" fmla="*/ 3 h 5"/>
                <a:gd name="T70" fmla="*/ 8 w 8"/>
                <a:gd name="T71" fmla="*/ 3 h 5"/>
                <a:gd name="T72" fmla="*/ 8 w 8"/>
                <a:gd name="T7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 h="5">
                  <a:moveTo>
                    <a:pt x="5" y="4"/>
                  </a:moveTo>
                  <a:cubicBezTo>
                    <a:pt x="4" y="4"/>
                    <a:pt x="4" y="4"/>
                    <a:pt x="3" y="4"/>
                  </a:cubicBezTo>
                  <a:cubicBezTo>
                    <a:pt x="3" y="3"/>
                    <a:pt x="3" y="3"/>
                    <a:pt x="3" y="3"/>
                  </a:cubicBezTo>
                  <a:cubicBezTo>
                    <a:pt x="2" y="3"/>
                    <a:pt x="2" y="3"/>
                    <a:pt x="2" y="3"/>
                  </a:cubicBezTo>
                  <a:cubicBezTo>
                    <a:pt x="2" y="3"/>
                    <a:pt x="2" y="3"/>
                    <a:pt x="2" y="3"/>
                  </a:cubicBezTo>
                  <a:cubicBezTo>
                    <a:pt x="3" y="3"/>
                    <a:pt x="3" y="3"/>
                    <a:pt x="3" y="3"/>
                  </a:cubicBezTo>
                  <a:cubicBezTo>
                    <a:pt x="4" y="3"/>
                    <a:pt x="4" y="3"/>
                    <a:pt x="4" y="3"/>
                  </a:cubicBezTo>
                  <a:cubicBezTo>
                    <a:pt x="4" y="4"/>
                    <a:pt x="4" y="4"/>
                    <a:pt x="4" y="4"/>
                  </a:cubicBezTo>
                  <a:cubicBezTo>
                    <a:pt x="5" y="4"/>
                    <a:pt x="5" y="3"/>
                    <a:pt x="5" y="3"/>
                  </a:cubicBezTo>
                  <a:cubicBezTo>
                    <a:pt x="5" y="4"/>
                    <a:pt x="5" y="4"/>
                    <a:pt x="5" y="4"/>
                  </a:cubicBezTo>
                  <a:cubicBezTo>
                    <a:pt x="5" y="4"/>
                    <a:pt x="5" y="4"/>
                    <a:pt x="5" y="4"/>
                  </a:cubicBezTo>
                  <a:moveTo>
                    <a:pt x="5" y="4"/>
                  </a:moveTo>
                  <a:cubicBezTo>
                    <a:pt x="6" y="3"/>
                    <a:pt x="6" y="3"/>
                    <a:pt x="6" y="3"/>
                  </a:cubicBezTo>
                  <a:cubicBezTo>
                    <a:pt x="6" y="3"/>
                    <a:pt x="6" y="3"/>
                    <a:pt x="6" y="3"/>
                  </a:cubicBezTo>
                  <a:cubicBezTo>
                    <a:pt x="6" y="4"/>
                    <a:pt x="6" y="4"/>
                    <a:pt x="6" y="4"/>
                  </a:cubicBezTo>
                  <a:cubicBezTo>
                    <a:pt x="5" y="4"/>
                    <a:pt x="5" y="4"/>
                    <a:pt x="5" y="4"/>
                  </a:cubicBezTo>
                  <a:moveTo>
                    <a:pt x="6" y="4"/>
                  </a:moveTo>
                  <a:cubicBezTo>
                    <a:pt x="7" y="2"/>
                    <a:pt x="7" y="2"/>
                    <a:pt x="7" y="2"/>
                  </a:cubicBezTo>
                  <a:cubicBezTo>
                    <a:pt x="7" y="2"/>
                    <a:pt x="7" y="2"/>
                    <a:pt x="7" y="2"/>
                  </a:cubicBezTo>
                  <a:cubicBezTo>
                    <a:pt x="7" y="4"/>
                    <a:pt x="7" y="4"/>
                    <a:pt x="7" y="4"/>
                  </a:cubicBezTo>
                  <a:cubicBezTo>
                    <a:pt x="7" y="4"/>
                    <a:pt x="7" y="4"/>
                    <a:pt x="7" y="4"/>
                  </a:cubicBezTo>
                  <a:cubicBezTo>
                    <a:pt x="6" y="4"/>
                    <a:pt x="6" y="4"/>
                    <a:pt x="6" y="4"/>
                  </a:cubicBezTo>
                  <a:moveTo>
                    <a:pt x="7" y="3"/>
                  </a:moveTo>
                  <a:cubicBezTo>
                    <a:pt x="7" y="2"/>
                    <a:pt x="7" y="2"/>
                    <a:pt x="7" y="2"/>
                  </a:cubicBezTo>
                  <a:cubicBezTo>
                    <a:pt x="7" y="1"/>
                    <a:pt x="7" y="1"/>
                    <a:pt x="7" y="0"/>
                  </a:cubicBezTo>
                  <a:cubicBezTo>
                    <a:pt x="8" y="1"/>
                    <a:pt x="8" y="2"/>
                    <a:pt x="8" y="3"/>
                  </a:cubicBezTo>
                  <a:cubicBezTo>
                    <a:pt x="7" y="3"/>
                    <a:pt x="7" y="3"/>
                    <a:pt x="7" y="3"/>
                  </a:cubicBezTo>
                  <a:moveTo>
                    <a:pt x="7" y="0"/>
                  </a:moveTo>
                  <a:cubicBezTo>
                    <a:pt x="7" y="0"/>
                    <a:pt x="7" y="0"/>
                    <a:pt x="7" y="0"/>
                  </a:cubicBezTo>
                  <a:cubicBezTo>
                    <a:pt x="7" y="0"/>
                    <a:pt x="7" y="0"/>
                    <a:pt x="7" y="0"/>
                  </a:cubicBezTo>
                  <a:cubicBezTo>
                    <a:pt x="7" y="0"/>
                    <a:pt x="7" y="0"/>
                    <a:pt x="7" y="0"/>
                  </a:cubicBezTo>
                  <a:cubicBezTo>
                    <a:pt x="7" y="1"/>
                    <a:pt x="6" y="2"/>
                    <a:pt x="6" y="2"/>
                  </a:cubicBezTo>
                  <a:cubicBezTo>
                    <a:pt x="5" y="3"/>
                    <a:pt x="5" y="3"/>
                    <a:pt x="4" y="3"/>
                  </a:cubicBezTo>
                  <a:cubicBezTo>
                    <a:pt x="4" y="3"/>
                    <a:pt x="4" y="3"/>
                    <a:pt x="4" y="3"/>
                  </a:cubicBezTo>
                  <a:cubicBezTo>
                    <a:pt x="3" y="2"/>
                    <a:pt x="3" y="2"/>
                    <a:pt x="3" y="2"/>
                  </a:cubicBezTo>
                  <a:cubicBezTo>
                    <a:pt x="3" y="2"/>
                    <a:pt x="3" y="2"/>
                    <a:pt x="2" y="2"/>
                  </a:cubicBezTo>
                  <a:cubicBezTo>
                    <a:pt x="2" y="2"/>
                    <a:pt x="2" y="2"/>
                    <a:pt x="2" y="2"/>
                  </a:cubicBezTo>
                  <a:cubicBezTo>
                    <a:pt x="2" y="2"/>
                    <a:pt x="2" y="2"/>
                    <a:pt x="1" y="2"/>
                  </a:cubicBezTo>
                  <a:cubicBezTo>
                    <a:pt x="1" y="3"/>
                    <a:pt x="1" y="3"/>
                    <a:pt x="1" y="3"/>
                  </a:cubicBezTo>
                  <a:cubicBezTo>
                    <a:pt x="1" y="3"/>
                    <a:pt x="1" y="3"/>
                    <a:pt x="1" y="3"/>
                  </a:cubicBezTo>
                  <a:cubicBezTo>
                    <a:pt x="0" y="3"/>
                    <a:pt x="0" y="3"/>
                    <a:pt x="0" y="3"/>
                  </a:cubicBezTo>
                  <a:cubicBezTo>
                    <a:pt x="1" y="4"/>
                    <a:pt x="1" y="4"/>
                    <a:pt x="1" y="4"/>
                  </a:cubicBezTo>
                  <a:cubicBezTo>
                    <a:pt x="1" y="4"/>
                    <a:pt x="1" y="4"/>
                    <a:pt x="1" y="4"/>
                  </a:cubicBezTo>
                  <a:cubicBezTo>
                    <a:pt x="1" y="4"/>
                    <a:pt x="1" y="4"/>
                    <a:pt x="1" y="4"/>
                  </a:cubicBezTo>
                  <a:cubicBezTo>
                    <a:pt x="0" y="4"/>
                    <a:pt x="0" y="4"/>
                    <a:pt x="0" y="4"/>
                  </a:cubicBezTo>
                  <a:cubicBezTo>
                    <a:pt x="1" y="4"/>
                    <a:pt x="1" y="4"/>
                    <a:pt x="1" y="4"/>
                  </a:cubicBezTo>
                  <a:cubicBezTo>
                    <a:pt x="1" y="4"/>
                    <a:pt x="1" y="4"/>
                    <a:pt x="1" y="4"/>
                  </a:cubicBezTo>
                  <a:cubicBezTo>
                    <a:pt x="1" y="4"/>
                    <a:pt x="1" y="4"/>
                    <a:pt x="1" y="4"/>
                  </a:cubicBezTo>
                  <a:cubicBezTo>
                    <a:pt x="2" y="4"/>
                    <a:pt x="2" y="4"/>
                    <a:pt x="2" y="4"/>
                  </a:cubicBezTo>
                  <a:cubicBezTo>
                    <a:pt x="2" y="3"/>
                    <a:pt x="2" y="3"/>
                    <a:pt x="2" y="3"/>
                  </a:cubicBezTo>
                  <a:cubicBezTo>
                    <a:pt x="3" y="4"/>
                    <a:pt x="3" y="4"/>
                    <a:pt x="3" y="4"/>
                  </a:cubicBezTo>
                  <a:cubicBezTo>
                    <a:pt x="3" y="4"/>
                    <a:pt x="3" y="4"/>
                    <a:pt x="3" y="4"/>
                  </a:cubicBezTo>
                  <a:cubicBezTo>
                    <a:pt x="4" y="4"/>
                    <a:pt x="4" y="4"/>
                    <a:pt x="5" y="4"/>
                  </a:cubicBezTo>
                  <a:cubicBezTo>
                    <a:pt x="5" y="4"/>
                    <a:pt x="5" y="4"/>
                    <a:pt x="5" y="4"/>
                  </a:cubicBezTo>
                  <a:cubicBezTo>
                    <a:pt x="5" y="5"/>
                    <a:pt x="5" y="5"/>
                    <a:pt x="5" y="5"/>
                  </a:cubicBezTo>
                  <a:cubicBezTo>
                    <a:pt x="5" y="4"/>
                    <a:pt x="5" y="4"/>
                    <a:pt x="5" y="4"/>
                  </a:cubicBezTo>
                  <a:cubicBezTo>
                    <a:pt x="5" y="4"/>
                    <a:pt x="5" y="4"/>
                    <a:pt x="5"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8" y="3"/>
                    <a:pt x="8" y="3"/>
                    <a:pt x="8" y="3"/>
                  </a:cubicBezTo>
                  <a:cubicBezTo>
                    <a:pt x="8" y="3"/>
                    <a:pt x="8" y="3"/>
                    <a:pt x="8" y="3"/>
                  </a:cubicBezTo>
                  <a:cubicBezTo>
                    <a:pt x="8" y="3"/>
                    <a:pt x="8" y="3"/>
                    <a:pt x="8" y="3"/>
                  </a:cubicBezTo>
                  <a:cubicBezTo>
                    <a:pt x="8" y="3"/>
                    <a:pt x="8" y="3"/>
                    <a:pt x="8" y="3"/>
                  </a:cubicBezTo>
                  <a:cubicBezTo>
                    <a:pt x="8" y="3"/>
                    <a:pt x="8" y="3"/>
                    <a:pt x="8" y="3"/>
                  </a:cubicBezTo>
                  <a:cubicBezTo>
                    <a:pt x="8" y="2"/>
                    <a:pt x="8" y="1"/>
                    <a:pt x="8"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6" name="Freeform 172"/>
            <p:cNvSpPr/>
            <p:nvPr/>
          </p:nvSpPr>
          <p:spPr bwMode="auto">
            <a:xfrm>
              <a:off x="4136" y="2210"/>
              <a:ext cx="0" cy="3"/>
            </a:xfrm>
            <a:custGeom>
              <a:avLst/>
              <a:gdLst>
                <a:gd name="T0" fmla="*/ 0 h 3"/>
                <a:gd name="T1" fmla="*/ 3 h 3"/>
                <a:gd name="T2" fmla="*/ 3 h 3"/>
                <a:gd name="T3" fmla="*/ 3 h 3"/>
                <a:gd name="T4" fmla="*/ 3 h 3"/>
                <a:gd name="T5" fmla="*/ 3 h 3"/>
                <a:gd name="T6" fmla="*/ 0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lnTo>
                    <a:pt x="0" y="3"/>
                  </a:lnTo>
                  <a:lnTo>
                    <a:pt x="0" y="3"/>
                  </a:lnTo>
                  <a:lnTo>
                    <a:pt x="0" y="3"/>
                  </a:lnTo>
                  <a:lnTo>
                    <a:pt x="0" y="3"/>
                  </a:lnTo>
                  <a:lnTo>
                    <a:pt x="0" y="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7" name="Freeform 173"/>
            <p:cNvSpPr/>
            <p:nvPr/>
          </p:nvSpPr>
          <p:spPr bwMode="auto">
            <a:xfrm>
              <a:off x="4136" y="2210"/>
              <a:ext cx="0" cy="3"/>
            </a:xfrm>
            <a:custGeom>
              <a:avLst/>
              <a:gdLst>
                <a:gd name="T0" fmla="*/ 0 h 3"/>
                <a:gd name="T1" fmla="*/ 3 h 3"/>
                <a:gd name="T2" fmla="*/ 3 h 3"/>
                <a:gd name="T3" fmla="*/ 3 h 3"/>
                <a:gd name="T4" fmla="*/ 3 h 3"/>
                <a:gd name="T5" fmla="*/ 3 h 3"/>
                <a:gd name="T6" fmla="*/ 0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lnTo>
                    <a:pt x="0" y="3"/>
                  </a:lnTo>
                  <a:lnTo>
                    <a:pt x="0" y="3"/>
                  </a:lnTo>
                  <a:lnTo>
                    <a:pt x="0" y="3"/>
                  </a:lnTo>
                  <a:lnTo>
                    <a:pt x="0" y="3"/>
                  </a:lnTo>
                  <a:lnTo>
                    <a:pt x="0" y="3"/>
                  </a:lnTo>
                  <a:lnTo>
                    <a:pt x="0" y="0"/>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8" name="Freeform 174"/>
            <p:cNvSpPr>
              <a:spLocks noEditPoints="1"/>
            </p:cNvSpPr>
            <p:nvPr/>
          </p:nvSpPr>
          <p:spPr bwMode="auto">
            <a:xfrm>
              <a:off x="4160" y="2201"/>
              <a:ext cx="19" cy="12"/>
            </a:xfrm>
            <a:custGeom>
              <a:avLst/>
              <a:gdLst>
                <a:gd name="T0" fmla="*/ 2 w 8"/>
                <a:gd name="T1" fmla="*/ 4 h 5"/>
                <a:gd name="T2" fmla="*/ 3 w 8"/>
                <a:gd name="T3" fmla="*/ 3 h 5"/>
                <a:gd name="T4" fmla="*/ 4 w 8"/>
                <a:gd name="T5" fmla="*/ 4 h 5"/>
                <a:gd name="T6" fmla="*/ 5 w 8"/>
                <a:gd name="T7" fmla="*/ 3 h 5"/>
                <a:gd name="T8" fmla="*/ 6 w 8"/>
                <a:gd name="T9" fmla="*/ 3 h 5"/>
                <a:gd name="T10" fmla="*/ 5 w 8"/>
                <a:gd name="T11" fmla="*/ 4 h 5"/>
                <a:gd name="T12" fmla="*/ 3 w 8"/>
                <a:gd name="T13" fmla="*/ 4 h 5"/>
                <a:gd name="T14" fmla="*/ 4 w 8"/>
                <a:gd name="T15" fmla="*/ 4 h 5"/>
                <a:gd name="T16" fmla="*/ 2 w 8"/>
                <a:gd name="T17" fmla="*/ 4 h 5"/>
                <a:gd name="T18" fmla="*/ 2 w 8"/>
                <a:gd name="T19" fmla="*/ 2 h 5"/>
                <a:gd name="T20" fmla="*/ 2 w 8"/>
                <a:gd name="T21" fmla="*/ 4 h 5"/>
                <a:gd name="T22" fmla="*/ 1 w 8"/>
                <a:gd name="T23" fmla="*/ 3 h 5"/>
                <a:gd name="T24" fmla="*/ 1 w 8"/>
                <a:gd name="T25" fmla="*/ 2 h 5"/>
                <a:gd name="T26" fmla="*/ 1 w 8"/>
                <a:gd name="T27" fmla="*/ 0 h 5"/>
                <a:gd name="T28" fmla="*/ 0 w 8"/>
                <a:gd name="T29" fmla="*/ 3 h 5"/>
                <a:gd name="T30" fmla="*/ 0 w 8"/>
                <a:gd name="T31" fmla="*/ 3 h 5"/>
                <a:gd name="T32" fmla="*/ 1 w 8"/>
                <a:gd name="T33" fmla="*/ 3 h 5"/>
                <a:gd name="T34" fmla="*/ 1 w 8"/>
                <a:gd name="T35" fmla="*/ 4 h 5"/>
                <a:gd name="T36" fmla="*/ 2 w 8"/>
                <a:gd name="T37" fmla="*/ 4 h 5"/>
                <a:gd name="T38" fmla="*/ 2 w 8"/>
                <a:gd name="T39" fmla="*/ 4 h 5"/>
                <a:gd name="T40" fmla="*/ 2 w 8"/>
                <a:gd name="T41" fmla="*/ 4 h 5"/>
                <a:gd name="T42" fmla="*/ 2 w 8"/>
                <a:gd name="T43" fmla="*/ 4 h 5"/>
                <a:gd name="T44" fmla="*/ 3 w 8"/>
                <a:gd name="T45" fmla="*/ 4 h 5"/>
                <a:gd name="T46" fmla="*/ 3 w 8"/>
                <a:gd name="T47" fmla="*/ 5 h 5"/>
                <a:gd name="T48" fmla="*/ 4 w 8"/>
                <a:gd name="T49" fmla="*/ 4 h 5"/>
                <a:gd name="T50" fmla="*/ 6 w 8"/>
                <a:gd name="T51" fmla="*/ 4 h 5"/>
                <a:gd name="T52" fmla="*/ 7 w 8"/>
                <a:gd name="T53" fmla="*/ 4 h 5"/>
                <a:gd name="T54" fmla="*/ 7 w 8"/>
                <a:gd name="T55" fmla="*/ 4 h 5"/>
                <a:gd name="T56" fmla="*/ 8 w 8"/>
                <a:gd name="T57" fmla="*/ 4 h 5"/>
                <a:gd name="T58" fmla="*/ 8 w 8"/>
                <a:gd name="T59" fmla="*/ 4 h 5"/>
                <a:gd name="T60" fmla="*/ 8 w 8"/>
                <a:gd name="T61" fmla="*/ 3 h 5"/>
                <a:gd name="T62" fmla="*/ 7 w 8"/>
                <a:gd name="T63" fmla="*/ 3 h 5"/>
                <a:gd name="T64" fmla="*/ 6 w 8"/>
                <a:gd name="T65" fmla="*/ 2 h 5"/>
                <a:gd name="T66" fmla="*/ 5 w 8"/>
                <a:gd name="T67" fmla="*/ 2 h 5"/>
                <a:gd name="T68" fmla="*/ 4 w 8"/>
                <a:gd name="T69" fmla="*/ 3 h 5"/>
                <a:gd name="T70" fmla="*/ 2 w 8"/>
                <a:gd name="T71" fmla="*/ 0 h 5"/>
                <a:gd name="T72" fmla="*/ 1 w 8"/>
                <a:gd name="T7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 h="5">
                  <a:moveTo>
                    <a:pt x="3" y="4"/>
                  </a:moveTo>
                  <a:cubicBezTo>
                    <a:pt x="2" y="4"/>
                    <a:pt x="2" y="4"/>
                    <a:pt x="2" y="4"/>
                  </a:cubicBezTo>
                  <a:cubicBezTo>
                    <a:pt x="2" y="3"/>
                    <a:pt x="2" y="3"/>
                    <a:pt x="2" y="3"/>
                  </a:cubicBezTo>
                  <a:cubicBezTo>
                    <a:pt x="3" y="3"/>
                    <a:pt x="3" y="3"/>
                    <a:pt x="3" y="3"/>
                  </a:cubicBezTo>
                  <a:cubicBezTo>
                    <a:pt x="3" y="4"/>
                    <a:pt x="3" y="4"/>
                    <a:pt x="3" y="4"/>
                  </a:cubicBezTo>
                  <a:moveTo>
                    <a:pt x="4" y="4"/>
                  </a:moveTo>
                  <a:cubicBezTo>
                    <a:pt x="4" y="4"/>
                    <a:pt x="5" y="4"/>
                    <a:pt x="5" y="3"/>
                  </a:cubicBezTo>
                  <a:cubicBezTo>
                    <a:pt x="5" y="3"/>
                    <a:pt x="5" y="3"/>
                    <a:pt x="5" y="3"/>
                  </a:cubicBezTo>
                  <a:cubicBezTo>
                    <a:pt x="6" y="3"/>
                    <a:pt x="6" y="3"/>
                    <a:pt x="6" y="3"/>
                  </a:cubicBezTo>
                  <a:cubicBezTo>
                    <a:pt x="6" y="3"/>
                    <a:pt x="6" y="3"/>
                    <a:pt x="6" y="3"/>
                  </a:cubicBezTo>
                  <a:cubicBezTo>
                    <a:pt x="5" y="3"/>
                    <a:pt x="5" y="3"/>
                    <a:pt x="5" y="3"/>
                  </a:cubicBezTo>
                  <a:cubicBezTo>
                    <a:pt x="5" y="4"/>
                    <a:pt x="5" y="4"/>
                    <a:pt x="5" y="4"/>
                  </a:cubicBezTo>
                  <a:cubicBezTo>
                    <a:pt x="5" y="4"/>
                    <a:pt x="4" y="4"/>
                    <a:pt x="4" y="4"/>
                  </a:cubicBezTo>
                  <a:cubicBezTo>
                    <a:pt x="3" y="4"/>
                    <a:pt x="3" y="4"/>
                    <a:pt x="3" y="4"/>
                  </a:cubicBezTo>
                  <a:cubicBezTo>
                    <a:pt x="3" y="3"/>
                    <a:pt x="3" y="3"/>
                    <a:pt x="3" y="3"/>
                  </a:cubicBezTo>
                  <a:cubicBezTo>
                    <a:pt x="3" y="3"/>
                    <a:pt x="4" y="4"/>
                    <a:pt x="4" y="4"/>
                  </a:cubicBezTo>
                  <a:moveTo>
                    <a:pt x="2" y="4"/>
                  </a:moveTo>
                  <a:cubicBezTo>
                    <a:pt x="2" y="4"/>
                    <a:pt x="2" y="4"/>
                    <a:pt x="2" y="4"/>
                  </a:cubicBezTo>
                  <a:cubicBezTo>
                    <a:pt x="2" y="4"/>
                    <a:pt x="2" y="4"/>
                    <a:pt x="2" y="4"/>
                  </a:cubicBezTo>
                  <a:cubicBezTo>
                    <a:pt x="2" y="2"/>
                    <a:pt x="2" y="2"/>
                    <a:pt x="2" y="2"/>
                  </a:cubicBezTo>
                  <a:cubicBezTo>
                    <a:pt x="2" y="2"/>
                    <a:pt x="2" y="2"/>
                    <a:pt x="2" y="2"/>
                  </a:cubicBezTo>
                  <a:cubicBezTo>
                    <a:pt x="2" y="4"/>
                    <a:pt x="2" y="4"/>
                    <a:pt x="2" y="4"/>
                  </a:cubicBezTo>
                  <a:moveTo>
                    <a:pt x="1" y="3"/>
                  </a:moveTo>
                  <a:cubicBezTo>
                    <a:pt x="1" y="3"/>
                    <a:pt x="1" y="3"/>
                    <a:pt x="1" y="3"/>
                  </a:cubicBezTo>
                  <a:cubicBezTo>
                    <a:pt x="1" y="2"/>
                    <a:pt x="1" y="1"/>
                    <a:pt x="1" y="0"/>
                  </a:cubicBezTo>
                  <a:cubicBezTo>
                    <a:pt x="1" y="1"/>
                    <a:pt x="1" y="1"/>
                    <a:pt x="1" y="2"/>
                  </a:cubicBezTo>
                  <a:cubicBezTo>
                    <a:pt x="1" y="3"/>
                    <a:pt x="1" y="3"/>
                    <a:pt x="1" y="3"/>
                  </a:cubicBezTo>
                  <a:moveTo>
                    <a:pt x="1" y="0"/>
                  </a:moveTo>
                  <a:cubicBezTo>
                    <a:pt x="1" y="0"/>
                    <a:pt x="1" y="0"/>
                    <a:pt x="1" y="0"/>
                  </a:cubicBezTo>
                  <a:cubicBezTo>
                    <a:pt x="0" y="1"/>
                    <a:pt x="0" y="2"/>
                    <a:pt x="0" y="3"/>
                  </a:cubicBezTo>
                  <a:cubicBezTo>
                    <a:pt x="0" y="3"/>
                    <a:pt x="0" y="3"/>
                    <a:pt x="0" y="3"/>
                  </a:cubicBezTo>
                  <a:cubicBezTo>
                    <a:pt x="0" y="3"/>
                    <a:pt x="0" y="3"/>
                    <a:pt x="0" y="3"/>
                  </a:cubicBezTo>
                  <a:cubicBezTo>
                    <a:pt x="0" y="3"/>
                    <a:pt x="0" y="3"/>
                    <a:pt x="0" y="3"/>
                  </a:cubicBezTo>
                  <a:cubicBezTo>
                    <a:pt x="1" y="3"/>
                    <a:pt x="1" y="3"/>
                    <a:pt x="1" y="3"/>
                  </a:cubicBezTo>
                  <a:cubicBezTo>
                    <a:pt x="1" y="4"/>
                    <a:pt x="1" y="4"/>
                    <a:pt x="1" y="4"/>
                  </a:cubicBezTo>
                  <a:cubicBezTo>
                    <a:pt x="1" y="4"/>
                    <a:pt x="1" y="4"/>
                    <a:pt x="1" y="4"/>
                  </a:cubicBezTo>
                  <a:cubicBezTo>
                    <a:pt x="1" y="4"/>
                    <a:pt x="1" y="4"/>
                    <a:pt x="1"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3" y="4"/>
                    <a:pt x="3" y="4"/>
                    <a:pt x="3" y="4"/>
                  </a:cubicBezTo>
                  <a:cubicBezTo>
                    <a:pt x="3" y="4"/>
                    <a:pt x="3" y="4"/>
                    <a:pt x="3" y="4"/>
                  </a:cubicBezTo>
                  <a:cubicBezTo>
                    <a:pt x="3" y="4"/>
                    <a:pt x="3" y="4"/>
                    <a:pt x="3" y="4"/>
                  </a:cubicBezTo>
                  <a:cubicBezTo>
                    <a:pt x="3" y="5"/>
                    <a:pt x="3" y="5"/>
                    <a:pt x="3" y="5"/>
                  </a:cubicBezTo>
                  <a:cubicBezTo>
                    <a:pt x="4" y="4"/>
                    <a:pt x="4" y="4"/>
                    <a:pt x="4" y="4"/>
                  </a:cubicBezTo>
                  <a:cubicBezTo>
                    <a:pt x="4" y="4"/>
                    <a:pt x="4" y="4"/>
                    <a:pt x="4" y="4"/>
                  </a:cubicBezTo>
                  <a:cubicBezTo>
                    <a:pt x="4" y="4"/>
                    <a:pt x="5" y="4"/>
                    <a:pt x="5" y="4"/>
                  </a:cubicBezTo>
                  <a:cubicBezTo>
                    <a:pt x="6" y="4"/>
                    <a:pt x="6" y="4"/>
                    <a:pt x="6" y="4"/>
                  </a:cubicBezTo>
                  <a:cubicBezTo>
                    <a:pt x="7" y="3"/>
                    <a:pt x="7" y="3"/>
                    <a:pt x="7" y="3"/>
                  </a:cubicBezTo>
                  <a:cubicBezTo>
                    <a:pt x="7" y="4"/>
                    <a:pt x="7" y="4"/>
                    <a:pt x="7" y="4"/>
                  </a:cubicBezTo>
                  <a:cubicBezTo>
                    <a:pt x="7" y="4"/>
                    <a:pt x="7" y="4"/>
                    <a:pt x="7" y="4"/>
                  </a:cubicBezTo>
                  <a:cubicBezTo>
                    <a:pt x="7" y="4"/>
                    <a:pt x="7" y="4"/>
                    <a:pt x="7" y="4"/>
                  </a:cubicBezTo>
                  <a:cubicBezTo>
                    <a:pt x="8" y="4"/>
                    <a:pt x="8" y="4"/>
                    <a:pt x="8" y="4"/>
                  </a:cubicBezTo>
                  <a:cubicBezTo>
                    <a:pt x="8" y="4"/>
                    <a:pt x="8" y="4"/>
                    <a:pt x="8" y="4"/>
                  </a:cubicBezTo>
                  <a:cubicBezTo>
                    <a:pt x="8" y="4"/>
                    <a:pt x="8" y="4"/>
                    <a:pt x="8" y="4"/>
                  </a:cubicBezTo>
                  <a:cubicBezTo>
                    <a:pt x="8" y="4"/>
                    <a:pt x="8" y="4"/>
                    <a:pt x="8" y="4"/>
                  </a:cubicBezTo>
                  <a:cubicBezTo>
                    <a:pt x="8" y="4"/>
                    <a:pt x="8" y="4"/>
                    <a:pt x="8" y="4"/>
                  </a:cubicBezTo>
                  <a:cubicBezTo>
                    <a:pt x="8" y="3"/>
                    <a:pt x="8" y="3"/>
                    <a:pt x="8" y="3"/>
                  </a:cubicBezTo>
                  <a:cubicBezTo>
                    <a:pt x="7" y="3"/>
                    <a:pt x="7" y="3"/>
                    <a:pt x="7" y="3"/>
                  </a:cubicBezTo>
                  <a:cubicBezTo>
                    <a:pt x="7" y="3"/>
                    <a:pt x="7" y="3"/>
                    <a:pt x="7" y="3"/>
                  </a:cubicBezTo>
                  <a:cubicBezTo>
                    <a:pt x="7" y="2"/>
                    <a:pt x="7" y="2"/>
                    <a:pt x="7" y="2"/>
                  </a:cubicBezTo>
                  <a:cubicBezTo>
                    <a:pt x="7" y="2"/>
                    <a:pt x="6" y="2"/>
                    <a:pt x="6" y="2"/>
                  </a:cubicBezTo>
                  <a:cubicBezTo>
                    <a:pt x="6" y="2"/>
                    <a:pt x="6" y="2"/>
                    <a:pt x="6" y="2"/>
                  </a:cubicBezTo>
                  <a:cubicBezTo>
                    <a:pt x="6" y="2"/>
                    <a:pt x="5" y="2"/>
                    <a:pt x="5" y="2"/>
                  </a:cubicBezTo>
                  <a:cubicBezTo>
                    <a:pt x="4" y="3"/>
                    <a:pt x="4" y="3"/>
                    <a:pt x="4" y="3"/>
                  </a:cubicBezTo>
                  <a:cubicBezTo>
                    <a:pt x="4" y="3"/>
                    <a:pt x="4" y="3"/>
                    <a:pt x="4" y="3"/>
                  </a:cubicBezTo>
                  <a:cubicBezTo>
                    <a:pt x="3" y="3"/>
                    <a:pt x="3" y="3"/>
                    <a:pt x="3" y="2"/>
                  </a:cubicBezTo>
                  <a:cubicBezTo>
                    <a:pt x="2" y="2"/>
                    <a:pt x="2" y="1"/>
                    <a:pt x="2" y="0"/>
                  </a:cubicBezTo>
                  <a:cubicBezTo>
                    <a:pt x="1" y="0"/>
                    <a:pt x="1" y="0"/>
                    <a:pt x="1"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9" name="Freeform 175"/>
            <p:cNvSpPr/>
            <p:nvPr/>
          </p:nvSpPr>
          <p:spPr bwMode="auto">
            <a:xfrm>
              <a:off x="4170" y="2210"/>
              <a:ext cx="2" cy="3"/>
            </a:xfrm>
            <a:custGeom>
              <a:avLst/>
              <a:gdLst>
                <a:gd name="T0" fmla="*/ 2 w 2"/>
                <a:gd name="T1" fmla="*/ 0 h 3"/>
                <a:gd name="T2" fmla="*/ 0 w 2"/>
                <a:gd name="T3" fmla="*/ 0 h 3"/>
                <a:gd name="T4" fmla="*/ 0 w 2"/>
                <a:gd name="T5" fmla="*/ 3 h 3"/>
                <a:gd name="T6" fmla="*/ 2 w 2"/>
                <a:gd name="T7" fmla="*/ 3 h 3"/>
                <a:gd name="T8" fmla="*/ 2 w 2"/>
                <a:gd name="T9" fmla="*/ 3 h 3"/>
                <a:gd name="T10" fmla="*/ 2 w 2"/>
                <a:gd name="T11" fmla="*/ 3 h 3"/>
                <a:gd name="T12" fmla="*/ 2 w 2"/>
                <a:gd name="T13" fmla="*/ 3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3"/>
                  </a:lnTo>
                  <a:lnTo>
                    <a:pt x="2" y="3"/>
                  </a:lnTo>
                  <a:lnTo>
                    <a:pt x="2" y="3"/>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0" name="Freeform 176"/>
            <p:cNvSpPr/>
            <p:nvPr/>
          </p:nvSpPr>
          <p:spPr bwMode="auto">
            <a:xfrm>
              <a:off x="4170" y="2210"/>
              <a:ext cx="2" cy="3"/>
            </a:xfrm>
            <a:custGeom>
              <a:avLst/>
              <a:gdLst>
                <a:gd name="T0" fmla="*/ 2 w 2"/>
                <a:gd name="T1" fmla="*/ 0 h 3"/>
                <a:gd name="T2" fmla="*/ 0 w 2"/>
                <a:gd name="T3" fmla="*/ 0 h 3"/>
                <a:gd name="T4" fmla="*/ 0 w 2"/>
                <a:gd name="T5" fmla="*/ 3 h 3"/>
                <a:gd name="T6" fmla="*/ 2 w 2"/>
                <a:gd name="T7" fmla="*/ 3 h 3"/>
                <a:gd name="T8" fmla="*/ 2 w 2"/>
                <a:gd name="T9" fmla="*/ 3 h 3"/>
                <a:gd name="T10" fmla="*/ 2 w 2"/>
                <a:gd name="T11" fmla="*/ 3 h 3"/>
                <a:gd name="T12" fmla="*/ 2 w 2"/>
                <a:gd name="T13" fmla="*/ 3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3"/>
                  </a:lnTo>
                  <a:lnTo>
                    <a:pt x="2" y="3"/>
                  </a:lnTo>
                  <a:lnTo>
                    <a:pt x="2" y="3"/>
                  </a:lnTo>
                  <a:lnTo>
                    <a:pt x="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1" name="Freeform 177"/>
            <p:cNvSpPr>
              <a:spLocks noEditPoints="1"/>
            </p:cNvSpPr>
            <p:nvPr/>
          </p:nvSpPr>
          <p:spPr bwMode="auto">
            <a:xfrm>
              <a:off x="4101" y="2163"/>
              <a:ext cx="104" cy="123"/>
            </a:xfrm>
            <a:custGeom>
              <a:avLst/>
              <a:gdLst>
                <a:gd name="T0" fmla="*/ 30 w 44"/>
                <a:gd name="T1" fmla="*/ 50 h 52"/>
                <a:gd name="T2" fmla="*/ 25 w 44"/>
                <a:gd name="T3" fmla="*/ 50 h 52"/>
                <a:gd name="T4" fmla="*/ 11 w 44"/>
                <a:gd name="T5" fmla="*/ 48 h 52"/>
                <a:gd name="T6" fmla="*/ 9 w 44"/>
                <a:gd name="T7" fmla="*/ 47 h 52"/>
                <a:gd name="T8" fmla="*/ 32 w 44"/>
                <a:gd name="T9" fmla="*/ 45 h 52"/>
                <a:gd name="T10" fmla="*/ 38 w 44"/>
                <a:gd name="T11" fmla="*/ 42 h 52"/>
                <a:gd name="T12" fmla="*/ 22 w 44"/>
                <a:gd name="T13" fmla="*/ 46 h 52"/>
                <a:gd name="T14" fmla="*/ 4 w 44"/>
                <a:gd name="T15" fmla="*/ 37 h 52"/>
                <a:gd name="T16" fmla="*/ 5 w 44"/>
                <a:gd name="T17" fmla="*/ 36 h 52"/>
                <a:gd name="T18" fmla="*/ 23 w 44"/>
                <a:gd name="T19" fmla="*/ 36 h 52"/>
                <a:gd name="T20" fmla="*/ 12 w 44"/>
                <a:gd name="T21" fmla="*/ 32 h 52"/>
                <a:gd name="T22" fmla="*/ 24 w 44"/>
                <a:gd name="T23" fmla="*/ 32 h 52"/>
                <a:gd name="T24" fmla="*/ 5 w 44"/>
                <a:gd name="T25" fmla="*/ 31 h 52"/>
                <a:gd name="T26" fmla="*/ 8 w 44"/>
                <a:gd name="T27" fmla="*/ 30 h 52"/>
                <a:gd name="T28" fmla="*/ 39 w 44"/>
                <a:gd name="T29" fmla="*/ 29 h 52"/>
                <a:gd name="T30" fmla="*/ 6 w 44"/>
                <a:gd name="T31" fmla="*/ 29 h 52"/>
                <a:gd name="T32" fmla="*/ 18 w 44"/>
                <a:gd name="T33" fmla="*/ 28 h 52"/>
                <a:gd name="T34" fmla="*/ 20 w 44"/>
                <a:gd name="T35" fmla="*/ 27 h 52"/>
                <a:gd name="T36" fmla="*/ 14 w 44"/>
                <a:gd name="T37" fmla="*/ 26 h 52"/>
                <a:gd name="T38" fmla="*/ 38 w 44"/>
                <a:gd name="T39" fmla="*/ 25 h 52"/>
                <a:gd name="T40" fmla="*/ 39 w 44"/>
                <a:gd name="T41" fmla="*/ 24 h 52"/>
                <a:gd name="T42" fmla="*/ 4 w 44"/>
                <a:gd name="T43" fmla="*/ 23 h 52"/>
                <a:gd name="T44" fmla="*/ 5 w 44"/>
                <a:gd name="T45" fmla="*/ 21 h 52"/>
                <a:gd name="T46" fmla="*/ 6 w 44"/>
                <a:gd name="T47" fmla="*/ 13 h 52"/>
                <a:gd name="T48" fmla="*/ 12 w 44"/>
                <a:gd name="T49" fmla="*/ 14 h 52"/>
                <a:gd name="T50" fmla="*/ 30 w 44"/>
                <a:gd name="T51" fmla="*/ 12 h 52"/>
                <a:gd name="T52" fmla="*/ 28 w 44"/>
                <a:gd name="T53" fmla="*/ 12 h 52"/>
                <a:gd name="T54" fmla="*/ 20 w 44"/>
                <a:gd name="T55" fmla="*/ 6 h 52"/>
                <a:gd name="T56" fmla="*/ 11 w 44"/>
                <a:gd name="T57" fmla="*/ 6 h 52"/>
                <a:gd name="T58" fmla="*/ 19 w 44"/>
                <a:gd name="T59" fmla="*/ 12 h 52"/>
                <a:gd name="T60" fmla="*/ 19 w 44"/>
                <a:gd name="T61" fmla="*/ 30 h 52"/>
                <a:gd name="T62" fmla="*/ 10 w 44"/>
                <a:gd name="T63" fmla="*/ 25 h 52"/>
                <a:gd name="T64" fmla="*/ 21 w 44"/>
                <a:gd name="T65" fmla="*/ 34 h 52"/>
                <a:gd name="T66" fmla="*/ 18 w 44"/>
                <a:gd name="T67" fmla="*/ 43 h 52"/>
                <a:gd name="T68" fmla="*/ 15 w 44"/>
                <a:gd name="T69" fmla="*/ 44 h 52"/>
                <a:gd name="T70" fmla="*/ 12 w 44"/>
                <a:gd name="T71" fmla="*/ 44 h 52"/>
                <a:gd name="T72" fmla="*/ 6 w 44"/>
                <a:gd name="T73" fmla="*/ 41 h 52"/>
                <a:gd name="T74" fmla="*/ 4 w 44"/>
                <a:gd name="T75" fmla="*/ 36 h 52"/>
                <a:gd name="T76" fmla="*/ 10 w 44"/>
                <a:gd name="T77" fmla="*/ 31 h 52"/>
                <a:gd name="T78" fmla="*/ 6 w 44"/>
                <a:gd name="T79" fmla="*/ 26 h 52"/>
                <a:gd name="T80" fmla="*/ 7 w 44"/>
                <a:gd name="T81" fmla="*/ 24 h 52"/>
                <a:gd name="T82" fmla="*/ 7 w 44"/>
                <a:gd name="T83" fmla="*/ 19 h 52"/>
                <a:gd name="T84" fmla="*/ 17 w 44"/>
                <a:gd name="T85" fmla="*/ 13 h 52"/>
                <a:gd name="T86" fmla="*/ 17 w 44"/>
                <a:gd name="T87" fmla="*/ 9 h 52"/>
                <a:gd name="T88" fmla="*/ 27 w 44"/>
                <a:gd name="T89" fmla="*/ 8 h 52"/>
                <a:gd name="T90" fmla="*/ 27 w 44"/>
                <a:gd name="T91" fmla="*/ 11 h 52"/>
                <a:gd name="T92" fmla="*/ 40 w 44"/>
                <a:gd name="T93" fmla="*/ 20 h 52"/>
                <a:gd name="T94" fmla="*/ 37 w 44"/>
                <a:gd name="T95" fmla="*/ 20 h 52"/>
                <a:gd name="T96" fmla="*/ 38 w 44"/>
                <a:gd name="T97" fmla="*/ 25 h 52"/>
                <a:gd name="T98" fmla="*/ 36 w 44"/>
                <a:gd name="T99" fmla="*/ 30 h 52"/>
                <a:gd name="T100" fmla="*/ 41 w 44"/>
                <a:gd name="T101" fmla="*/ 35 h 52"/>
                <a:gd name="T102" fmla="*/ 39 w 44"/>
                <a:gd name="T103" fmla="*/ 40 h 52"/>
                <a:gd name="T104" fmla="*/ 32 w 44"/>
                <a:gd name="T105" fmla="*/ 44 h 52"/>
                <a:gd name="T106" fmla="*/ 30 w 44"/>
                <a:gd name="T107" fmla="*/ 44 h 52"/>
                <a:gd name="T108" fmla="*/ 24 w 44"/>
                <a:gd name="T109" fmla="*/ 42 h 52"/>
                <a:gd name="T110" fmla="*/ 25 w 44"/>
                <a:gd name="T111" fmla="*/ 32 h 52"/>
                <a:gd name="T112" fmla="*/ 30 w 44"/>
                <a:gd name="T113" fmla="*/ 25 h 52"/>
                <a:gd name="T114" fmla="*/ 23 w 44"/>
                <a:gd name="T115" fmla="*/ 25 h 52"/>
                <a:gd name="T116" fmla="*/ 27 w 44"/>
                <a:gd name="T117" fmla="*/ 7 h 52"/>
                <a:gd name="T118" fmla="*/ 20 w 44"/>
                <a:gd name="T119" fmla="*/ 5 h 52"/>
                <a:gd name="T120" fmla="*/ 24 w 44"/>
                <a:gd name="T121" fmla="*/ 1 h 52"/>
                <a:gd name="T122" fmla="*/ 2 w 44"/>
                <a:gd name="T123" fmla="*/ 33 h 52"/>
                <a:gd name="T124" fmla="*/ 43 w 44"/>
                <a:gd name="T125" fmla="*/ 3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 h="52">
                  <a:moveTo>
                    <a:pt x="28" y="51"/>
                  </a:moveTo>
                  <a:cubicBezTo>
                    <a:pt x="27" y="51"/>
                    <a:pt x="27" y="51"/>
                    <a:pt x="27" y="51"/>
                  </a:cubicBezTo>
                  <a:cubicBezTo>
                    <a:pt x="28" y="51"/>
                    <a:pt x="28" y="51"/>
                    <a:pt x="28" y="51"/>
                  </a:cubicBezTo>
                  <a:cubicBezTo>
                    <a:pt x="28" y="51"/>
                    <a:pt x="28" y="51"/>
                    <a:pt x="28" y="51"/>
                  </a:cubicBezTo>
                  <a:moveTo>
                    <a:pt x="29" y="51"/>
                  </a:moveTo>
                  <a:cubicBezTo>
                    <a:pt x="29" y="51"/>
                    <a:pt x="29" y="51"/>
                    <a:pt x="29" y="51"/>
                  </a:cubicBezTo>
                  <a:cubicBezTo>
                    <a:pt x="29" y="51"/>
                    <a:pt x="29" y="51"/>
                    <a:pt x="29" y="51"/>
                  </a:cubicBezTo>
                  <a:cubicBezTo>
                    <a:pt x="29" y="51"/>
                    <a:pt x="29" y="51"/>
                    <a:pt x="29" y="51"/>
                  </a:cubicBezTo>
                  <a:cubicBezTo>
                    <a:pt x="29" y="51"/>
                    <a:pt x="29" y="51"/>
                    <a:pt x="29" y="51"/>
                  </a:cubicBezTo>
                  <a:moveTo>
                    <a:pt x="15" y="51"/>
                  </a:moveTo>
                  <a:cubicBezTo>
                    <a:pt x="15" y="51"/>
                    <a:pt x="15" y="51"/>
                    <a:pt x="15" y="51"/>
                  </a:cubicBezTo>
                  <a:cubicBezTo>
                    <a:pt x="15" y="50"/>
                    <a:pt x="15" y="50"/>
                    <a:pt x="15" y="50"/>
                  </a:cubicBezTo>
                  <a:cubicBezTo>
                    <a:pt x="15" y="51"/>
                    <a:pt x="15" y="51"/>
                    <a:pt x="15" y="51"/>
                  </a:cubicBezTo>
                  <a:moveTo>
                    <a:pt x="30" y="51"/>
                  </a:moveTo>
                  <a:cubicBezTo>
                    <a:pt x="30" y="50"/>
                    <a:pt x="30" y="50"/>
                    <a:pt x="30" y="50"/>
                  </a:cubicBezTo>
                  <a:cubicBezTo>
                    <a:pt x="30" y="51"/>
                    <a:pt x="30" y="51"/>
                    <a:pt x="30" y="51"/>
                  </a:cubicBezTo>
                  <a:cubicBezTo>
                    <a:pt x="30" y="51"/>
                    <a:pt x="30" y="51"/>
                    <a:pt x="30" y="51"/>
                  </a:cubicBezTo>
                  <a:cubicBezTo>
                    <a:pt x="30" y="51"/>
                    <a:pt x="30" y="51"/>
                    <a:pt x="30" y="51"/>
                  </a:cubicBezTo>
                  <a:moveTo>
                    <a:pt x="28" y="50"/>
                  </a:moveTo>
                  <a:cubicBezTo>
                    <a:pt x="28" y="50"/>
                    <a:pt x="28" y="50"/>
                    <a:pt x="28" y="50"/>
                  </a:cubicBezTo>
                  <a:cubicBezTo>
                    <a:pt x="29" y="50"/>
                    <a:pt x="29" y="50"/>
                    <a:pt x="29" y="50"/>
                  </a:cubicBezTo>
                  <a:cubicBezTo>
                    <a:pt x="28" y="50"/>
                    <a:pt x="28" y="50"/>
                    <a:pt x="28" y="50"/>
                  </a:cubicBezTo>
                  <a:moveTo>
                    <a:pt x="27" y="50"/>
                  </a:moveTo>
                  <a:cubicBezTo>
                    <a:pt x="27" y="50"/>
                    <a:pt x="27" y="50"/>
                    <a:pt x="27" y="50"/>
                  </a:cubicBezTo>
                  <a:cubicBezTo>
                    <a:pt x="28" y="50"/>
                    <a:pt x="28" y="50"/>
                    <a:pt x="28" y="50"/>
                  </a:cubicBezTo>
                  <a:cubicBezTo>
                    <a:pt x="27" y="50"/>
                    <a:pt x="27" y="50"/>
                    <a:pt x="27" y="50"/>
                  </a:cubicBezTo>
                  <a:moveTo>
                    <a:pt x="16" y="51"/>
                  </a:moveTo>
                  <a:cubicBezTo>
                    <a:pt x="17" y="50"/>
                    <a:pt x="17" y="50"/>
                    <a:pt x="17" y="50"/>
                  </a:cubicBezTo>
                  <a:cubicBezTo>
                    <a:pt x="17" y="50"/>
                    <a:pt x="17" y="50"/>
                    <a:pt x="17" y="50"/>
                  </a:cubicBezTo>
                  <a:cubicBezTo>
                    <a:pt x="17" y="50"/>
                    <a:pt x="17" y="50"/>
                    <a:pt x="17" y="50"/>
                  </a:cubicBezTo>
                  <a:cubicBezTo>
                    <a:pt x="17" y="50"/>
                    <a:pt x="17" y="51"/>
                    <a:pt x="16" y="51"/>
                  </a:cubicBezTo>
                  <a:moveTo>
                    <a:pt x="14" y="50"/>
                  </a:moveTo>
                  <a:cubicBezTo>
                    <a:pt x="15" y="50"/>
                    <a:pt x="15" y="50"/>
                    <a:pt x="15" y="50"/>
                  </a:cubicBezTo>
                  <a:cubicBezTo>
                    <a:pt x="15" y="50"/>
                    <a:pt x="15" y="50"/>
                    <a:pt x="15" y="50"/>
                  </a:cubicBezTo>
                  <a:cubicBezTo>
                    <a:pt x="14" y="50"/>
                    <a:pt x="14" y="50"/>
                    <a:pt x="14" y="50"/>
                  </a:cubicBezTo>
                  <a:moveTo>
                    <a:pt x="30" y="50"/>
                  </a:moveTo>
                  <a:cubicBezTo>
                    <a:pt x="30" y="50"/>
                    <a:pt x="30" y="50"/>
                    <a:pt x="30" y="50"/>
                  </a:cubicBezTo>
                  <a:cubicBezTo>
                    <a:pt x="30" y="50"/>
                    <a:pt x="30" y="50"/>
                    <a:pt x="30" y="50"/>
                  </a:cubicBezTo>
                  <a:cubicBezTo>
                    <a:pt x="30" y="50"/>
                    <a:pt x="30" y="50"/>
                    <a:pt x="30" y="50"/>
                  </a:cubicBezTo>
                  <a:moveTo>
                    <a:pt x="27" y="50"/>
                  </a:moveTo>
                  <a:cubicBezTo>
                    <a:pt x="27" y="50"/>
                    <a:pt x="27" y="50"/>
                    <a:pt x="27" y="50"/>
                  </a:cubicBezTo>
                  <a:cubicBezTo>
                    <a:pt x="27" y="50"/>
                    <a:pt x="27" y="50"/>
                    <a:pt x="27" y="50"/>
                  </a:cubicBezTo>
                  <a:cubicBezTo>
                    <a:pt x="27" y="50"/>
                    <a:pt x="27" y="50"/>
                    <a:pt x="27" y="50"/>
                  </a:cubicBezTo>
                  <a:moveTo>
                    <a:pt x="14" y="50"/>
                  </a:moveTo>
                  <a:cubicBezTo>
                    <a:pt x="13" y="50"/>
                    <a:pt x="13" y="50"/>
                    <a:pt x="13" y="50"/>
                  </a:cubicBezTo>
                  <a:cubicBezTo>
                    <a:pt x="14" y="50"/>
                    <a:pt x="14" y="50"/>
                    <a:pt x="14" y="50"/>
                  </a:cubicBezTo>
                  <a:cubicBezTo>
                    <a:pt x="14" y="50"/>
                    <a:pt x="14" y="50"/>
                    <a:pt x="14" y="50"/>
                  </a:cubicBezTo>
                  <a:moveTo>
                    <a:pt x="18" y="50"/>
                  </a:moveTo>
                  <a:cubicBezTo>
                    <a:pt x="18" y="50"/>
                    <a:pt x="18" y="50"/>
                    <a:pt x="18" y="50"/>
                  </a:cubicBezTo>
                  <a:cubicBezTo>
                    <a:pt x="18" y="50"/>
                    <a:pt x="18" y="50"/>
                    <a:pt x="18" y="50"/>
                  </a:cubicBezTo>
                  <a:cubicBezTo>
                    <a:pt x="18" y="50"/>
                    <a:pt x="18" y="50"/>
                    <a:pt x="18" y="50"/>
                  </a:cubicBezTo>
                  <a:moveTo>
                    <a:pt x="13" y="50"/>
                  </a:moveTo>
                  <a:cubicBezTo>
                    <a:pt x="12" y="50"/>
                    <a:pt x="12" y="50"/>
                    <a:pt x="12" y="50"/>
                  </a:cubicBezTo>
                  <a:cubicBezTo>
                    <a:pt x="13" y="50"/>
                    <a:pt x="13" y="50"/>
                    <a:pt x="13" y="50"/>
                  </a:cubicBezTo>
                  <a:cubicBezTo>
                    <a:pt x="13" y="50"/>
                    <a:pt x="13" y="50"/>
                    <a:pt x="13" y="50"/>
                  </a:cubicBezTo>
                  <a:moveTo>
                    <a:pt x="13" y="50"/>
                  </a:moveTo>
                  <a:cubicBezTo>
                    <a:pt x="13" y="49"/>
                    <a:pt x="13" y="49"/>
                    <a:pt x="13" y="49"/>
                  </a:cubicBezTo>
                  <a:cubicBezTo>
                    <a:pt x="14" y="49"/>
                    <a:pt x="14" y="49"/>
                    <a:pt x="14" y="49"/>
                  </a:cubicBezTo>
                  <a:cubicBezTo>
                    <a:pt x="13" y="50"/>
                    <a:pt x="13" y="50"/>
                    <a:pt x="13" y="50"/>
                  </a:cubicBezTo>
                  <a:moveTo>
                    <a:pt x="31" y="50"/>
                  </a:moveTo>
                  <a:cubicBezTo>
                    <a:pt x="31" y="49"/>
                    <a:pt x="31" y="49"/>
                    <a:pt x="31" y="49"/>
                  </a:cubicBezTo>
                  <a:cubicBezTo>
                    <a:pt x="31" y="49"/>
                    <a:pt x="31" y="49"/>
                    <a:pt x="31" y="49"/>
                  </a:cubicBezTo>
                  <a:cubicBezTo>
                    <a:pt x="31" y="50"/>
                    <a:pt x="31" y="50"/>
                    <a:pt x="31" y="50"/>
                  </a:cubicBezTo>
                  <a:moveTo>
                    <a:pt x="32" y="50"/>
                  </a:moveTo>
                  <a:cubicBezTo>
                    <a:pt x="32" y="49"/>
                    <a:pt x="32" y="49"/>
                    <a:pt x="32" y="49"/>
                  </a:cubicBezTo>
                  <a:cubicBezTo>
                    <a:pt x="32" y="49"/>
                    <a:pt x="32" y="49"/>
                    <a:pt x="32" y="49"/>
                  </a:cubicBezTo>
                  <a:cubicBezTo>
                    <a:pt x="32" y="49"/>
                    <a:pt x="32" y="49"/>
                    <a:pt x="32" y="49"/>
                  </a:cubicBezTo>
                  <a:cubicBezTo>
                    <a:pt x="32" y="50"/>
                    <a:pt x="32" y="50"/>
                    <a:pt x="32" y="50"/>
                  </a:cubicBezTo>
                  <a:moveTo>
                    <a:pt x="27" y="51"/>
                  </a:moveTo>
                  <a:cubicBezTo>
                    <a:pt x="26" y="51"/>
                    <a:pt x="25" y="50"/>
                    <a:pt x="24" y="50"/>
                  </a:cubicBezTo>
                  <a:cubicBezTo>
                    <a:pt x="24" y="49"/>
                    <a:pt x="24" y="49"/>
                    <a:pt x="24" y="49"/>
                  </a:cubicBezTo>
                  <a:cubicBezTo>
                    <a:pt x="24" y="49"/>
                    <a:pt x="24" y="49"/>
                    <a:pt x="24" y="49"/>
                  </a:cubicBezTo>
                  <a:cubicBezTo>
                    <a:pt x="25" y="49"/>
                    <a:pt x="25" y="49"/>
                    <a:pt x="25" y="49"/>
                  </a:cubicBezTo>
                  <a:cubicBezTo>
                    <a:pt x="25" y="49"/>
                    <a:pt x="25" y="49"/>
                    <a:pt x="25" y="49"/>
                  </a:cubicBezTo>
                  <a:cubicBezTo>
                    <a:pt x="25" y="50"/>
                    <a:pt x="25" y="50"/>
                    <a:pt x="25" y="50"/>
                  </a:cubicBezTo>
                  <a:cubicBezTo>
                    <a:pt x="25" y="50"/>
                    <a:pt x="25" y="50"/>
                    <a:pt x="25" y="50"/>
                  </a:cubicBezTo>
                  <a:cubicBezTo>
                    <a:pt x="25" y="50"/>
                    <a:pt x="25" y="50"/>
                    <a:pt x="25" y="50"/>
                  </a:cubicBezTo>
                  <a:cubicBezTo>
                    <a:pt x="26" y="50"/>
                    <a:pt x="26" y="50"/>
                    <a:pt x="26" y="50"/>
                  </a:cubicBezTo>
                  <a:cubicBezTo>
                    <a:pt x="26" y="50"/>
                    <a:pt x="26" y="50"/>
                    <a:pt x="26" y="50"/>
                  </a:cubicBezTo>
                  <a:cubicBezTo>
                    <a:pt x="26" y="51"/>
                    <a:pt x="26" y="51"/>
                    <a:pt x="26" y="51"/>
                  </a:cubicBezTo>
                  <a:cubicBezTo>
                    <a:pt x="26" y="51"/>
                    <a:pt x="26" y="51"/>
                    <a:pt x="26" y="51"/>
                  </a:cubicBezTo>
                  <a:cubicBezTo>
                    <a:pt x="26" y="51"/>
                    <a:pt x="26" y="51"/>
                    <a:pt x="26" y="51"/>
                  </a:cubicBezTo>
                  <a:cubicBezTo>
                    <a:pt x="27" y="51"/>
                    <a:pt x="27" y="51"/>
                    <a:pt x="27" y="51"/>
                  </a:cubicBezTo>
                  <a:cubicBezTo>
                    <a:pt x="27" y="51"/>
                    <a:pt x="27" y="51"/>
                    <a:pt x="27" y="51"/>
                  </a:cubicBezTo>
                  <a:moveTo>
                    <a:pt x="18" y="50"/>
                  </a:moveTo>
                  <a:cubicBezTo>
                    <a:pt x="20" y="49"/>
                    <a:pt x="20" y="49"/>
                    <a:pt x="20" y="49"/>
                  </a:cubicBezTo>
                  <a:cubicBezTo>
                    <a:pt x="20" y="49"/>
                    <a:pt x="20" y="49"/>
                    <a:pt x="20" y="49"/>
                  </a:cubicBezTo>
                  <a:cubicBezTo>
                    <a:pt x="20" y="49"/>
                    <a:pt x="19" y="50"/>
                    <a:pt x="18" y="50"/>
                  </a:cubicBezTo>
                  <a:moveTo>
                    <a:pt x="12" y="49"/>
                  </a:moveTo>
                  <a:cubicBezTo>
                    <a:pt x="12" y="49"/>
                    <a:pt x="12" y="49"/>
                    <a:pt x="12" y="49"/>
                  </a:cubicBezTo>
                  <a:cubicBezTo>
                    <a:pt x="13" y="49"/>
                    <a:pt x="13" y="49"/>
                    <a:pt x="13" y="49"/>
                  </a:cubicBezTo>
                  <a:cubicBezTo>
                    <a:pt x="12" y="49"/>
                    <a:pt x="12" y="49"/>
                    <a:pt x="12" y="49"/>
                  </a:cubicBezTo>
                  <a:moveTo>
                    <a:pt x="12" y="49"/>
                  </a:moveTo>
                  <a:cubicBezTo>
                    <a:pt x="11" y="49"/>
                    <a:pt x="11" y="49"/>
                    <a:pt x="11" y="49"/>
                  </a:cubicBezTo>
                  <a:cubicBezTo>
                    <a:pt x="11" y="49"/>
                    <a:pt x="11" y="49"/>
                    <a:pt x="11" y="49"/>
                  </a:cubicBezTo>
                  <a:cubicBezTo>
                    <a:pt x="11" y="49"/>
                    <a:pt x="11" y="49"/>
                    <a:pt x="11" y="49"/>
                  </a:cubicBezTo>
                  <a:cubicBezTo>
                    <a:pt x="11" y="49"/>
                    <a:pt x="11" y="49"/>
                    <a:pt x="11" y="49"/>
                  </a:cubicBezTo>
                  <a:cubicBezTo>
                    <a:pt x="12" y="48"/>
                    <a:pt x="12" y="48"/>
                    <a:pt x="12" y="48"/>
                  </a:cubicBezTo>
                  <a:cubicBezTo>
                    <a:pt x="12" y="49"/>
                    <a:pt x="12" y="49"/>
                    <a:pt x="12" y="49"/>
                  </a:cubicBezTo>
                  <a:moveTo>
                    <a:pt x="32" y="49"/>
                  </a:moveTo>
                  <a:cubicBezTo>
                    <a:pt x="32" y="48"/>
                    <a:pt x="32" y="48"/>
                    <a:pt x="32" y="48"/>
                  </a:cubicBezTo>
                  <a:cubicBezTo>
                    <a:pt x="32" y="48"/>
                    <a:pt x="32" y="48"/>
                    <a:pt x="32" y="48"/>
                  </a:cubicBezTo>
                  <a:cubicBezTo>
                    <a:pt x="32" y="49"/>
                    <a:pt x="32" y="49"/>
                    <a:pt x="32" y="49"/>
                  </a:cubicBezTo>
                  <a:moveTo>
                    <a:pt x="12" y="48"/>
                  </a:moveTo>
                  <a:cubicBezTo>
                    <a:pt x="12" y="48"/>
                    <a:pt x="12" y="48"/>
                    <a:pt x="12" y="48"/>
                  </a:cubicBezTo>
                  <a:cubicBezTo>
                    <a:pt x="12" y="48"/>
                    <a:pt x="12" y="48"/>
                    <a:pt x="12" y="48"/>
                  </a:cubicBezTo>
                  <a:cubicBezTo>
                    <a:pt x="12" y="48"/>
                    <a:pt x="12" y="48"/>
                    <a:pt x="12" y="48"/>
                  </a:cubicBezTo>
                  <a:moveTo>
                    <a:pt x="24" y="49"/>
                  </a:moveTo>
                  <a:cubicBezTo>
                    <a:pt x="23" y="48"/>
                    <a:pt x="23" y="48"/>
                    <a:pt x="23" y="48"/>
                  </a:cubicBezTo>
                  <a:cubicBezTo>
                    <a:pt x="23" y="48"/>
                    <a:pt x="23" y="48"/>
                    <a:pt x="23" y="48"/>
                  </a:cubicBezTo>
                  <a:cubicBezTo>
                    <a:pt x="24" y="47"/>
                    <a:pt x="24" y="47"/>
                    <a:pt x="24" y="47"/>
                  </a:cubicBezTo>
                  <a:cubicBezTo>
                    <a:pt x="24" y="48"/>
                    <a:pt x="24" y="48"/>
                    <a:pt x="24" y="48"/>
                  </a:cubicBezTo>
                  <a:cubicBezTo>
                    <a:pt x="24" y="48"/>
                    <a:pt x="24" y="49"/>
                    <a:pt x="24" y="49"/>
                  </a:cubicBezTo>
                  <a:moveTo>
                    <a:pt x="11" y="48"/>
                  </a:moveTo>
                  <a:cubicBezTo>
                    <a:pt x="11" y="47"/>
                    <a:pt x="11" y="47"/>
                    <a:pt x="11" y="47"/>
                  </a:cubicBezTo>
                  <a:cubicBezTo>
                    <a:pt x="11" y="47"/>
                    <a:pt x="11" y="47"/>
                    <a:pt x="11" y="47"/>
                  </a:cubicBezTo>
                  <a:cubicBezTo>
                    <a:pt x="11" y="47"/>
                    <a:pt x="11" y="47"/>
                    <a:pt x="11" y="47"/>
                  </a:cubicBezTo>
                  <a:cubicBezTo>
                    <a:pt x="11" y="48"/>
                    <a:pt x="11" y="48"/>
                    <a:pt x="11" y="48"/>
                  </a:cubicBezTo>
                  <a:moveTo>
                    <a:pt x="20" y="48"/>
                  </a:moveTo>
                  <a:cubicBezTo>
                    <a:pt x="20" y="48"/>
                    <a:pt x="20" y="48"/>
                    <a:pt x="20" y="48"/>
                  </a:cubicBezTo>
                  <a:cubicBezTo>
                    <a:pt x="20" y="48"/>
                    <a:pt x="20" y="48"/>
                    <a:pt x="20" y="48"/>
                  </a:cubicBezTo>
                  <a:cubicBezTo>
                    <a:pt x="20" y="48"/>
                    <a:pt x="21" y="48"/>
                    <a:pt x="21" y="47"/>
                  </a:cubicBezTo>
                  <a:cubicBezTo>
                    <a:pt x="21" y="48"/>
                    <a:pt x="21" y="48"/>
                    <a:pt x="21" y="48"/>
                  </a:cubicBezTo>
                  <a:cubicBezTo>
                    <a:pt x="20" y="48"/>
                    <a:pt x="20" y="48"/>
                    <a:pt x="20" y="48"/>
                  </a:cubicBezTo>
                  <a:moveTo>
                    <a:pt x="10" y="47"/>
                  </a:moveTo>
                  <a:cubicBezTo>
                    <a:pt x="10" y="47"/>
                    <a:pt x="10" y="47"/>
                    <a:pt x="10" y="47"/>
                  </a:cubicBezTo>
                  <a:cubicBezTo>
                    <a:pt x="11" y="47"/>
                    <a:pt x="11" y="47"/>
                    <a:pt x="11" y="47"/>
                  </a:cubicBezTo>
                  <a:cubicBezTo>
                    <a:pt x="10" y="47"/>
                    <a:pt x="10" y="47"/>
                    <a:pt x="10" y="47"/>
                  </a:cubicBezTo>
                  <a:moveTo>
                    <a:pt x="10" y="47"/>
                  </a:moveTo>
                  <a:cubicBezTo>
                    <a:pt x="10" y="47"/>
                    <a:pt x="10" y="47"/>
                    <a:pt x="10" y="47"/>
                  </a:cubicBezTo>
                  <a:cubicBezTo>
                    <a:pt x="10" y="47"/>
                    <a:pt x="10" y="47"/>
                    <a:pt x="10" y="47"/>
                  </a:cubicBezTo>
                  <a:cubicBezTo>
                    <a:pt x="10" y="47"/>
                    <a:pt x="10" y="47"/>
                    <a:pt x="10" y="47"/>
                  </a:cubicBezTo>
                  <a:moveTo>
                    <a:pt x="23" y="47"/>
                  </a:moveTo>
                  <a:cubicBezTo>
                    <a:pt x="23" y="47"/>
                    <a:pt x="23" y="47"/>
                    <a:pt x="23" y="47"/>
                  </a:cubicBezTo>
                  <a:cubicBezTo>
                    <a:pt x="23" y="47"/>
                    <a:pt x="23" y="47"/>
                    <a:pt x="23" y="47"/>
                  </a:cubicBezTo>
                  <a:cubicBezTo>
                    <a:pt x="23" y="47"/>
                    <a:pt x="23" y="47"/>
                    <a:pt x="23" y="47"/>
                  </a:cubicBezTo>
                  <a:cubicBezTo>
                    <a:pt x="23" y="47"/>
                    <a:pt x="23" y="47"/>
                    <a:pt x="23" y="47"/>
                  </a:cubicBezTo>
                  <a:moveTo>
                    <a:pt x="21" y="48"/>
                  </a:moveTo>
                  <a:cubicBezTo>
                    <a:pt x="21" y="47"/>
                    <a:pt x="22" y="47"/>
                    <a:pt x="22" y="46"/>
                  </a:cubicBezTo>
                  <a:cubicBezTo>
                    <a:pt x="22" y="47"/>
                    <a:pt x="22" y="47"/>
                    <a:pt x="22" y="47"/>
                  </a:cubicBezTo>
                  <a:cubicBezTo>
                    <a:pt x="22" y="48"/>
                    <a:pt x="22" y="48"/>
                    <a:pt x="22" y="48"/>
                  </a:cubicBezTo>
                  <a:cubicBezTo>
                    <a:pt x="22" y="48"/>
                    <a:pt x="22" y="48"/>
                    <a:pt x="22" y="48"/>
                  </a:cubicBezTo>
                  <a:cubicBezTo>
                    <a:pt x="22" y="47"/>
                    <a:pt x="22" y="47"/>
                    <a:pt x="22" y="47"/>
                  </a:cubicBezTo>
                  <a:cubicBezTo>
                    <a:pt x="22" y="48"/>
                    <a:pt x="22" y="48"/>
                    <a:pt x="22" y="48"/>
                  </a:cubicBezTo>
                  <a:cubicBezTo>
                    <a:pt x="22" y="48"/>
                    <a:pt x="22" y="48"/>
                    <a:pt x="22" y="48"/>
                  </a:cubicBezTo>
                  <a:cubicBezTo>
                    <a:pt x="21" y="48"/>
                    <a:pt x="21" y="48"/>
                    <a:pt x="21" y="48"/>
                  </a:cubicBezTo>
                  <a:moveTo>
                    <a:pt x="9" y="47"/>
                  </a:moveTo>
                  <a:cubicBezTo>
                    <a:pt x="9" y="46"/>
                    <a:pt x="9" y="46"/>
                    <a:pt x="9" y="46"/>
                  </a:cubicBezTo>
                  <a:cubicBezTo>
                    <a:pt x="9" y="46"/>
                    <a:pt x="9" y="46"/>
                    <a:pt x="9" y="46"/>
                  </a:cubicBezTo>
                  <a:cubicBezTo>
                    <a:pt x="9" y="46"/>
                    <a:pt x="9" y="46"/>
                    <a:pt x="9" y="46"/>
                  </a:cubicBezTo>
                  <a:cubicBezTo>
                    <a:pt x="9" y="46"/>
                    <a:pt x="9" y="46"/>
                    <a:pt x="9" y="46"/>
                  </a:cubicBezTo>
                  <a:cubicBezTo>
                    <a:pt x="9" y="47"/>
                    <a:pt x="9" y="47"/>
                    <a:pt x="9" y="47"/>
                  </a:cubicBezTo>
                  <a:moveTo>
                    <a:pt x="11" y="46"/>
                  </a:moveTo>
                  <a:cubicBezTo>
                    <a:pt x="10" y="46"/>
                    <a:pt x="10" y="46"/>
                    <a:pt x="10" y="46"/>
                  </a:cubicBezTo>
                  <a:cubicBezTo>
                    <a:pt x="11" y="46"/>
                    <a:pt x="11" y="46"/>
                    <a:pt x="11" y="46"/>
                  </a:cubicBezTo>
                  <a:cubicBezTo>
                    <a:pt x="11" y="46"/>
                    <a:pt x="11" y="46"/>
                    <a:pt x="11" y="46"/>
                  </a:cubicBezTo>
                  <a:moveTo>
                    <a:pt x="34" y="46"/>
                  </a:moveTo>
                  <a:cubicBezTo>
                    <a:pt x="34" y="46"/>
                    <a:pt x="34" y="46"/>
                    <a:pt x="34" y="46"/>
                  </a:cubicBezTo>
                  <a:cubicBezTo>
                    <a:pt x="34" y="46"/>
                    <a:pt x="34" y="46"/>
                    <a:pt x="34" y="46"/>
                  </a:cubicBezTo>
                  <a:cubicBezTo>
                    <a:pt x="34" y="46"/>
                    <a:pt x="34" y="46"/>
                    <a:pt x="34" y="46"/>
                  </a:cubicBezTo>
                  <a:moveTo>
                    <a:pt x="8" y="46"/>
                  </a:moveTo>
                  <a:cubicBezTo>
                    <a:pt x="8" y="46"/>
                    <a:pt x="8" y="46"/>
                    <a:pt x="8" y="46"/>
                  </a:cubicBezTo>
                  <a:cubicBezTo>
                    <a:pt x="9" y="46"/>
                    <a:pt x="9" y="46"/>
                    <a:pt x="9" y="46"/>
                  </a:cubicBezTo>
                  <a:cubicBezTo>
                    <a:pt x="8" y="46"/>
                    <a:pt x="8" y="46"/>
                    <a:pt x="8" y="46"/>
                  </a:cubicBezTo>
                  <a:cubicBezTo>
                    <a:pt x="8" y="46"/>
                    <a:pt x="8" y="46"/>
                    <a:pt x="8" y="46"/>
                  </a:cubicBezTo>
                  <a:moveTo>
                    <a:pt x="19" y="48"/>
                  </a:moveTo>
                  <a:cubicBezTo>
                    <a:pt x="19" y="47"/>
                    <a:pt x="19" y="47"/>
                    <a:pt x="19" y="47"/>
                  </a:cubicBezTo>
                  <a:cubicBezTo>
                    <a:pt x="20" y="47"/>
                    <a:pt x="20" y="46"/>
                    <a:pt x="21" y="45"/>
                  </a:cubicBezTo>
                  <a:cubicBezTo>
                    <a:pt x="20" y="47"/>
                    <a:pt x="20" y="47"/>
                    <a:pt x="20" y="47"/>
                  </a:cubicBezTo>
                  <a:cubicBezTo>
                    <a:pt x="20" y="47"/>
                    <a:pt x="20" y="47"/>
                    <a:pt x="19" y="48"/>
                  </a:cubicBezTo>
                  <a:moveTo>
                    <a:pt x="24" y="47"/>
                  </a:moveTo>
                  <a:cubicBezTo>
                    <a:pt x="24" y="47"/>
                    <a:pt x="24" y="47"/>
                    <a:pt x="24" y="47"/>
                  </a:cubicBezTo>
                  <a:cubicBezTo>
                    <a:pt x="24" y="45"/>
                    <a:pt x="24" y="45"/>
                    <a:pt x="24" y="45"/>
                  </a:cubicBezTo>
                  <a:cubicBezTo>
                    <a:pt x="24" y="46"/>
                    <a:pt x="24" y="47"/>
                    <a:pt x="25" y="47"/>
                  </a:cubicBezTo>
                  <a:cubicBezTo>
                    <a:pt x="25" y="48"/>
                    <a:pt x="25" y="48"/>
                    <a:pt x="25" y="48"/>
                  </a:cubicBezTo>
                  <a:cubicBezTo>
                    <a:pt x="24" y="47"/>
                    <a:pt x="24" y="47"/>
                    <a:pt x="24" y="47"/>
                  </a:cubicBezTo>
                  <a:cubicBezTo>
                    <a:pt x="24" y="47"/>
                    <a:pt x="24" y="47"/>
                    <a:pt x="24" y="47"/>
                  </a:cubicBezTo>
                  <a:cubicBezTo>
                    <a:pt x="24" y="47"/>
                    <a:pt x="24" y="47"/>
                    <a:pt x="24" y="47"/>
                  </a:cubicBezTo>
                  <a:cubicBezTo>
                    <a:pt x="24" y="47"/>
                    <a:pt x="24" y="47"/>
                    <a:pt x="24" y="47"/>
                  </a:cubicBezTo>
                  <a:cubicBezTo>
                    <a:pt x="24" y="47"/>
                    <a:pt x="24" y="47"/>
                    <a:pt x="24" y="47"/>
                  </a:cubicBezTo>
                  <a:moveTo>
                    <a:pt x="12" y="45"/>
                  </a:moveTo>
                  <a:cubicBezTo>
                    <a:pt x="12" y="45"/>
                    <a:pt x="12" y="45"/>
                    <a:pt x="12" y="45"/>
                  </a:cubicBezTo>
                  <a:cubicBezTo>
                    <a:pt x="13" y="45"/>
                    <a:pt x="13" y="45"/>
                    <a:pt x="13" y="45"/>
                  </a:cubicBezTo>
                  <a:cubicBezTo>
                    <a:pt x="13" y="45"/>
                    <a:pt x="13" y="45"/>
                    <a:pt x="13" y="45"/>
                  </a:cubicBezTo>
                  <a:cubicBezTo>
                    <a:pt x="12" y="45"/>
                    <a:pt x="12" y="45"/>
                    <a:pt x="12" y="45"/>
                  </a:cubicBezTo>
                  <a:moveTo>
                    <a:pt x="32" y="45"/>
                  </a:moveTo>
                  <a:cubicBezTo>
                    <a:pt x="32" y="45"/>
                    <a:pt x="32" y="45"/>
                    <a:pt x="32" y="45"/>
                  </a:cubicBezTo>
                  <a:cubicBezTo>
                    <a:pt x="32" y="45"/>
                    <a:pt x="32" y="45"/>
                    <a:pt x="32" y="45"/>
                  </a:cubicBezTo>
                  <a:cubicBezTo>
                    <a:pt x="32" y="45"/>
                    <a:pt x="32" y="45"/>
                    <a:pt x="32" y="45"/>
                  </a:cubicBezTo>
                  <a:cubicBezTo>
                    <a:pt x="32" y="45"/>
                    <a:pt x="32" y="45"/>
                    <a:pt x="32" y="45"/>
                  </a:cubicBezTo>
                  <a:moveTo>
                    <a:pt x="8" y="45"/>
                  </a:moveTo>
                  <a:cubicBezTo>
                    <a:pt x="8" y="45"/>
                    <a:pt x="8" y="45"/>
                    <a:pt x="8" y="45"/>
                  </a:cubicBezTo>
                  <a:cubicBezTo>
                    <a:pt x="8" y="45"/>
                    <a:pt x="8" y="45"/>
                    <a:pt x="8" y="45"/>
                  </a:cubicBezTo>
                  <a:cubicBezTo>
                    <a:pt x="8" y="45"/>
                    <a:pt x="8" y="45"/>
                    <a:pt x="8" y="45"/>
                  </a:cubicBezTo>
                  <a:moveTo>
                    <a:pt x="8" y="44"/>
                  </a:moveTo>
                  <a:cubicBezTo>
                    <a:pt x="8" y="44"/>
                    <a:pt x="8" y="44"/>
                    <a:pt x="8" y="44"/>
                  </a:cubicBezTo>
                  <a:cubicBezTo>
                    <a:pt x="8" y="44"/>
                    <a:pt x="8" y="44"/>
                    <a:pt x="8" y="44"/>
                  </a:cubicBezTo>
                  <a:cubicBezTo>
                    <a:pt x="8" y="44"/>
                    <a:pt x="8" y="44"/>
                    <a:pt x="8" y="44"/>
                  </a:cubicBezTo>
                  <a:moveTo>
                    <a:pt x="7" y="44"/>
                  </a:moveTo>
                  <a:cubicBezTo>
                    <a:pt x="7" y="44"/>
                    <a:pt x="7" y="44"/>
                    <a:pt x="7" y="44"/>
                  </a:cubicBezTo>
                  <a:cubicBezTo>
                    <a:pt x="7" y="43"/>
                    <a:pt x="7" y="43"/>
                    <a:pt x="7" y="43"/>
                  </a:cubicBezTo>
                  <a:cubicBezTo>
                    <a:pt x="7" y="44"/>
                    <a:pt x="7" y="44"/>
                    <a:pt x="7" y="44"/>
                  </a:cubicBezTo>
                  <a:moveTo>
                    <a:pt x="8" y="44"/>
                  </a:moveTo>
                  <a:cubicBezTo>
                    <a:pt x="8" y="43"/>
                    <a:pt x="8" y="43"/>
                    <a:pt x="8" y="43"/>
                  </a:cubicBezTo>
                  <a:cubicBezTo>
                    <a:pt x="8" y="43"/>
                    <a:pt x="8" y="43"/>
                    <a:pt x="8" y="43"/>
                  </a:cubicBezTo>
                  <a:cubicBezTo>
                    <a:pt x="8" y="44"/>
                    <a:pt x="8" y="44"/>
                    <a:pt x="8" y="44"/>
                  </a:cubicBezTo>
                  <a:cubicBezTo>
                    <a:pt x="8" y="44"/>
                    <a:pt x="8" y="44"/>
                    <a:pt x="8" y="44"/>
                  </a:cubicBezTo>
                  <a:moveTo>
                    <a:pt x="6" y="43"/>
                  </a:moveTo>
                  <a:cubicBezTo>
                    <a:pt x="6" y="43"/>
                    <a:pt x="6" y="43"/>
                    <a:pt x="6" y="43"/>
                  </a:cubicBezTo>
                  <a:cubicBezTo>
                    <a:pt x="7" y="43"/>
                    <a:pt x="7" y="43"/>
                    <a:pt x="7" y="43"/>
                  </a:cubicBezTo>
                  <a:cubicBezTo>
                    <a:pt x="6" y="43"/>
                    <a:pt x="6" y="43"/>
                    <a:pt x="6" y="43"/>
                  </a:cubicBezTo>
                  <a:moveTo>
                    <a:pt x="6" y="43"/>
                  </a:moveTo>
                  <a:cubicBezTo>
                    <a:pt x="6" y="43"/>
                    <a:pt x="6" y="43"/>
                    <a:pt x="6" y="43"/>
                  </a:cubicBezTo>
                  <a:cubicBezTo>
                    <a:pt x="6" y="43"/>
                    <a:pt x="6" y="43"/>
                    <a:pt x="6" y="43"/>
                  </a:cubicBezTo>
                  <a:cubicBezTo>
                    <a:pt x="6" y="43"/>
                    <a:pt x="6" y="43"/>
                    <a:pt x="6" y="43"/>
                  </a:cubicBezTo>
                  <a:moveTo>
                    <a:pt x="6" y="43"/>
                  </a:moveTo>
                  <a:cubicBezTo>
                    <a:pt x="6" y="43"/>
                    <a:pt x="6" y="43"/>
                    <a:pt x="6" y="43"/>
                  </a:cubicBezTo>
                  <a:cubicBezTo>
                    <a:pt x="6" y="43"/>
                    <a:pt x="6" y="43"/>
                    <a:pt x="6" y="43"/>
                  </a:cubicBezTo>
                  <a:cubicBezTo>
                    <a:pt x="6" y="43"/>
                    <a:pt x="6" y="43"/>
                    <a:pt x="6" y="43"/>
                  </a:cubicBezTo>
                  <a:moveTo>
                    <a:pt x="7" y="42"/>
                  </a:moveTo>
                  <a:cubicBezTo>
                    <a:pt x="7" y="42"/>
                    <a:pt x="7" y="42"/>
                    <a:pt x="7" y="42"/>
                  </a:cubicBezTo>
                  <a:cubicBezTo>
                    <a:pt x="7" y="42"/>
                    <a:pt x="7" y="42"/>
                    <a:pt x="7" y="42"/>
                  </a:cubicBezTo>
                  <a:cubicBezTo>
                    <a:pt x="7" y="42"/>
                    <a:pt x="6" y="42"/>
                    <a:pt x="6" y="42"/>
                  </a:cubicBezTo>
                  <a:cubicBezTo>
                    <a:pt x="6" y="42"/>
                    <a:pt x="6" y="42"/>
                    <a:pt x="6" y="42"/>
                  </a:cubicBezTo>
                  <a:cubicBezTo>
                    <a:pt x="7" y="42"/>
                    <a:pt x="7" y="42"/>
                    <a:pt x="7" y="42"/>
                  </a:cubicBezTo>
                  <a:moveTo>
                    <a:pt x="38" y="42"/>
                  </a:moveTo>
                  <a:cubicBezTo>
                    <a:pt x="38" y="42"/>
                    <a:pt x="38" y="42"/>
                    <a:pt x="38" y="42"/>
                  </a:cubicBezTo>
                  <a:cubicBezTo>
                    <a:pt x="38" y="42"/>
                    <a:pt x="38" y="42"/>
                    <a:pt x="38" y="42"/>
                  </a:cubicBezTo>
                  <a:cubicBezTo>
                    <a:pt x="38" y="42"/>
                    <a:pt x="38" y="42"/>
                    <a:pt x="37" y="42"/>
                  </a:cubicBezTo>
                  <a:cubicBezTo>
                    <a:pt x="37" y="42"/>
                    <a:pt x="37" y="42"/>
                    <a:pt x="37" y="42"/>
                  </a:cubicBezTo>
                  <a:cubicBezTo>
                    <a:pt x="38" y="42"/>
                    <a:pt x="38" y="42"/>
                    <a:pt x="38" y="42"/>
                  </a:cubicBezTo>
                  <a:moveTo>
                    <a:pt x="8" y="43"/>
                  </a:moveTo>
                  <a:cubicBezTo>
                    <a:pt x="8" y="43"/>
                    <a:pt x="8" y="43"/>
                    <a:pt x="8" y="43"/>
                  </a:cubicBezTo>
                  <a:cubicBezTo>
                    <a:pt x="8" y="42"/>
                    <a:pt x="8" y="42"/>
                    <a:pt x="8" y="42"/>
                  </a:cubicBezTo>
                  <a:cubicBezTo>
                    <a:pt x="8" y="42"/>
                    <a:pt x="8" y="42"/>
                    <a:pt x="8" y="42"/>
                  </a:cubicBezTo>
                  <a:cubicBezTo>
                    <a:pt x="8" y="43"/>
                    <a:pt x="8" y="43"/>
                    <a:pt x="8" y="43"/>
                  </a:cubicBezTo>
                  <a:moveTo>
                    <a:pt x="36" y="43"/>
                  </a:moveTo>
                  <a:cubicBezTo>
                    <a:pt x="36" y="42"/>
                    <a:pt x="36" y="42"/>
                    <a:pt x="36" y="42"/>
                  </a:cubicBezTo>
                  <a:cubicBezTo>
                    <a:pt x="37" y="42"/>
                    <a:pt x="37" y="42"/>
                    <a:pt x="37" y="42"/>
                  </a:cubicBezTo>
                  <a:cubicBezTo>
                    <a:pt x="37" y="43"/>
                    <a:pt x="37" y="43"/>
                    <a:pt x="37" y="43"/>
                  </a:cubicBezTo>
                  <a:cubicBezTo>
                    <a:pt x="36" y="43"/>
                    <a:pt x="36" y="43"/>
                    <a:pt x="36" y="43"/>
                  </a:cubicBezTo>
                  <a:moveTo>
                    <a:pt x="36" y="43"/>
                  </a:moveTo>
                  <a:cubicBezTo>
                    <a:pt x="35" y="42"/>
                    <a:pt x="35" y="42"/>
                    <a:pt x="35" y="42"/>
                  </a:cubicBezTo>
                  <a:cubicBezTo>
                    <a:pt x="35" y="42"/>
                    <a:pt x="35" y="42"/>
                    <a:pt x="35" y="42"/>
                  </a:cubicBezTo>
                  <a:cubicBezTo>
                    <a:pt x="36" y="41"/>
                    <a:pt x="36" y="41"/>
                    <a:pt x="36" y="41"/>
                  </a:cubicBezTo>
                  <a:cubicBezTo>
                    <a:pt x="36" y="41"/>
                    <a:pt x="36" y="41"/>
                    <a:pt x="36" y="41"/>
                  </a:cubicBezTo>
                  <a:cubicBezTo>
                    <a:pt x="36" y="41"/>
                    <a:pt x="36" y="41"/>
                    <a:pt x="36" y="41"/>
                  </a:cubicBezTo>
                  <a:cubicBezTo>
                    <a:pt x="36" y="43"/>
                    <a:pt x="36" y="43"/>
                    <a:pt x="36" y="43"/>
                  </a:cubicBezTo>
                  <a:cubicBezTo>
                    <a:pt x="36" y="43"/>
                    <a:pt x="36" y="43"/>
                    <a:pt x="36" y="43"/>
                  </a:cubicBezTo>
                  <a:moveTo>
                    <a:pt x="8" y="43"/>
                  </a:moveTo>
                  <a:cubicBezTo>
                    <a:pt x="9" y="41"/>
                    <a:pt x="9" y="41"/>
                    <a:pt x="9" y="41"/>
                  </a:cubicBezTo>
                  <a:cubicBezTo>
                    <a:pt x="9" y="41"/>
                    <a:pt x="9" y="41"/>
                    <a:pt x="9" y="41"/>
                  </a:cubicBezTo>
                  <a:cubicBezTo>
                    <a:pt x="9" y="41"/>
                    <a:pt x="9" y="41"/>
                    <a:pt x="9" y="41"/>
                  </a:cubicBezTo>
                  <a:cubicBezTo>
                    <a:pt x="9" y="42"/>
                    <a:pt x="9" y="42"/>
                    <a:pt x="9" y="42"/>
                  </a:cubicBezTo>
                  <a:cubicBezTo>
                    <a:pt x="9" y="42"/>
                    <a:pt x="9" y="42"/>
                    <a:pt x="9" y="42"/>
                  </a:cubicBezTo>
                  <a:cubicBezTo>
                    <a:pt x="9" y="43"/>
                    <a:pt x="9" y="43"/>
                    <a:pt x="9" y="43"/>
                  </a:cubicBezTo>
                  <a:cubicBezTo>
                    <a:pt x="9" y="43"/>
                    <a:pt x="9" y="43"/>
                    <a:pt x="9" y="43"/>
                  </a:cubicBezTo>
                  <a:cubicBezTo>
                    <a:pt x="8" y="43"/>
                    <a:pt x="8" y="43"/>
                    <a:pt x="8" y="43"/>
                  </a:cubicBezTo>
                  <a:moveTo>
                    <a:pt x="22" y="46"/>
                  </a:moveTo>
                  <a:cubicBezTo>
                    <a:pt x="22" y="46"/>
                    <a:pt x="22" y="45"/>
                    <a:pt x="22" y="44"/>
                  </a:cubicBezTo>
                  <a:cubicBezTo>
                    <a:pt x="22" y="44"/>
                    <a:pt x="22" y="44"/>
                    <a:pt x="22" y="44"/>
                  </a:cubicBezTo>
                  <a:cubicBezTo>
                    <a:pt x="22" y="43"/>
                    <a:pt x="22" y="43"/>
                    <a:pt x="22" y="42"/>
                  </a:cubicBezTo>
                  <a:cubicBezTo>
                    <a:pt x="22" y="41"/>
                    <a:pt x="22" y="41"/>
                    <a:pt x="22" y="40"/>
                  </a:cubicBezTo>
                  <a:cubicBezTo>
                    <a:pt x="22" y="41"/>
                    <a:pt x="22" y="41"/>
                    <a:pt x="22" y="42"/>
                  </a:cubicBezTo>
                  <a:cubicBezTo>
                    <a:pt x="22" y="43"/>
                    <a:pt x="22" y="45"/>
                    <a:pt x="23" y="46"/>
                  </a:cubicBezTo>
                  <a:cubicBezTo>
                    <a:pt x="22" y="46"/>
                    <a:pt x="22" y="46"/>
                    <a:pt x="22" y="46"/>
                  </a:cubicBezTo>
                  <a:moveTo>
                    <a:pt x="5" y="42"/>
                  </a:moveTo>
                  <a:cubicBezTo>
                    <a:pt x="4" y="41"/>
                    <a:pt x="4" y="40"/>
                    <a:pt x="4" y="39"/>
                  </a:cubicBezTo>
                  <a:cubicBezTo>
                    <a:pt x="4" y="39"/>
                    <a:pt x="4" y="39"/>
                    <a:pt x="4" y="39"/>
                  </a:cubicBezTo>
                  <a:cubicBezTo>
                    <a:pt x="4" y="39"/>
                    <a:pt x="4" y="39"/>
                    <a:pt x="4" y="39"/>
                  </a:cubicBezTo>
                  <a:cubicBezTo>
                    <a:pt x="4" y="40"/>
                    <a:pt x="4" y="40"/>
                    <a:pt x="4" y="40"/>
                  </a:cubicBezTo>
                  <a:cubicBezTo>
                    <a:pt x="4" y="40"/>
                    <a:pt x="4" y="40"/>
                    <a:pt x="4" y="40"/>
                  </a:cubicBezTo>
                  <a:cubicBezTo>
                    <a:pt x="4" y="41"/>
                    <a:pt x="4" y="41"/>
                    <a:pt x="5" y="42"/>
                  </a:cubicBezTo>
                  <a:cubicBezTo>
                    <a:pt x="5" y="42"/>
                    <a:pt x="5" y="42"/>
                    <a:pt x="5" y="42"/>
                  </a:cubicBezTo>
                  <a:moveTo>
                    <a:pt x="33" y="47"/>
                  </a:moveTo>
                  <a:cubicBezTo>
                    <a:pt x="33" y="47"/>
                    <a:pt x="33" y="47"/>
                    <a:pt x="33" y="47"/>
                  </a:cubicBezTo>
                  <a:cubicBezTo>
                    <a:pt x="34" y="47"/>
                    <a:pt x="35" y="46"/>
                    <a:pt x="35" y="46"/>
                  </a:cubicBezTo>
                  <a:cubicBezTo>
                    <a:pt x="36" y="45"/>
                    <a:pt x="36" y="45"/>
                    <a:pt x="36" y="44"/>
                  </a:cubicBezTo>
                  <a:cubicBezTo>
                    <a:pt x="36" y="44"/>
                    <a:pt x="36" y="44"/>
                    <a:pt x="36" y="44"/>
                  </a:cubicBezTo>
                  <a:cubicBezTo>
                    <a:pt x="36" y="43"/>
                    <a:pt x="36" y="43"/>
                    <a:pt x="36" y="43"/>
                  </a:cubicBezTo>
                  <a:cubicBezTo>
                    <a:pt x="38" y="43"/>
                    <a:pt x="40" y="42"/>
                    <a:pt x="40" y="40"/>
                  </a:cubicBezTo>
                  <a:cubicBezTo>
                    <a:pt x="40" y="40"/>
                    <a:pt x="40" y="40"/>
                    <a:pt x="40" y="40"/>
                  </a:cubicBezTo>
                  <a:cubicBezTo>
                    <a:pt x="40" y="39"/>
                    <a:pt x="40" y="39"/>
                    <a:pt x="41" y="38"/>
                  </a:cubicBezTo>
                  <a:cubicBezTo>
                    <a:pt x="41" y="38"/>
                    <a:pt x="41" y="38"/>
                    <a:pt x="41" y="38"/>
                  </a:cubicBezTo>
                  <a:cubicBezTo>
                    <a:pt x="41" y="38"/>
                    <a:pt x="41" y="38"/>
                    <a:pt x="41" y="38"/>
                  </a:cubicBezTo>
                  <a:cubicBezTo>
                    <a:pt x="41" y="38"/>
                    <a:pt x="41" y="38"/>
                    <a:pt x="41" y="38"/>
                  </a:cubicBezTo>
                  <a:cubicBezTo>
                    <a:pt x="41" y="38"/>
                    <a:pt x="41" y="38"/>
                    <a:pt x="41" y="38"/>
                  </a:cubicBezTo>
                  <a:cubicBezTo>
                    <a:pt x="41" y="38"/>
                    <a:pt x="41" y="38"/>
                    <a:pt x="41" y="38"/>
                  </a:cubicBezTo>
                  <a:cubicBezTo>
                    <a:pt x="41" y="39"/>
                    <a:pt x="41" y="39"/>
                    <a:pt x="41" y="39"/>
                  </a:cubicBezTo>
                  <a:cubicBezTo>
                    <a:pt x="41" y="40"/>
                    <a:pt x="41" y="40"/>
                    <a:pt x="41" y="40"/>
                  </a:cubicBezTo>
                  <a:cubicBezTo>
                    <a:pt x="40" y="40"/>
                    <a:pt x="40" y="40"/>
                    <a:pt x="40" y="40"/>
                  </a:cubicBezTo>
                  <a:cubicBezTo>
                    <a:pt x="40" y="41"/>
                    <a:pt x="40" y="41"/>
                    <a:pt x="40" y="42"/>
                  </a:cubicBezTo>
                  <a:cubicBezTo>
                    <a:pt x="40" y="42"/>
                    <a:pt x="40" y="42"/>
                    <a:pt x="40" y="43"/>
                  </a:cubicBezTo>
                  <a:cubicBezTo>
                    <a:pt x="40" y="43"/>
                    <a:pt x="39" y="43"/>
                    <a:pt x="39" y="44"/>
                  </a:cubicBezTo>
                  <a:cubicBezTo>
                    <a:pt x="38" y="44"/>
                    <a:pt x="38" y="44"/>
                    <a:pt x="37" y="45"/>
                  </a:cubicBezTo>
                  <a:cubicBezTo>
                    <a:pt x="37" y="45"/>
                    <a:pt x="37" y="45"/>
                    <a:pt x="36" y="46"/>
                  </a:cubicBezTo>
                  <a:cubicBezTo>
                    <a:pt x="36" y="46"/>
                    <a:pt x="36" y="47"/>
                    <a:pt x="35" y="47"/>
                  </a:cubicBezTo>
                  <a:cubicBezTo>
                    <a:pt x="35" y="47"/>
                    <a:pt x="35" y="47"/>
                    <a:pt x="35" y="47"/>
                  </a:cubicBezTo>
                  <a:cubicBezTo>
                    <a:pt x="34" y="47"/>
                    <a:pt x="34" y="47"/>
                    <a:pt x="34" y="47"/>
                  </a:cubicBezTo>
                  <a:cubicBezTo>
                    <a:pt x="33" y="47"/>
                    <a:pt x="33" y="47"/>
                    <a:pt x="33" y="47"/>
                  </a:cubicBezTo>
                  <a:moveTo>
                    <a:pt x="4" y="38"/>
                  </a:moveTo>
                  <a:cubicBezTo>
                    <a:pt x="4" y="38"/>
                    <a:pt x="4" y="38"/>
                    <a:pt x="4" y="38"/>
                  </a:cubicBezTo>
                  <a:cubicBezTo>
                    <a:pt x="4" y="38"/>
                    <a:pt x="4" y="38"/>
                    <a:pt x="4" y="38"/>
                  </a:cubicBezTo>
                  <a:cubicBezTo>
                    <a:pt x="4" y="37"/>
                    <a:pt x="4" y="37"/>
                    <a:pt x="4" y="37"/>
                  </a:cubicBezTo>
                  <a:cubicBezTo>
                    <a:pt x="5" y="37"/>
                    <a:pt x="5" y="37"/>
                    <a:pt x="5" y="37"/>
                  </a:cubicBezTo>
                  <a:cubicBezTo>
                    <a:pt x="5" y="37"/>
                    <a:pt x="5" y="37"/>
                    <a:pt x="5" y="37"/>
                  </a:cubicBezTo>
                  <a:cubicBezTo>
                    <a:pt x="5" y="37"/>
                    <a:pt x="5" y="38"/>
                    <a:pt x="4" y="38"/>
                  </a:cubicBezTo>
                  <a:moveTo>
                    <a:pt x="40" y="38"/>
                  </a:moveTo>
                  <a:cubicBezTo>
                    <a:pt x="40" y="38"/>
                    <a:pt x="39" y="37"/>
                    <a:pt x="39" y="37"/>
                  </a:cubicBezTo>
                  <a:cubicBezTo>
                    <a:pt x="39" y="37"/>
                    <a:pt x="39" y="37"/>
                    <a:pt x="39" y="37"/>
                  </a:cubicBezTo>
                  <a:cubicBezTo>
                    <a:pt x="39" y="37"/>
                    <a:pt x="40" y="37"/>
                    <a:pt x="40" y="37"/>
                  </a:cubicBezTo>
                  <a:cubicBezTo>
                    <a:pt x="40" y="38"/>
                    <a:pt x="40" y="38"/>
                    <a:pt x="40" y="38"/>
                  </a:cubicBezTo>
                  <a:cubicBezTo>
                    <a:pt x="40" y="38"/>
                    <a:pt x="40" y="38"/>
                    <a:pt x="40" y="38"/>
                  </a:cubicBezTo>
                  <a:cubicBezTo>
                    <a:pt x="40" y="38"/>
                    <a:pt x="40" y="38"/>
                    <a:pt x="40" y="38"/>
                  </a:cubicBezTo>
                  <a:moveTo>
                    <a:pt x="10" y="37"/>
                  </a:moveTo>
                  <a:cubicBezTo>
                    <a:pt x="10" y="37"/>
                    <a:pt x="9" y="37"/>
                    <a:pt x="9" y="37"/>
                  </a:cubicBezTo>
                  <a:cubicBezTo>
                    <a:pt x="9" y="37"/>
                    <a:pt x="9" y="37"/>
                    <a:pt x="9" y="37"/>
                  </a:cubicBezTo>
                  <a:cubicBezTo>
                    <a:pt x="10" y="37"/>
                    <a:pt x="10" y="37"/>
                    <a:pt x="10" y="37"/>
                  </a:cubicBezTo>
                  <a:cubicBezTo>
                    <a:pt x="10" y="37"/>
                    <a:pt x="10" y="37"/>
                    <a:pt x="10" y="37"/>
                  </a:cubicBezTo>
                  <a:cubicBezTo>
                    <a:pt x="11" y="37"/>
                    <a:pt x="11" y="37"/>
                    <a:pt x="11" y="37"/>
                  </a:cubicBezTo>
                  <a:cubicBezTo>
                    <a:pt x="11" y="37"/>
                    <a:pt x="11" y="37"/>
                    <a:pt x="11" y="37"/>
                  </a:cubicBezTo>
                  <a:cubicBezTo>
                    <a:pt x="10" y="37"/>
                    <a:pt x="10" y="37"/>
                    <a:pt x="10" y="37"/>
                  </a:cubicBezTo>
                  <a:cubicBezTo>
                    <a:pt x="10" y="37"/>
                    <a:pt x="10" y="37"/>
                    <a:pt x="10" y="37"/>
                  </a:cubicBezTo>
                  <a:moveTo>
                    <a:pt x="35" y="37"/>
                  </a:moveTo>
                  <a:cubicBezTo>
                    <a:pt x="35" y="37"/>
                    <a:pt x="35" y="37"/>
                    <a:pt x="35" y="37"/>
                  </a:cubicBezTo>
                  <a:cubicBezTo>
                    <a:pt x="35" y="37"/>
                    <a:pt x="35" y="37"/>
                    <a:pt x="35" y="37"/>
                  </a:cubicBezTo>
                  <a:cubicBezTo>
                    <a:pt x="35" y="37"/>
                    <a:pt x="35" y="37"/>
                    <a:pt x="35" y="37"/>
                  </a:cubicBezTo>
                  <a:cubicBezTo>
                    <a:pt x="35" y="37"/>
                    <a:pt x="35" y="37"/>
                    <a:pt x="34" y="37"/>
                  </a:cubicBezTo>
                  <a:cubicBezTo>
                    <a:pt x="34" y="37"/>
                    <a:pt x="34" y="37"/>
                    <a:pt x="34" y="37"/>
                  </a:cubicBezTo>
                  <a:cubicBezTo>
                    <a:pt x="34" y="37"/>
                    <a:pt x="34" y="37"/>
                    <a:pt x="34" y="37"/>
                  </a:cubicBezTo>
                  <a:cubicBezTo>
                    <a:pt x="34" y="37"/>
                    <a:pt x="34" y="37"/>
                    <a:pt x="34" y="37"/>
                  </a:cubicBezTo>
                  <a:cubicBezTo>
                    <a:pt x="35" y="37"/>
                    <a:pt x="35" y="37"/>
                    <a:pt x="35" y="37"/>
                  </a:cubicBezTo>
                  <a:moveTo>
                    <a:pt x="21" y="38"/>
                  </a:moveTo>
                  <a:cubicBezTo>
                    <a:pt x="21" y="37"/>
                    <a:pt x="21" y="37"/>
                    <a:pt x="21" y="37"/>
                  </a:cubicBezTo>
                  <a:cubicBezTo>
                    <a:pt x="21" y="36"/>
                    <a:pt x="21" y="36"/>
                    <a:pt x="21" y="36"/>
                  </a:cubicBezTo>
                  <a:cubicBezTo>
                    <a:pt x="21" y="37"/>
                    <a:pt x="21" y="37"/>
                    <a:pt x="21" y="38"/>
                  </a:cubicBezTo>
                  <a:moveTo>
                    <a:pt x="23" y="38"/>
                  </a:moveTo>
                  <a:cubicBezTo>
                    <a:pt x="23" y="37"/>
                    <a:pt x="23" y="37"/>
                    <a:pt x="23" y="36"/>
                  </a:cubicBezTo>
                  <a:cubicBezTo>
                    <a:pt x="23" y="37"/>
                    <a:pt x="23" y="37"/>
                    <a:pt x="23" y="37"/>
                  </a:cubicBezTo>
                  <a:cubicBezTo>
                    <a:pt x="23" y="38"/>
                    <a:pt x="23" y="38"/>
                    <a:pt x="23" y="38"/>
                  </a:cubicBezTo>
                  <a:moveTo>
                    <a:pt x="5" y="36"/>
                  </a:moveTo>
                  <a:cubicBezTo>
                    <a:pt x="5" y="36"/>
                    <a:pt x="5" y="36"/>
                    <a:pt x="5" y="36"/>
                  </a:cubicBezTo>
                  <a:cubicBezTo>
                    <a:pt x="5" y="36"/>
                    <a:pt x="5" y="37"/>
                    <a:pt x="4" y="37"/>
                  </a:cubicBezTo>
                  <a:cubicBezTo>
                    <a:pt x="4" y="36"/>
                    <a:pt x="4" y="36"/>
                    <a:pt x="4" y="36"/>
                  </a:cubicBezTo>
                  <a:cubicBezTo>
                    <a:pt x="4" y="36"/>
                    <a:pt x="4" y="36"/>
                    <a:pt x="4" y="36"/>
                  </a:cubicBezTo>
                  <a:cubicBezTo>
                    <a:pt x="5" y="36"/>
                    <a:pt x="5" y="36"/>
                    <a:pt x="5" y="36"/>
                  </a:cubicBezTo>
                  <a:moveTo>
                    <a:pt x="40" y="37"/>
                  </a:moveTo>
                  <a:cubicBezTo>
                    <a:pt x="40" y="37"/>
                    <a:pt x="39" y="36"/>
                    <a:pt x="39" y="36"/>
                  </a:cubicBezTo>
                  <a:cubicBezTo>
                    <a:pt x="40" y="36"/>
                    <a:pt x="40" y="36"/>
                    <a:pt x="40" y="36"/>
                  </a:cubicBezTo>
                  <a:cubicBezTo>
                    <a:pt x="40" y="36"/>
                    <a:pt x="40" y="36"/>
                    <a:pt x="40" y="36"/>
                  </a:cubicBezTo>
                  <a:cubicBezTo>
                    <a:pt x="40" y="36"/>
                    <a:pt x="40" y="36"/>
                    <a:pt x="40" y="36"/>
                  </a:cubicBezTo>
                  <a:cubicBezTo>
                    <a:pt x="40" y="37"/>
                    <a:pt x="40" y="37"/>
                    <a:pt x="40" y="37"/>
                  </a:cubicBezTo>
                  <a:moveTo>
                    <a:pt x="3" y="37"/>
                  </a:moveTo>
                  <a:cubicBezTo>
                    <a:pt x="3" y="37"/>
                    <a:pt x="3" y="37"/>
                    <a:pt x="3" y="37"/>
                  </a:cubicBezTo>
                  <a:cubicBezTo>
                    <a:pt x="3" y="37"/>
                    <a:pt x="3" y="37"/>
                    <a:pt x="3" y="37"/>
                  </a:cubicBezTo>
                  <a:cubicBezTo>
                    <a:pt x="3" y="37"/>
                    <a:pt x="3" y="36"/>
                    <a:pt x="3" y="36"/>
                  </a:cubicBezTo>
                  <a:cubicBezTo>
                    <a:pt x="4" y="36"/>
                    <a:pt x="4" y="36"/>
                    <a:pt x="4" y="36"/>
                  </a:cubicBezTo>
                  <a:cubicBezTo>
                    <a:pt x="4" y="36"/>
                    <a:pt x="4" y="36"/>
                    <a:pt x="4" y="36"/>
                  </a:cubicBezTo>
                  <a:cubicBezTo>
                    <a:pt x="4" y="36"/>
                    <a:pt x="4" y="36"/>
                    <a:pt x="4" y="36"/>
                  </a:cubicBezTo>
                  <a:cubicBezTo>
                    <a:pt x="4" y="37"/>
                    <a:pt x="4" y="37"/>
                    <a:pt x="4" y="37"/>
                  </a:cubicBezTo>
                  <a:cubicBezTo>
                    <a:pt x="3" y="37"/>
                    <a:pt x="3" y="37"/>
                    <a:pt x="3" y="37"/>
                  </a:cubicBezTo>
                  <a:moveTo>
                    <a:pt x="41" y="37"/>
                  </a:moveTo>
                  <a:cubicBezTo>
                    <a:pt x="41" y="37"/>
                    <a:pt x="41" y="37"/>
                    <a:pt x="41" y="37"/>
                  </a:cubicBezTo>
                  <a:cubicBezTo>
                    <a:pt x="41" y="36"/>
                    <a:pt x="41" y="36"/>
                    <a:pt x="41" y="36"/>
                  </a:cubicBezTo>
                  <a:cubicBezTo>
                    <a:pt x="40" y="36"/>
                    <a:pt x="40" y="36"/>
                    <a:pt x="40" y="36"/>
                  </a:cubicBezTo>
                  <a:cubicBezTo>
                    <a:pt x="41" y="36"/>
                    <a:pt x="41" y="36"/>
                    <a:pt x="41" y="36"/>
                  </a:cubicBezTo>
                  <a:cubicBezTo>
                    <a:pt x="41" y="36"/>
                    <a:pt x="41" y="36"/>
                    <a:pt x="41" y="36"/>
                  </a:cubicBezTo>
                  <a:cubicBezTo>
                    <a:pt x="41" y="36"/>
                    <a:pt x="41" y="37"/>
                    <a:pt x="41" y="37"/>
                  </a:cubicBezTo>
                  <a:cubicBezTo>
                    <a:pt x="41" y="37"/>
                    <a:pt x="41" y="37"/>
                    <a:pt x="41" y="37"/>
                  </a:cubicBezTo>
                  <a:cubicBezTo>
                    <a:pt x="41" y="37"/>
                    <a:pt x="41" y="37"/>
                    <a:pt x="41" y="37"/>
                  </a:cubicBezTo>
                  <a:moveTo>
                    <a:pt x="21" y="37"/>
                  </a:moveTo>
                  <a:cubicBezTo>
                    <a:pt x="20" y="37"/>
                    <a:pt x="20" y="37"/>
                    <a:pt x="20" y="37"/>
                  </a:cubicBezTo>
                  <a:cubicBezTo>
                    <a:pt x="21" y="36"/>
                    <a:pt x="21" y="36"/>
                    <a:pt x="21" y="36"/>
                  </a:cubicBezTo>
                  <a:cubicBezTo>
                    <a:pt x="21" y="36"/>
                    <a:pt x="21" y="36"/>
                    <a:pt x="21" y="35"/>
                  </a:cubicBezTo>
                  <a:cubicBezTo>
                    <a:pt x="21" y="36"/>
                    <a:pt x="21" y="36"/>
                    <a:pt x="21" y="36"/>
                  </a:cubicBezTo>
                  <a:cubicBezTo>
                    <a:pt x="21" y="36"/>
                    <a:pt x="21" y="36"/>
                    <a:pt x="21" y="36"/>
                  </a:cubicBezTo>
                  <a:cubicBezTo>
                    <a:pt x="21" y="37"/>
                    <a:pt x="21" y="37"/>
                    <a:pt x="21" y="37"/>
                  </a:cubicBezTo>
                  <a:moveTo>
                    <a:pt x="24" y="37"/>
                  </a:moveTo>
                  <a:cubicBezTo>
                    <a:pt x="23" y="36"/>
                    <a:pt x="23" y="36"/>
                    <a:pt x="23" y="36"/>
                  </a:cubicBezTo>
                  <a:cubicBezTo>
                    <a:pt x="23" y="36"/>
                    <a:pt x="23" y="36"/>
                    <a:pt x="23" y="36"/>
                  </a:cubicBezTo>
                  <a:cubicBezTo>
                    <a:pt x="23" y="35"/>
                    <a:pt x="23" y="35"/>
                    <a:pt x="23" y="35"/>
                  </a:cubicBezTo>
                  <a:cubicBezTo>
                    <a:pt x="23" y="36"/>
                    <a:pt x="23" y="36"/>
                    <a:pt x="24" y="36"/>
                  </a:cubicBezTo>
                  <a:cubicBezTo>
                    <a:pt x="24" y="37"/>
                    <a:pt x="24" y="37"/>
                    <a:pt x="24" y="37"/>
                  </a:cubicBezTo>
                  <a:cubicBezTo>
                    <a:pt x="24" y="37"/>
                    <a:pt x="24" y="37"/>
                    <a:pt x="24" y="37"/>
                  </a:cubicBezTo>
                  <a:moveTo>
                    <a:pt x="3" y="37"/>
                  </a:moveTo>
                  <a:cubicBezTo>
                    <a:pt x="3" y="37"/>
                    <a:pt x="3" y="37"/>
                    <a:pt x="3" y="37"/>
                  </a:cubicBezTo>
                  <a:cubicBezTo>
                    <a:pt x="3" y="36"/>
                    <a:pt x="2" y="36"/>
                    <a:pt x="3" y="35"/>
                  </a:cubicBezTo>
                  <a:cubicBezTo>
                    <a:pt x="3" y="36"/>
                    <a:pt x="3" y="36"/>
                    <a:pt x="3" y="36"/>
                  </a:cubicBezTo>
                  <a:cubicBezTo>
                    <a:pt x="3" y="37"/>
                    <a:pt x="3" y="37"/>
                    <a:pt x="3" y="37"/>
                  </a:cubicBezTo>
                  <a:moveTo>
                    <a:pt x="41" y="37"/>
                  </a:moveTo>
                  <a:cubicBezTo>
                    <a:pt x="41" y="36"/>
                    <a:pt x="42" y="36"/>
                    <a:pt x="41" y="36"/>
                  </a:cubicBezTo>
                  <a:cubicBezTo>
                    <a:pt x="42" y="35"/>
                    <a:pt x="42" y="35"/>
                    <a:pt x="42" y="35"/>
                  </a:cubicBezTo>
                  <a:cubicBezTo>
                    <a:pt x="42" y="36"/>
                    <a:pt x="42" y="36"/>
                    <a:pt x="41" y="37"/>
                  </a:cubicBezTo>
                  <a:moveTo>
                    <a:pt x="14" y="34"/>
                  </a:moveTo>
                  <a:cubicBezTo>
                    <a:pt x="14" y="34"/>
                    <a:pt x="14" y="34"/>
                    <a:pt x="14" y="34"/>
                  </a:cubicBezTo>
                  <a:cubicBezTo>
                    <a:pt x="14" y="34"/>
                    <a:pt x="14" y="34"/>
                    <a:pt x="14" y="34"/>
                  </a:cubicBezTo>
                  <a:cubicBezTo>
                    <a:pt x="14" y="34"/>
                    <a:pt x="14" y="34"/>
                    <a:pt x="14" y="34"/>
                  </a:cubicBezTo>
                  <a:moveTo>
                    <a:pt x="31" y="34"/>
                  </a:moveTo>
                  <a:cubicBezTo>
                    <a:pt x="31" y="34"/>
                    <a:pt x="31" y="34"/>
                    <a:pt x="31" y="34"/>
                  </a:cubicBezTo>
                  <a:cubicBezTo>
                    <a:pt x="31" y="34"/>
                    <a:pt x="31" y="34"/>
                    <a:pt x="31" y="34"/>
                  </a:cubicBezTo>
                  <a:cubicBezTo>
                    <a:pt x="31" y="34"/>
                    <a:pt x="31" y="34"/>
                    <a:pt x="31" y="34"/>
                  </a:cubicBezTo>
                  <a:moveTo>
                    <a:pt x="21" y="33"/>
                  </a:moveTo>
                  <a:cubicBezTo>
                    <a:pt x="21" y="33"/>
                    <a:pt x="21" y="33"/>
                    <a:pt x="21" y="33"/>
                  </a:cubicBezTo>
                  <a:cubicBezTo>
                    <a:pt x="21" y="32"/>
                    <a:pt x="21" y="32"/>
                    <a:pt x="21" y="32"/>
                  </a:cubicBezTo>
                  <a:cubicBezTo>
                    <a:pt x="21" y="33"/>
                    <a:pt x="21" y="33"/>
                    <a:pt x="21" y="33"/>
                  </a:cubicBezTo>
                  <a:cubicBezTo>
                    <a:pt x="21" y="33"/>
                    <a:pt x="21" y="33"/>
                    <a:pt x="21" y="33"/>
                  </a:cubicBezTo>
                  <a:moveTo>
                    <a:pt x="23" y="33"/>
                  </a:moveTo>
                  <a:cubicBezTo>
                    <a:pt x="23" y="33"/>
                    <a:pt x="23" y="33"/>
                    <a:pt x="23" y="33"/>
                  </a:cubicBezTo>
                  <a:cubicBezTo>
                    <a:pt x="23" y="32"/>
                    <a:pt x="23" y="32"/>
                    <a:pt x="23" y="32"/>
                  </a:cubicBezTo>
                  <a:cubicBezTo>
                    <a:pt x="23" y="33"/>
                    <a:pt x="23" y="33"/>
                    <a:pt x="23" y="33"/>
                  </a:cubicBezTo>
                  <a:cubicBezTo>
                    <a:pt x="23" y="33"/>
                    <a:pt x="23" y="33"/>
                    <a:pt x="23" y="33"/>
                  </a:cubicBezTo>
                  <a:moveTo>
                    <a:pt x="31" y="33"/>
                  </a:moveTo>
                  <a:cubicBezTo>
                    <a:pt x="32" y="33"/>
                    <a:pt x="32" y="32"/>
                    <a:pt x="32" y="32"/>
                  </a:cubicBezTo>
                  <a:cubicBezTo>
                    <a:pt x="32" y="32"/>
                    <a:pt x="32" y="32"/>
                    <a:pt x="32" y="32"/>
                  </a:cubicBezTo>
                  <a:cubicBezTo>
                    <a:pt x="32" y="32"/>
                    <a:pt x="32" y="32"/>
                    <a:pt x="32" y="32"/>
                  </a:cubicBezTo>
                  <a:cubicBezTo>
                    <a:pt x="32" y="33"/>
                    <a:pt x="31" y="33"/>
                    <a:pt x="31" y="33"/>
                  </a:cubicBezTo>
                  <a:moveTo>
                    <a:pt x="13" y="33"/>
                  </a:moveTo>
                  <a:cubicBezTo>
                    <a:pt x="13" y="33"/>
                    <a:pt x="12" y="33"/>
                    <a:pt x="12" y="32"/>
                  </a:cubicBezTo>
                  <a:cubicBezTo>
                    <a:pt x="12" y="32"/>
                    <a:pt x="12" y="32"/>
                    <a:pt x="12" y="32"/>
                  </a:cubicBezTo>
                  <a:cubicBezTo>
                    <a:pt x="12" y="32"/>
                    <a:pt x="12" y="32"/>
                    <a:pt x="12" y="32"/>
                  </a:cubicBezTo>
                  <a:cubicBezTo>
                    <a:pt x="12" y="32"/>
                    <a:pt x="13" y="33"/>
                    <a:pt x="13" y="33"/>
                  </a:cubicBezTo>
                  <a:moveTo>
                    <a:pt x="11" y="32"/>
                  </a:moveTo>
                  <a:cubicBezTo>
                    <a:pt x="11" y="31"/>
                    <a:pt x="11" y="31"/>
                    <a:pt x="11" y="31"/>
                  </a:cubicBezTo>
                  <a:cubicBezTo>
                    <a:pt x="12" y="31"/>
                    <a:pt x="12" y="31"/>
                    <a:pt x="12" y="31"/>
                  </a:cubicBezTo>
                  <a:cubicBezTo>
                    <a:pt x="12" y="31"/>
                    <a:pt x="12" y="31"/>
                    <a:pt x="12" y="31"/>
                  </a:cubicBezTo>
                  <a:cubicBezTo>
                    <a:pt x="12" y="31"/>
                    <a:pt x="12" y="31"/>
                    <a:pt x="12" y="31"/>
                  </a:cubicBezTo>
                  <a:cubicBezTo>
                    <a:pt x="12" y="31"/>
                    <a:pt x="12" y="31"/>
                    <a:pt x="12" y="31"/>
                  </a:cubicBezTo>
                  <a:cubicBezTo>
                    <a:pt x="12" y="32"/>
                    <a:pt x="12" y="32"/>
                    <a:pt x="12" y="32"/>
                  </a:cubicBezTo>
                  <a:cubicBezTo>
                    <a:pt x="12" y="32"/>
                    <a:pt x="12" y="32"/>
                    <a:pt x="12" y="32"/>
                  </a:cubicBezTo>
                  <a:cubicBezTo>
                    <a:pt x="11" y="32"/>
                    <a:pt x="11" y="32"/>
                    <a:pt x="11" y="32"/>
                  </a:cubicBezTo>
                  <a:moveTo>
                    <a:pt x="32" y="31"/>
                  </a:moveTo>
                  <a:cubicBezTo>
                    <a:pt x="32" y="31"/>
                    <a:pt x="32" y="31"/>
                    <a:pt x="32" y="31"/>
                  </a:cubicBezTo>
                  <a:cubicBezTo>
                    <a:pt x="33" y="31"/>
                    <a:pt x="33" y="31"/>
                    <a:pt x="33" y="31"/>
                  </a:cubicBezTo>
                  <a:cubicBezTo>
                    <a:pt x="33" y="32"/>
                    <a:pt x="33" y="32"/>
                    <a:pt x="33" y="32"/>
                  </a:cubicBezTo>
                  <a:cubicBezTo>
                    <a:pt x="33" y="32"/>
                    <a:pt x="33" y="32"/>
                    <a:pt x="33" y="32"/>
                  </a:cubicBezTo>
                  <a:cubicBezTo>
                    <a:pt x="32" y="32"/>
                    <a:pt x="32" y="32"/>
                    <a:pt x="32" y="32"/>
                  </a:cubicBezTo>
                  <a:cubicBezTo>
                    <a:pt x="32" y="31"/>
                    <a:pt x="32" y="31"/>
                    <a:pt x="32" y="31"/>
                  </a:cubicBezTo>
                  <a:cubicBezTo>
                    <a:pt x="32" y="31"/>
                    <a:pt x="32" y="31"/>
                    <a:pt x="32" y="31"/>
                  </a:cubicBezTo>
                  <a:cubicBezTo>
                    <a:pt x="32" y="31"/>
                    <a:pt x="32" y="31"/>
                    <a:pt x="32" y="31"/>
                  </a:cubicBezTo>
                  <a:moveTo>
                    <a:pt x="11" y="32"/>
                  </a:moveTo>
                  <a:cubicBezTo>
                    <a:pt x="10" y="32"/>
                    <a:pt x="10" y="32"/>
                    <a:pt x="10" y="32"/>
                  </a:cubicBezTo>
                  <a:cubicBezTo>
                    <a:pt x="10" y="31"/>
                    <a:pt x="10" y="31"/>
                    <a:pt x="10" y="31"/>
                  </a:cubicBezTo>
                  <a:cubicBezTo>
                    <a:pt x="11" y="31"/>
                    <a:pt x="11" y="31"/>
                    <a:pt x="11" y="31"/>
                  </a:cubicBezTo>
                  <a:cubicBezTo>
                    <a:pt x="11" y="32"/>
                    <a:pt x="11" y="32"/>
                    <a:pt x="11" y="32"/>
                  </a:cubicBezTo>
                  <a:moveTo>
                    <a:pt x="34" y="32"/>
                  </a:moveTo>
                  <a:cubicBezTo>
                    <a:pt x="33" y="31"/>
                    <a:pt x="33" y="31"/>
                    <a:pt x="33" y="31"/>
                  </a:cubicBezTo>
                  <a:cubicBezTo>
                    <a:pt x="34" y="31"/>
                    <a:pt x="34" y="31"/>
                    <a:pt x="34" y="31"/>
                  </a:cubicBezTo>
                  <a:cubicBezTo>
                    <a:pt x="34" y="32"/>
                    <a:pt x="34" y="32"/>
                    <a:pt x="34" y="32"/>
                  </a:cubicBezTo>
                  <a:cubicBezTo>
                    <a:pt x="34" y="32"/>
                    <a:pt x="34" y="32"/>
                    <a:pt x="34" y="32"/>
                  </a:cubicBezTo>
                  <a:moveTo>
                    <a:pt x="21" y="32"/>
                  </a:moveTo>
                  <a:cubicBezTo>
                    <a:pt x="21" y="32"/>
                    <a:pt x="21" y="32"/>
                    <a:pt x="21" y="32"/>
                  </a:cubicBezTo>
                  <a:cubicBezTo>
                    <a:pt x="21" y="31"/>
                    <a:pt x="21" y="31"/>
                    <a:pt x="21" y="31"/>
                  </a:cubicBezTo>
                  <a:cubicBezTo>
                    <a:pt x="21" y="32"/>
                    <a:pt x="21" y="32"/>
                    <a:pt x="21" y="32"/>
                  </a:cubicBezTo>
                  <a:cubicBezTo>
                    <a:pt x="21" y="32"/>
                    <a:pt x="21" y="32"/>
                    <a:pt x="21" y="32"/>
                  </a:cubicBezTo>
                  <a:cubicBezTo>
                    <a:pt x="21" y="32"/>
                    <a:pt x="21" y="32"/>
                    <a:pt x="21" y="32"/>
                  </a:cubicBezTo>
                  <a:moveTo>
                    <a:pt x="24" y="32"/>
                  </a:moveTo>
                  <a:cubicBezTo>
                    <a:pt x="23" y="32"/>
                    <a:pt x="23" y="32"/>
                    <a:pt x="23" y="32"/>
                  </a:cubicBezTo>
                  <a:cubicBezTo>
                    <a:pt x="23" y="32"/>
                    <a:pt x="23" y="32"/>
                    <a:pt x="23" y="32"/>
                  </a:cubicBezTo>
                  <a:cubicBezTo>
                    <a:pt x="23" y="31"/>
                    <a:pt x="23" y="31"/>
                    <a:pt x="23" y="31"/>
                  </a:cubicBezTo>
                  <a:cubicBezTo>
                    <a:pt x="24" y="32"/>
                    <a:pt x="24" y="32"/>
                    <a:pt x="24" y="32"/>
                  </a:cubicBezTo>
                  <a:cubicBezTo>
                    <a:pt x="24" y="32"/>
                    <a:pt x="24" y="32"/>
                    <a:pt x="24" y="32"/>
                  </a:cubicBezTo>
                  <a:moveTo>
                    <a:pt x="10" y="32"/>
                  </a:moveTo>
                  <a:cubicBezTo>
                    <a:pt x="9" y="31"/>
                    <a:pt x="9" y="31"/>
                    <a:pt x="9" y="31"/>
                  </a:cubicBezTo>
                  <a:cubicBezTo>
                    <a:pt x="9" y="31"/>
                    <a:pt x="9" y="31"/>
                    <a:pt x="9" y="31"/>
                  </a:cubicBezTo>
                  <a:cubicBezTo>
                    <a:pt x="9" y="31"/>
                    <a:pt x="9" y="31"/>
                    <a:pt x="9" y="31"/>
                  </a:cubicBezTo>
                  <a:cubicBezTo>
                    <a:pt x="10" y="31"/>
                    <a:pt x="10" y="31"/>
                    <a:pt x="10" y="31"/>
                  </a:cubicBezTo>
                  <a:cubicBezTo>
                    <a:pt x="10" y="32"/>
                    <a:pt x="10" y="32"/>
                    <a:pt x="10" y="32"/>
                  </a:cubicBezTo>
                  <a:moveTo>
                    <a:pt x="35" y="32"/>
                  </a:moveTo>
                  <a:cubicBezTo>
                    <a:pt x="34" y="31"/>
                    <a:pt x="34" y="31"/>
                    <a:pt x="34" y="31"/>
                  </a:cubicBezTo>
                  <a:cubicBezTo>
                    <a:pt x="35" y="31"/>
                    <a:pt x="35" y="31"/>
                    <a:pt x="35" y="31"/>
                  </a:cubicBezTo>
                  <a:cubicBezTo>
                    <a:pt x="35" y="31"/>
                    <a:pt x="35" y="31"/>
                    <a:pt x="35" y="31"/>
                  </a:cubicBezTo>
                  <a:cubicBezTo>
                    <a:pt x="35" y="31"/>
                    <a:pt x="35" y="31"/>
                    <a:pt x="35" y="31"/>
                  </a:cubicBezTo>
                  <a:cubicBezTo>
                    <a:pt x="35" y="32"/>
                    <a:pt x="35" y="32"/>
                    <a:pt x="35" y="32"/>
                  </a:cubicBezTo>
                  <a:moveTo>
                    <a:pt x="20" y="31"/>
                  </a:moveTo>
                  <a:cubicBezTo>
                    <a:pt x="19" y="31"/>
                    <a:pt x="19" y="31"/>
                    <a:pt x="19" y="31"/>
                  </a:cubicBezTo>
                  <a:cubicBezTo>
                    <a:pt x="20" y="31"/>
                    <a:pt x="20" y="31"/>
                    <a:pt x="20" y="31"/>
                  </a:cubicBezTo>
                  <a:cubicBezTo>
                    <a:pt x="20" y="31"/>
                    <a:pt x="20" y="31"/>
                    <a:pt x="20" y="31"/>
                  </a:cubicBezTo>
                  <a:cubicBezTo>
                    <a:pt x="20" y="31"/>
                    <a:pt x="20" y="31"/>
                    <a:pt x="20" y="31"/>
                  </a:cubicBezTo>
                  <a:moveTo>
                    <a:pt x="24" y="31"/>
                  </a:moveTo>
                  <a:cubicBezTo>
                    <a:pt x="25" y="31"/>
                    <a:pt x="25" y="31"/>
                    <a:pt x="25" y="31"/>
                  </a:cubicBezTo>
                  <a:cubicBezTo>
                    <a:pt x="25" y="31"/>
                    <a:pt x="25" y="31"/>
                    <a:pt x="25" y="31"/>
                  </a:cubicBezTo>
                  <a:cubicBezTo>
                    <a:pt x="24" y="31"/>
                    <a:pt x="24" y="31"/>
                    <a:pt x="24" y="31"/>
                  </a:cubicBezTo>
                  <a:cubicBezTo>
                    <a:pt x="24" y="31"/>
                    <a:pt x="24" y="31"/>
                    <a:pt x="24" y="31"/>
                  </a:cubicBezTo>
                  <a:moveTo>
                    <a:pt x="3" y="32"/>
                  </a:moveTo>
                  <a:cubicBezTo>
                    <a:pt x="3" y="31"/>
                    <a:pt x="3" y="31"/>
                    <a:pt x="3" y="30"/>
                  </a:cubicBezTo>
                  <a:cubicBezTo>
                    <a:pt x="4" y="31"/>
                    <a:pt x="4" y="31"/>
                    <a:pt x="4" y="31"/>
                  </a:cubicBezTo>
                  <a:cubicBezTo>
                    <a:pt x="4" y="31"/>
                    <a:pt x="4" y="31"/>
                    <a:pt x="4" y="31"/>
                  </a:cubicBezTo>
                  <a:cubicBezTo>
                    <a:pt x="3" y="32"/>
                    <a:pt x="3" y="32"/>
                    <a:pt x="3" y="32"/>
                  </a:cubicBezTo>
                  <a:moveTo>
                    <a:pt x="41" y="32"/>
                  </a:moveTo>
                  <a:cubicBezTo>
                    <a:pt x="41" y="31"/>
                    <a:pt x="41" y="31"/>
                    <a:pt x="41" y="31"/>
                  </a:cubicBezTo>
                  <a:cubicBezTo>
                    <a:pt x="41" y="31"/>
                    <a:pt x="41" y="31"/>
                    <a:pt x="41" y="31"/>
                  </a:cubicBezTo>
                  <a:cubicBezTo>
                    <a:pt x="41" y="30"/>
                    <a:pt x="41" y="30"/>
                    <a:pt x="41" y="30"/>
                  </a:cubicBezTo>
                  <a:cubicBezTo>
                    <a:pt x="41" y="31"/>
                    <a:pt x="41" y="31"/>
                    <a:pt x="41" y="32"/>
                  </a:cubicBezTo>
                  <a:moveTo>
                    <a:pt x="5" y="31"/>
                  </a:moveTo>
                  <a:cubicBezTo>
                    <a:pt x="5" y="31"/>
                    <a:pt x="6" y="31"/>
                    <a:pt x="6" y="31"/>
                  </a:cubicBezTo>
                  <a:cubicBezTo>
                    <a:pt x="7" y="30"/>
                    <a:pt x="7" y="30"/>
                    <a:pt x="7" y="30"/>
                  </a:cubicBezTo>
                  <a:cubicBezTo>
                    <a:pt x="7" y="30"/>
                    <a:pt x="7" y="30"/>
                    <a:pt x="7" y="30"/>
                  </a:cubicBezTo>
                  <a:cubicBezTo>
                    <a:pt x="6" y="31"/>
                    <a:pt x="6" y="31"/>
                    <a:pt x="6" y="31"/>
                  </a:cubicBezTo>
                  <a:cubicBezTo>
                    <a:pt x="6" y="31"/>
                    <a:pt x="6" y="31"/>
                    <a:pt x="6" y="31"/>
                  </a:cubicBezTo>
                  <a:cubicBezTo>
                    <a:pt x="6" y="31"/>
                    <a:pt x="5" y="31"/>
                    <a:pt x="5" y="31"/>
                  </a:cubicBezTo>
                  <a:cubicBezTo>
                    <a:pt x="4" y="31"/>
                    <a:pt x="4" y="31"/>
                    <a:pt x="4" y="31"/>
                  </a:cubicBezTo>
                  <a:cubicBezTo>
                    <a:pt x="4" y="31"/>
                    <a:pt x="4" y="31"/>
                    <a:pt x="4" y="31"/>
                  </a:cubicBezTo>
                  <a:cubicBezTo>
                    <a:pt x="4" y="31"/>
                    <a:pt x="4" y="31"/>
                    <a:pt x="4" y="31"/>
                  </a:cubicBezTo>
                  <a:cubicBezTo>
                    <a:pt x="5" y="31"/>
                    <a:pt x="5" y="31"/>
                    <a:pt x="5" y="31"/>
                  </a:cubicBezTo>
                  <a:moveTo>
                    <a:pt x="40" y="31"/>
                  </a:moveTo>
                  <a:cubicBezTo>
                    <a:pt x="40" y="31"/>
                    <a:pt x="40" y="31"/>
                    <a:pt x="40" y="31"/>
                  </a:cubicBezTo>
                  <a:cubicBezTo>
                    <a:pt x="39" y="31"/>
                    <a:pt x="39" y="31"/>
                    <a:pt x="38" y="31"/>
                  </a:cubicBezTo>
                  <a:cubicBezTo>
                    <a:pt x="38" y="31"/>
                    <a:pt x="38" y="31"/>
                    <a:pt x="38" y="31"/>
                  </a:cubicBezTo>
                  <a:cubicBezTo>
                    <a:pt x="38" y="30"/>
                    <a:pt x="38" y="30"/>
                    <a:pt x="38" y="30"/>
                  </a:cubicBezTo>
                  <a:cubicBezTo>
                    <a:pt x="38" y="30"/>
                    <a:pt x="38" y="30"/>
                    <a:pt x="38" y="30"/>
                  </a:cubicBezTo>
                  <a:cubicBezTo>
                    <a:pt x="38" y="31"/>
                    <a:pt x="38" y="31"/>
                    <a:pt x="38" y="31"/>
                  </a:cubicBezTo>
                  <a:cubicBezTo>
                    <a:pt x="39" y="31"/>
                    <a:pt x="39" y="31"/>
                    <a:pt x="40" y="31"/>
                  </a:cubicBezTo>
                  <a:cubicBezTo>
                    <a:pt x="40" y="31"/>
                    <a:pt x="40" y="31"/>
                    <a:pt x="40" y="31"/>
                  </a:cubicBezTo>
                  <a:cubicBezTo>
                    <a:pt x="40" y="31"/>
                    <a:pt x="40" y="31"/>
                    <a:pt x="40" y="31"/>
                  </a:cubicBezTo>
                  <a:cubicBezTo>
                    <a:pt x="40" y="31"/>
                    <a:pt x="40" y="31"/>
                    <a:pt x="40" y="31"/>
                  </a:cubicBezTo>
                  <a:moveTo>
                    <a:pt x="20" y="32"/>
                  </a:moveTo>
                  <a:cubicBezTo>
                    <a:pt x="20" y="31"/>
                    <a:pt x="20" y="31"/>
                    <a:pt x="20" y="31"/>
                  </a:cubicBezTo>
                  <a:cubicBezTo>
                    <a:pt x="21" y="31"/>
                    <a:pt x="21" y="31"/>
                    <a:pt x="21" y="31"/>
                  </a:cubicBezTo>
                  <a:cubicBezTo>
                    <a:pt x="21" y="30"/>
                    <a:pt x="21" y="30"/>
                    <a:pt x="21" y="30"/>
                  </a:cubicBezTo>
                  <a:cubicBezTo>
                    <a:pt x="21" y="30"/>
                    <a:pt x="21" y="30"/>
                    <a:pt x="21" y="30"/>
                  </a:cubicBezTo>
                  <a:cubicBezTo>
                    <a:pt x="21" y="30"/>
                    <a:pt x="21" y="30"/>
                    <a:pt x="21" y="30"/>
                  </a:cubicBezTo>
                  <a:cubicBezTo>
                    <a:pt x="21" y="31"/>
                    <a:pt x="21" y="31"/>
                    <a:pt x="20" y="32"/>
                  </a:cubicBezTo>
                  <a:moveTo>
                    <a:pt x="24" y="32"/>
                  </a:moveTo>
                  <a:cubicBezTo>
                    <a:pt x="24" y="31"/>
                    <a:pt x="23" y="31"/>
                    <a:pt x="23" y="30"/>
                  </a:cubicBezTo>
                  <a:cubicBezTo>
                    <a:pt x="23" y="30"/>
                    <a:pt x="23" y="30"/>
                    <a:pt x="23" y="30"/>
                  </a:cubicBezTo>
                  <a:cubicBezTo>
                    <a:pt x="23" y="30"/>
                    <a:pt x="23" y="30"/>
                    <a:pt x="23" y="30"/>
                  </a:cubicBezTo>
                  <a:cubicBezTo>
                    <a:pt x="24" y="31"/>
                    <a:pt x="24" y="31"/>
                    <a:pt x="24" y="31"/>
                  </a:cubicBezTo>
                  <a:cubicBezTo>
                    <a:pt x="24" y="31"/>
                    <a:pt x="24" y="31"/>
                    <a:pt x="24" y="31"/>
                  </a:cubicBezTo>
                  <a:cubicBezTo>
                    <a:pt x="24" y="32"/>
                    <a:pt x="24" y="32"/>
                    <a:pt x="24" y="32"/>
                  </a:cubicBezTo>
                  <a:moveTo>
                    <a:pt x="9" y="31"/>
                  </a:moveTo>
                  <a:cubicBezTo>
                    <a:pt x="8" y="31"/>
                    <a:pt x="8" y="31"/>
                    <a:pt x="8" y="31"/>
                  </a:cubicBezTo>
                  <a:cubicBezTo>
                    <a:pt x="8" y="30"/>
                    <a:pt x="8" y="30"/>
                    <a:pt x="8" y="30"/>
                  </a:cubicBezTo>
                  <a:cubicBezTo>
                    <a:pt x="9" y="31"/>
                    <a:pt x="9" y="31"/>
                    <a:pt x="9" y="31"/>
                  </a:cubicBezTo>
                  <a:cubicBezTo>
                    <a:pt x="9" y="31"/>
                    <a:pt x="9" y="31"/>
                    <a:pt x="9" y="31"/>
                  </a:cubicBezTo>
                  <a:cubicBezTo>
                    <a:pt x="9" y="31"/>
                    <a:pt x="9" y="31"/>
                    <a:pt x="9" y="31"/>
                  </a:cubicBezTo>
                  <a:moveTo>
                    <a:pt x="36" y="31"/>
                  </a:moveTo>
                  <a:cubicBezTo>
                    <a:pt x="35" y="31"/>
                    <a:pt x="35" y="31"/>
                    <a:pt x="35" y="31"/>
                  </a:cubicBezTo>
                  <a:cubicBezTo>
                    <a:pt x="35" y="31"/>
                    <a:pt x="35" y="31"/>
                    <a:pt x="35" y="31"/>
                  </a:cubicBezTo>
                  <a:cubicBezTo>
                    <a:pt x="36" y="30"/>
                    <a:pt x="36" y="30"/>
                    <a:pt x="36" y="30"/>
                  </a:cubicBezTo>
                  <a:cubicBezTo>
                    <a:pt x="36" y="31"/>
                    <a:pt x="36" y="31"/>
                    <a:pt x="36" y="31"/>
                  </a:cubicBezTo>
                  <a:cubicBezTo>
                    <a:pt x="36" y="31"/>
                    <a:pt x="36" y="31"/>
                    <a:pt x="36" y="31"/>
                  </a:cubicBezTo>
                  <a:moveTo>
                    <a:pt x="40" y="30"/>
                  </a:moveTo>
                  <a:cubicBezTo>
                    <a:pt x="39" y="30"/>
                    <a:pt x="39" y="29"/>
                    <a:pt x="39" y="29"/>
                  </a:cubicBezTo>
                  <a:cubicBezTo>
                    <a:pt x="40" y="29"/>
                    <a:pt x="40" y="29"/>
                    <a:pt x="40" y="29"/>
                  </a:cubicBezTo>
                  <a:cubicBezTo>
                    <a:pt x="40" y="30"/>
                    <a:pt x="40" y="30"/>
                    <a:pt x="40" y="30"/>
                  </a:cubicBezTo>
                  <a:cubicBezTo>
                    <a:pt x="40" y="30"/>
                    <a:pt x="40" y="30"/>
                    <a:pt x="40" y="30"/>
                  </a:cubicBezTo>
                  <a:cubicBezTo>
                    <a:pt x="40" y="30"/>
                    <a:pt x="40" y="30"/>
                    <a:pt x="40" y="30"/>
                  </a:cubicBezTo>
                  <a:moveTo>
                    <a:pt x="5" y="30"/>
                  </a:moveTo>
                  <a:cubicBezTo>
                    <a:pt x="4" y="30"/>
                    <a:pt x="4" y="30"/>
                    <a:pt x="4" y="30"/>
                  </a:cubicBezTo>
                  <a:cubicBezTo>
                    <a:pt x="5" y="29"/>
                    <a:pt x="5" y="29"/>
                    <a:pt x="5" y="29"/>
                  </a:cubicBezTo>
                  <a:cubicBezTo>
                    <a:pt x="5" y="29"/>
                    <a:pt x="5" y="29"/>
                    <a:pt x="5" y="29"/>
                  </a:cubicBezTo>
                  <a:cubicBezTo>
                    <a:pt x="5" y="29"/>
                    <a:pt x="5" y="30"/>
                    <a:pt x="5" y="30"/>
                  </a:cubicBezTo>
                  <a:cubicBezTo>
                    <a:pt x="5" y="30"/>
                    <a:pt x="5" y="30"/>
                    <a:pt x="5" y="30"/>
                  </a:cubicBezTo>
                  <a:moveTo>
                    <a:pt x="4" y="30"/>
                  </a:moveTo>
                  <a:cubicBezTo>
                    <a:pt x="3" y="29"/>
                    <a:pt x="3" y="29"/>
                    <a:pt x="3" y="29"/>
                  </a:cubicBezTo>
                  <a:cubicBezTo>
                    <a:pt x="3" y="29"/>
                    <a:pt x="3" y="29"/>
                    <a:pt x="3" y="29"/>
                  </a:cubicBezTo>
                  <a:cubicBezTo>
                    <a:pt x="4" y="29"/>
                    <a:pt x="4" y="29"/>
                    <a:pt x="4" y="29"/>
                  </a:cubicBezTo>
                  <a:cubicBezTo>
                    <a:pt x="4" y="29"/>
                    <a:pt x="4" y="29"/>
                    <a:pt x="4" y="29"/>
                  </a:cubicBezTo>
                  <a:cubicBezTo>
                    <a:pt x="4" y="30"/>
                    <a:pt x="4" y="30"/>
                    <a:pt x="4" y="30"/>
                  </a:cubicBezTo>
                  <a:moveTo>
                    <a:pt x="40" y="30"/>
                  </a:moveTo>
                  <a:cubicBezTo>
                    <a:pt x="40" y="29"/>
                    <a:pt x="40" y="29"/>
                    <a:pt x="40" y="29"/>
                  </a:cubicBezTo>
                  <a:cubicBezTo>
                    <a:pt x="41" y="29"/>
                    <a:pt x="41" y="29"/>
                    <a:pt x="41" y="29"/>
                  </a:cubicBezTo>
                  <a:cubicBezTo>
                    <a:pt x="41" y="29"/>
                    <a:pt x="41" y="29"/>
                    <a:pt x="41" y="29"/>
                  </a:cubicBezTo>
                  <a:cubicBezTo>
                    <a:pt x="41" y="29"/>
                    <a:pt x="41" y="29"/>
                    <a:pt x="41" y="29"/>
                  </a:cubicBezTo>
                  <a:cubicBezTo>
                    <a:pt x="40" y="30"/>
                    <a:pt x="40" y="30"/>
                    <a:pt x="40" y="30"/>
                  </a:cubicBezTo>
                  <a:moveTo>
                    <a:pt x="39" y="30"/>
                  </a:moveTo>
                  <a:cubicBezTo>
                    <a:pt x="39" y="30"/>
                    <a:pt x="39" y="30"/>
                    <a:pt x="39" y="30"/>
                  </a:cubicBezTo>
                  <a:cubicBezTo>
                    <a:pt x="39" y="30"/>
                    <a:pt x="39" y="30"/>
                    <a:pt x="39" y="30"/>
                  </a:cubicBezTo>
                  <a:cubicBezTo>
                    <a:pt x="38" y="29"/>
                    <a:pt x="38" y="29"/>
                    <a:pt x="38" y="29"/>
                  </a:cubicBezTo>
                  <a:cubicBezTo>
                    <a:pt x="38" y="29"/>
                    <a:pt x="39" y="29"/>
                    <a:pt x="39" y="29"/>
                  </a:cubicBezTo>
                  <a:cubicBezTo>
                    <a:pt x="39" y="29"/>
                    <a:pt x="39" y="30"/>
                    <a:pt x="39" y="30"/>
                  </a:cubicBezTo>
                  <a:moveTo>
                    <a:pt x="5" y="30"/>
                  </a:moveTo>
                  <a:cubicBezTo>
                    <a:pt x="5" y="30"/>
                    <a:pt x="5" y="29"/>
                    <a:pt x="6" y="29"/>
                  </a:cubicBezTo>
                  <a:cubicBezTo>
                    <a:pt x="6" y="29"/>
                    <a:pt x="6" y="29"/>
                    <a:pt x="6" y="29"/>
                  </a:cubicBezTo>
                  <a:cubicBezTo>
                    <a:pt x="6" y="29"/>
                    <a:pt x="6" y="29"/>
                    <a:pt x="6" y="30"/>
                  </a:cubicBezTo>
                  <a:cubicBezTo>
                    <a:pt x="6" y="30"/>
                    <a:pt x="6" y="30"/>
                    <a:pt x="6" y="30"/>
                  </a:cubicBezTo>
                  <a:cubicBezTo>
                    <a:pt x="5" y="30"/>
                    <a:pt x="5" y="30"/>
                    <a:pt x="5" y="30"/>
                  </a:cubicBezTo>
                  <a:moveTo>
                    <a:pt x="3" y="29"/>
                  </a:moveTo>
                  <a:cubicBezTo>
                    <a:pt x="3" y="29"/>
                    <a:pt x="3" y="29"/>
                    <a:pt x="3" y="29"/>
                  </a:cubicBezTo>
                  <a:cubicBezTo>
                    <a:pt x="2" y="28"/>
                    <a:pt x="2" y="28"/>
                    <a:pt x="2" y="28"/>
                  </a:cubicBezTo>
                  <a:cubicBezTo>
                    <a:pt x="3" y="29"/>
                    <a:pt x="3" y="29"/>
                    <a:pt x="3" y="29"/>
                  </a:cubicBezTo>
                  <a:cubicBezTo>
                    <a:pt x="3" y="29"/>
                    <a:pt x="3" y="29"/>
                    <a:pt x="3" y="29"/>
                  </a:cubicBezTo>
                  <a:moveTo>
                    <a:pt x="19" y="29"/>
                  </a:moveTo>
                  <a:cubicBezTo>
                    <a:pt x="18" y="29"/>
                    <a:pt x="18" y="29"/>
                    <a:pt x="18" y="29"/>
                  </a:cubicBezTo>
                  <a:cubicBezTo>
                    <a:pt x="18" y="28"/>
                    <a:pt x="18" y="28"/>
                    <a:pt x="18" y="28"/>
                  </a:cubicBezTo>
                  <a:cubicBezTo>
                    <a:pt x="18" y="29"/>
                    <a:pt x="18" y="29"/>
                    <a:pt x="18" y="29"/>
                  </a:cubicBezTo>
                  <a:cubicBezTo>
                    <a:pt x="19" y="29"/>
                    <a:pt x="19" y="29"/>
                    <a:pt x="19" y="29"/>
                  </a:cubicBezTo>
                  <a:cubicBezTo>
                    <a:pt x="19" y="29"/>
                    <a:pt x="19" y="29"/>
                    <a:pt x="19" y="29"/>
                  </a:cubicBezTo>
                  <a:moveTo>
                    <a:pt x="42" y="29"/>
                  </a:moveTo>
                  <a:cubicBezTo>
                    <a:pt x="42" y="29"/>
                    <a:pt x="42" y="29"/>
                    <a:pt x="42" y="29"/>
                  </a:cubicBezTo>
                  <a:cubicBezTo>
                    <a:pt x="42" y="28"/>
                    <a:pt x="42" y="28"/>
                    <a:pt x="42" y="28"/>
                  </a:cubicBezTo>
                  <a:cubicBezTo>
                    <a:pt x="42" y="29"/>
                    <a:pt x="42" y="29"/>
                    <a:pt x="42" y="29"/>
                  </a:cubicBezTo>
                  <a:cubicBezTo>
                    <a:pt x="42" y="29"/>
                    <a:pt x="42" y="29"/>
                    <a:pt x="42" y="29"/>
                  </a:cubicBezTo>
                  <a:moveTo>
                    <a:pt x="26" y="29"/>
                  </a:moveTo>
                  <a:cubicBezTo>
                    <a:pt x="26" y="29"/>
                    <a:pt x="26" y="29"/>
                    <a:pt x="26" y="29"/>
                  </a:cubicBezTo>
                  <a:cubicBezTo>
                    <a:pt x="26" y="29"/>
                    <a:pt x="26" y="29"/>
                    <a:pt x="26" y="29"/>
                  </a:cubicBezTo>
                  <a:cubicBezTo>
                    <a:pt x="26" y="28"/>
                    <a:pt x="26" y="28"/>
                    <a:pt x="26" y="28"/>
                  </a:cubicBezTo>
                  <a:cubicBezTo>
                    <a:pt x="26" y="29"/>
                    <a:pt x="26" y="29"/>
                    <a:pt x="26" y="29"/>
                  </a:cubicBezTo>
                  <a:cubicBezTo>
                    <a:pt x="26" y="29"/>
                    <a:pt x="26" y="29"/>
                    <a:pt x="26" y="29"/>
                  </a:cubicBezTo>
                  <a:moveTo>
                    <a:pt x="6" y="29"/>
                  </a:moveTo>
                  <a:cubicBezTo>
                    <a:pt x="6" y="29"/>
                    <a:pt x="6" y="29"/>
                    <a:pt x="7" y="28"/>
                  </a:cubicBezTo>
                  <a:cubicBezTo>
                    <a:pt x="7" y="29"/>
                    <a:pt x="7" y="29"/>
                    <a:pt x="8" y="30"/>
                  </a:cubicBezTo>
                  <a:cubicBezTo>
                    <a:pt x="8" y="30"/>
                    <a:pt x="8" y="30"/>
                    <a:pt x="8" y="30"/>
                  </a:cubicBezTo>
                  <a:cubicBezTo>
                    <a:pt x="8" y="30"/>
                    <a:pt x="8" y="30"/>
                    <a:pt x="8" y="30"/>
                  </a:cubicBezTo>
                  <a:cubicBezTo>
                    <a:pt x="7" y="30"/>
                    <a:pt x="7" y="30"/>
                    <a:pt x="7" y="29"/>
                  </a:cubicBezTo>
                  <a:cubicBezTo>
                    <a:pt x="7" y="29"/>
                    <a:pt x="7" y="29"/>
                    <a:pt x="7" y="29"/>
                  </a:cubicBezTo>
                  <a:cubicBezTo>
                    <a:pt x="7" y="29"/>
                    <a:pt x="7" y="29"/>
                    <a:pt x="7" y="29"/>
                  </a:cubicBezTo>
                  <a:cubicBezTo>
                    <a:pt x="6" y="29"/>
                    <a:pt x="6" y="29"/>
                    <a:pt x="6" y="29"/>
                  </a:cubicBezTo>
                  <a:cubicBezTo>
                    <a:pt x="6" y="29"/>
                    <a:pt x="6" y="29"/>
                    <a:pt x="6" y="29"/>
                  </a:cubicBezTo>
                  <a:moveTo>
                    <a:pt x="37" y="30"/>
                  </a:moveTo>
                  <a:cubicBezTo>
                    <a:pt x="36" y="30"/>
                    <a:pt x="36" y="30"/>
                    <a:pt x="36" y="30"/>
                  </a:cubicBezTo>
                  <a:cubicBezTo>
                    <a:pt x="37" y="29"/>
                    <a:pt x="37" y="29"/>
                    <a:pt x="38" y="28"/>
                  </a:cubicBezTo>
                  <a:cubicBezTo>
                    <a:pt x="38" y="29"/>
                    <a:pt x="38" y="29"/>
                    <a:pt x="38" y="29"/>
                  </a:cubicBezTo>
                  <a:cubicBezTo>
                    <a:pt x="38" y="29"/>
                    <a:pt x="38" y="29"/>
                    <a:pt x="38" y="29"/>
                  </a:cubicBezTo>
                  <a:cubicBezTo>
                    <a:pt x="38" y="29"/>
                    <a:pt x="38" y="29"/>
                    <a:pt x="38" y="29"/>
                  </a:cubicBezTo>
                  <a:cubicBezTo>
                    <a:pt x="38" y="29"/>
                    <a:pt x="38" y="29"/>
                    <a:pt x="38" y="29"/>
                  </a:cubicBezTo>
                  <a:cubicBezTo>
                    <a:pt x="37" y="29"/>
                    <a:pt x="37" y="29"/>
                    <a:pt x="37" y="29"/>
                  </a:cubicBezTo>
                  <a:cubicBezTo>
                    <a:pt x="37" y="30"/>
                    <a:pt x="37" y="30"/>
                    <a:pt x="37" y="30"/>
                  </a:cubicBezTo>
                  <a:cubicBezTo>
                    <a:pt x="37" y="30"/>
                    <a:pt x="37" y="30"/>
                    <a:pt x="37" y="30"/>
                  </a:cubicBezTo>
                  <a:moveTo>
                    <a:pt x="21" y="27"/>
                  </a:moveTo>
                  <a:cubicBezTo>
                    <a:pt x="21" y="27"/>
                    <a:pt x="21" y="27"/>
                    <a:pt x="21" y="27"/>
                  </a:cubicBezTo>
                  <a:cubicBezTo>
                    <a:pt x="21" y="27"/>
                    <a:pt x="21" y="27"/>
                    <a:pt x="21" y="27"/>
                  </a:cubicBezTo>
                  <a:cubicBezTo>
                    <a:pt x="21" y="27"/>
                    <a:pt x="21" y="27"/>
                    <a:pt x="21" y="27"/>
                  </a:cubicBezTo>
                  <a:moveTo>
                    <a:pt x="23" y="27"/>
                  </a:moveTo>
                  <a:cubicBezTo>
                    <a:pt x="23" y="27"/>
                    <a:pt x="23" y="27"/>
                    <a:pt x="23" y="27"/>
                  </a:cubicBezTo>
                  <a:cubicBezTo>
                    <a:pt x="23" y="27"/>
                    <a:pt x="23" y="27"/>
                    <a:pt x="23" y="27"/>
                  </a:cubicBezTo>
                  <a:cubicBezTo>
                    <a:pt x="23" y="27"/>
                    <a:pt x="23" y="27"/>
                    <a:pt x="23" y="27"/>
                  </a:cubicBezTo>
                  <a:moveTo>
                    <a:pt x="15" y="28"/>
                  </a:moveTo>
                  <a:cubicBezTo>
                    <a:pt x="15" y="28"/>
                    <a:pt x="15" y="28"/>
                    <a:pt x="15" y="28"/>
                  </a:cubicBezTo>
                  <a:cubicBezTo>
                    <a:pt x="15" y="28"/>
                    <a:pt x="15" y="28"/>
                    <a:pt x="15" y="28"/>
                  </a:cubicBezTo>
                  <a:cubicBezTo>
                    <a:pt x="15" y="27"/>
                    <a:pt x="15" y="27"/>
                    <a:pt x="15" y="27"/>
                  </a:cubicBezTo>
                  <a:cubicBezTo>
                    <a:pt x="16" y="27"/>
                    <a:pt x="16" y="27"/>
                    <a:pt x="16" y="27"/>
                  </a:cubicBezTo>
                  <a:cubicBezTo>
                    <a:pt x="16" y="27"/>
                    <a:pt x="16" y="27"/>
                    <a:pt x="16" y="27"/>
                  </a:cubicBezTo>
                  <a:cubicBezTo>
                    <a:pt x="16" y="27"/>
                    <a:pt x="16" y="28"/>
                    <a:pt x="15" y="28"/>
                  </a:cubicBezTo>
                  <a:moveTo>
                    <a:pt x="29" y="28"/>
                  </a:moveTo>
                  <a:cubicBezTo>
                    <a:pt x="29" y="28"/>
                    <a:pt x="29" y="27"/>
                    <a:pt x="28" y="27"/>
                  </a:cubicBezTo>
                  <a:cubicBezTo>
                    <a:pt x="29" y="27"/>
                    <a:pt x="29" y="27"/>
                    <a:pt x="29" y="27"/>
                  </a:cubicBezTo>
                  <a:cubicBezTo>
                    <a:pt x="29" y="27"/>
                    <a:pt x="29" y="27"/>
                    <a:pt x="29" y="27"/>
                  </a:cubicBezTo>
                  <a:cubicBezTo>
                    <a:pt x="30" y="28"/>
                    <a:pt x="30" y="28"/>
                    <a:pt x="30" y="28"/>
                  </a:cubicBezTo>
                  <a:cubicBezTo>
                    <a:pt x="30" y="28"/>
                    <a:pt x="30" y="28"/>
                    <a:pt x="30" y="28"/>
                  </a:cubicBezTo>
                  <a:cubicBezTo>
                    <a:pt x="29" y="28"/>
                    <a:pt x="29" y="28"/>
                    <a:pt x="29" y="28"/>
                  </a:cubicBezTo>
                  <a:moveTo>
                    <a:pt x="16" y="28"/>
                  </a:moveTo>
                  <a:cubicBezTo>
                    <a:pt x="16" y="28"/>
                    <a:pt x="16" y="27"/>
                    <a:pt x="16" y="27"/>
                  </a:cubicBezTo>
                  <a:cubicBezTo>
                    <a:pt x="17" y="27"/>
                    <a:pt x="17" y="27"/>
                    <a:pt x="18" y="26"/>
                  </a:cubicBezTo>
                  <a:cubicBezTo>
                    <a:pt x="18" y="27"/>
                    <a:pt x="18" y="27"/>
                    <a:pt x="18" y="28"/>
                  </a:cubicBezTo>
                  <a:cubicBezTo>
                    <a:pt x="18" y="28"/>
                    <a:pt x="18" y="28"/>
                    <a:pt x="18" y="28"/>
                  </a:cubicBezTo>
                  <a:cubicBezTo>
                    <a:pt x="18" y="28"/>
                    <a:pt x="18" y="28"/>
                    <a:pt x="18" y="28"/>
                  </a:cubicBezTo>
                  <a:cubicBezTo>
                    <a:pt x="17" y="28"/>
                    <a:pt x="17" y="28"/>
                    <a:pt x="17" y="28"/>
                  </a:cubicBezTo>
                  <a:cubicBezTo>
                    <a:pt x="17" y="28"/>
                    <a:pt x="17" y="28"/>
                    <a:pt x="17" y="28"/>
                  </a:cubicBezTo>
                  <a:cubicBezTo>
                    <a:pt x="18" y="27"/>
                    <a:pt x="18" y="27"/>
                    <a:pt x="18" y="27"/>
                  </a:cubicBezTo>
                  <a:cubicBezTo>
                    <a:pt x="18" y="27"/>
                    <a:pt x="18" y="27"/>
                    <a:pt x="18" y="27"/>
                  </a:cubicBezTo>
                  <a:cubicBezTo>
                    <a:pt x="17" y="27"/>
                    <a:pt x="17" y="27"/>
                    <a:pt x="17" y="27"/>
                  </a:cubicBezTo>
                  <a:cubicBezTo>
                    <a:pt x="17" y="27"/>
                    <a:pt x="17" y="27"/>
                    <a:pt x="17" y="28"/>
                  </a:cubicBezTo>
                  <a:cubicBezTo>
                    <a:pt x="16" y="28"/>
                    <a:pt x="16" y="28"/>
                    <a:pt x="16" y="28"/>
                  </a:cubicBezTo>
                  <a:moveTo>
                    <a:pt x="27" y="28"/>
                  </a:moveTo>
                  <a:cubicBezTo>
                    <a:pt x="27" y="28"/>
                    <a:pt x="27" y="28"/>
                    <a:pt x="27" y="28"/>
                  </a:cubicBezTo>
                  <a:cubicBezTo>
                    <a:pt x="26" y="28"/>
                    <a:pt x="26" y="28"/>
                    <a:pt x="26" y="28"/>
                  </a:cubicBezTo>
                  <a:cubicBezTo>
                    <a:pt x="27" y="27"/>
                    <a:pt x="27" y="27"/>
                    <a:pt x="27" y="26"/>
                  </a:cubicBezTo>
                  <a:cubicBezTo>
                    <a:pt x="27" y="27"/>
                    <a:pt x="28" y="27"/>
                    <a:pt x="28" y="27"/>
                  </a:cubicBezTo>
                  <a:cubicBezTo>
                    <a:pt x="28" y="27"/>
                    <a:pt x="28" y="28"/>
                    <a:pt x="29" y="28"/>
                  </a:cubicBezTo>
                  <a:cubicBezTo>
                    <a:pt x="28" y="28"/>
                    <a:pt x="28" y="28"/>
                    <a:pt x="28" y="28"/>
                  </a:cubicBezTo>
                  <a:cubicBezTo>
                    <a:pt x="27" y="27"/>
                    <a:pt x="27" y="27"/>
                    <a:pt x="27" y="27"/>
                  </a:cubicBezTo>
                  <a:cubicBezTo>
                    <a:pt x="27" y="27"/>
                    <a:pt x="27" y="27"/>
                    <a:pt x="27" y="27"/>
                  </a:cubicBezTo>
                  <a:cubicBezTo>
                    <a:pt x="27" y="27"/>
                    <a:pt x="27" y="27"/>
                    <a:pt x="27" y="27"/>
                  </a:cubicBezTo>
                  <a:cubicBezTo>
                    <a:pt x="27" y="28"/>
                    <a:pt x="27" y="28"/>
                    <a:pt x="27" y="28"/>
                  </a:cubicBezTo>
                  <a:cubicBezTo>
                    <a:pt x="27" y="28"/>
                    <a:pt x="27" y="28"/>
                    <a:pt x="27" y="28"/>
                  </a:cubicBezTo>
                  <a:cubicBezTo>
                    <a:pt x="27" y="28"/>
                    <a:pt x="27" y="28"/>
                    <a:pt x="27" y="28"/>
                  </a:cubicBezTo>
                  <a:moveTo>
                    <a:pt x="14" y="28"/>
                  </a:moveTo>
                  <a:cubicBezTo>
                    <a:pt x="14" y="27"/>
                    <a:pt x="14" y="27"/>
                    <a:pt x="14" y="27"/>
                  </a:cubicBezTo>
                  <a:cubicBezTo>
                    <a:pt x="14" y="27"/>
                    <a:pt x="14" y="26"/>
                    <a:pt x="15" y="26"/>
                  </a:cubicBezTo>
                  <a:cubicBezTo>
                    <a:pt x="15" y="26"/>
                    <a:pt x="15" y="26"/>
                    <a:pt x="15" y="26"/>
                  </a:cubicBezTo>
                  <a:cubicBezTo>
                    <a:pt x="15" y="26"/>
                    <a:pt x="15" y="26"/>
                    <a:pt x="15" y="26"/>
                  </a:cubicBezTo>
                  <a:cubicBezTo>
                    <a:pt x="14" y="28"/>
                    <a:pt x="14" y="28"/>
                    <a:pt x="14" y="28"/>
                  </a:cubicBezTo>
                  <a:moveTo>
                    <a:pt x="30" y="28"/>
                  </a:moveTo>
                  <a:cubicBezTo>
                    <a:pt x="29" y="26"/>
                    <a:pt x="29" y="26"/>
                    <a:pt x="29" y="26"/>
                  </a:cubicBezTo>
                  <a:cubicBezTo>
                    <a:pt x="30" y="26"/>
                    <a:pt x="30" y="26"/>
                    <a:pt x="30" y="26"/>
                  </a:cubicBezTo>
                  <a:cubicBezTo>
                    <a:pt x="30" y="26"/>
                    <a:pt x="30" y="26"/>
                    <a:pt x="30" y="26"/>
                  </a:cubicBezTo>
                  <a:cubicBezTo>
                    <a:pt x="30" y="26"/>
                    <a:pt x="30" y="27"/>
                    <a:pt x="30" y="27"/>
                  </a:cubicBezTo>
                  <a:cubicBezTo>
                    <a:pt x="30" y="28"/>
                    <a:pt x="30" y="28"/>
                    <a:pt x="30" y="28"/>
                  </a:cubicBezTo>
                  <a:moveTo>
                    <a:pt x="20" y="27"/>
                  </a:moveTo>
                  <a:cubicBezTo>
                    <a:pt x="20" y="27"/>
                    <a:pt x="20" y="27"/>
                    <a:pt x="20" y="27"/>
                  </a:cubicBezTo>
                  <a:cubicBezTo>
                    <a:pt x="21" y="27"/>
                    <a:pt x="21" y="26"/>
                    <a:pt x="21" y="26"/>
                  </a:cubicBezTo>
                  <a:cubicBezTo>
                    <a:pt x="21" y="26"/>
                    <a:pt x="21" y="26"/>
                    <a:pt x="21" y="26"/>
                  </a:cubicBezTo>
                  <a:cubicBezTo>
                    <a:pt x="20" y="27"/>
                    <a:pt x="20" y="27"/>
                    <a:pt x="20" y="27"/>
                  </a:cubicBezTo>
                  <a:moveTo>
                    <a:pt x="24" y="27"/>
                  </a:moveTo>
                  <a:cubicBezTo>
                    <a:pt x="23" y="26"/>
                    <a:pt x="23" y="26"/>
                    <a:pt x="23" y="26"/>
                  </a:cubicBezTo>
                  <a:cubicBezTo>
                    <a:pt x="23" y="26"/>
                    <a:pt x="23" y="26"/>
                    <a:pt x="23" y="26"/>
                  </a:cubicBezTo>
                  <a:cubicBezTo>
                    <a:pt x="23" y="26"/>
                    <a:pt x="24" y="27"/>
                    <a:pt x="24" y="27"/>
                  </a:cubicBezTo>
                  <a:cubicBezTo>
                    <a:pt x="24" y="27"/>
                    <a:pt x="24" y="27"/>
                    <a:pt x="24" y="27"/>
                  </a:cubicBezTo>
                  <a:moveTo>
                    <a:pt x="9" y="25"/>
                  </a:moveTo>
                  <a:cubicBezTo>
                    <a:pt x="9" y="25"/>
                    <a:pt x="9" y="25"/>
                    <a:pt x="9" y="25"/>
                  </a:cubicBezTo>
                  <a:cubicBezTo>
                    <a:pt x="9" y="25"/>
                    <a:pt x="9" y="25"/>
                    <a:pt x="9" y="25"/>
                  </a:cubicBezTo>
                  <a:cubicBezTo>
                    <a:pt x="9" y="25"/>
                    <a:pt x="9" y="25"/>
                    <a:pt x="9" y="25"/>
                  </a:cubicBezTo>
                  <a:moveTo>
                    <a:pt x="35" y="25"/>
                  </a:moveTo>
                  <a:cubicBezTo>
                    <a:pt x="35" y="25"/>
                    <a:pt x="35" y="25"/>
                    <a:pt x="35" y="25"/>
                  </a:cubicBezTo>
                  <a:cubicBezTo>
                    <a:pt x="35" y="25"/>
                    <a:pt x="35" y="25"/>
                    <a:pt x="35" y="25"/>
                  </a:cubicBezTo>
                  <a:cubicBezTo>
                    <a:pt x="35" y="25"/>
                    <a:pt x="35" y="25"/>
                    <a:pt x="35" y="25"/>
                  </a:cubicBezTo>
                  <a:moveTo>
                    <a:pt x="8" y="25"/>
                  </a:moveTo>
                  <a:cubicBezTo>
                    <a:pt x="8" y="25"/>
                    <a:pt x="8" y="25"/>
                    <a:pt x="8" y="25"/>
                  </a:cubicBezTo>
                  <a:cubicBezTo>
                    <a:pt x="8" y="25"/>
                    <a:pt x="8" y="25"/>
                    <a:pt x="8" y="25"/>
                  </a:cubicBezTo>
                  <a:cubicBezTo>
                    <a:pt x="8" y="25"/>
                    <a:pt x="8" y="25"/>
                    <a:pt x="8" y="25"/>
                  </a:cubicBezTo>
                  <a:cubicBezTo>
                    <a:pt x="8" y="25"/>
                    <a:pt x="8" y="25"/>
                    <a:pt x="8" y="25"/>
                  </a:cubicBezTo>
                  <a:moveTo>
                    <a:pt x="37" y="25"/>
                  </a:moveTo>
                  <a:cubicBezTo>
                    <a:pt x="36" y="25"/>
                    <a:pt x="36" y="25"/>
                    <a:pt x="36" y="25"/>
                  </a:cubicBezTo>
                  <a:cubicBezTo>
                    <a:pt x="36" y="25"/>
                    <a:pt x="36" y="25"/>
                    <a:pt x="36" y="25"/>
                  </a:cubicBezTo>
                  <a:cubicBezTo>
                    <a:pt x="36" y="25"/>
                    <a:pt x="36" y="25"/>
                    <a:pt x="36" y="25"/>
                  </a:cubicBezTo>
                  <a:cubicBezTo>
                    <a:pt x="37" y="25"/>
                    <a:pt x="37" y="25"/>
                    <a:pt x="37" y="25"/>
                  </a:cubicBezTo>
                  <a:moveTo>
                    <a:pt x="13" y="26"/>
                  </a:moveTo>
                  <a:cubicBezTo>
                    <a:pt x="13" y="25"/>
                    <a:pt x="13" y="25"/>
                    <a:pt x="13" y="25"/>
                  </a:cubicBezTo>
                  <a:cubicBezTo>
                    <a:pt x="13" y="25"/>
                    <a:pt x="13" y="25"/>
                    <a:pt x="13" y="25"/>
                  </a:cubicBezTo>
                  <a:cubicBezTo>
                    <a:pt x="13" y="25"/>
                    <a:pt x="13" y="25"/>
                    <a:pt x="13" y="25"/>
                  </a:cubicBezTo>
                  <a:cubicBezTo>
                    <a:pt x="13" y="25"/>
                    <a:pt x="13" y="25"/>
                    <a:pt x="13" y="25"/>
                  </a:cubicBezTo>
                  <a:cubicBezTo>
                    <a:pt x="13" y="26"/>
                    <a:pt x="13" y="26"/>
                    <a:pt x="13" y="26"/>
                  </a:cubicBezTo>
                  <a:moveTo>
                    <a:pt x="31" y="26"/>
                  </a:moveTo>
                  <a:cubicBezTo>
                    <a:pt x="31" y="25"/>
                    <a:pt x="31" y="25"/>
                    <a:pt x="31" y="25"/>
                  </a:cubicBezTo>
                  <a:cubicBezTo>
                    <a:pt x="32" y="25"/>
                    <a:pt x="32" y="25"/>
                    <a:pt x="32" y="25"/>
                  </a:cubicBezTo>
                  <a:cubicBezTo>
                    <a:pt x="32" y="25"/>
                    <a:pt x="32" y="25"/>
                    <a:pt x="32" y="25"/>
                  </a:cubicBezTo>
                  <a:cubicBezTo>
                    <a:pt x="32" y="25"/>
                    <a:pt x="32" y="25"/>
                    <a:pt x="32" y="25"/>
                  </a:cubicBezTo>
                  <a:cubicBezTo>
                    <a:pt x="31" y="26"/>
                    <a:pt x="31" y="26"/>
                    <a:pt x="31" y="26"/>
                  </a:cubicBezTo>
                  <a:moveTo>
                    <a:pt x="14" y="27"/>
                  </a:moveTo>
                  <a:cubicBezTo>
                    <a:pt x="14" y="26"/>
                    <a:pt x="14" y="26"/>
                    <a:pt x="14" y="26"/>
                  </a:cubicBezTo>
                  <a:cubicBezTo>
                    <a:pt x="14" y="26"/>
                    <a:pt x="14" y="26"/>
                    <a:pt x="14" y="26"/>
                  </a:cubicBezTo>
                  <a:cubicBezTo>
                    <a:pt x="14" y="26"/>
                    <a:pt x="14" y="26"/>
                    <a:pt x="14" y="26"/>
                  </a:cubicBezTo>
                  <a:cubicBezTo>
                    <a:pt x="14" y="25"/>
                    <a:pt x="14" y="25"/>
                    <a:pt x="14" y="25"/>
                  </a:cubicBezTo>
                  <a:cubicBezTo>
                    <a:pt x="14" y="25"/>
                    <a:pt x="14" y="25"/>
                    <a:pt x="14" y="25"/>
                  </a:cubicBezTo>
                  <a:cubicBezTo>
                    <a:pt x="14" y="25"/>
                    <a:pt x="14" y="25"/>
                    <a:pt x="14" y="25"/>
                  </a:cubicBezTo>
                  <a:cubicBezTo>
                    <a:pt x="15" y="26"/>
                    <a:pt x="15" y="26"/>
                    <a:pt x="15" y="26"/>
                  </a:cubicBezTo>
                  <a:cubicBezTo>
                    <a:pt x="14" y="26"/>
                    <a:pt x="14" y="26"/>
                    <a:pt x="14" y="26"/>
                  </a:cubicBezTo>
                  <a:cubicBezTo>
                    <a:pt x="14" y="27"/>
                    <a:pt x="14" y="27"/>
                    <a:pt x="14" y="27"/>
                  </a:cubicBezTo>
                  <a:moveTo>
                    <a:pt x="31" y="27"/>
                  </a:moveTo>
                  <a:cubicBezTo>
                    <a:pt x="30" y="26"/>
                    <a:pt x="30" y="26"/>
                    <a:pt x="30" y="26"/>
                  </a:cubicBezTo>
                  <a:cubicBezTo>
                    <a:pt x="30" y="26"/>
                    <a:pt x="30" y="26"/>
                    <a:pt x="30" y="26"/>
                  </a:cubicBezTo>
                  <a:cubicBezTo>
                    <a:pt x="30" y="25"/>
                    <a:pt x="30" y="25"/>
                    <a:pt x="30" y="25"/>
                  </a:cubicBezTo>
                  <a:cubicBezTo>
                    <a:pt x="30" y="25"/>
                    <a:pt x="30" y="25"/>
                    <a:pt x="30" y="25"/>
                  </a:cubicBezTo>
                  <a:cubicBezTo>
                    <a:pt x="30" y="25"/>
                    <a:pt x="30" y="25"/>
                    <a:pt x="30" y="25"/>
                  </a:cubicBezTo>
                  <a:cubicBezTo>
                    <a:pt x="31" y="26"/>
                    <a:pt x="31" y="26"/>
                    <a:pt x="31" y="26"/>
                  </a:cubicBezTo>
                  <a:cubicBezTo>
                    <a:pt x="30" y="26"/>
                    <a:pt x="30" y="26"/>
                    <a:pt x="30" y="26"/>
                  </a:cubicBezTo>
                  <a:cubicBezTo>
                    <a:pt x="30" y="26"/>
                    <a:pt x="30" y="26"/>
                    <a:pt x="30" y="26"/>
                  </a:cubicBezTo>
                  <a:cubicBezTo>
                    <a:pt x="31" y="27"/>
                    <a:pt x="31" y="27"/>
                    <a:pt x="31" y="27"/>
                  </a:cubicBezTo>
                  <a:moveTo>
                    <a:pt x="32" y="25"/>
                  </a:moveTo>
                  <a:cubicBezTo>
                    <a:pt x="32" y="25"/>
                    <a:pt x="32" y="25"/>
                    <a:pt x="32" y="25"/>
                  </a:cubicBezTo>
                  <a:cubicBezTo>
                    <a:pt x="32" y="25"/>
                    <a:pt x="32" y="25"/>
                    <a:pt x="32" y="25"/>
                  </a:cubicBezTo>
                  <a:cubicBezTo>
                    <a:pt x="33" y="25"/>
                    <a:pt x="33" y="25"/>
                    <a:pt x="33" y="25"/>
                  </a:cubicBezTo>
                  <a:cubicBezTo>
                    <a:pt x="33" y="25"/>
                    <a:pt x="33" y="25"/>
                    <a:pt x="33" y="25"/>
                  </a:cubicBezTo>
                  <a:cubicBezTo>
                    <a:pt x="33" y="25"/>
                    <a:pt x="33" y="25"/>
                    <a:pt x="33" y="25"/>
                  </a:cubicBezTo>
                  <a:cubicBezTo>
                    <a:pt x="32" y="25"/>
                    <a:pt x="32" y="25"/>
                    <a:pt x="32" y="25"/>
                  </a:cubicBezTo>
                  <a:moveTo>
                    <a:pt x="12" y="25"/>
                  </a:moveTo>
                  <a:cubicBezTo>
                    <a:pt x="12" y="25"/>
                    <a:pt x="12" y="25"/>
                    <a:pt x="12" y="25"/>
                  </a:cubicBezTo>
                  <a:cubicBezTo>
                    <a:pt x="12" y="25"/>
                    <a:pt x="12" y="25"/>
                    <a:pt x="12" y="25"/>
                  </a:cubicBezTo>
                  <a:cubicBezTo>
                    <a:pt x="12" y="25"/>
                    <a:pt x="12" y="25"/>
                    <a:pt x="12" y="25"/>
                  </a:cubicBezTo>
                  <a:cubicBezTo>
                    <a:pt x="12" y="25"/>
                    <a:pt x="12" y="25"/>
                    <a:pt x="12" y="25"/>
                  </a:cubicBezTo>
                  <a:cubicBezTo>
                    <a:pt x="12" y="25"/>
                    <a:pt x="12" y="25"/>
                    <a:pt x="12" y="25"/>
                  </a:cubicBezTo>
                  <a:cubicBezTo>
                    <a:pt x="12" y="25"/>
                    <a:pt x="12" y="25"/>
                    <a:pt x="12" y="25"/>
                  </a:cubicBezTo>
                  <a:moveTo>
                    <a:pt x="6" y="25"/>
                  </a:moveTo>
                  <a:cubicBezTo>
                    <a:pt x="6" y="25"/>
                    <a:pt x="6" y="25"/>
                    <a:pt x="6" y="25"/>
                  </a:cubicBezTo>
                  <a:cubicBezTo>
                    <a:pt x="6" y="25"/>
                    <a:pt x="6" y="25"/>
                    <a:pt x="6" y="25"/>
                  </a:cubicBezTo>
                  <a:cubicBezTo>
                    <a:pt x="6" y="25"/>
                    <a:pt x="6" y="25"/>
                    <a:pt x="6" y="25"/>
                  </a:cubicBezTo>
                  <a:moveTo>
                    <a:pt x="39" y="25"/>
                  </a:moveTo>
                  <a:cubicBezTo>
                    <a:pt x="38" y="25"/>
                    <a:pt x="38" y="25"/>
                    <a:pt x="38" y="25"/>
                  </a:cubicBezTo>
                  <a:cubicBezTo>
                    <a:pt x="38" y="25"/>
                    <a:pt x="38" y="25"/>
                    <a:pt x="38" y="25"/>
                  </a:cubicBezTo>
                  <a:cubicBezTo>
                    <a:pt x="39" y="25"/>
                    <a:pt x="39" y="25"/>
                    <a:pt x="39" y="25"/>
                  </a:cubicBezTo>
                  <a:moveTo>
                    <a:pt x="11" y="25"/>
                  </a:moveTo>
                  <a:cubicBezTo>
                    <a:pt x="11" y="25"/>
                    <a:pt x="11" y="25"/>
                    <a:pt x="11" y="25"/>
                  </a:cubicBezTo>
                  <a:cubicBezTo>
                    <a:pt x="11" y="25"/>
                    <a:pt x="11" y="25"/>
                    <a:pt x="11" y="25"/>
                  </a:cubicBezTo>
                  <a:cubicBezTo>
                    <a:pt x="11" y="25"/>
                    <a:pt x="11" y="25"/>
                    <a:pt x="11" y="25"/>
                  </a:cubicBezTo>
                  <a:moveTo>
                    <a:pt x="33" y="25"/>
                  </a:moveTo>
                  <a:cubicBezTo>
                    <a:pt x="33" y="25"/>
                    <a:pt x="33" y="25"/>
                    <a:pt x="33" y="25"/>
                  </a:cubicBezTo>
                  <a:cubicBezTo>
                    <a:pt x="33" y="25"/>
                    <a:pt x="33" y="25"/>
                    <a:pt x="33" y="25"/>
                  </a:cubicBezTo>
                  <a:cubicBezTo>
                    <a:pt x="33" y="25"/>
                    <a:pt x="33" y="25"/>
                    <a:pt x="33" y="25"/>
                  </a:cubicBezTo>
                  <a:moveTo>
                    <a:pt x="7" y="25"/>
                  </a:moveTo>
                  <a:cubicBezTo>
                    <a:pt x="7" y="25"/>
                    <a:pt x="7" y="25"/>
                    <a:pt x="7" y="25"/>
                  </a:cubicBezTo>
                  <a:cubicBezTo>
                    <a:pt x="7" y="25"/>
                    <a:pt x="7" y="25"/>
                    <a:pt x="7" y="25"/>
                  </a:cubicBezTo>
                  <a:cubicBezTo>
                    <a:pt x="7" y="25"/>
                    <a:pt x="7" y="25"/>
                    <a:pt x="7" y="25"/>
                  </a:cubicBezTo>
                  <a:cubicBezTo>
                    <a:pt x="7" y="25"/>
                    <a:pt x="7" y="25"/>
                    <a:pt x="7" y="25"/>
                  </a:cubicBezTo>
                  <a:cubicBezTo>
                    <a:pt x="7" y="25"/>
                    <a:pt x="7" y="25"/>
                    <a:pt x="7" y="25"/>
                  </a:cubicBezTo>
                  <a:moveTo>
                    <a:pt x="37" y="25"/>
                  </a:moveTo>
                  <a:cubicBezTo>
                    <a:pt x="37" y="25"/>
                    <a:pt x="37" y="25"/>
                    <a:pt x="37" y="25"/>
                  </a:cubicBezTo>
                  <a:cubicBezTo>
                    <a:pt x="38" y="25"/>
                    <a:pt x="38" y="25"/>
                    <a:pt x="38" y="25"/>
                  </a:cubicBezTo>
                  <a:cubicBezTo>
                    <a:pt x="37" y="25"/>
                    <a:pt x="37" y="25"/>
                    <a:pt x="37" y="25"/>
                  </a:cubicBezTo>
                  <a:cubicBezTo>
                    <a:pt x="37" y="25"/>
                    <a:pt x="37" y="25"/>
                    <a:pt x="37" y="25"/>
                  </a:cubicBezTo>
                  <a:cubicBezTo>
                    <a:pt x="37" y="25"/>
                    <a:pt x="37" y="25"/>
                    <a:pt x="37" y="25"/>
                  </a:cubicBezTo>
                  <a:moveTo>
                    <a:pt x="6" y="25"/>
                  </a:moveTo>
                  <a:cubicBezTo>
                    <a:pt x="6" y="25"/>
                    <a:pt x="6" y="25"/>
                    <a:pt x="6" y="25"/>
                  </a:cubicBezTo>
                  <a:cubicBezTo>
                    <a:pt x="7" y="25"/>
                    <a:pt x="7" y="25"/>
                    <a:pt x="7" y="25"/>
                  </a:cubicBezTo>
                  <a:cubicBezTo>
                    <a:pt x="7" y="25"/>
                    <a:pt x="7" y="25"/>
                    <a:pt x="7" y="25"/>
                  </a:cubicBezTo>
                  <a:cubicBezTo>
                    <a:pt x="6" y="25"/>
                    <a:pt x="6" y="25"/>
                    <a:pt x="6" y="25"/>
                  </a:cubicBezTo>
                  <a:moveTo>
                    <a:pt x="38" y="25"/>
                  </a:moveTo>
                  <a:cubicBezTo>
                    <a:pt x="38" y="25"/>
                    <a:pt x="38" y="25"/>
                    <a:pt x="38" y="25"/>
                  </a:cubicBezTo>
                  <a:cubicBezTo>
                    <a:pt x="38" y="25"/>
                    <a:pt x="38" y="25"/>
                    <a:pt x="38" y="25"/>
                  </a:cubicBezTo>
                  <a:cubicBezTo>
                    <a:pt x="38" y="25"/>
                    <a:pt x="38" y="25"/>
                    <a:pt x="38" y="25"/>
                  </a:cubicBezTo>
                  <a:cubicBezTo>
                    <a:pt x="38" y="25"/>
                    <a:pt x="38" y="25"/>
                    <a:pt x="38" y="25"/>
                  </a:cubicBezTo>
                  <a:moveTo>
                    <a:pt x="6" y="25"/>
                  </a:moveTo>
                  <a:cubicBezTo>
                    <a:pt x="6" y="24"/>
                    <a:pt x="6" y="24"/>
                    <a:pt x="6" y="24"/>
                  </a:cubicBezTo>
                  <a:cubicBezTo>
                    <a:pt x="6" y="24"/>
                    <a:pt x="6" y="24"/>
                    <a:pt x="6" y="24"/>
                  </a:cubicBezTo>
                  <a:cubicBezTo>
                    <a:pt x="6" y="25"/>
                    <a:pt x="6" y="25"/>
                    <a:pt x="6" y="25"/>
                  </a:cubicBezTo>
                  <a:moveTo>
                    <a:pt x="39" y="25"/>
                  </a:moveTo>
                  <a:cubicBezTo>
                    <a:pt x="39" y="24"/>
                    <a:pt x="39" y="24"/>
                    <a:pt x="39" y="24"/>
                  </a:cubicBezTo>
                  <a:cubicBezTo>
                    <a:pt x="39" y="24"/>
                    <a:pt x="39" y="24"/>
                    <a:pt x="39" y="24"/>
                  </a:cubicBezTo>
                  <a:cubicBezTo>
                    <a:pt x="39" y="25"/>
                    <a:pt x="39" y="25"/>
                    <a:pt x="39" y="25"/>
                  </a:cubicBezTo>
                  <a:moveTo>
                    <a:pt x="5" y="25"/>
                  </a:moveTo>
                  <a:cubicBezTo>
                    <a:pt x="5" y="24"/>
                    <a:pt x="5" y="24"/>
                    <a:pt x="5" y="24"/>
                  </a:cubicBezTo>
                  <a:cubicBezTo>
                    <a:pt x="5" y="24"/>
                    <a:pt x="5" y="24"/>
                    <a:pt x="5" y="24"/>
                  </a:cubicBezTo>
                  <a:cubicBezTo>
                    <a:pt x="5" y="24"/>
                    <a:pt x="5" y="24"/>
                    <a:pt x="5" y="24"/>
                  </a:cubicBezTo>
                  <a:cubicBezTo>
                    <a:pt x="5" y="24"/>
                    <a:pt x="5" y="24"/>
                    <a:pt x="5" y="24"/>
                  </a:cubicBezTo>
                  <a:cubicBezTo>
                    <a:pt x="5" y="23"/>
                    <a:pt x="5" y="23"/>
                    <a:pt x="5" y="23"/>
                  </a:cubicBezTo>
                  <a:cubicBezTo>
                    <a:pt x="6" y="23"/>
                    <a:pt x="6" y="23"/>
                    <a:pt x="6" y="23"/>
                  </a:cubicBezTo>
                  <a:cubicBezTo>
                    <a:pt x="5" y="24"/>
                    <a:pt x="5" y="24"/>
                    <a:pt x="5" y="25"/>
                  </a:cubicBezTo>
                  <a:cubicBezTo>
                    <a:pt x="5" y="25"/>
                    <a:pt x="5" y="25"/>
                    <a:pt x="5" y="25"/>
                  </a:cubicBezTo>
                  <a:moveTo>
                    <a:pt x="39" y="25"/>
                  </a:moveTo>
                  <a:cubicBezTo>
                    <a:pt x="39" y="25"/>
                    <a:pt x="39" y="25"/>
                    <a:pt x="39" y="25"/>
                  </a:cubicBezTo>
                  <a:cubicBezTo>
                    <a:pt x="39" y="24"/>
                    <a:pt x="39" y="24"/>
                    <a:pt x="39" y="23"/>
                  </a:cubicBezTo>
                  <a:cubicBezTo>
                    <a:pt x="39" y="23"/>
                    <a:pt x="39" y="23"/>
                    <a:pt x="39" y="23"/>
                  </a:cubicBezTo>
                  <a:cubicBezTo>
                    <a:pt x="39" y="24"/>
                    <a:pt x="39" y="24"/>
                    <a:pt x="39" y="24"/>
                  </a:cubicBezTo>
                  <a:cubicBezTo>
                    <a:pt x="39" y="24"/>
                    <a:pt x="39" y="24"/>
                    <a:pt x="39" y="24"/>
                  </a:cubicBezTo>
                  <a:cubicBezTo>
                    <a:pt x="39" y="24"/>
                    <a:pt x="39" y="24"/>
                    <a:pt x="39" y="24"/>
                  </a:cubicBezTo>
                  <a:cubicBezTo>
                    <a:pt x="40" y="24"/>
                    <a:pt x="40" y="24"/>
                    <a:pt x="40" y="24"/>
                  </a:cubicBezTo>
                  <a:cubicBezTo>
                    <a:pt x="39" y="25"/>
                    <a:pt x="39" y="25"/>
                    <a:pt x="39" y="25"/>
                  </a:cubicBezTo>
                  <a:moveTo>
                    <a:pt x="21" y="23"/>
                  </a:moveTo>
                  <a:cubicBezTo>
                    <a:pt x="21" y="23"/>
                    <a:pt x="21" y="23"/>
                    <a:pt x="21" y="23"/>
                  </a:cubicBezTo>
                  <a:cubicBezTo>
                    <a:pt x="21" y="22"/>
                    <a:pt x="21" y="22"/>
                    <a:pt x="21" y="22"/>
                  </a:cubicBezTo>
                  <a:cubicBezTo>
                    <a:pt x="21" y="23"/>
                    <a:pt x="21" y="23"/>
                    <a:pt x="21" y="23"/>
                  </a:cubicBezTo>
                  <a:moveTo>
                    <a:pt x="23" y="23"/>
                  </a:moveTo>
                  <a:cubicBezTo>
                    <a:pt x="23" y="23"/>
                    <a:pt x="23" y="23"/>
                    <a:pt x="23" y="22"/>
                  </a:cubicBezTo>
                  <a:cubicBezTo>
                    <a:pt x="24" y="23"/>
                    <a:pt x="24" y="23"/>
                    <a:pt x="24" y="23"/>
                  </a:cubicBezTo>
                  <a:cubicBezTo>
                    <a:pt x="23" y="23"/>
                    <a:pt x="23" y="23"/>
                    <a:pt x="23" y="23"/>
                  </a:cubicBezTo>
                  <a:moveTo>
                    <a:pt x="40" y="24"/>
                  </a:moveTo>
                  <a:cubicBezTo>
                    <a:pt x="39" y="22"/>
                    <a:pt x="39" y="22"/>
                    <a:pt x="39" y="22"/>
                  </a:cubicBezTo>
                  <a:cubicBezTo>
                    <a:pt x="40" y="22"/>
                    <a:pt x="40" y="22"/>
                    <a:pt x="40" y="22"/>
                  </a:cubicBezTo>
                  <a:cubicBezTo>
                    <a:pt x="40" y="22"/>
                    <a:pt x="40" y="23"/>
                    <a:pt x="40" y="23"/>
                  </a:cubicBezTo>
                  <a:cubicBezTo>
                    <a:pt x="40" y="23"/>
                    <a:pt x="40" y="23"/>
                    <a:pt x="40" y="23"/>
                  </a:cubicBezTo>
                  <a:cubicBezTo>
                    <a:pt x="40" y="24"/>
                    <a:pt x="40" y="24"/>
                    <a:pt x="40" y="24"/>
                  </a:cubicBezTo>
                  <a:cubicBezTo>
                    <a:pt x="40" y="24"/>
                    <a:pt x="40" y="24"/>
                    <a:pt x="40" y="24"/>
                  </a:cubicBezTo>
                  <a:moveTo>
                    <a:pt x="4" y="24"/>
                  </a:moveTo>
                  <a:cubicBezTo>
                    <a:pt x="4" y="24"/>
                    <a:pt x="4" y="24"/>
                    <a:pt x="4" y="24"/>
                  </a:cubicBezTo>
                  <a:cubicBezTo>
                    <a:pt x="4" y="23"/>
                    <a:pt x="4" y="23"/>
                    <a:pt x="4" y="23"/>
                  </a:cubicBezTo>
                  <a:cubicBezTo>
                    <a:pt x="4" y="23"/>
                    <a:pt x="4" y="23"/>
                    <a:pt x="4" y="23"/>
                  </a:cubicBezTo>
                  <a:cubicBezTo>
                    <a:pt x="4" y="23"/>
                    <a:pt x="4" y="22"/>
                    <a:pt x="5" y="22"/>
                  </a:cubicBezTo>
                  <a:cubicBezTo>
                    <a:pt x="5" y="22"/>
                    <a:pt x="5" y="22"/>
                    <a:pt x="5" y="22"/>
                  </a:cubicBezTo>
                  <a:cubicBezTo>
                    <a:pt x="4" y="24"/>
                    <a:pt x="4" y="24"/>
                    <a:pt x="4" y="24"/>
                  </a:cubicBezTo>
                  <a:moveTo>
                    <a:pt x="3" y="24"/>
                  </a:moveTo>
                  <a:cubicBezTo>
                    <a:pt x="3" y="23"/>
                    <a:pt x="3" y="23"/>
                    <a:pt x="3" y="22"/>
                  </a:cubicBezTo>
                  <a:cubicBezTo>
                    <a:pt x="3" y="22"/>
                    <a:pt x="3" y="22"/>
                    <a:pt x="3" y="22"/>
                  </a:cubicBezTo>
                  <a:cubicBezTo>
                    <a:pt x="3" y="22"/>
                    <a:pt x="3" y="22"/>
                    <a:pt x="3" y="22"/>
                  </a:cubicBezTo>
                  <a:cubicBezTo>
                    <a:pt x="4" y="22"/>
                    <a:pt x="4" y="22"/>
                    <a:pt x="4" y="22"/>
                  </a:cubicBezTo>
                  <a:cubicBezTo>
                    <a:pt x="4" y="22"/>
                    <a:pt x="4" y="23"/>
                    <a:pt x="3" y="23"/>
                  </a:cubicBezTo>
                  <a:cubicBezTo>
                    <a:pt x="3" y="23"/>
                    <a:pt x="3" y="23"/>
                    <a:pt x="3" y="23"/>
                  </a:cubicBezTo>
                  <a:cubicBezTo>
                    <a:pt x="3" y="24"/>
                    <a:pt x="3" y="24"/>
                    <a:pt x="3" y="24"/>
                  </a:cubicBezTo>
                  <a:moveTo>
                    <a:pt x="42" y="24"/>
                  </a:moveTo>
                  <a:cubicBezTo>
                    <a:pt x="41" y="23"/>
                    <a:pt x="41" y="23"/>
                    <a:pt x="41" y="23"/>
                  </a:cubicBezTo>
                  <a:cubicBezTo>
                    <a:pt x="41" y="23"/>
                    <a:pt x="41" y="23"/>
                    <a:pt x="41" y="23"/>
                  </a:cubicBezTo>
                  <a:cubicBezTo>
                    <a:pt x="41" y="23"/>
                    <a:pt x="40" y="22"/>
                    <a:pt x="40" y="22"/>
                  </a:cubicBezTo>
                  <a:cubicBezTo>
                    <a:pt x="41" y="22"/>
                    <a:pt x="41" y="22"/>
                    <a:pt x="41" y="22"/>
                  </a:cubicBezTo>
                  <a:cubicBezTo>
                    <a:pt x="41" y="22"/>
                    <a:pt x="41" y="22"/>
                    <a:pt x="41" y="22"/>
                  </a:cubicBezTo>
                  <a:cubicBezTo>
                    <a:pt x="41" y="22"/>
                    <a:pt x="41" y="22"/>
                    <a:pt x="41" y="22"/>
                  </a:cubicBezTo>
                  <a:cubicBezTo>
                    <a:pt x="41" y="23"/>
                    <a:pt x="42" y="23"/>
                    <a:pt x="42" y="24"/>
                  </a:cubicBezTo>
                  <a:moveTo>
                    <a:pt x="20" y="22"/>
                  </a:moveTo>
                  <a:cubicBezTo>
                    <a:pt x="20" y="22"/>
                    <a:pt x="20" y="22"/>
                    <a:pt x="20" y="22"/>
                  </a:cubicBezTo>
                  <a:cubicBezTo>
                    <a:pt x="20" y="22"/>
                    <a:pt x="20" y="22"/>
                    <a:pt x="20" y="22"/>
                  </a:cubicBezTo>
                  <a:cubicBezTo>
                    <a:pt x="21" y="22"/>
                    <a:pt x="21" y="22"/>
                    <a:pt x="21" y="22"/>
                  </a:cubicBezTo>
                  <a:cubicBezTo>
                    <a:pt x="21" y="21"/>
                    <a:pt x="21" y="21"/>
                    <a:pt x="21" y="21"/>
                  </a:cubicBezTo>
                  <a:cubicBezTo>
                    <a:pt x="21" y="21"/>
                    <a:pt x="21" y="21"/>
                    <a:pt x="21" y="21"/>
                  </a:cubicBezTo>
                  <a:cubicBezTo>
                    <a:pt x="20" y="22"/>
                    <a:pt x="20" y="22"/>
                    <a:pt x="20" y="22"/>
                  </a:cubicBezTo>
                  <a:moveTo>
                    <a:pt x="24" y="22"/>
                  </a:moveTo>
                  <a:cubicBezTo>
                    <a:pt x="23" y="21"/>
                    <a:pt x="23" y="21"/>
                    <a:pt x="23" y="21"/>
                  </a:cubicBezTo>
                  <a:cubicBezTo>
                    <a:pt x="23" y="21"/>
                    <a:pt x="23" y="21"/>
                    <a:pt x="23" y="21"/>
                  </a:cubicBezTo>
                  <a:cubicBezTo>
                    <a:pt x="23" y="22"/>
                    <a:pt x="23" y="22"/>
                    <a:pt x="23" y="22"/>
                  </a:cubicBezTo>
                  <a:cubicBezTo>
                    <a:pt x="24" y="22"/>
                    <a:pt x="24" y="22"/>
                    <a:pt x="24" y="22"/>
                  </a:cubicBezTo>
                  <a:cubicBezTo>
                    <a:pt x="24" y="22"/>
                    <a:pt x="24" y="22"/>
                    <a:pt x="24" y="22"/>
                  </a:cubicBezTo>
                  <a:cubicBezTo>
                    <a:pt x="24" y="22"/>
                    <a:pt x="24" y="22"/>
                    <a:pt x="24" y="22"/>
                  </a:cubicBezTo>
                  <a:moveTo>
                    <a:pt x="5" y="21"/>
                  </a:moveTo>
                  <a:cubicBezTo>
                    <a:pt x="6" y="21"/>
                    <a:pt x="6" y="21"/>
                    <a:pt x="6" y="21"/>
                  </a:cubicBezTo>
                  <a:cubicBezTo>
                    <a:pt x="6" y="20"/>
                    <a:pt x="6" y="20"/>
                    <a:pt x="6" y="20"/>
                  </a:cubicBezTo>
                  <a:cubicBezTo>
                    <a:pt x="6" y="22"/>
                    <a:pt x="6" y="22"/>
                    <a:pt x="6" y="22"/>
                  </a:cubicBezTo>
                  <a:cubicBezTo>
                    <a:pt x="6" y="22"/>
                    <a:pt x="5" y="21"/>
                    <a:pt x="5" y="21"/>
                  </a:cubicBezTo>
                  <a:cubicBezTo>
                    <a:pt x="4" y="21"/>
                    <a:pt x="4" y="21"/>
                    <a:pt x="4" y="21"/>
                  </a:cubicBezTo>
                  <a:cubicBezTo>
                    <a:pt x="4" y="21"/>
                    <a:pt x="4" y="21"/>
                    <a:pt x="4" y="21"/>
                  </a:cubicBezTo>
                  <a:cubicBezTo>
                    <a:pt x="4" y="21"/>
                    <a:pt x="4" y="21"/>
                    <a:pt x="4" y="21"/>
                  </a:cubicBezTo>
                  <a:cubicBezTo>
                    <a:pt x="5" y="21"/>
                    <a:pt x="5" y="21"/>
                    <a:pt x="5" y="21"/>
                  </a:cubicBezTo>
                  <a:moveTo>
                    <a:pt x="38" y="22"/>
                  </a:moveTo>
                  <a:cubicBezTo>
                    <a:pt x="38" y="20"/>
                    <a:pt x="38" y="20"/>
                    <a:pt x="38" y="20"/>
                  </a:cubicBezTo>
                  <a:cubicBezTo>
                    <a:pt x="38" y="21"/>
                    <a:pt x="38" y="21"/>
                    <a:pt x="38" y="21"/>
                  </a:cubicBezTo>
                  <a:cubicBezTo>
                    <a:pt x="39" y="21"/>
                    <a:pt x="39" y="21"/>
                    <a:pt x="39" y="21"/>
                  </a:cubicBezTo>
                  <a:cubicBezTo>
                    <a:pt x="40" y="21"/>
                    <a:pt x="40" y="21"/>
                    <a:pt x="40" y="21"/>
                  </a:cubicBezTo>
                  <a:cubicBezTo>
                    <a:pt x="40" y="21"/>
                    <a:pt x="40" y="21"/>
                    <a:pt x="40" y="21"/>
                  </a:cubicBezTo>
                  <a:cubicBezTo>
                    <a:pt x="40" y="21"/>
                    <a:pt x="40" y="21"/>
                    <a:pt x="40" y="21"/>
                  </a:cubicBezTo>
                  <a:cubicBezTo>
                    <a:pt x="39" y="21"/>
                    <a:pt x="39" y="21"/>
                    <a:pt x="39" y="21"/>
                  </a:cubicBezTo>
                  <a:cubicBezTo>
                    <a:pt x="39" y="21"/>
                    <a:pt x="39" y="22"/>
                    <a:pt x="38" y="22"/>
                  </a:cubicBezTo>
                  <a:moveTo>
                    <a:pt x="22" y="32"/>
                  </a:moveTo>
                  <a:cubicBezTo>
                    <a:pt x="22" y="32"/>
                    <a:pt x="22" y="31"/>
                    <a:pt x="22" y="31"/>
                  </a:cubicBezTo>
                  <a:cubicBezTo>
                    <a:pt x="22" y="27"/>
                    <a:pt x="22" y="23"/>
                    <a:pt x="22" y="19"/>
                  </a:cubicBezTo>
                  <a:cubicBezTo>
                    <a:pt x="22" y="18"/>
                    <a:pt x="22" y="18"/>
                    <a:pt x="22" y="17"/>
                  </a:cubicBezTo>
                  <a:cubicBezTo>
                    <a:pt x="22" y="18"/>
                    <a:pt x="22" y="18"/>
                    <a:pt x="22" y="19"/>
                  </a:cubicBezTo>
                  <a:cubicBezTo>
                    <a:pt x="23" y="23"/>
                    <a:pt x="22" y="27"/>
                    <a:pt x="22" y="31"/>
                  </a:cubicBezTo>
                  <a:cubicBezTo>
                    <a:pt x="22" y="31"/>
                    <a:pt x="22" y="32"/>
                    <a:pt x="22" y="32"/>
                  </a:cubicBezTo>
                  <a:moveTo>
                    <a:pt x="7" y="13"/>
                  </a:moveTo>
                  <a:cubicBezTo>
                    <a:pt x="8" y="13"/>
                    <a:pt x="8" y="13"/>
                    <a:pt x="8" y="13"/>
                  </a:cubicBezTo>
                  <a:cubicBezTo>
                    <a:pt x="8" y="13"/>
                    <a:pt x="8" y="13"/>
                    <a:pt x="8" y="13"/>
                  </a:cubicBezTo>
                  <a:cubicBezTo>
                    <a:pt x="8" y="14"/>
                    <a:pt x="8" y="14"/>
                    <a:pt x="8" y="14"/>
                  </a:cubicBezTo>
                  <a:cubicBezTo>
                    <a:pt x="8" y="14"/>
                    <a:pt x="8" y="14"/>
                    <a:pt x="8" y="14"/>
                  </a:cubicBezTo>
                  <a:cubicBezTo>
                    <a:pt x="7" y="14"/>
                    <a:pt x="7" y="14"/>
                    <a:pt x="7" y="14"/>
                  </a:cubicBezTo>
                  <a:cubicBezTo>
                    <a:pt x="7" y="13"/>
                    <a:pt x="7" y="13"/>
                    <a:pt x="7" y="13"/>
                  </a:cubicBezTo>
                  <a:cubicBezTo>
                    <a:pt x="7" y="13"/>
                    <a:pt x="7" y="13"/>
                    <a:pt x="7" y="13"/>
                  </a:cubicBezTo>
                  <a:moveTo>
                    <a:pt x="37" y="14"/>
                  </a:moveTo>
                  <a:cubicBezTo>
                    <a:pt x="37" y="14"/>
                    <a:pt x="37" y="14"/>
                    <a:pt x="37" y="14"/>
                  </a:cubicBezTo>
                  <a:cubicBezTo>
                    <a:pt x="37" y="13"/>
                    <a:pt x="37" y="13"/>
                    <a:pt x="37" y="13"/>
                  </a:cubicBezTo>
                  <a:cubicBezTo>
                    <a:pt x="37" y="13"/>
                    <a:pt x="37" y="13"/>
                    <a:pt x="37" y="13"/>
                  </a:cubicBezTo>
                  <a:cubicBezTo>
                    <a:pt x="37" y="13"/>
                    <a:pt x="37" y="13"/>
                    <a:pt x="37" y="13"/>
                  </a:cubicBezTo>
                  <a:cubicBezTo>
                    <a:pt x="37" y="13"/>
                    <a:pt x="37" y="13"/>
                    <a:pt x="37" y="13"/>
                  </a:cubicBezTo>
                  <a:cubicBezTo>
                    <a:pt x="37" y="14"/>
                    <a:pt x="37" y="14"/>
                    <a:pt x="37" y="14"/>
                  </a:cubicBezTo>
                  <a:cubicBezTo>
                    <a:pt x="37" y="14"/>
                    <a:pt x="37" y="14"/>
                    <a:pt x="37" y="14"/>
                  </a:cubicBezTo>
                  <a:moveTo>
                    <a:pt x="6" y="13"/>
                  </a:moveTo>
                  <a:cubicBezTo>
                    <a:pt x="6" y="13"/>
                    <a:pt x="6" y="13"/>
                    <a:pt x="6" y="13"/>
                  </a:cubicBezTo>
                  <a:cubicBezTo>
                    <a:pt x="6" y="13"/>
                    <a:pt x="6" y="13"/>
                    <a:pt x="6" y="13"/>
                  </a:cubicBezTo>
                  <a:cubicBezTo>
                    <a:pt x="6" y="13"/>
                    <a:pt x="6" y="13"/>
                    <a:pt x="6" y="13"/>
                  </a:cubicBezTo>
                  <a:cubicBezTo>
                    <a:pt x="6" y="13"/>
                    <a:pt x="6" y="13"/>
                    <a:pt x="6" y="13"/>
                  </a:cubicBezTo>
                  <a:moveTo>
                    <a:pt x="38" y="13"/>
                  </a:moveTo>
                  <a:cubicBezTo>
                    <a:pt x="38" y="13"/>
                    <a:pt x="38" y="13"/>
                    <a:pt x="38" y="13"/>
                  </a:cubicBezTo>
                  <a:cubicBezTo>
                    <a:pt x="38" y="13"/>
                    <a:pt x="38" y="13"/>
                    <a:pt x="38" y="13"/>
                  </a:cubicBezTo>
                  <a:cubicBezTo>
                    <a:pt x="38" y="13"/>
                    <a:pt x="38" y="13"/>
                    <a:pt x="38" y="13"/>
                  </a:cubicBezTo>
                  <a:cubicBezTo>
                    <a:pt x="38" y="13"/>
                    <a:pt x="38" y="13"/>
                    <a:pt x="38" y="13"/>
                  </a:cubicBezTo>
                  <a:moveTo>
                    <a:pt x="12" y="14"/>
                  </a:moveTo>
                  <a:cubicBezTo>
                    <a:pt x="11" y="13"/>
                    <a:pt x="11" y="13"/>
                    <a:pt x="11" y="13"/>
                  </a:cubicBezTo>
                  <a:cubicBezTo>
                    <a:pt x="11" y="13"/>
                    <a:pt x="11" y="13"/>
                    <a:pt x="11" y="13"/>
                  </a:cubicBezTo>
                  <a:cubicBezTo>
                    <a:pt x="12" y="13"/>
                    <a:pt x="12" y="13"/>
                    <a:pt x="12" y="13"/>
                  </a:cubicBezTo>
                  <a:cubicBezTo>
                    <a:pt x="12" y="13"/>
                    <a:pt x="12" y="13"/>
                    <a:pt x="12" y="13"/>
                  </a:cubicBezTo>
                  <a:cubicBezTo>
                    <a:pt x="12" y="14"/>
                    <a:pt x="12" y="14"/>
                    <a:pt x="12" y="14"/>
                  </a:cubicBezTo>
                  <a:moveTo>
                    <a:pt x="33" y="13"/>
                  </a:moveTo>
                  <a:cubicBezTo>
                    <a:pt x="33" y="13"/>
                    <a:pt x="33" y="13"/>
                    <a:pt x="33" y="13"/>
                  </a:cubicBezTo>
                  <a:cubicBezTo>
                    <a:pt x="33" y="13"/>
                    <a:pt x="33" y="13"/>
                    <a:pt x="33" y="13"/>
                  </a:cubicBezTo>
                  <a:cubicBezTo>
                    <a:pt x="33" y="14"/>
                    <a:pt x="33" y="14"/>
                    <a:pt x="33" y="14"/>
                  </a:cubicBezTo>
                  <a:cubicBezTo>
                    <a:pt x="33" y="13"/>
                    <a:pt x="33" y="13"/>
                    <a:pt x="33" y="13"/>
                  </a:cubicBezTo>
                  <a:cubicBezTo>
                    <a:pt x="33" y="13"/>
                    <a:pt x="33" y="13"/>
                    <a:pt x="33" y="13"/>
                  </a:cubicBezTo>
                  <a:moveTo>
                    <a:pt x="8" y="14"/>
                  </a:moveTo>
                  <a:cubicBezTo>
                    <a:pt x="8" y="13"/>
                    <a:pt x="8" y="13"/>
                    <a:pt x="8" y="13"/>
                  </a:cubicBezTo>
                  <a:cubicBezTo>
                    <a:pt x="8" y="13"/>
                    <a:pt x="8" y="13"/>
                    <a:pt x="8" y="13"/>
                  </a:cubicBezTo>
                  <a:cubicBezTo>
                    <a:pt x="9" y="13"/>
                    <a:pt x="9" y="13"/>
                    <a:pt x="9" y="13"/>
                  </a:cubicBezTo>
                  <a:cubicBezTo>
                    <a:pt x="9" y="14"/>
                    <a:pt x="9" y="14"/>
                    <a:pt x="9" y="14"/>
                  </a:cubicBezTo>
                  <a:cubicBezTo>
                    <a:pt x="8" y="14"/>
                    <a:pt x="8" y="14"/>
                    <a:pt x="8" y="14"/>
                  </a:cubicBezTo>
                  <a:moveTo>
                    <a:pt x="36" y="14"/>
                  </a:moveTo>
                  <a:cubicBezTo>
                    <a:pt x="36" y="14"/>
                    <a:pt x="36" y="14"/>
                    <a:pt x="36" y="14"/>
                  </a:cubicBezTo>
                  <a:cubicBezTo>
                    <a:pt x="36" y="13"/>
                    <a:pt x="36" y="13"/>
                    <a:pt x="36" y="13"/>
                  </a:cubicBezTo>
                  <a:cubicBezTo>
                    <a:pt x="36" y="13"/>
                    <a:pt x="36" y="13"/>
                    <a:pt x="36" y="13"/>
                  </a:cubicBezTo>
                  <a:cubicBezTo>
                    <a:pt x="36" y="13"/>
                    <a:pt x="36" y="13"/>
                    <a:pt x="36" y="13"/>
                  </a:cubicBezTo>
                  <a:cubicBezTo>
                    <a:pt x="36" y="14"/>
                    <a:pt x="36" y="14"/>
                    <a:pt x="36" y="14"/>
                  </a:cubicBezTo>
                  <a:moveTo>
                    <a:pt x="12" y="14"/>
                  </a:moveTo>
                  <a:cubicBezTo>
                    <a:pt x="12" y="14"/>
                    <a:pt x="12" y="14"/>
                    <a:pt x="12" y="14"/>
                  </a:cubicBezTo>
                  <a:cubicBezTo>
                    <a:pt x="12" y="13"/>
                    <a:pt x="12" y="13"/>
                    <a:pt x="12" y="13"/>
                  </a:cubicBezTo>
                  <a:cubicBezTo>
                    <a:pt x="13" y="13"/>
                    <a:pt x="13" y="13"/>
                    <a:pt x="13" y="13"/>
                  </a:cubicBezTo>
                  <a:cubicBezTo>
                    <a:pt x="13" y="13"/>
                    <a:pt x="13" y="13"/>
                    <a:pt x="13" y="13"/>
                  </a:cubicBezTo>
                  <a:cubicBezTo>
                    <a:pt x="12" y="14"/>
                    <a:pt x="12" y="14"/>
                    <a:pt x="12" y="14"/>
                  </a:cubicBezTo>
                  <a:moveTo>
                    <a:pt x="32" y="14"/>
                  </a:moveTo>
                  <a:cubicBezTo>
                    <a:pt x="31" y="13"/>
                    <a:pt x="31" y="13"/>
                    <a:pt x="31" y="13"/>
                  </a:cubicBezTo>
                  <a:cubicBezTo>
                    <a:pt x="31" y="13"/>
                    <a:pt x="31" y="13"/>
                    <a:pt x="31" y="13"/>
                  </a:cubicBezTo>
                  <a:cubicBezTo>
                    <a:pt x="32" y="13"/>
                    <a:pt x="32" y="13"/>
                    <a:pt x="32" y="13"/>
                  </a:cubicBezTo>
                  <a:cubicBezTo>
                    <a:pt x="32" y="14"/>
                    <a:pt x="32" y="14"/>
                    <a:pt x="32" y="14"/>
                  </a:cubicBezTo>
                  <a:cubicBezTo>
                    <a:pt x="32" y="14"/>
                    <a:pt x="32" y="14"/>
                    <a:pt x="32" y="14"/>
                  </a:cubicBezTo>
                  <a:moveTo>
                    <a:pt x="23" y="14"/>
                  </a:moveTo>
                  <a:cubicBezTo>
                    <a:pt x="23" y="13"/>
                    <a:pt x="23" y="13"/>
                    <a:pt x="23" y="12"/>
                  </a:cubicBezTo>
                  <a:cubicBezTo>
                    <a:pt x="24" y="13"/>
                    <a:pt x="24" y="13"/>
                    <a:pt x="24" y="13"/>
                  </a:cubicBezTo>
                  <a:cubicBezTo>
                    <a:pt x="23" y="13"/>
                    <a:pt x="23" y="13"/>
                    <a:pt x="23" y="13"/>
                  </a:cubicBezTo>
                  <a:cubicBezTo>
                    <a:pt x="23" y="14"/>
                    <a:pt x="23" y="14"/>
                    <a:pt x="23" y="14"/>
                  </a:cubicBezTo>
                  <a:moveTo>
                    <a:pt x="21" y="14"/>
                  </a:moveTo>
                  <a:cubicBezTo>
                    <a:pt x="21" y="13"/>
                    <a:pt x="21" y="13"/>
                    <a:pt x="21" y="13"/>
                  </a:cubicBezTo>
                  <a:cubicBezTo>
                    <a:pt x="21" y="13"/>
                    <a:pt x="21" y="13"/>
                    <a:pt x="21" y="13"/>
                  </a:cubicBezTo>
                  <a:cubicBezTo>
                    <a:pt x="21" y="12"/>
                    <a:pt x="21" y="12"/>
                    <a:pt x="21" y="12"/>
                  </a:cubicBezTo>
                  <a:cubicBezTo>
                    <a:pt x="21" y="13"/>
                    <a:pt x="21" y="13"/>
                    <a:pt x="21" y="14"/>
                  </a:cubicBezTo>
                  <a:moveTo>
                    <a:pt x="15" y="13"/>
                  </a:moveTo>
                  <a:cubicBezTo>
                    <a:pt x="15" y="13"/>
                    <a:pt x="15" y="13"/>
                    <a:pt x="15" y="13"/>
                  </a:cubicBezTo>
                  <a:cubicBezTo>
                    <a:pt x="15" y="12"/>
                    <a:pt x="15" y="12"/>
                    <a:pt x="15" y="12"/>
                  </a:cubicBezTo>
                  <a:cubicBezTo>
                    <a:pt x="16" y="12"/>
                    <a:pt x="16" y="12"/>
                    <a:pt x="16" y="12"/>
                  </a:cubicBezTo>
                  <a:cubicBezTo>
                    <a:pt x="15" y="13"/>
                    <a:pt x="15" y="13"/>
                    <a:pt x="15" y="13"/>
                  </a:cubicBezTo>
                  <a:cubicBezTo>
                    <a:pt x="15" y="13"/>
                    <a:pt x="15" y="13"/>
                    <a:pt x="15" y="13"/>
                  </a:cubicBezTo>
                  <a:moveTo>
                    <a:pt x="29" y="13"/>
                  </a:moveTo>
                  <a:cubicBezTo>
                    <a:pt x="29" y="13"/>
                    <a:pt x="29" y="13"/>
                    <a:pt x="29" y="13"/>
                  </a:cubicBezTo>
                  <a:cubicBezTo>
                    <a:pt x="29" y="12"/>
                    <a:pt x="29" y="12"/>
                    <a:pt x="29" y="12"/>
                  </a:cubicBezTo>
                  <a:cubicBezTo>
                    <a:pt x="29" y="12"/>
                    <a:pt x="29" y="12"/>
                    <a:pt x="29" y="12"/>
                  </a:cubicBezTo>
                  <a:cubicBezTo>
                    <a:pt x="30" y="13"/>
                    <a:pt x="30" y="13"/>
                    <a:pt x="30" y="13"/>
                  </a:cubicBezTo>
                  <a:cubicBezTo>
                    <a:pt x="29" y="13"/>
                    <a:pt x="29" y="13"/>
                    <a:pt x="29" y="13"/>
                  </a:cubicBezTo>
                  <a:moveTo>
                    <a:pt x="14" y="12"/>
                  </a:moveTo>
                  <a:cubicBezTo>
                    <a:pt x="14" y="12"/>
                    <a:pt x="14" y="12"/>
                    <a:pt x="14" y="12"/>
                  </a:cubicBezTo>
                  <a:cubicBezTo>
                    <a:pt x="14" y="12"/>
                    <a:pt x="14" y="12"/>
                    <a:pt x="14" y="12"/>
                  </a:cubicBezTo>
                  <a:cubicBezTo>
                    <a:pt x="15" y="12"/>
                    <a:pt x="15" y="12"/>
                    <a:pt x="15" y="12"/>
                  </a:cubicBezTo>
                  <a:cubicBezTo>
                    <a:pt x="14" y="13"/>
                    <a:pt x="14" y="13"/>
                    <a:pt x="14" y="13"/>
                  </a:cubicBezTo>
                  <a:cubicBezTo>
                    <a:pt x="14" y="13"/>
                    <a:pt x="14" y="13"/>
                    <a:pt x="14" y="13"/>
                  </a:cubicBezTo>
                  <a:cubicBezTo>
                    <a:pt x="14" y="12"/>
                    <a:pt x="14" y="12"/>
                    <a:pt x="14" y="12"/>
                  </a:cubicBezTo>
                  <a:cubicBezTo>
                    <a:pt x="14" y="12"/>
                    <a:pt x="14" y="12"/>
                    <a:pt x="14" y="12"/>
                  </a:cubicBezTo>
                  <a:moveTo>
                    <a:pt x="30" y="13"/>
                  </a:moveTo>
                  <a:cubicBezTo>
                    <a:pt x="30" y="12"/>
                    <a:pt x="30" y="12"/>
                    <a:pt x="30" y="12"/>
                  </a:cubicBezTo>
                  <a:cubicBezTo>
                    <a:pt x="30" y="12"/>
                    <a:pt x="30" y="12"/>
                    <a:pt x="30" y="12"/>
                  </a:cubicBezTo>
                  <a:cubicBezTo>
                    <a:pt x="31" y="12"/>
                    <a:pt x="31" y="12"/>
                    <a:pt x="31" y="12"/>
                  </a:cubicBezTo>
                  <a:cubicBezTo>
                    <a:pt x="31" y="12"/>
                    <a:pt x="31" y="12"/>
                    <a:pt x="31" y="12"/>
                  </a:cubicBezTo>
                  <a:cubicBezTo>
                    <a:pt x="30" y="12"/>
                    <a:pt x="30" y="12"/>
                    <a:pt x="30" y="12"/>
                  </a:cubicBezTo>
                  <a:cubicBezTo>
                    <a:pt x="30" y="13"/>
                    <a:pt x="30" y="13"/>
                    <a:pt x="30" y="13"/>
                  </a:cubicBezTo>
                  <a:cubicBezTo>
                    <a:pt x="30" y="13"/>
                    <a:pt x="30" y="13"/>
                    <a:pt x="30" y="13"/>
                  </a:cubicBezTo>
                  <a:moveTo>
                    <a:pt x="11" y="13"/>
                  </a:moveTo>
                  <a:cubicBezTo>
                    <a:pt x="10" y="13"/>
                    <a:pt x="10" y="13"/>
                    <a:pt x="10" y="13"/>
                  </a:cubicBezTo>
                  <a:cubicBezTo>
                    <a:pt x="10" y="12"/>
                    <a:pt x="10" y="12"/>
                    <a:pt x="10" y="12"/>
                  </a:cubicBezTo>
                  <a:cubicBezTo>
                    <a:pt x="10" y="12"/>
                    <a:pt x="10" y="12"/>
                    <a:pt x="10" y="12"/>
                  </a:cubicBezTo>
                  <a:cubicBezTo>
                    <a:pt x="11" y="13"/>
                    <a:pt x="11" y="13"/>
                    <a:pt x="11" y="13"/>
                  </a:cubicBezTo>
                  <a:cubicBezTo>
                    <a:pt x="11" y="13"/>
                    <a:pt x="11" y="13"/>
                    <a:pt x="11" y="13"/>
                  </a:cubicBezTo>
                  <a:cubicBezTo>
                    <a:pt x="11" y="13"/>
                    <a:pt x="11" y="13"/>
                    <a:pt x="11" y="13"/>
                  </a:cubicBezTo>
                  <a:moveTo>
                    <a:pt x="34" y="13"/>
                  </a:moveTo>
                  <a:cubicBezTo>
                    <a:pt x="34" y="13"/>
                    <a:pt x="34" y="13"/>
                    <a:pt x="34" y="13"/>
                  </a:cubicBezTo>
                  <a:cubicBezTo>
                    <a:pt x="34" y="13"/>
                    <a:pt x="34" y="13"/>
                    <a:pt x="34" y="13"/>
                  </a:cubicBezTo>
                  <a:cubicBezTo>
                    <a:pt x="34" y="12"/>
                    <a:pt x="34" y="12"/>
                    <a:pt x="34" y="12"/>
                  </a:cubicBezTo>
                  <a:cubicBezTo>
                    <a:pt x="34" y="12"/>
                    <a:pt x="34" y="12"/>
                    <a:pt x="34" y="12"/>
                  </a:cubicBezTo>
                  <a:cubicBezTo>
                    <a:pt x="34" y="13"/>
                    <a:pt x="34" y="13"/>
                    <a:pt x="34" y="13"/>
                  </a:cubicBezTo>
                  <a:cubicBezTo>
                    <a:pt x="34" y="13"/>
                    <a:pt x="34" y="13"/>
                    <a:pt x="34" y="13"/>
                  </a:cubicBezTo>
                  <a:moveTo>
                    <a:pt x="35" y="13"/>
                  </a:moveTo>
                  <a:cubicBezTo>
                    <a:pt x="35" y="13"/>
                    <a:pt x="35" y="13"/>
                    <a:pt x="35" y="13"/>
                  </a:cubicBezTo>
                  <a:cubicBezTo>
                    <a:pt x="35" y="12"/>
                    <a:pt x="35" y="12"/>
                    <a:pt x="35" y="12"/>
                  </a:cubicBezTo>
                  <a:cubicBezTo>
                    <a:pt x="35" y="12"/>
                    <a:pt x="35" y="12"/>
                    <a:pt x="35" y="12"/>
                  </a:cubicBezTo>
                  <a:cubicBezTo>
                    <a:pt x="35" y="13"/>
                    <a:pt x="35" y="13"/>
                    <a:pt x="35" y="13"/>
                  </a:cubicBezTo>
                  <a:moveTo>
                    <a:pt x="9" y="13"/>
                  </a:moveTo>
                  <a:cubicBezTo>
                    <a:pt x="9" y="12"/>
                    <a:pt x="9" y="12"/>
                    <a:pt x="9" y="12"/>
                  </a:cubicBezTo>
                  <a:cubicBezTo>
                    <a:pt x="10" y="12"/>
                    <a:pt x="10" y="12"/>
                    <a:pt x="10" y="12"/>
                  </a:cubicBezTo>
                  <a:cubicBezTo>
                    <a:pt x="10" y="13"/>
                    <a:pt x="10" y="13"/>
                    <a:pt x="10" y="13"/>
                  </a:cubicBezTo>
                  <a:cubicBezTo>
                    <a:pt x="9" y="13"/>
                    <a:pt x="9" y="13"/>
                    <a:pt x="9" y="13"/>
                  </a:cubicBezTo>
                  <a:moveTo>
                    <a:pt x="16" y="13"/>
                  </a:moveTo>
                  <a:cubicBezTo>
                    <a:pt x="16" y="12"/>
                    <a:pt x="16" y="12"/>
                    <a:pt x="16" y="12"/>
                  </a:cubicBezTo>
                  <a:cubicBezTo>
                    <a:pt x="17" y="12"/>
                    <a:pt x="17" y="12"/>
                    <a:pt x="17" y="12"/>
                  </a:cubicBezTo>
                  <a:cubicBezTo>
                    <a:pt x="16" y="13"/>
                    <a:pt x="16" y="13"/>
                    <a:pt x="16" y="13"/>
                  </a:cubicBezTo>
                  <a:cubicBezTo>
                    <a:pt x="16" y="13"/>
                    <a:pt x="16" y="13"/>
                    <a:pt x="16" y="13"/>
                  </a:cubicBezTo>
                  <a:moveTo>
                    <a:pt x="29" y="13"/>
                  </a:moveTo>
                  <a:cubicBezTo>
                    <a:pt x="28" y="13"/>
                    <a:pt x="28" y="13"/>
                    <a:pt x="28" y="13"/>
                  </a:cubicBezTo>
                  <a:cubicBezTo>
                    <a:pt x="28" y="12"/>
                    <a:pt x="28" y="12"/>
                    <a:pt x="28" y="12"/>
                  </a:cubicBezTo>
                  <a:cubicBezTo>
                    <a:pt x="28" y="12"/>
                    <a:pt x="28" y="12"/>
                    <a:pt x="28" y="12"/>
                  </a:cubicBezTo>
                  <a:cubicBezTo>
                    <a:pt x="29" y="13"/>
                    <a:pt x="29" y="13"/>
                    <a:pt x="29" y="13"/>
                  </a:cubicBezTo>
                  <a:moveTo>
                    <a:pt x="20" y="13"/>
                  </a:moveTo>
                  <a:cubicBezTo>
                    <a:pt x="20" y="13"/>
                    <a:pt x="20" y="13"/>
                    <a:pt x="20" y="13"/>
                  </a:cubicBezTo>
                  <a:cubicBezTo>
                    <a:pt x="21" y="11"/>
                    <a:pt x="21" y="11"/>
                    <a:pt x="21" y="11"/>
                  </a:cubicBezTo>
                  <a:cubicBezTo>
                    <a:pt x="21" y="12"/>
                    <a:pt x="21" y="12"/>
                    <a:pt x="21" y="12"/>
                  </a:cubicBezTo>
                  <a:cubicBezTo>
                    <a:pt x="21" y="12"/>
                    <a:pt x="21" y="12"/>
                    <a:pt x="20" y="13"/>
                  </a:cubicBezTo>
                  <a:moveTo>
                    <a:pt x="24" y="13"/>
                  </a:moveTo>
                  <a:cubicBezTo>
                    <a:pt x="24" y="12"/>
                    <a:pt x="23" y="12"/>
                    <a:pt x="23" y="12"/>
                  </a:cubicBezTo>
                  <a:cubicBezTo>
                    <a:pt x="23" y="11"/>
                    <a:pt x="23" y="11"/>
                    <a:pt x="23" y="11"/>
                  </a:cubicBezTo>
                  <a:cubicBezTo>
                    <a:pt x="24" y="13"/>
                    <a:pt x="24" y="13"/>
                    <a:pt x="24" y="13"/>
                  </a:cubicBezTo>
                  <a:cubicBezTo>
                    <a:pt x="24" y="13"/>
                    <a:pt x="24" y="13"/>
                    <a:pt x="24" y="13"/>
                  </a:cubicBezTo>
                  <a:moveTo>
                    <a:pt x="20" y="12"/>
                  </a:moveTo>
                  <a:cubicBezTo>
                    <a:pt x="19" y="12"/>
                    <a:pt x="19" y="12"/>
                    <a:pt x="19" y="12"/>
                  </a:cubicBezTo>
                  <a:cubicBezTo>
                    <a:pt x="20" y="12"/>
                    <a:pt x="21" y="11"/>
                    <a:pt x="21" y="10"/>
                  </a:cubicBezTo>
                  <a:cubicBezTo>
                    <a:pt x="21" y="10"/>
                    <a:pt x="21" y="10"/>
                    <a:pt x="21" y="10"/>
                  </a:cubicBezTo>
                  <a:cubicBezTo>
                    <a:pt x="21" y="11"/>
                    <a:pt x="20" y="12"/>
                    <a:pt x="20" y="12"/>
                  </a:cubicBezTo>
                  <a:moveTo>
                    <a:pt x="25" y="12"/>
                  </a:moveTo>
                  <a:cubicBezTo>
                    <a:pt x="23" y="10"/>
                    <a:pt x="23" y="10"/>
                    <a:pt x="23" y="10"/>
                  </a:cubicBezTo>
                  <a:cubicBezTo>
                    <a:pt x="23" y="10"/>
                    <a:pt x="23" y="10"/>
                    <a:pt x="23" y="10"/>
                  </a:cubicBezTo>
                  <a:cubicBezTo>
                    <a:pt x="24" y="11"/>
                    <a:pt x="24" y="12"/>
                    <a:pt x="25" y="12"/>
                  </a:cubicBezTo>
                  <a:cubicBezTo>
                    <a:pt x="25" y="12"/>
                    <a:pt x="25" y="12"/>
                    <a:pt x="25" y="12"/>
                  </a:cubicBezTo>
                  <a:moveTo>
                    <a:pt x="22" y="12"/>
                  </a:moveTo>
                  <a:cubicBezTo>
                    <a:pt x="22" y="11"/>
                    <a:pt x="22" y="10"/>
                    <a:pt x="22" y="9"/>
                  </a:cubicBezTo>
                  <a:cubicBezTo>
                    <a:pt x="22" y="8"/>
                    <a:pt x="22" y="8"/>
                    <a:pt x="22" y="8"/>
                  </a:cubicBezTo>
                  <a:cubicBezTo>
                    <a:pt x="22" y="9"/>
                    <a:pt x="22" y="9"/>
                    <a:pt x="22" y="9"/>
                  </a:cubicBezTo>
                  <a:cubicBezTo>
                    <a:pt x="22" y="10"/>
                    <a:pt x="22" y="11"/>
                    <a:pt x="22" y="12"/>
                  </a:cubicBezTo>
                  <a:moveTo>
                    <a:pt x="21" y="7"/>
                  </a:moveTo>
                  <a:cubicBezTo>
                    <a:pt x="21" y="7"/>
                    <a:pt x="21" y="7"/>
                    <a:pt x="21" y="7"/>
                  </a:cubicBezTo>
                  <a:cubicBezTo>
                    <a:pt x="21" y="7"/>
                    <a:pt x="21" y="7"/>
                    <a:pt x="21" y="7"/>
                  </a:cubicBezTo>
                  <a:cubicBezTo>
                    <a:pt x="21" y="7"/>
                    <a:pt x="21" y="7"/>
                    <a:pt x="21" y="7"/>
                  </a:cubicBezTo>
                  <a:moveTo>
                    <a:pt x="23" y="7"/>
                  </a:moveTo>
                  <a:cubicBezTo>
                    <a:pt x="23" y="7"/>
                    <a:pt x="23" y="7"/>
                    <a:pt x="23" y="7"/>
                  </a:cubicBezTo>
                  <a:cubicBezTo>
                    <a:pt x="23" y="7"/>
                    <a:pt x="23" y="7"/>
                    <a:pt x="23" y="7"/>
                  </a:cubicBezTo>
                  <a:cubicBezTo>
                    <a:pt x="23" y="7"/>
                    <a:pt x="23" y="7"/>
                    <a:pt x="23" y="7"/>
                  </a:cubicBezTo>
                  <a:moveTo>
                    <a:pt x="20" y="6"/>
                  </a:moveTo>
                  <a:cubicBezTo>
                    <a:pt x="20" y="6"/>
                    <a:pt x="20" y="6"/>
                    <a:pt x="20" y="6"/>
                  </a:cubicBezTo>
                  <a:cubicBezTo>
                    <a:pt x="20" y="6"/>
                    <a:pt x="20" y="6"/>
                    <a:pt x="20" y="6"/>
                  </a:cubicBezTo>
                  <a:cubicBezTo>
                    <a:pt x="20" y="6"/>
                    <a:pt x="20" y="6"/>
                    <a:pt x="20" y="6"/>
                  </a:cubicBezTo>
                  <a:moveTo>
                    <a:pt x="24" y="6"/>
                  </a:moveTo>
                  <a:cubicBezTo>
                    <a:pt x="24" y="6"/>
                    <a:pt x="24" y="6"/>
                    <a:pt x="24" y="6"/>
                  </a:cubicBezTo>
                  <a:cubicBezTo>
                    <a:pt x="25" y="6"/>
                    <a:pt x="25" y="6"/>
                    <a:pt x="25" y="6"/>
                  </a:cubicBezTo>
                  <a:cubicBezTo>
                    <a:pt x="24" y="6"/>
                    <a:pt x="24" y="6"/>
                    <a:pt x="24" y="6"/>
                  </a:cubicBezTo>
                  <a:moveTo>
                    <a:pt x="17" y="6"/>
                  </a:moveTo>
                  <a:cubicBezTo>
                    <a:pt x="17" y="6"/>
                    <a:pt x="17" y="6"/>
                    <a:pt x="17" y="6"/>
                  </a:cubicBezTo>
                  <a:cubicBezTo>
                    <a:pt x="17" y="5"/>
                    <a:pt x="17" y="5"/>
                    <a:pt x="17" y="5"/>
                  </a:cubicBezTo>
                  <a:cubicBezTo>
                    <a:pt x="17" y="6"/>
                    <a:pt x="17" y="6"/>
                    <a:pt x="17" y="6"/>
                  </a:cubicBezTo>
                  <a:cubicBezTo>
                    <a:pt x="17" y="6"/>
                    <a:pt x="17" y="6"/>
                    <a:pt x="17" y="6"/>
                  </a:cubicBezTo>
                  <a:moveTo>
                    <a:pt x="27" y="6"/>
                  </a:moveTo>
                  <a:cubicBezTo>
                    <a:pt x="27" y="6"/>
                    <a:pt x="27" y="6"/>
                    <a:pt x="27" y="6"/>
                  </a:cubicBezTo>
                  <a:cubicBezTo>
                    <a:pt x="27" y="5"/>
                    <a:pt x="27" y="5"/>
                    <a:pt x="27" y="5"/>
                  </a:cubicBezTo>
                  <a:cubicBezTo>
                    <a:pt x="28" y="6"/>
                    <a:pt x="28" y="6"/>
                    <a:pt x="28" y="6"/>
                  </a:cubicBezTo>
                  <a:cubicBezTo>
                    <a:pt x="27" y="6"/>
                    <a:pt x="27" y="6"/>
                    <a:pt x="27" y="6"/>
                  </a:cubicBezTo>
                  <a:moveTo>
                    <a:pt x="23" y="7"/>
                  </a:moveTo>
                  <a:cubicBezTo>
                    <a:pt x="23" y="6"/>
                    <a:pt x="23" y="5"/>
                    <a:pt x="23" y="4"/>
                  </a:cubicBezTo>
                  <a:cubicBezTo>
                    <a:pt x="24" y="5"/>
                    <a:pt x="24" y="5"/>
                    <a:pt x="24" y="5"/>
                  </a:cubicBezTo>
                  <a:cubicBezTo>
                    <a:pt x="24" y="5"/>
                    <a:pt x="24" y="5"/>
                    <a:pt x="24" y="5"/>
                  </a:cubicBezTo>
                  <a:cubicBezTo>
                    <a:pt x="24" y="6"/>
                    <a:pt x="24" y="6"/>
                    <a:pt x="24" y="6"/>
                  </a:cubicBezTo>
                  <a:cubicBezTo>
                    <a:pt x="23" y="7"/>
                    <a:pt x="23" y="7"/>
                    <a:pt x="23" y="7"/>
                  </a:cubicBezTo>
                  <a:moveTo>
                    <a:pt x="21" y="7"/>
                  </a:moveTo>
                  <a:cubicBezTo>
                    <a:pt x="21" y="6"/>
                    <a:pt x="21" y="6"/>
                    <a:pt x="21" y="6"/>
                  </a:cubicBezTo>
                  <a:cubicBezTo>
                    <a:pt x="21" y="6"/>
                    <a:pt x="21" y="6"/>
                    <a:pt x="21" y="5"/>
                  </a:cubicBezTo>
                  <a:cubicBezTo>
                    <a:pt x="21" y="5"/>
                    <a:pt x="21" y="5"/>
                    <a:pt x="21" y="5"/>
                  </a:cubicBezTo>
                  <a:cubicBezTo>
                    <a:pt x="21" y="4"/>
                    <a:pt x="21" y="4"/>
                    <a:pt x="21" y="4"/>
                  </a:cubicBezTo>
                  <a:cubicBezTo>
                    <a:pt x="21" y="5"/>
                    <a:pt x="21" y="6"/>
                    <a:pt x="21" y="7"/>
                  </a:cubicBezTo>
                  <a:moveTo>
                    <a:pt x="16" y="4"/>
                  </a:moveTo>
                  <a:cubicBezTo>
                    <a:pt x="15" y="4"/>
                    <a:pt x="15" y="4"/>
                    <a:pt x="15" y="4"/>
                  </a:cubicBezTo>
                  <a:cubicBezTo>
                    <a:pt x="16" y="4"/>
                    <a:pt x="16" y="4"/>
                    <a:pt x="16" y="4"/>
                  </a:cubicBezTo>
                  <a:cubicBezTo>
                    <a:pt x="16" y="4"/>
                    <a:pt x="16" y="4"/>
                    <a:pt x="16" y="4"/>
                  </a:cubicBezTo>
                  <a:moveTo>
                    <a:pt x="29" y="4"/>
                  </a:moveTo>
                  <a:cubicBezTo>
                    <a:pt x="29" y="4"/>
                    <a:pt x="29" y="4"/>
                    <a:pt x="29" y="4"/>
                  </a:cubicBezTo>
                  <a:cubicBezTo>
                    <a:pt x="29" y="4"/>
                    <a:pt x="29" y="4"/>
                    <a:pt x="29" y="4"/>
                  </a:cubicBezTo>
                  <a:cubicBezTo>
                    <a:pt x="29" y="4"/>
                    <a:pt x="29" y="4"/>
                    <a:pt x="29" y="4"/>
                  </a:cubicBezTo>
                  <a:moveTo>
                    <a:pt x="12" y="7"/>
                  </a:moveTo>
                  <a:cubicBezTo>
                    <a:pt x="12" y="7"/>
                    <a:pt x="11" y="7"/>
                    <a:pt x="11" y="7"/>
                  </a:cubicBezTo>
                  <a:cubicBezTo>
                    <a:pt x="11" y="6"/>
                    <a:pt x="11" y="6"/>
                    <a:pt x="11" y="6"/>
                  </a:cubicBezTo>
                  <a:cubicBezTo>
                    <a:pt x="11" y="6"/>
                    <a:pt x="11" y="6"/>
                    <a:pt x="11" y="6"/>
                  </a:cubicBezTo>
                  <a:cubicBezTo>
                    <a:pt x="11" y="5"/>
                    <a:pt x="11" y="5"/>
                    <a:pt x="11" y="5"/>
                  </a:cubicBezTo>
                  <a:cubicBezTo>
                    <a:pt x="12" y="5"/>
                    <a:pt x="12" y="5"/>
                    <a:pt x="12" y="5"/>
                  </a:cubicBezTo>
                  <a:cubicBezTo>
                    <a:pt x="12" y="4"/>
                    <a:pt x="12" y="4"/>
                    <a:pt x="13" y="4"/>
                  </a:cubicBezTo>
                  <a:cubicBezTo>
                    <a:pt x="13" y="3"/>
                    <a:pt x="13" y="3"/>
                    <a:pt x="13" y="3"/>
                  </a:cubicBezTo>
                  <a:cubicBezTo>
                    <a:pt x="14" y="3"/>
                    <a:pt x="14" y="3"/>
                    <a:pt x="14" y="3"/>
                  </a:cubicBezTo>
                  <a:cubicBezTo>
                    <a:pt x="15" y="4"/>
                    <a:pt x="15" y="4"/>
                    <a:pt x="15" y="4"/>
                  </a:cubicBezTo>
                  <a:cubicBezTo>
                    <a:pt x="15" y="4"/>
                    <a:pt x="15" y="4"/>
                    <a:pt x="16" y="5"/>
                  </a:cubicBezTo>
                  <a:cubicBezTo>
                    <a:pt x="16" y="5"/>
                    <a:pt x="16" y="5"/>
                    <a:pt x="16" y="5"/>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7" y="6"/>
                    <a:pt x="17" y="6"/>
                    <a:pt x="17" y="6"/>
                  </a:cubicBezTo>
                  <a:cubicBezTo>
                    <a:pt x="17" y="6"/>
                    <a:pt x="17" y="6"/>
                    <a:pt x="17" y="6"/>
                  </a:cubicBezTo>
                  <a:cubicBezTo>
                    <a:pt x="17" y="6"/>
                    <a:pt x="17" y="6"/>
                    <a:pt x="17" y="6"/>
                  </a:cubicBezTo>
                  <a:cubicBezTo>
                    <a:pt x="17" y="6"/>
                    <a:pt x="17" y="6"/>
                    <a:pt x="17" y="6"/>
                  </a:cubicBezTo>
                  <a:cubicBezTo>
                    <a:pt x="17" y="6"/>
                    <a:pt x="17" y="6"/>
                    <a:pt x="17" y="6"/>
                  </a:cubicBezTo>
                  <a:cubicBezTo>
                    <a:pt x="17" y="6"/>
                    <a:pt x="17" y="6"/>
                    <a:pt x="17" y="6"/>
                  </a:cubicBezTo>
                  <a:cubicBezTo>
                    <a:pt x="17" y="7"/>
                    <a:pt x="17" y="7"/>
                    <a:pt x="17" y="7"/>
                  </a:cubicBezTo>
                  <a:cubicBezTo>
                    <a:pt x="17" y="7"/>
                    <a:pt x="17" y="7"/>
                    <a:pt x="17" y="7"/>
                  </a:cubicBezTo>
                  <a:cubicBezTo>
                    <a:pt x="18" y="7"/>
                    <a:pt x="18" y="7"/>
                    <a:pt x="18" y="7"/>
                  </a:cubicBezTo>
                  <a:cubicBezTo>
                    <a:pt x="18" y="7"/>
                    <a:pt x="18" y="7"/>
                    <a:pt x="18" y="7"/>
                  </a:cubicBezTo>
                  <a:cubicBezTo>
                    <a:pt x="18" y="7"/>
                    <a:pt x="18" y="7"/>
                    <a:pt x="18" y="7"/>
                  </a:cubicBezTo>
                  <a:cubicBezTo>
                    <a:pt x="18" y="7"/>
                    <a:pt x="18" y="7"/>
                    <a:pt x="18" y="7"/>
                  </a:cubicBezTo>
                  <a:cubicBezTo>
                    <a:pt x="18" y="7"/>
                    <a:pt x="18" y="7"/>
                    <a:pt x="18" y="7"/>
                  </a:cubicBezTo>
                  <a:cubicBezTo>
                    <a:pt x="18" y="7"/>
                    <a:pt x="18" y="7"/>
                    <a:pt x="18" y="7"/>
                  </a:cubicBezTo>
                  <a:cubicBezTo>
                    <a:pt x="19" y="7"/>
                    <a:pt x="19" y="7"/>
                    <a:pt x="19" y="7"/>
                  </a:cubicBezTo>
                  <a:cubicBezTo>
                    <a:pt x="19" y="7"/>
                    <a:pt x="20" y="7"/>
                    <a:pt x="20" y="7"/>
                  </a:cubicBezTo>
                  <a:cubicBezTo>
                    <a:pt x="21" y="7"/>
                    <a:pt x="21" y="8"/>
                    <a:pt x="21" y="9"/>
                  </a:cubicBezTo>
                  <a:cubicBezTo>
                    <a:pt x="21" y="9"/>
                    <a:pt x="21" y="9"/>
                    <a:pt x="21" y="9"/>
                  </a:cubicBezTo>
                  <a:cubicBezTo>
                    <a:pt x="21" y="9"/>
                    <a:pt x="21" y="9"/>
                    <a:pt x="21" y="9"/>
                  </a:cubicBezTo>
                  <a:cubicBezTo>
                    <a:pt x="21" y="10"/>
                    <a:pt x="20" y="11"/>
                    <a:pt x="19" y="12"/>
                  </a:cubicBezTo>
                  <a:cubicBezTo>
                    <a:pt x="19" y="12"/>
                    <a:pt x="19" y="12"/>
                    <a:pt x="19" y="12"/>
                  </a:cubicBezTo>
                  <a:cubicBezTo>
                    <a:pt x="18" y="13"/>
                    <a:pt x="18" y="13"/>
                    <a:pt x="18" y="13"/>
                  </a:cubicBezTo>
                  <a:cubicBezTo>
                    <a:pt x="19" y="13"/>
                    <a:pt x="19" y="13"/>
                    <a:pt x="19" y="13"/>
                  </a:cubicBezTo>
                  <a:cubicBezTo>
                    <a:pt x="19" y="13"/>
                    <a:pt x="19" y="13"/>
                    <a:pt x="19" y="13"/>
                  </a:cubicBezTo>
                  <a:cubicBezTo>
                    <a:pt x="19" y="13"/>
                    <a:pt x="19" y="13"/>
                    <a:pt x="19" y="13"/>
                  </a:cubicBezTo>
                  <a:cubicBezTo>
                    <a:pt x="19" y="13"/>
                    <a:pt x="19" y="13"/>
                    <a:pt x="19" y="13"/>
                  </a:cubicBezTo>
                  <a:cubicBezTo>
                    <a:pt x="20" y="13"/>
                    <a:pt x="20" y="13"/>
                    <a:pt x="20" y="13"/>
                  </a:cubicBezTo>
                  <a:cubicBezTo>
                    <a:pt x="20" y="13"/>
                    <a:pt x="20" y="13"/>
                    <a:pt x="20" y="13"/>
                  </a:cubicBezTo>
                  <a:cubicBezTo>
                    <a:pt x="20" y="14"/>
                    <a:pt x="20" y="14"/>
                    <a:pt x="20" y="14"/>
                  </a:cubicBezTo>
                  <a:cubicBezTo>
                    <a:pt x="21" y="14"/>
                    <a:pt x="21" y="15"/>
                    <a:pt x="21" y="15"/>
                  </a:cubicBezTo>
                  <a:cubicBezTo>
                    <a:pt x="21" y="16"/>
                    <a:pt x="21" y="16"/>
                    <a:pt x="21" y="16"/>
                  </a:cubicBezTo>
                  <a:cubicBezTo>
                    <a:pt x="21" y="16"/>
                    <a:pt x="21" y="17"/>
                    <a:pt x="21" y="18"/>
                  </a:cubicBezTo>
                  <a:cubicBezTo>
                    <a:pt x="21" y="18"/>
                    <a:pt x="21" y="18"/>
                    <a:pt x="21" y="18"/>
                  </a:cubicBezTo>
                  <a:cubicBezTo>
                    <a:pt x="21" y="19"/>
                    <a:pt x="21" y="19"/>
                    <a:pt x="21" y="19"/>
                  </a:cubicBezTo>
                  <a:cubicBezTo>
                    <a:pt x="21" y="20"/>
                    <a:pt x="21" y="21"/>
                    <a:pt x="20" y="21"/>
                  </a:cubicBezTo>
                  <a:cubicBezTo>
                    <a:pt x="19" y="22"/>
                    <a:pt x="19" y="22"/>
                    <a:pt x="19" y="22"/>
                  </a:cubicBezTo>
                  <a:cubicBezTo>
                    <a:pt x="19" y="22"/>
                    <a:pt x="19" y="22"/>
                    <a:pt x="19" y="22"/>
                  </a:cubicBezTo>
                  <a:cubicBezTo>
                    <a:pt x="19" y="22"/>
                    <a:pt x="18" y="22"/>
                    <a:pt x="18" y="22"/>
                  </a:cubicBezTo>
                  <a:cubicBezTo>
                    <a:pt x="18" y="23"/>
                    <a:pt x="18" y="23"/>
                    <a:pt x="18" y="23"/>
                  </a:cubicBezTo>
                  <a:cubicBezTo>
                    <a:pt x="18" y="23"/>
                    <a:pt x="18" y="23"/>
                    <a:pt x="18" y="23"/>
                  </a:cubicBezTo>
                  <a:cubicBezTo>
                    <a:pt x="18" y="23"/>
                    <a:pt x="18" y="23"/>
                    <a:pt x="19" y="23"/>
                  </a:cubicBezTo>
                  <a:cubicBezTo>
                    <a:pt x="19" y="23"/>
                    <a:pt x="19" y="23"/>
                    <a:pt x="19" y="23"/>
                  </a:cubicBezTo>
                  <a:cubicBezTo>
                    <a:pt x="20" y="23"/>
                    <a:pt x="20" y="23"/>
                    <a:pt x="20" y="23"/>
                  </a:cubicBezTo>
                  <a:cubicBezTo>
                    <a:pt x="20" y="24"/>
                    <a:pt x="21" y="24"/>
                    <a:pt x="21" y="25"/>
                  </a:cubicBezTo>
                  <a:cubicBezTo>
                    <a:pt x="21" y="25"/>
                    <a:pt x="21" y="25"/>
                    <a:pt x="21" y="25"/>
                  </a:cubicBezTo>
                  <a:cubicBezTo>
                    <a:pt x="21" y="25"/>
                    <a:pt x="21" y="25"/>
                    <a:pt x="21" y="25"/>
                  </a:cubicBezTo>
                  <a:cubicBezTo>
                    <a:pt x="21" y="25"/>
                    <a:pt x="21" y="25"/>
                    <a:pt x="21" y="25"/>
                  </a:cubicBezTo>
                  <a:cubicBezTo>
                    <a:pt x="21" y="26"/>
                    <a:pt x="20" y="27"/>
                    <a:pt x="20" y="27"/>
                  </a:cubicBezTo>
                  <a:cubicBezTo>
                    <a:pt x="20" y="27"/>
                    <a:pt x="20" y="27"/>
                    <a:pt x="20" y="27"/>
                  </a:cubicBezTo>
                  <a:cubicBezTo>
                    <a:pt x="20" y="27"/>
                    <a:pt x="20" y="27"/>
                    <a:pt x="20" y="27"/>
                  </a:cubicBezTo>
                  <a:cubicBezTo>
                    <a:pt x="20" y="27"/>
                    <a:pt x="20" y="27"/>
                    <a:pt x="20" y="27"/>
                  </a:cubicBezTo>
                  <a:cubicBezTo>
                    <a:pt x="21" y="27"/>
                    <a:pt x="21" y="28"/>
                    <a:pt x="21" y="28"/>
                  </a:cubicBezTo>
                  <a:cubicBezTo>
                    <a:pt x="21" y="28"/>
                    <a:pt x="21" y="28"/>
                    <a:pt x="21" y="28"/>
                  </a:cubicBezTo>
                  <a:cubicBezTo>
                    <a:pt x="21" y="29"/>
                    <a:pt x="21" y="29"/>
                    <a:pt x="21" y="29"/>
                  </a:cubicBezTo>
                  <a:cubicBezTo>
                    <a:pt x="21" y="29"/>
                    <a:pt x="21" y="30"/>
                    <a:pt x="20" y="30"/>
                  </a:cubicBezTo>
                  <a:cubicBezTo>
                    <a:pt x="20" y="30"/>
                    <a:pt x="20" y="30"/>
                    <a:pt x="20" y="30"/>
                  </a:cubicBezTo>
                  <a:cubicBezTo>
                    <a:pt x="20" y="30"/>
                    <a:pt x="19" y="30"/>
                    <a:pt x="19" y="30"/>
                  </a:cubicBezTo>
                  <a:cubicBezTo>
                    <a:pt x="19" y="29"/>
                    <a:pt x="19" y="29"/>
                    <a:pt x="19" y="29"/>
                  </a:cubicBezTo>
                  <a:cubicBezTo>
                    <a:pt x="19" y="30"/>
                    <a:pt x="19" y="30"/>
                    <a:pt x="19" y="30"/>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8" y="29"/>
                    <a:pt x="18" y="28"/>
                    <a:pt x="18" y="28"/>
                  </a:cubicBezTo>
                  <a:cubicBezTo>
                    <a:pt x="18" y="27"/>
                    <a:pt x="18" y="27"/>
                    <a:pt x="18" y="26"/>
                  </a:cubicBezTo>
                  <a:cubicBezTo>
                    <a:pt x="18" y="26"/>
                    <a:pt x="18" y="26"/>
                    <a:pt x="18" y="26"/>
                  </a:cubicBezTo>
                  <a:cubicBezTo>
                    <a:pt x="18" y="26"/>
                    <a:pt x="18" y="26"/>
                    <a:pt x="18" y="26"/>
                  </a:cubicBezTo>
                  <a:cubicBezTo>
                    <a:pt x="18" y="26"/>
                    <a:pt x="17"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6"/>
                  </a:cubicBezTo>
                  <a:cubicBezTo>
                    <a:pt x="15" y="26"/>
                    <a:pt x="15" y="26"/>
                    <a:pt x="15" y="26"/>
                  </a:cubicBezTo>
                  <a:cubicBezTo>
                    <a:pt x="15" y="26"/>
                    <a:pt x="15" y="26"/>
                    <a:pt x="15" y="26"/>
                  </a:cubicBezTo>
                  <a:cubicBezTo>
                    <a:pt x="15" y="25"/>
                    <a:pt x="15" y="25"/>
                    <a:pt x="15" y="25"/>
                  </a:cubicBezTo>
                  <a:cubicBezTo>
                    <a:pt x="15" y="25"/>
                    <a:pt x="15" y="25"/>
                    <a:pt x="15" y="25"/>
                  </a:cubicBezTo>
                  <a:cubicBezTo>
                    <a:pt x="15" y="25"/>
                    <a:pt x="15" y="25"/>
                    <a:pt x="15" y="25"/>
                  </a:cubicBezTo>
                  <a:cubicBezTo>
                    <a:pt x="14" y="25"/>
                    <a:pt x="14" y="25"/>
                    <a:pt x="13" y="25"/>
                  </a:cubicBezTo>
                  <a:cubicBezTo>
                    <a:pt x="13" y="25"/>
                    <a:pt x="12" y="25"/>
                    <a:pt x="12" y="25"/>
                  </a:cubicBezTo>
                  <a:cubicBezTo>
                    <a:pt x="12" y="24"/>
                    <a:pt x="11" y="24"/>
                    <a:pt x="11" y="24"/>
                  </a:cubicBezTo>
                  <a:cubicBezTo>
                    <a:pt x="11" y="23"/>
                    <a:pt x="11" y="23"/>
                    <a:pt x="11" y="22"/>
                  </a:cubicBezTo>
                  <a:cubicBezTo>
                    <a:pt x="11" y="22"/>
                    <a:pt x="11" y="22"/>
                    <a:pt x="11" y="22"/>
                  </a:cubicBezTo>
                  <a:cubicBezTo>
                    <a:pt x="11" y="22"/>
                    <a:pt x="11" y="22"/>
                    <a:pt x="11" y="22"/>
                  </a:cubicBezTo>
                  <a:cubicBezTo>
                    <a:pt x="10" y="22"/>
                    <a:pt x="10" y="23"/>
                    <a:pt x="10" y="24"/>
                  </a:cubicBezTo>
                  <a:cubicBezTo>
                    <a:pt x="11" y="24"/>
                    <a:pt x="11" y="24"/>
                    <a:pt x="11" y="24"/>
                  </a:cubicBezTo>
                  <a:cubicBezTo>
                    <a:pt x="11" y="24"/>
                    <a:pt x="11" y="24"/>
                    <a:pt x="11" y="24"/>
                  </a:cubicBezTo>
                  <a:cubicBezTo>
                    <a:pt x="11" y="25"/>
                    <a:pt x="11" y="25"/>
                    <a:pt x="11" y="25"/>
                  </a:cubicBezTo>
                  <a:cubicBezTo>
                    <a:pt x="10" y="24"/>
                    <a:pt x="10" y="23"/>
                    <a:pt x="10" y="22"/>
                  </a:cubicBezTo>
                  <a:cubicBezTo>
                    <a:pt x="10" y="22"/>
                    <a:pt x="10" y="22"/>
                    <a:pt x="10" y="22"/>
                  </a:cubicBezTo>
                  <a:cubicBezTo>
                    <a:pt x="10" y="22"/>
                    <a:pt x="10" y="22"/>
                    <a:pt x="10" y="22"/>
                  </a:cubicBezTo>
                  <a:cubicBezTo>
                    <a:pt x="9" y="23"/>
                    <a:pt x="9" y="25"/>
                    <a:pt x="10" y="25"/>
                  </a:cubicBezTo>
                  <a:cubicBezTo>
                    <a:pt x="11" y="26"/>
                    <a:pt x="11" y="26"/>
                    <a:pt x="11" y="26"/>
                  </a:cubicBezTo>
                  <a:cubicBezTo>
                    <a:pt x="12" y="26"/>
                    <a:pt x="12" y="26"/>
                    <a:pt x="12" y="26"/>
                  </a:cubicBezTo>
                  <a:cubicBezTo>
                    <a:pt x="12" y="26"/>
                    <a:pt x="12" y="26"/>
                    <a:pt x="12" y="26"/>
                  </a:cubicBezTo>
                  <a:cubicBezTo>
                    <a:pt x="12" y="26"/>
                    <a:pt x="12" y="26"/>
                    <a:pt x="12" y="26"/>
                  </a:cubicBezTo>
                  <a:cubicBezTo>
                    <a:pt x="12" y="26"/>
                    <a:pt x="12" y="26"/>
                    <a:pt x="13" y="26"/>
                  </a:cubicBezTo>
                  <a:cubicBezTo>
                    <a:pt x="13" y="27"/>
                    <a:pt x="13" y="27"/>
                    <a:pt x="13" y="27"/>
                  </a:cubicBezTo>
                  <a:cubicBezTo>
                    <a:pt x="13" y="28"/>
                    <a:pt x="13" y="28"/>
                    <a:pt x="13" y="28"/>
                  </a:cubicBezTo>
                  <a:cubicBezTo>
                    <a:pt x="13" y="28"/>
                    <a:pt x="13" y="28"/>
                    <a:pt x="13" y="28"/>
                  </a:cubicBezTo>
                  <a:cubicBezTo>
                    <a:pt x="13" y="28"/>
                    <a:pt x="13" y="28"/>
                    <a:pt x="13" y="28"/>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5" y="29"/>
                    <a:pt x="15" y="29"/>
                    <a:pt x="15" y="29"/>
                  </a:cubicBezTo>
                  <a:cubicBezTo>
                    <a:pt x="16" y="29"/>
                    <a:pt x="16" y="29"/>
                    <a:pt x="17" y="29"/>
                  </a:cubicBezTo>
                  <a:cubicBezTo>
                    <a:pt x="17" y="29"/>
                    <a:pt x="18" y="30"/>
                    <a:pt x="18" y="30"/>
                  </a:cubicBezTo>
                  <a:cubicBezTo>
                    <a:pt x="19" y="30"/>
                    <a:pt x="19" y="30"/>
                    <a:pt x="19" y="30"/>
                  </a:cubicBezTo>
                  <a:cubicBezTo>
                    <a:pt x="19" y="31"/>
                    <a:pt x="19" y="31"/>
                    <a:pt x="19" y="31"/>
                  </a:cubicBezTo>
                  <a:cubicBezTo>
                    <a:pt x="20" y="31"/>
                    <a:pt x="20" y="31"/>
                    <a:pt x="20" y="31"/>
                  </a:cubicBezTo>
                  <a:cubicBezTo>
                    <a:pt x="20" y="31"/>
                    <a:pt x="20" y="31"/>
                    <a:pt x="20" y="31"/>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3"/>
                    <a:pt x="20" y="33"/>
                    <a:pt x="20" y="33"/>
                  </a:cubicBezTo>
                  <a:cubicBezTo>
                    <a:pt x="20" y="33"/>
                    <a:pt x="20" y="33"/>
                    <a:pt x="20" y="33"/>
                  </a:cubicBezTo>
                  <a:cubicBezTo>
                    <a:pt x="20" y="32"/>
                    <a:pt x="20" y="32"/>
                    <a:pt x="20" y="32"/>
                  </a:cubicBezTo>
                  <a:cubicBezTo>
                    <a:pt x="21" y="33"/>
                    <a:pt x="21" y="33"/>
                    <a:pt x="21" y="33"/>
                  </a:cubicBezTo>
                  <a:cubicBezTo>
                    <a:pt x="20" y="33"/>
                    <a:pt x="20" y="33"/>
                    <a:pt x="20" y="33"/>
                  </a:cubicBezTo>
                  <a:cubicBezTo>
                    <a:pt x="21" y="33"/>
                    <a:pt x="21" y="33"/>
                    <a:pt x="21" y="33"/>
                  </a:cubicBezTo>
                  <a:cubicBezTo>
                    <a:pt x="21" y="33"/>
                    <a:pt x="21" y="33"/>
                    <a:pt x="21" y="33"/>
                  </a:cubicBezTo>
                  <a:cubicBezTo>
                    <a:pt x="21" y="33"/>
                    <a:pt x="21" y="33"/>
                    <a:pt x="21" y="33"/>
                  </a:cubicBezTo>
                  <a:cubicBezTo>
                    <a:pt x="21" y="33"/>
                    <a:pt x="21" y="33"/>
                    <a:pt x="21" y="33"/>
                  </a:cubicBezTo>
                  <a:cubicBezTo>
                    <a:pt x="21" y="34"/>
                    <a:pt x="21" y="34"/>
                    <a:pt x="21" y="34"/>
                  </a:cubicBezTo>
                  <a:cubicBezTo>
                    <a:pt x="21" y="34"/>
                    <a:pt x="21" y="35"/>
                    <a:pt x="20" y="36"/>
                  </a:cubicBezTo>
                  <a:cubicBezTo>
                    <a:pt x="20" y="36"/>
                    <a:pt x="20" y="36"/>
                    <a:pt x="19" y="36"/>
                  </a:cubicBezTo>
                  <a:cubicBezTo>
                    <a:pt x="19" y="36"/>
                    <a:pt x="19" y="36"/>
                    <a:pt x="19" y="36"/>
                  </a:cubicBezTo>
                  <a:cubicBezTo>
                    <a:pt x="19" y="36"/>
                    <a:pt x="19" y="36"/>
                    <a:pt x="19" y="36"/>
                  </a:cubicBezTo>
                  <a:cubicBezTo>
                    <a:pt x="19" y="37"/>
                    <a:pt x="19" y="37"/>
                    <a:pt x="19" y="37"/>
                  </a:cubicBezTo>
                  <a:cubicBezTo>
                    <a:pt x="19" y="37"/>
                    <a:pt x="19" y="37"/>
                    <a:pt x="19" y="37"/>
                  </a:cubicBezTo>
                  <a:cubicBezTo>
                    <a:pt x="20" y="37"/>
                    <a:pt x="20" y="37"/>
                    <a:pt x="20" y="38"/>
                  </a:cubicBezTo>
                  <a:cubicBezTo>
                    <a:pt x="20" y="38"/>
                    <a:pt x="20" y="38"/>
                    <a:pt x="20" y="38"/>
                  </a:cubicBezTo>
                  <a:cubicBezTo>
                    <a:pt x="20" y="38"/>
                    <a:pt x="20" y="38"/>
                    <a:pt x="20" y="38"/>
                  </a:cubicBezTo>
                  <a:cubicBezTo>
                    <a:pt x="21" y="38"/>
                    <a:pt x="21" y="38"/>
                    <a:pt x="21" y="38"/>
                  </a:cubicBezTo>
                  <a:cubicBezTo>
                    <a:pt x="21" y="39"/>
                    <a:pt x="21" y="41"/>
                    <a:pt x="21" y="42"/>
                  </a:cubicBezTo>
                  <a:cubicBezTo>
                    <a:pt x="21" y="42"/>
                    <a:pt x="21" y="42"/>
                    <a:pt x="21" y="42"/>
                  </a:cubicBezTo>
                  <a:cubicBezTo>
                    <a:pt x="21" y="42"/>
                    <a:pt x="21" y="42"/>
                    <a:pt x="21" y="42"/>
                  </a:cubicBezTo>
                  <a:cubicBezTo>
                    <a:pt x="21" y="43"/>
                    <a:pt x="21" y="44"/>
                    <a:pt x="21" y="44"/>
                  </a:cubicBezTo>
                  <a:cubicBezTo>
                    <a:pt x="21" y="44"/>
                    <a:pt x="21" y="44"/>
                    <a:pt x="21" y="44"/>
                  </a:cubicBezTo>
                  <a:cubicBezTo>
                    <a:pt x="20" y="45"/>
                    <a:pt x="20" y="46"/>
                    <a:pt x="20" y="46"/>
                  </a:cubicBezTo>
                  <a:cubicBezTo>
                    <a:pt x="20" y="46"/>
                    <a:pt x="20" y="46"/>
                    <a:pt x="20" y="46"/>
                  </a:cubicBezTo>
                  <a:cubicBezTo>
                    <a:pt x="20" y="45"/>
                    <a:pt x="21" y="44"/>
                    <a:pt x="21" y="43"/>
                  </a:cubicBezTo>
                  <a:cubicBezTo>
                    <a:pt x="21" y="43"/>
                    <a:pt x="21" y="43"/>
                    <a:pt x="21" y="43"/>
                  </a:cubicBezTo>
                  <a:cubicBezTo>
                    <a:pt x="21" y="43"/>
                    <a:pt x="21" y="43"/>
                    <a:pt x="21" y="43"/>
                  </a:cubicBezTo>
                  <a:cubicBezTo>
                    <a:pt x="20" y="44"/>
                    <a:pt x="20" y="44"/>
                    <a:pt x="20" y="45"/>
                  </a:cubicBezTo>
                  <a:cubicBezTo>
                    <a:pt x="19" y="45"/>
                    <a:pt x="19" y="45"/>
                    <a:pt x="19" y="45"/>
                  </a:cubicBezTo>
                  <a:cubicBezTo>
                    <a:pt x="21" y="43"/>
                    <a:pt x="21" y="43"/>
                    <a:pt x="21" y="43"/>
                  </a:cubicBezTo>
                  <a:cubicBezTo>
                    <a:pt x="20" y="42"/>
                    <a:pt x="20" y="42"/>
                    <a:pt x="20" y="42"/>
                  </a:cubicBezTo>
                  <a:cubicBezTo>
                    <a:pt x="20" y="42"/>
                    <a:pt x="20" y="42"/>
                    <a:pt x="20" y="42"/>
                  </a:cubicBezTo>
                  <a:cubicBezTo>
                    <a:pt x="19" y="44"/>
                    <a:pt x="19" y="44"/>
                    <a:pt x="19" y="44"/>
                  </a:cubicBezTo>
                  <a:cubicBezTo>
                    <a:pt x="19" y="44"/>
                    <a:pt x="19" y="44"/>
                    <a:pt x="19" y="44"/>
                  </a:cubicBezTo>
                  <a:cubicBezTo>
                    <a:pt x="19" y="43"/>
                    <a:pt x="19" y="43"/>
                    <a:pt x="19" y="43"/>
                  </a:cubicBezTo>
                  <a:cubicBezTo>
                    <a:pt x="20" y="43"/>
                    <a:pt x="20" y="43"/>
                    <a:pt x="20" y="43"/>
                  </a:cubicBezTo>
                  <a:cubicBezTo>
                    <a:pt x="20" y="42"/>
                    <a:pt x="20" y="41"/>
                    <a:pt x="19" y="40"/>
                  </a:cubicBezTo>
                  <a:cubicBezTo>
                    <a:pt x="19" y="40"/>
                    <a:pt x="19" y="40"/>
                    <a:pt x="19" y="40"/>
                  </a:cubicBezTo>
                  <a:cubicBezTo>
                    <a:pt x="18" y="39"/>
                    <a:pt x="18" y="39"/>
                    <a:pt x="18" y="39"/>
                  </a:cubicBezTo>
                  <a:cubicBezTo>
                    <a:pt x="17" y="39"/>
                    <a:pt x="17" y="39"/>
                    <a:pt x="17" y="39"/>
                  </a:cubicBezTo>
                  <a:cubicBezTo>
                    <a:pt x="18" y="40"/>
                    <a:pt x="18" y="40"/>
                    <a:pt x="18" y="40"/>
                  </a:cubicBezTo>
                  <a:cubicBezTo>
                    <a:pt x="19" y="41"/>
                    <a:pt x="19" y="41"/>
                    <a:pt x="19" y="41"/>
                  </a:cubicBezTo>
                  <a:cubicBezTo>
                    <a:pt x="19" y="41"/>
                    <a:pt x="19" y="42"/>
                    <a:pt x="19" y="42"/>
                  </a:cubicBezTo>
                  <a:cubicBezTo>
                    <a:pt x="19" y="43"/>
                    <a:pt x="19" y="43"/>
                    <a:pt x="19" y="43"/>
                  </a:cubicBezTo>
                  <a:cubicBezTo>
                    <a:pt x="18" y="43"/>
                    <a:pt x="18" y="43"/>
                    <a:pt x="18" y="43"/>
                  </a:cubicBezTo>
                  <a:cubicBezTo>
                    <a:pt x="18" y="44"/>
                    <a:pt x="18" y="44"/>
                    <a:pt x="18" y="44"/>
                  </a:cubicBezTo>
                  <a:cubicBezTo>
                    <a:pt x="18" y="44"/>
                    <a:pt x="18" y="44"/>
                    <a:pt x="18" y="44"/>
                  </a:cubicBezTo>
                  <a:cubicBezTo>
                    <a:pt x="18" y="44"/>
                    <a:pt x="18"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6"/>
                    <a:pt x="19" y="46"/>
                    <a:pt x="19" y="46"/>
                  </a:cubicBezTo>
                  <a:cubicBezTo>
                    <a:pt x="19" y="46"/>
                    <a:pt x="19" y="46"/>
                    <a:pt x="19" y="46"/>
                  </a:cubicBezTo>
                  <a:cubicBezTo>
                    <a:pt x="19" y="46"/>
                    <a:pt x="19" y="46"/>
                    <a:pt x="19" y="46"/>
                  </a:cubicBezTo>
                  <a:cubicBezTo>
                    <a:pt x="19" y="46"/>
                    <a:pt x="19" y="46"/>
                    <a:pt x="19" y="46"/>
                  </a:cubicBezTo>
                  <a:cubicBezTo>
                    <a:pt x="19" y="47"/>
                    <a:pt x="18" y="48"/>
                    <a:pt x="18" y="49"/>
                  </a:cubicBezTo>
                  <a:cubicBezTo>
                    <a:pt x="18" y="49"/>
                    <a:pt x="18" y="49"/>
                    <a:pt x="18" y="49"/>
                  </a:cubicBezTo>
                  <a:cubicBezTo>
                    <a:pt x="17" y="49"/>
                    <a:pt x="17" y="49"/>
                    <a:pt x="17" y="49"/>
                  </a:cubicBezTo>
                  <a:cubicBezTo>
                    <a:pt x="17" y="49"/>
                    <a:pt x="17" y="49"/>
                    <a:pt x="17" y="49"/>
                  </a:cubicBezTo>
                  <a:cubicBezTo>
                    <a:pt x="17" y="49"/>
                    <a:pt x="17" y="49"/>
                    <a:pt x="17"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9"/>
                    <a:pt x="15" y="49"/>
                  </a:cubicBezTo>
                  <a:cubicBezTo>
                    <a:pt x="14" y="49"/>
                    <a:pt x="14" y="49"/>
                    <a:pt x="14" y="49"/>
                  </a:cubicBezTo>
                  <a:cubicBezTo>
                    <a:pt x="14" y="49"/>
                    <a:pt x="14" y="49"/>
                    <a:pt x="14" y="49"/>
                  </a:cubicBezTo>
                  <a:cubicBezTo>
                    <a:pt x="14" y="49"/>
                    <a:pt x="13" y="48"/>
                    <a:pt x="13" y="48"/>
                  </a:cubicBezTo>
                  <a:cubicBezTo>
                    <a:pt x="13" y="48"/>
                    <a:pt x="13" y="48"/>
                    <a:pt x="13" y="48"/>
                  </a:cubicBezTo>
                  <a:cubicBezTo>
                    <a:pt x="13" y="48"/>
                    <a:pt x="13" y="48"/>
                    <a:pt x="13" y="48"/>
                  </a:cubicBezTo>
                  <a:cubicBezTo>
                    <a:pt x="12" y="47"/>
                    <a:pt x="12" y="47"/>
                    <a:pt x="12" y="47"/>
                  </a:cubicBezTo>
                  <a:cubicBezTo>
                    <a:pt x="12" y="47"/>
                    <a:pt x="12" y="47"/>
                    <a:pt x="12" y="47"/>
                  </a:cubicBezTo>
                  <a:cubicBezTo>
                    <a:pt x="12" y="47"/>
                    <a:pt x="12" y="47"/>
                    <a:pt x="12" y="47"/>
                  </a:cubicBezTo>
                  <a:cubicBezTo>
                    <a:pt x="12" y="46"/>
                    <a:pt x="12" y="46"/>
                    <a:pt x="12" y="46"/>
                  </a:cubicBezTo>
                  <a:cubicBezTo>
                    <a:pt x="12" y="46"/>
                    <a:pt x="12" y="46"/>
                    <a:pt x="12" y="46"/>
                  </a:cubicBezTo>
                  <a:cubicBezTo>
                    <a:pt x="13" y="46"/>
                    <a:pt x="13" y="46"/>
                    <a:pt x="13" y="46"/>
                  </a:cubicBezTo>
                  <a:cubicBezTo>
                    <a:pt x="14" y="45"/>
                    <a:pt x="14" y="45"/>
                    <a:pt x="14" y="45"/>
                  </a:cubicBezTo>
                  <a:cubicBezTo>
                    <a:pt x="14" y="44"/>
                    <a:pt x="14" y="44"/>
                    <a:pt x="14" y="44"/>
                  </a:cubicBezTo>
                  <a:cubicBezTo>
                    <a:pt x="14" y="44"/>
                    <a:pt x="14" y="44"/>
                    <a:pt x="14" y="44"/>
                  </a:cubicBezTo>
                  <a:cubicBezTo>
                    <a:pt x="14" y="44"/>
                    <a:pt x="15" y="44"/>
                    <a:pt x="15" y="44"/>
                  </a:cubicBezTo>
                  <a:cubicBezTo>
                    <a:pt x="15" y="44"/>
                    <a:pt x="16" y="43"/>
                    <a:pt x="16" y="42"/>
                  </a:cubicBezTo>
                  <a:cubicBezTo>
                    <a:pt x="15" y="42"/>
                    <a:pt x="15" y="42"/>
                    <a:pt x="15" y="42"/>
                  </a:cubicBezTo>
                  <a:cubicBezTo>
                    <a:pt x="15" y="42"/>
                    <a:pt x="15" y="42"/>
                    <a:pt x="15" y="42"/>
                  </a:cubicBezTo>
                  <a:cubicBezTo>
                    <a:pt x="15" y="42"/>
                    <a:pt x="15" y="42"/>
                    <a:pt x="15" y="42"/>
                  </a:cubicBezTo>
                  <a:cubicBezTo>
                    <a:pt x="16" y="41"/>
                    <a:pt x="16" y="41"/>
                    <a:pt x="16" y="41"/>
                  </a:cubicBezTo>
                  <a:cubicBezTo>
                    <a:pt x="16" y="41"/>
                    <a:pt x="16" y="41"/>
                    <a:pt x="16" y="41"/>
                  </a:cubicBezTo>
                  <a:cubicBezTo>
                    <a:pt x="15" y="41"/>
                    <a:pt x="15" y="41"/>
                    <a:pt x="15" y="41"/>
                  </a:cubicBezTo>
                  <a:cubicBezTo>
                    <a:pt x="15" y="41"/>
                    <a:pt x="15" y="41"/>
                    <a:pt x="15" y="42"/>
                  </a:cubicBezTo>
                  <a:cubicBezTo>
                    <a:pt x="14" y="41"/>
                    <a:pt x="14" y="41"/>
                    <a:pt x="14" y="41"/>
                  </a:cubicBezTo>
                  <a:cubicBezTo>
                    <a:pt x="15" y="40"/>
                    <a:pt x="15" y="40"/>
                    <a:pt x="15" y="40"/>
                  </a:cubicBezTo>
                  <a:cubicBezTo>
                    <a:pt x="15" y="39"/>
                    <a:pt x="15" y="39"/>
                    <a:pt x="15" y="39"/>
                  </a:cubicBezTo>
                  <a:cubicBezTo>
                    <a:pt x="14" y="39"/>
                    <a:pt x="14" y="39"/>
                    <a:pt x="14" y="39"/>
                  </a:cubicBezTo>
                  <a:cubicBezTo>
                    <a:pt x="14" y="41"/>
                    <a:pt x="14" y="41"/>
                    <a:pt x="14" y="41"/>
                  </a:cubicBezTo>
                  <a:cubicBezTo>
                    <a:pt x="14" y="40"/>
                    <a:pt x="14" y="40"/>
                    <a:pt x="14" y="40"/>
                  </a:cubicBezTo>
                  <a:cubicBezTo>
                    <a:pt x="15" y="38"/>
                    <a:pt x="15" y="38"/>
                    <a:pt x="15" y="38"/>
                  </a:cubicBezTo>
                  <a:cubicBezTo>
                    <a:pt x="14" y="38"/>
                    <a:pt x="14" y="38"/>
                    <a:pt x="14" y="38"/>
                  </a:cubicBezTo>
                  <a:cubicBezTo>
                    <a:pt x="14" y="38"/>
                    <a:pt x="14" y="38"/>
                    <a:pt x="14" y="38"/>
                  </a:cubicBezTo>
                  <a:cubicBezTo>
                    <a:pt x="13" y="39"/>
                    <a:pt x="13" y="39"/>
                    <a:pt x="13" y="39"/>
                  </a:cubicBezTo>
                  <a:cubicBezTo>
                    <a:pt x="13" y="39"/>
                    <a:pt x="13" y="39"/>
                    <a:pt x="13" y="39"/>
                  </a:cubicBezTo>
                  <a:cubicBezTo>
                    <a:pt x="14" y="37"/>
                    <a:pt x="14" y="37"/>
                    <a:pt x="14" y="37"/>
                  </a:cubicBezTo>
                  <a:cubicBezTo>
                    <a:pt x="14" y="37"/>
                    <a:pt x="14" y="37"/>
                    <a:pt x="14" y="37"/>
                  </a:cubicBezTo>
                  <a:cubicBezTo>
                    <a:pt x="14" y="37"/>
                    <a:pt x="14" y="37"/>
                    <a:pt x="14" y="37"/>
                  </a:cubicBezTo>
                  <a:cubicBezTo>
                    <a:pt x="13" y="38"/>
                    <a:pt x="13" y="38"/>
                    <a:pt x="13" y="38"/>
                  </a:cubicBezTo>
                  <a:cubicBezTo>
                    <a:pt x="13" y="38"/>
                    <a:pt x="13" y="38"/>
                    <a:pt x="13" y="38"/>
                  </a:cubicBezTo>
                  <a:cubicBezTo>
                    <a:pt x="13" y="39"/>
                    <a:pt x="13" y="39"/>
                    <a:pt x="13" y="39"/>
                  </a:cubicBezTo>
                  <a:cubicBezTo>
                    <a:pt x="12" y="40"/>
                    <a:pt x="13" y="42"/>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4" y="43"/>
                    <a:pt x="14" y="43"/>
                    <a:pt x="14" y="43"/>
                  </a:cubicBezTo>
                  <a:cubicBezTo>
                    <a:pt x="14" y="43"/>
                    <a:pt x="14" y="44"/>
                    <a:pt x="14" y="44"/>
                  </a:cubicBezTo>
                  <a:cubicBezTo>
                    <a:pt x="14" y="44"/>
                    <a:pt x="14" y="43"/>
                    <a:pt x="13" y="43"/>
                  </a:cubicBezTo>
                  <a:cubicBezTo>
                    <a:pt x="13" y="44"/>
                    <a:pt x="13" y="44"/>
                    <a:pt x="13" y="44"/>
                  </a:cubicBezTo>
                  <a:cubicBezTo>
                    <a:pt x="13" y="44"/>
                    <a:pt x="13" y="44"/>
                    <a:pt x="13" y="44"/>
                  </a:cubicBezTo>
                  <a:cubicBezTo>
                    <a:pt x="13" y="44"/>
                    <a:pt x="13" y="44"/>
                    <a:pt x="13" y="44"/>
                  </a:cubicBezTo>
                  <a:cubicBezTo>
                    <a:pt x="13" y="44"/>
                    <a:pt x="13" y="44"/>
                    <a:pt x="13" y="44"/>
                  </a:cubicBezTo>
                  <a:cubicBezTo>
                    <a:pt x="12" y="44"/>
                    <a:pt x="12" y="44"/>
                    <a:pt x="12" y="44"/>
                  </a:cubicBezTo>
                  <a:cubicBezTo>
                    <a:pt x="11" y="45"/>
                    <a:pt x="11" y="45"/>
                    <a:pt x="11" y="45"/>
                  </a:cubicBezTo>
                  <a:cubicBezTo>
                    <a:pt x="11" y="45"/>
                    <a:pt x="11" y="45"/>
                    <a:pt x="11" y="45"/>
                  </a:cubicBezTo>
                  <a:cubicBezTo>
                    <a:pt x="11" y="45"/>
                    <a:pt x="11" y="45"/>
                    <a:pt x="11" y="45"/>
                  </a:cubicBezTo>
                  <a:cubicBezTo>
                    <a:pt x="11" y="45"/>
                    <a:pt x="11" y="45"/>
                    <a:pt x="11" y="45"/>
                  </a:cubicBezTo>
                  <a:cubicBezTo>
                    <a:pt x="11" y="45"/>
                    <a:pt x="11" y="45"/>
                    <a:pt x="11" y="45"/>
                  </a:cubicBezTo>
                  <a:cubicBezTo>
                    <a:pt x="10" y="45"/>
                    <a:pt x="10" y="45"/>
                    <a:pt x="10" y="45"/>
                  </a:cubicBezTo>
                  <a:cubicBezTo>
                    <a:pt x="10" y="45"/>
                    <a:pt x="10" y="45"/>
                    <a:pt x="10" y="45"/>
                  </a:cubicBezTo>
                  <a:cubicBezTo>
                    <a:pt x="10" y="45"/>
                    <a:pt x="10" y="45"/>
                    <a:pt x="10" y="45"/>
                  </a:cubicBezTo>
                  <a:cubicBezTo>
                    <a:pt x="10" y="45"/>
                    <a:pt x="10" y="45"/>
                    <a:pt x="10" y="45"/>
                  </a:cubicBezTo>
                  <a:cubicBezTo>
                    <a:pt x="9" y="45"/>
                    <a:pt x="9" y="45"/>
                    <a:pt x="9" y="45"/>
                  </a:cubicBezTo>
                  <a:cubicBezTo>
                    <a:pt x="9" y="45"/>
                    <a:pt x="9" y="45"/>
                    <a:pt x="9" y="45"/>
                  </a:cubicBezTo>
                  <a:cubicBezTo>
                    <a:pt x="9" y="45"/>
                    <a:pt x="9" y="45"/>
                    <a:pt x="9" y="45"/>
                  </a:cubicBezTo>
                  <a:cubicBezTo>
                    <a:pt x="9" y="44"/>
                    <a:pt x="9" y="44"/>
                    <a:pt x="9" y="44"/>
                  </a:cubicBezTo>
                  <a:cubicBezTo>
                    <a:pt x="10" y="43"/>
                    <a:pt x="10" y="43"/>
                    <a:pt x="10" y="43"/>
                  </a:cubicBezTo>
                  <a:cubicBezTo>
                    <a:pt x="10" y="43"/>
                    <a:pt x="10" y="43"/>
                    <a:pt x="10" y="43"/>
                  </a:cubicBezTo>
                  <a:cubicBezTo>
                    <a:pt x="10" y="43"/>
                    <a:pt x="10" y="43"/>
                    <a:pt x="10" y="43"/>
                  </a:cubicBezTo>
                  <a:cubicBezTo>
                    <a:pt x="11" y="43"/>
                    <a:pt x="11" y="43"/>
                    <a:pt x="11" y="43"/>
                  </a:cubicBezTo>
                  <a:cubicBezTo>
                    <a:pt x="11" y="43"/>
                    <a:pt x="12" y="43"/>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0" y="42"/>
                    <a:pt x="10" y="42"/>
                    <a:pt x="10" y="41"/>
                  </a:cubicBezTo>
                  <a:cubicBezTo>
                    <a:pt x="9" y="41"/>
                    <a:pt x="9" y="41"/>
                    <a:pt x="9" y="41"/>
                  </a:cubicBezTo>
                  <a:cubicBezTo>
                    <a:pt x="10" y="41"/>
                    <a:pt x="10" y="41"/>
                    <a:pt x="10" y="41"/>
                  </a:cubicBezTo>
                  <a:cubicBezTo>
                    <a:pt x="10" y="40"/>
                    <a:pt x="10" y="40"/>
                    <a:pt x="10" y="40"/>
                  </a:cubicBezTo>
                  <a:cubicBezTo>
                    <a:pt x="9" y="40"/>
                    <a:pt x="9" y="40"/>
                    <a:pt x="9" y="40"/>
                  </a:cubicBezTo>
                  <a:cubicBezTo>
                    <a:pt x="9" y="40"/>
                    <a:pt x="9" y="39"/>
                    <a:pt x="8" y="38"/>
                  </a:cubicBezTo>
                  <a:cubicBezTo>
                    <a:pt x="8" y="39"/>
                    <a:pt x="8" y="39"/>
                    <a:pt x="8" y="39"/>
                  </a:cubicBezTo>
                  <a:cubicBezTo>
                    <a:pt x="8" y="39"/>
                    <a:pt x="8" y="39"/>
                    <a:pt x="8" y="39"/>
                  </a:cubicBezTo>
                  <a:cubicBezTo>
                    <a:pt x="8" y="39"/>
                    <a:pt x="9" y="40"/>
                    <a:pt x="9" y="40"/>
                  </a:cubicBezTo>
                  <a:cubicBezTo>
                    <a:pt x="9" y="41"/>
                    <a:pt x="9" y="41"/>
                    <a:pt x="9" y="41"/>
                  </a:cubicBezTo>
                  <a:cubicBezTo>
                    <a:pt x="8" y="41"/>
                    <a:pt x="8" y="41"/>
                    <a:pt x="8" y="41"/>
                  </a:cubicBezTo>
                  <a:cubicBezTo>
                    <a:pt x="7" y="41"/>
                    <a:pt x="7" y="41"/>
                    <a:pt x="7" y="41"/>
                  </a:cubicBezTo>
                  <a:cubicBezTo>
                    <a:pt x="7" y="42"/>
                    <a:pt x="7" y="42"/>
                    <a:pt x="7" y="42"/>
                  </a:cubicBezTo>
                  <a:cubicBezTo>
                    <a:pt x="6" y="42"/>
                    <a:pt x="6" y="42"/>
                    <a:pt x="6" y="42"/>
                  </a:cubicBezTo>
                  <a:cubicBezTo>
                    <a:pt x="6" y="41"/>
                    <a:pt x="6" y="41"/>
                    <a:pt x="6" y="41"/>
                  </a:cubicBezTo>
                  <a:cubicBezTo>
                    <a:pt x="6" y="41"/>
                    <a:pt x="6" y="41"/>
                    <a:pt x="6" y="41"/>
                  </a:cubicBezTo>
                  <a:cubicBezTo>
                    <a:pt x="5" y="41"/>
                    <a:pt x="5" y="41"/>
                    <a:pt x="5" y="41"/>
                  </a:cubicBezTo>
                  <a:cubicBezTo>
                    <a:pt x="5" y="41"/>
                    <a:pt x="5" y="41"/>
                    <a:pt x="5" y="41"/>
                  </a:cubicBezTo>
                  <a:cubicBezTo>
                    <a:pt x="5" y="40"/>
                    <a:pt x="5" y="40"/>
                    <a:pt x="5" y="40"/>
                  </a:cubicBezTo>
                  <a:cubicBezTo>
                    <a:pt x="5" y="40"/>
                    <a:pt x="5" y="40"/>
                    <a:pt x="5" y="40"/>
                  </a:cubicBezTo>
                  <a:cubicBezTo>
                    <a:pt x="5" y="38"/>
                    <a:pt x="5" y="38"/>
                    <a:pt x="5" y="38"/>
                  </a:cubicBezTo>
                  <a:cubicBezTo>
                    <a:pt x="5" y="38"/>
                    <a:pt x="6" y="38"/>
                    <a:pt x="6" y="38"/>
                  </a:cubicBezTo>
                  <a:cubicBezTo>
                    <a:pt x="6" y="37"/>
                    <a:pt x="6" y="36"/>
                    <a:pt x="6" y="36"/>
                  </a:cubicBezTo>
                  <a:cubicBezTo>
                    <a:pt x="6" y="36"/>
                    <a:pt x="6" y="36"/>
                    <a:pt x="6" y="36"/>
                  </a:cubicBezTo>
                  <a:cubicBezTo>
                    <a:pt x="7" y="35"/>
                    <a:pt x="7" y="35"/>
                    <a:pt x="7" y="35"/>
                  </a:cubicBezTo>
                  <a:cubicBezTo>
                    <a:pt x="7" y="35"/>
                    <a:pt x="7" y="35"/>
                    <a:pt x="7" y="35"/>
                  </a:cubicBezTo>
                  <a:cubicBezTo>
                    <a:pt x="8" y="36"/>
                    <a:pt x="8" y="36"/>
                    <a:pt x="8" y="36"/>
                  </a:cubicBezTo>
                  <a:cubicBezTo>
                    <a:pt x="8" y="36"/>
                    <a:pt x="8" y="37"/>
                    <a:pt x="8" y="37"/>
                  </a:cubicBezTo>
                  <a:cubicBezTo>
                    <a:pt x="9" y="38"/>
                    <a:pt x="9" y="38"/>
                    <a:pt x="10" y="38"/>
                  </a:cubicBezTo>
                  <a:cubicBezTo>
                    <a:pt x="10" y="38"/>
                    <a:pt x="10" y="38"/>
                    <a:pt x="10" y="38"/>
                  </a:cubicBezTo>
                  <a:cubicBezTo>
                    <a:pt x="11" y="38"/>
                    <a:pt x="11" y="38"/>
                    <a:pt x="11" y="37"/>
                  </a:cubicBezTo>
                  <a:cubicBezTo>
                    <a:pt x="11" y="37"/>
                    <a:pt x="11" y="37"/>
                    <a:pt x="11" y="37"/>
                  </a:cubicBezTo>
                  <a:cubicBezTo>
                    <a:pt x="12" y="37"/>
                    <a:pt x="12" y="37"/>
                    <a:pt x="12" y="37"/>
                  </a:cubicBezTo>
                  <a:cubicBezTo>
                    <a:pt x="12" y="37"/>
                    <a:pt x="12" y="37"/>
                    <a:pt x="12" y="37"/>
                  </a:cubicBezTo>
                  <a:cubicBezTo>
                    <a:pt x="12" y="37"/>
                    <a:pt x="13" y="37"/>
                    <a:pt x="13" y="37"/>
                  </a:cubicBezTo>
                  <a:cubicBezTo>
                    <a:pt x="14" y="37"/>
                    <a:pt x="14" y="37"/>
                    <a:pt x="14" y="37"/>
                  </a:cubicBezTo>
                  <a:cubicBezTo>
                    <a:pt x="13" y="37"/>
                    <a:pt x="13" y="37"/>
                    <a:pt x="13" y="37"/>
                  </a:cubicBezTo>
                  <a:cubicBezTo>
                    <a:pt x="13" y="36"/>
                    <a:pt x="13" y="36"/>
                    <a:pt x="12" y="36"/>
                  </a:cubicBezTo>
                  <a:cubicBezTo>
                    <a:pt x="12" y="36"/>
                    <a:pt x="12" y="36"/>
                    <a:pt x="12" y="36"/>
                  </a:cubicBezTo>
                  <a:cubicBezTo>
                    <a:pt x="12" y="35"/>
                    <a:pt x="12" y="35"/>
                    <a:pt x="12" y="35"/>
                  </a:cubicBezTo>
                  <a:cubicBezTo>
                    <a:pt x="12" y="35"/>
                    <a:pt x="12" y="35"/>
                    <a:pt x="12" y="35"/>
                  </a:cubicBezTo>
                  <a:cubicBezTo>
                    <a:pt x="11" y="36"/>
                    <a:pt x="11" y="36"/>
                    <a:pt x="10" y="36"/>
                  </a:cubicBezTo>
                  <a:cubicBezTo>
                    <a:pt x="10" y="36"/>
                    <a:pt x="10" y="36"/>
                    <a:pt x="10" y="36"/>
                  </a:cubicBezTo>
                  <a:cubicBezTo>
                    <a:pt x="9" y="36"/>
                    <a:pt x="9" y="36"/>
                    <a:pt x="8" y="36"/>
                  </a:cubicBezTo>
                  <a:cubicBezTo>
                    <a:pt x="8" y="35"/>
                    <a:pt x="8" y="35"/>
                    <a:pt x="8" y="35"/>
                  </a:cubicBezTo>
                  <a:cubicBezTo>
                    <a:pt x="8" y="34"/>
                    <a:pt x="8" y="34"/>
                    <a:pt x="7" y="34"/>
                  </a:cubicBezTo>
                  <a:cubicBezTo>
                    <a:pt x="7" y="34"/>
                    <a:pt x="7" y="34"/>
                    <a:pt x="7" y="34"/>
                  </a:cubicBezTo>
                  <a:cubicBezTo>
                    <a:pt x="7" y="34"/>
                    <a:pt x="6" y="35"/>
                    <a:pt x="6" y="35"/>
                  </a:cubicBezTo>
                  <a:cubicBezTo>
                    <a:pt x="6" y="35"/>
                    <a:pt x="6" y="35"/>
                    <a:pt x="6" y="35"/>
                  </a:cubicBezTo>
                  <a:cubicBezTo>
                    <a:pt x="6" y="35"/>
                    <a:pt x="6" y="35"/>
                    <a:pt x="6" y="35"/>
                  </a:cubicBezTo>
                  <a:cubicBezTo>
                    <a:pt x="6" y="35"/>
                    <a:pt x="6" y="35"/>
                    <a:pt x="6" y="35"/>
                  </a:cubicBezTo>
                  <a:cubicBezTo>
                    <a:pt x="6" y="35"/>
                    <a:pt x="6" y="35"/>
                    <a:pt x="6" y="35"/>
                  </a:cubicBezTo>
                  <a:cubicBezTo>
                    <a:pt x="5" y="36"/>
                    <a:pt x="5" y="36"/>
                    <a:pt x="4" y="36"/>
                  </a:cubicBezTo>
                  <a:cubicBezTo>
                    <a:pt x="4" y="36"/>
                    <a:pt x="4" y="36"/>
                    <a:pt x="4" y="36"/>
                  </a:cubicBezTo>
                  <a:cubicBezTo>
                    <a:pt x="3" y="35"/>
                    <a:pt x="3" y="35"/>
                    <a:pt x="3" y="35"/>
                  </a:cubicBezTo>
                  <a:cubicBezTo>
                    <a:pt x="3" y="35"/>
                    <a:pt x="3" y="35"/>
                    <a:pt x="3" y="35"/>
                  </a:cubicBezTo>
                  <a:cubicBezTo>
                    <a:pt x="3" y="35"/>
                    <a:pt x="3" y="35"/>
                    <a:pt x="3" y="35"/>
                  </a:cubicBezTo>
                  <a:cubicBezTo>
                    <a:pt x="3" y="35"/>
                    <a:pt x="3" y="35"/>
                    <a:pt x="3" y="35"/>
                  </a:cubicBezTo>
                  <a:cubicBezTo>
                    <a:pt x="3" y="34"/>
                    <a:pt x="3" y="34"/>
                    <a:pt x="3" y="34"/>
                  </a:cubicBezTo>
                  <a:cubicBezTo>
                    <a:pt x="3" y="33"/>
                    <a:pt x="3" y="33"/>
                    <a:pt x="3" y="33"/>
                  </a:cubicBezTo>
                  <a:cubicBezTo>
                    <a:pt x="3" y="32"/>
                    <a:pt x="3" y="32"/>
                    <a:pt x="3" y="32"/>
                  </a:cubicBezTo>
                  <a:cubicBezTo>
                    <a:pt x="3" y="32"/>
                    <a:pt x="4" y="32"/>
                    <a:pt x="4" y="32"/>
                  </a:cubicBezTo>
                  <a:cubicBezTo>
                    <a:pt x="4" y="32"/>
                    <a:pt x="4" y="32"/>
                    <a:pt x="4" y="32"/>
                  </a:cubicBezTo>
                  <a:cubicBezTo>
                    <a:pt x="4" y="32"/>
                    <a:pt x="4" y="32"/>
                    <a:pt x="4" y="32"/>
                  </a:cubicBezTo>
                  <a:cubicBezTo>
                    <a:pt x="4" y="32"/>
                    <a:pt x="4" y="32"/>
                    <a:pt x="4" y="32"/>
                  </a:cubicBezTo>
                  <a:cubicBezTo>
                    <a:pt x="5" y="31"/>
                    <a:pt x="5" y="31"/>
                    <a:pt x="5" y="31"/>
                  </a:cubicBezTo>
                  <a:cubicBezTo>
                    <a:pt x="5" y="31"/>
                    <a:pt x="6" y="31"/>
                    <a:pt x="6" y="31"/>
                  </a:cubicBezTo>
                  <a:cubicBezTo>
                    <a:pt x="7" y="31"/>
                    <a:pt x="7" y="31"/>
                    <a:pt x="7" y="31"/>
                  </a:cubicBezTo>
                  <a:cubicBezTo>
                    <a:pt x="7" y="31"/>
                    <a:pt x="7" y="31"/>
                    <a:pt x="7" y="31"/>
                  </a:cubicBezTo>
                  <a:cubicBezTo>
                    <a:pt x="8" y="32"/>
                    <a:pt x="9" y="32"/>
                    <a:pt x="10" y="32"/>
                  </a:cubicBezTo>
                  <a:cubicBezTo>
                    <a:pt x="10" y="33"/>
                    <a:pt x="10" y="33"/>
                    <a:pt x="10" y="33"/>
                  </a:cubicBezTo>
                  <a:cubicBezTo>
                    <a:pt x="10" y="33"/>
                    <a:pt x="10" y="33"/>
                    <a:pt x="10" y="33"/>
                  </a:cubicBezTo>
                  <a:cubicBezTo>
                    <a:pt x="10" y="33"/>
                    <a:pt x="10" y="33"/>
                    <a:pt x="10" y="33"/>
                  </a:cubicBezTo>
                  <a:cubicBezTo>
                    <a:pt x="10" y="33"/>
                    <a:pt x="11" y="33"/>
                    <a:pt x="11" y="33"/>
                  </a:cubicBezTo>
                  <a:cubicBezTo>
                    <a:pt x="11" y="33"/>
                    <a:pt x="11" y="33"/>
                    <a:pt x="12" y="33"/>
                  </a:cubicBezTo>
                  <a:cubicBezTo>
                    <a:pt x="12" y="33"/>
                    <a:pt x="12" y="34"/>
                    <a:pt x="13" y="34"/>
                  </a:cubicBezTo>
                  <a:cubicBezTo>
                    <a:pt x="14" y="35"/>
                    <a:pt x="14" y="35"/>
                    <a:pt x="15" y="35"/>
                  </a:cubicBezTo>
                  <a:cubicBezTo>
                    <a:pt x="16" y="35"/>
                    <a:pt x="16" y="35"/>
                    <a:pt x="16" y="35"/>
                  </a:cubicBezTo>
                  <a:cubicBezTo>
                    <a:pt x="16" y="34"/>
                    <a:pt x="16" y="34"/>
                    <a:pt x="16" y="34"/>
                  </a:cubicBezTo>
                  <a:cubicBezTo>
                    <a:pt x="16" y="34"/>
                    <a:pt x="16" y="34"/>
                    <a:pt x="16" y="34"/>
                  </a:cubicBezTo>
                  <a:cubicBezTo>
                    <a:pt x="16" y="34"/>
                    <a:pt x="16" y="34"/>
                    <a:pt x="16" y="34"/>
                  </a:cubicBezTo>
                  <a:cubicBezTo>
                    <a:pt x="16" y="34"/>
                    <a:pt x="16" y="34"/>
                    <a:pt x="16" y="34"/>
                  </a:cubicBezTo>
                  <a:cubicBezTo>
                    <a:pt x="15" y="34"/>
                    <a:pt x="15" y="34"/>
                    <a:pt x="15" y="34"/>
                  </a:cubicBezTo>
                  <a:cubicBezTo>
                    <a:pt x="15" y="34"/>
                    <a:pt x="15" y="34"/>
                    <a:pt x="15" y="34"/>
                  </a:cubicBezTo>
                  <a:cubicBezTo>
                    <a:pt x="14" y="34"/>
                    <a:pt x="14" y="34"/>
                    <a:pt x="14" y="33"/>
                  </a:cubicBezTo>
                  <a:cubicBezTo>
                    <a:pt x="13" y="33"/>
                    <a:pt x="13" y="32"/>
                    <a:pt x="13" y="31"/>
                  </a:cubicBezTo>
                  <a:cubicBezTo>
                    <a:pt x="13" y="31"/>
                    <a:pt x="13" y="31"/>
                    <a:pt x="13" y="31"/>
                  </a:cubicBezTo>
                  <a:cubicBezTo>
                    <a:pt x="13" y="31"/>
                    <a:pt x="13" y="31"/>
                    <a:pt x="13" y="31"/>
                  </a:cubicBezTo>
                  <a:cubicBezTo>
                    <a:pt x="11" y="31"/>
                    <a:pt x="11" y="31"/>
                    <a:pt x="11" y="31"/>
                  </a:cubicBezTo>
                  <a:cubicBezTo>
                    <a:pt x="11" y="31"/>
                    <a:pt x="11" y="31"/>
                    <a:pt x="11" y="31"/>
                  </a:cubicBezTo>
                  <a:cubicBezTo>
                    <a:pt x="11" y="31"/>
                    <a:pt x="11" y="31"/>
                    <a:pt x="11" y="31"/>
                  </a:cubicBezTo>
                  <a:cubicBezTo>
                    <a:pt x="10" y="31"/>
                    <a:pt x="10" y="31"/>
                    <a:pt x="10" y="31"/>
                  </a:cubicBezTo>
                  <a:cubicBezTo>
                    <a:pt x="10" y="30"/>
                    <a:pt x="10" y="30"/>
                    <a:pt x="10" y="30"/>
                  </a:cubicBezTo>
                  <a:cubicBezTo>
                    <a:pt x="10" y="31"/>
                    <a:pt x="10" y="31"/>
                    <a:pt x="10" y="31"/>
                  </a:cubicBezTo>
                  <a:cubicBezTo>
                    <a:pt x="10" y="30"/>
                    <a:pt x="9" y="30"/>
                    <a:pt x="8" y="30"/>
                  </a:cubicBezTo>
                  <a:cubicBezTo>
                    <a:pt x="8" y="30"/>
                    <a:pt x="8" y="30"/>
                    <a:pt x="8" y="30"/>
                  </a:cubicBezTo>
                  <a:cubicBezTo>
                    <a:pt x="8" y="29"/>
                    <a:pt x="8" y="29"/>
                    <a:pt x="8" y="29"/>
                  </a:cubicBezTo>
                  <a:cubicBezTo>
                    <a:pt x="8" y="29"/>
                    <a:pt x="8" y="29"/>
                    <a:pt x="8" y="29"/>
                  </a:cubicBezTo>
                  <a:cubicBezTo>
                    <a:pt x="8" y="29"/>
                    <a:pt x="7" y="29"/>
                    <a:pt x="7" y="28"/>
                  </a:cubicBezTo>
                  <a:cubicBezTo>
                    <a:pt x="7" y="28"/>
                    <a:pt x="7" y="28"/>
                    <a:pt x="7" y="28"/>
                  </a:cubicBezTo>
                  <a:cubicBezTo>
                    <a:pt x="6" y="28"/>
                    <a:pt x="6" y="28"/>
                    <a:pt x="6" y="28"/>
                  </a:cubicBezTo>
                  <a:cubicBezTo>
                    <a:pt x="6" y="28"/>
                    <a:pt x="6" y="28"/>
                    <a:pt x="5" y="29"/>
                  </a:cubicBezTo>
                  <a:cubicBezTo>
                    <a:pt x="5" y="29"/>
                    <a:pt x="5" y="29"/>
                    <a:pt x="5" y="29"/>
                  </a:cubicBezTo>
                  <a:cubicBezTo>
                    <a:pt x="4" y="29"/>
                    <a:pt x="4" y="29"/>
                    <a:pt x="4" y="29"/>
                  </a:cubicBezTo>
                  <a:cubicBezTo>
                    <a:pt x="4" y="29"/>
                    <a:pt x="4" y="29"/>
                    <a:pt x="4" y="29"/>
                  </a:cubicBezTo>
                  <a:cubicBezTo>
                    <a:pt x="4" y="29"/>
                    <a:pt x="4" y="29"/>
                    <a:pt x="4" y="29"/>
                  </a:cubicBezTo>
                  <a:cubicBezTo>
                    <a:pt x="4" y="29"/>
                    <a:pt x="4" y="29"/>
                    <a:pt x="4" y="29"/>
                  </a:cubicBezTo>
                  <a:cubicBezTo>
                    <a:pt x="3" y="28"/>
                    <a:pt x="3" y="28"/>
                    <a:pt x="3" y="28"/>
                  </a:cubicBezTo>
                  <a:cubicBezTo>
                    <a:pt x="3" y="28"/>
                    <a:pt x="3" y="28"/>
                    <a:pt x="3" y="28"/>
                  </a:cubicBezTo>
                  <a:cubicBezTo>
                    <a:pt x="3" y="28"/>
                    <a:pt x="3" y="28"/>
                    <a:pt x="3" y="28"/>
                  </a:cubicBezTo>
                  <a:cubicBezTo>
                    <a:pt x="3" y="28"/>
                    <a:pt x="3" y="28"/>
                    <a:pt x="3" y="28"/>
                  </a:cubicBezTo>
                  <a:cubicBezTo>
                    <a:pt x="2" y="28"/>
                    <a:pt x="2" y="28"/>
                    <a:pt x="2" y="28"/>
                  </a:cubicBezTo>
                  <a:cubicBezTo>
                    <a:pt x="2" y="27"/>
                    <a:pt x="2" y="26"/>
                    <a:pt x="2" y="24"/>
                  </a:cubicBezTo>
                  <a:cubicBezTo>
                    <a:pt x="2" y="24"/>
                    <a:pt x="3" y="24"/>
                    <a:pt x="3" y="24"/>
                  </a:cubicBezTo>
                  <a:cubicBezTo>
                    <a:pt x="3" y="24"/>
                    <a:pt x="3" y="24"/>
                    <a:pt x="3" y="24"/>
                  </a:cubicBezTo>
                  <a:cubicBezTo>
                    <a:pt x="3" y="24"/>
                    <a:pt x="3" y="24"/>
                    <a:pt x="3" y="24"/>
                  </a:cubicBezTo>
                  <a:cubicBezTo>
                    <a:pt x="4" y="24"/>
                    <a:pt x="4" y="24"/>
                    <a:pt x="4" y="24"/>
                  </a:cubicBezTo>
                  <a:cubicBezTo>
                    <a:pt x="4" y="24"/>
                    <a:pt x="4" y="24"/>
                    <a:pt x="4" y="24"/>
                  </a:cubicBezTo>
                  <a:cubicBezTo>
                    <a:pt x="4" y="24"/>
                    <a:pt x="4" y="24"/>
                    <a:pt x="4" y="24"/>
                  </a:cubicBezTo>
                  <a:cubicBezTo>
                    <a:pt x="4" y="25"/>
                    <a:pt x="4" y="25"/>
                    <a:pt x="4" y="25"/>
                  </a:cubicBezTo>
                  <a:cubicBezTo>
                    <a:pt x="4" y="25"/>
                    <a:pt x="4" y="25"/>
                    <a:pt x="4" y="25"/>
                  </a:cubicBezTo>
                  <a:cubicBezTo>
                    <a:pt x="4" y="25"/>
                    <a:pt x="4" y="25"/>
                    <a:pt x="4" y="25"/>
                  </a:cubicBezTo>
                  <a:cubicBezTo>
                    <a:pt x="4" y="25"/>
                    <a:pt x="4" y="25"/>
                    <a:pt x="4" y="25"/>
                  </a:cubicBezTo>
                  <a:cubicBezTo>
                    <a:pt x="4" y="25"/>
                    <a:pt x="4" y="25"/>
                    <a:pt x="4" y="25"/>
                  </a:cubicBezTo>
                  <a:cubicBezTo>
                    <a:pt x="4" y="25"/>
                    <a:pt x="4" y="25"/>
                    <a:pt x="4" y="25"/>
                  </a:cubicBezTo>
                  <a:cubicBezTo>
                    <a:pt x="5" y="26"/>
                    <a:pt x="5" y="26"/>
                    <a:pt x="5" y="26"/>
                  </a:cubicBezTo>
                  <a:cubicBezTo>
                    <a:pt x="5" y="26"/>
                    <a:pt x="5" y="26"/>
                    <a:pt x="5" y="26"/>
                  </a:cubicBezTo>
                  <a:cubicBezTo>
                    <a:pt x="6" y="25"/>
                    <a:pt x="6" y="25"/>
                    <a:pt x="6" y="25"/>
                  </a:cubicBezTo>
                  <a:cubicBezTo>
                    <a:pt x="6" y="26"/>
                    <a:pt x="6" y="26"/>
                    <a:pt x="6" y="26"/>
                  </a:cubicBezTo>
                  <a:cubicBezTo>
                    <a:pt x="6" y="26"/>
                    <a:pt x="6" y="26"/>
                    <a:pt x="6" y="26"/>
                  </a:cubicBezTo>
                  <a:cubicBezTo>
                    <a:pt x="6" y="25"/>
                    <a:pt x="6" y="25"/>
                    <a:pt x="6" y="25"/>
                  </a:cubicBezTo>
                  <a:cubicBezTo>
                    <a:pt x="7" y="25"/>
                    <a:pt x="7" y="25"/>
                    <a:pt x="7" y="25"/>
                  </a:cubicBezTo>
                  <a:cubicBezTo>
                    <a:pt x="7" y="25"/>
                    <a:pt x="7" y="25"/>
                    <a:pt x="7" y="25"/>
                  </a:cubicBezTo>
                  <a:cubicBezTo>
                    <a:pt x="7" y="25"/>
                    <a:pt x="7" y="25"/>
                    <a:pt x="7" y="25"/>
                  </a:cubicBezTo>
                  <a:cubicBezTo>
                    <a:pt x="7" y="26"/>
                    <a:pt x="7" y="26"/>
                    <a:pt x="7" y="26"/>
                  </a:cubicBezTo>
                  <a:cubicBezTo>
                    <a:pt x="7" y="26"/>
                    <a:pt x="7" y="26"/>
                    <a:pt x="7" y="26"/>
                  </a:cubicBezTo>
                  <a:cubicBezTo>
                    <a:pt x="8" y="26"/>
                    <a:pt x="8" y="26"/>
                    <a:pt x="8" y="26"/>
                  </a:cubicBezTo>
                  <a:cubicBezTo>
                    <a:pt x="8" y="26"/>
                    <a:pt x="8" y="26"/>
                    <a:pt x="8" y="26"/>
                  </a:cubicBezTo>
                  <a:cubicBezTo>
                    <a:pt x="8" y="26"/>
                    <a:pt x="8" y="26"/>
                    <a:pt x="8" y="26"/>
                  </a:cubicBezTo>
                  <a:cubicBezTo>
                    <a:pt x="8" y="26"/>
                    <a:pt x="8" y="26"/>
                    <a:pt x="8" y="26"/>
                  </a:cubicBezTo>
                  <a:cubicBezTo>
                    <a:pt x="9" y="26"/>
                    <a:pt x="9" y="26"/>
                    <a:pt x="9" y="26"/>
                  </a:cubicBezTo>
                  <a:cubicBezTo>
                    <a:pt x="9" y="26"/>
                    <a:pt x="9" y="26"/>
                    <a:pt x="9" y="26"/>
                  </a:cubicBezTo>
                  <a:cubicBezTo>
                    <a:pt x="9" y="26"/>
                    <a:pt x="9" y="26"/>
                    <a:pt x="9" y="26"/>
                  </a:cubicBezTo>
                  <a:cubicBezTo>
                    <a:pt x="9" y="26"/>
                    <a:pt x="9" y="26"/>
                    <a:pt x="9" y="26"/>
                  </a:cubicBezTo>
                  <a:cubicBezTo>
                    <a:pt x="9" y="26"/>
                    <a:pt x="9" y="26"/>
                    <a:pt x="9" y="26"/>
                  </a:cubicBezTo>
                  <a:cubicBezTo>
                    <a:pt x="9" y="26"/>
                    <a:pt x="9" y="26"/>
                    <a:pt x="9" y="26"/>
                  </a:cubicBezTo>
                  <a:cubicBezTo>
                    <a:pt x="9" y="26"/>
                    <a:pt x="9" y="26"/>
                    <a:pt x="9" y="26"/>
                  </a:cubicBezTo>
                  <a:cubicBezTo>
                    <a:pt x="9" y="27"/>
                    <a:pt x="9" y="27"/>
                    <a:pt x="9" y="27"/>
                  </a:cubicBezTo>
                  <a:cubicBezTo>
                    <a:pt x="10" y="27"/>
                    <a:pt x="10" y="27"/>
                    <a:pt x="10" y="27"/>
                  </a:cubicBezTo>
                  <a:cubicBezTo>
                    <a:pt x="10" y="26"/>
                    <a:pt x="10" y="26"/>
                    <a:pt x="10" y="26"/>
                  </a:cubicBezTo>
                  <a:cubicBezTo>
                    <a:pt x="10" y="26"/>
                    <a:pt x="10" y="26"/>
                    <a:pt x="10" y="26"/>
                  </a:cubicBezTo>
                  <a:cubicBezTo>
                    <a:pt x="10" y="26"/>
                    <a:pt x="10" y="26"/>
                    <a:pt x="10" y="26"/>
                  </a:cubicBezTo>
                  <a:cubicBezTo>
                    <a:pt x="10" y="26"/>
                    <a:pt x="10" y="26"/>
                    <a:pt x="10" y="26"/>
                  </a:cubicBezTo>
                  <a:cubicBezTo>
                    <a:pt x="9" y="26"/>
                    <a:pt x="9" y="26"/>
                    <a:pt x="9" y="26"/>
                  </a:cubicBezTo>
                  <a:cubicBezTo>
                    <a:pt x="9" y="26"/>
                    <a:pt x="9" y="26"/>
                    <a:pt x="9" y="26"/>
                  </a:cubicBezTo>
                  <a:cubicBezTo>
                    <a:pt x="9" y="26"/>
                    <a:pt x="9" y="26"/>
                    <a:pt x="9" y="26"/>
                  </a:cubicBezTo>
                  <a:cubicBezTo>
                    <a:pt x="9" y="25"/>
                    <a:pt x="9" y="25"/>
                    <a:pt x="9" y="25"/>
                  </a:cubicBezTo>
                  <a:cubicBezTo>
                    <a:pt x="9" y="25"/>
                    <a:pt x="9" y="25"/>
                    <a:pt x="9" y="25"/>
                  </a:cubicBezTo>
                  <a:cubicBezTo>
                    <a:pt x="9" y="25"/>
                    <a:pt x="9" y="25"/>
                    <a:pt x="9" y="25"/>
                  </a:cubicBezTo>
                  <a:cubicBezTo>
                    <a:pt x="9" y="25"/>
                    <a:pt x="9" y="25"/>
                    <a:pt x="9" y="25"/>
                  </a:cubicBezTo>
                  <a:cubicBezTo>
                    <a:pt x="9" y="25"/>
                    <a:pt x="9" y="25"/>
                    <a:pt x="9" y="25"/>
                  </a:cubicBezTo>
                  <a:cubicBezTo>
                    <a:pt x="9" y="24"/>
                    <a:pt x="9" y="24"/>
                    <a:pt x="9" y="24"/>
                  </a:cubicBezTo>
                  <a:cubicBezTo>
                    <a:pt x="8" y="24"/>
                    <a:pt x="8" y="24"/>
                    <a:pt x="8" y="24"/>
                  </a:cubicBezTo>
                  <a:cubicBezTo>
                    <a:pt x="8" y="24"/>
                    <a:pt x="8" y="24"/>
                    <a:pt x="8" y="24"/>
                  </a:cubicBezTo>
                  <a:cubicBezTo>
                    <a:pt x="8" y="24"/>
                    <a:pt x="8" y="24"/>
                    <a:pt x="8" y="24"/>
                  </a:cubicBezTo>
                  <a:cubicBezTo>
                    <a:pt x="8" y="24"/>
                    <a:pt x="7" y="24"/>
                    <a:pt x="7" y="24"/>
                  </a:cubicBezTo>
                  <a:cubicBezTo>
                    <a:pt x="7" y="24"/>
                    <a:pt x="7" y="24"/>
                    <a:pt x="7" y="24"/>
                  </a:cubicBezTo>
                  <a:cubicBezTo>
                    <a:pt x="7" y="24"/>
                    <a:pt x="7" y="24"/>
                    <a:pt x="7" y="24"/>
                  </a:cubicBezTo>
                  <a:cubicBezTo>
                    <a:pt x="6" y="23"/>
                    <a:pt x="6" y="23"/>
                    <a:pt x="6" y="23"/>
                  </a:cubicBezTo>
                  <a:cubicBezTo>
                    <a:pt x="6" y="23"/>
                    <a:pt x="6" y="23"/>
                    <a:pt x="6" y="23"/>
                  </a:cubicBezTo>
                  <a:cubicBezTo>
                    <a:pt x="6" y="23"/>
                    <a:pt x="6" y="23"/>
                    <a:pt x="6" y="23"/>
                  </a:cubicBezTo>
                  <a:cubicBezTo>
                    <a:pt x="7" y="20"/>
                    <a:pt x="7" y="20"/>
                    <a:pt x="7" y="20"/>
                  </a:cubicBezTo>
                  <a:cubicBezTo>
                    <a:pt x="7" y="20"/>
                    <a:pt x="7" y="20"/>
                    <a:pt x="7" y="20"/>
                  </a:cubicBezTo>
                  <a:cubicBezTo>
                    <a:pt x="7" y="20"/>
                    <a:pt x="7" y="20"/>
                    <a:pt x="7" y="20"/>
                  </a:cubicBezTo>
                  <a:cubicBezTo>
                    <a:pt x="7" y="20"/>
                    <a:pt x="7" y="20"/>
                    <a:pt x="7" y="20"/>
                  </a:cubicBezTo>
                  <a:cubicBezTo>
                    <a:pt x="7" y="20"/>
                    <a:pt x="7" y="20"/>
                    <a:pt x="7" y="20"/>
                  </a:cubicBezTo>
                  <a:cubicBezTo>
                    <a:pt x="7" y="20"/>
                    <a:pt x="7" y="21"/>
                    <a:pt x="7" y="21"/>
                  </a:cubicBezTo>
                  <a:cubicBezTo>
                    <a:pt x="7" y="21"/>
                    <a:pt x="7" y="21"/>
                    <a:pt x="7" y="21"/>
                  </a:cubicBezTo>
                  <a:cubicBezTo>
                    <a:pt x="7" y="21"/>
                    <a:pt x="7" y="21"/>
                    <a:pt x="7" y="21"/>
                  </a:cubicBezTo>
                  <a:cubicBezTo>
                    <a:pt x="7" y="21"/>
                    <a:pt x="7" y="21"/>
                    <a:pt x="7" y="21"/>
                  </a:cubicBezTo>
                  <a:cubicBezTo>
                    <a:pt x="8" y="21"/>
                    <a:pt x="8" y="20"/>
                    <a:pt x="8" y="20"/>
                  </a:cubicBezTo>
                  <a:cubicBezTo>
                    <a:pt x="8" y="20"/>
                    <a:pt x="8" y="20"/>
                    <a:pt x="8" y="20"/>
                  </a:cubicBezTo>
                  <a:cubicBezTo>
                    <a:pt x="8" y="21"/>
                    <a:pt x="8" y="21"/>
                    <a:pt x="8" y="21"/>
                  </a:cubicBezTo>
                  <a:cubicBezTo>
                    <a:pt x="8" y="22"/>
                    <a:pt x="8" y="22"/>
                    <a:pt x="8" y="22"/>
                  </a:cubicBezTo>
                  <a:cubicBezTo>
                    <a:pt x="8" y="22"/>
                    <a:pt x="8" y="22"/>
                    <a:pt x="8" y="22"/>
                  </a:cubicBezTo>
                  <a:cubicBezTo>
                    <a:pt x="8" y="22"/>
                    <a:pt x="8" y="22"/>
                    <a:pt x="8" y="22"/>
                  </a:cubicBezTo>
                  <a:cubicBezTo>
                    <a:pt x="8" y="21"/>
                    <a:pt x="8" y="21"/>
                    <a:pt x="8" y="21"/>
                  </a:cubicBezTo>
                  <a:cubicBezTo>
                    <a:pt x="8" y="21"/>
                    <a:pt x="8" y="21"/>
                    <a:pt x="8" y="21"/>
                  </a:cubicBezTo>
                  <a:cubicBezTo>
                    <a:pt x="9" y="20"/>
                    <a:pt x="9" y="20"/>
                    <a:pt x="9" y="20"/>
                  </a:cubicBezTo>
                  <a:cubicBezTo>
                    <a:pt x="9" y="20"/>
                    <a:pt x="9" y="20"/>
                    <a:pt x="9" y="20"/>
                  </a:cubicBezTo>
                  <a:cubicBezTo>
                    <a:pt x="9" y="21"/>
                    <a:pt x="9" y="21"/>
                    <a:pt x="9" y="21"/>
                  </a:cubicBezTo>
                  <a:cubicBezTo>
                    <a:pt x="9" y="22"/>
                    <a:pt x="9" y="22"/>
                    <a:pt x="9" y="22"/>
                  </a:cubicBezTo>
                  <a:cubicBezTo>
                    <a:pt x="9" y="21"/>
                    <a:pt x="9" y="21"/>
                    <a:pt x="9" y="21"/>
                  </a:cubicBezTo>
                  <a:cubicBezTo>
                    <a:pt x="9" y="21"/>
                    <a:pt x="9" y="21"/>
                    <a:pt x="9" y="21"/>
                  </a:cubicBezTo>
                  <a:cubicBezTo>
                    <a:pt x="9" y="21"/>
                    <a:pt x="9" y="21"/>
                    <a:pt x="9" y="21"/>
                  </a:cubicBezTo>
                  <a:cubicBezTo>
                    <a:pt x="10" y="21"/>
                    <a:pt x="10" y="21"/>
                    <a:pt x="10" y="21"/>
                  </a:cubicBezTo>
                  <a:cubicBezTo>
                    <a:pt x="10" y="21"/>
                    <a:pt x="10" y="21"/>
                    <a:pt x="10" y="21"/>
                  </a:cubicBezTo>
                  <a:cubicBezTo>
                    <a:pt x="9" y="21"/>
                    <a:pt x="9" y="21"/>
                    <a:pt x="9" y="21"/>
                  </a:cubicBezTo>
                  <a:cubicBezTo>
                    <a:pt x="9" y="20"/>
                    <a:pt x="9" y="20"/>
                    <a:pt x="9" y="20"/>
                  </a:cubicBezTo>
                  <a:cubicBezTo>
                    <a:pt x="9" y="20"/>
                    <a:pt x="9" y="20"/>
                    <a:pt x="9" y="20"/>
                  </a:cubicBezTo>
                  <a:cubicBezTo>
                    <a:pt x="9" y="20"/>
                    <a:pt x="9" y="20"/>
                    <a:pt x="9" y="20"/>
                  </a:cubicBezTo>
                  <a:cubicBezTo>
                    <a:pt x="9" y="19"/>
                    <a:pt x="9" y="19"/>
                    <a:pt x="9" y="19"/>
                  </a:cubicBezTo>
                  <a:cubicBezTo>
                    <a:pt x="9" y="19"/>
                    <a:pt x="9" y="19"/>
                    <a:pt x="9" y="19"/>
                  </a:cubicBezTo>
                  <a:cubicBezTo>
                    <a:pt x="8" y="19"/>
                    <a:pt x="8" y="19"/>
                    <a:pt x="7" y="19"/>
                  </a:cubicBezTo>
                  <a:cubicBezTo>
                    <a:pt x="7" y="18"/>
                    <a:pt x="7" y="18"/>
                    <a:pt x="7" y="18"/>
                  </a:cubicBezTo>
                  <a:cubicBezTo>
                    <a:pt x="7" y="19"/>
                    <a:pt x="7" y="19"/>
                    <a:pt x="7" y="19"/>
                  </a:cubicBezTo>
                  <a:cubicBezTo>
                    <a:pt x="6" y="19"/>
                    <a:pt x="6" y="20"/>
                    <a:pt x="6" y="20"/>
                  </a:cubicBezTo>
                  <a:cubicBezTo>
                    <a:pt x="5" y="20"/>
                    <a:pt x="5" y="20"/>
                    <a:pt x="5" y="20"/>
                  </a:cubicBezTo>
                  <a:cubicBezTo>
                    <a:pt x="5"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3" y="18"/>
                    <a:pt x="3" y="17"/>
                    <a:pt x="4" y="16"/>
                  </a:cubicBezTo>
                  <a:cubicBezTo>
                    <a:pt x="4" y="15"/>
                    <a:pt x="5" y="14"/>
                    <a:pt x="6" y="14"/>
                  </a:cubicBezTo>
                  <a:cubicBezTo>
                    <a:pt x="6" y="14"/>
                    <a:pt x="6" y="14"/>
                    <a:pt x="6" y="14"/>
                  </a:cubicBezTo>
                  <a:cubicBezTo>
                    <a:pt x="6" y="14"/>
                    <a:pt x="6" y="14"/>
                    <a:pt x="6" y="14"/>
                  </a:cubicBezTo>
                  <a:cubicBezTo>
                    <a:pt x="7" y="14"/>
                    <a:pt x="7" y="14"/>
                    <a:pt x="7" y="14"/>
                  </a:cubicBezTo>
                  <a:cubicBezTo>
                    <a:pt x="7" y="15"/>
                    <a:pt x="7" y="15"/>
                    <a:pt x="8" y="15"/>
                  </a:cubicBezTo>
                  <a:cubicBezTo>
                    <a:pt x="8" y="15"/>
                    <a:pt x="8" y="15"/>
                    <a:pt x="8" y="15"/>
                  </a:cubicBezTo>
                  <a:cubicBezTo>
                    <a:pt x="8" y="15"/>
                    <a:pt x="8" y="15"/>
                    <a:pt x="8" y="15"/>
                  </a:cubicBezTo>
                  <a:cubicBezTo>
                    <a:pt x="8" y="15"/>
                    <a:pt x="8" y="15"/>
                    <a:pt x="8" y="15"/>
                  </a:cubicBezTo>
                  <a:cubicBezTo>
                    <a:pt x="8" y="15"/>
                    <a:pt x="8" y="15"/>
                    <a:pt x="8" y="15"/>
                  </a:cubicBezTo>
                  <a:cubicBezTo>
                    <a:pt x="9" y="15"/>
                    <a:pt x="9" y="14"/>
                    <a:pt x="10" y="14"/>
                  </a:cubicBezTo>
                  <a:cubicBezTo>
                    <a:pt x="10" y="14"/>
                    <a:pt x="10" y="14"/>
                    <a:pt x="10" y="14"/>
                  </a:cubicBezTo>
                  <a:cubicBezTo>
                    <a:pt x="10" y="14"/>
                    <a:pt x="10" y="14"/>
                    <a:pt x="10" y="14"/>
                  </a:cubicBezTo>
                  <a:cubicBezTo>
                    <a:pt x="11" y="14"/>
                    <a:pt x="11" y="14"/>
                    <a:pt x="11" y="14"/>
                  </a:cubicBezTo>
                  <a:cubicBezTo>
                    <a:pt x="11" y="14"/>
                    <a:pt x="11" y="14"/>
                    <a:pt x="11" y="14"/>
                  </a:cubicBezTo>
                  <a:cubicBezTo>
                    <a:pt x="11" y="14"/>
                    <a:pt x="11" y="14"/>
                    <a:pt x="11" y="14"/>
                  </a:cubicBezTo>
                  <a:cubicBezTo>
                    <a:pt x="11" y="14"/>
                    <a:pt x="12" y="15"/>
                    <a:pt x="12" y="15"/>
                  </a:cubicBezTo>
                  <a:cubicBezTo>
                    <a:pt x="12" y="15"/>
                    <a:pt x="12" y="15"/>
                    <a:pt x="13" y="14"/>
                  </a:cubicBezTo>
                  <a:cubicBezTo>
                    <a:pt x="13" y="14"/>
                    <a:pt x="14" y="14"/>
                    <a:pt x="14" y="14"/>
                  </a:cubicBezTo>
                  <a:cubicBezTo>
                    <a:pt x="14" y="14"/>
                    <a:pt x="15" y="14"/>
                    <a:pt x="15" y="14"/>
                  </a:cubicBezTo>
                  <a:cubicBezTo>
                    <a:pt x="15" y="14"/>
                    <a:pt x="15" y="14"/>
                    <a:pt x="15" y="14"/>
                  </a:cubicBezTo>
                  <a:cubicBezTo>
                    <a:pt x="16" y="14"/>
                    <a:pt x="16" y="14"/>
                    <a:pt x="17" y="13"/>
                  </a:cubicBezTo>
                  <a:cubicBezTo>
                    <a:pt x="17" y="13"/>
                    <a:pt x="17" y="13"/>
                    <a:pt x="17" y="13"/>
                  </a:cubicBezTo>
                  <a:cubicBezTo>
                    <a:pt x="17" y="13"/>
                    <a:pt x="17" y="13"/>
                    <a:pt x="17" y="13"/>
                  </a:cubicBezTo>
                  <a:cubicBezTo>
                    <a:pt x="17" y="13"/>
                    <a:pt x="17" y="13"/>
                    <a:pt x="17" y="13"/>
                  </a:cubicBezTo>
                  <a:cubicBezTo>
                    <a:pt x="17" y="13"/>
                    <a:pt x="17" y="13"/>
                    <a:pt x="17" y="13"/>
                  </a:cubicBezTo>
                  <a:cubicBezTo>
                    <a:pt x="18" y="11"/>
                    <a:pt x="18" y="11"/>
                    <a:pt x="18" y="11"/>
                  </a:cubicBezTo>
                  <a:cubicBezTo>
                    <a:pt x="18" y="10"/>
                    <a:pt x="18" y="10"/>
                    <a:pt x="18" y="10"/>
                  </a:cubicBezTo>
                  <a:cubicBezTo>
                    <a:pt x="18" y="11"/>
                    <a:pt x="18" y="11"/>
                    <a:pt x="18" y="11"/>
                  </a:cubicBezTo>
                  <a:cubicBezTo>
                    <a:pt x="17" y="13"/>
                    <a:pt x="17" y="13"/>
                    <a:pt x="17" y="13"/>
                  </a:cubicBezTo>
                  <a:cubicBezTo>
                    <a:pt x="17" y="13"/>
                    <a:pt x="17" y="13"/>
                    <a:pt x="17" y="13"/>
                  </a:cubicBezTo>
                  <a:cubicBezTo>
                    <a:pt x="17" y="11"/>
                    <a:pt x="17" y="11"/>
                    <a:pt x="17" y="11"/>
                  </a:cubicBezTo>
                  <a:cubicBezTo>
                    <a:pt x="17" y="11"/>
                    <a:pt x="17" y="11"/>
                    <a:pt x="17" y="11"/>
                  </a:cubicBezTo>
                  <a:cubicBezTo>
                    <a:pt x="18" y="11"/>
                    <a:pt x="18" y="11"/>
                    <a:pt x="18" y="11"/>
                  </a:cubicBezTo>
                  <a:cubicBezTo>
                    <a:pt x="17" y="10"/>
                    <a:pt x="17" y="10"/>
                    <a:pt x="17" y="10"/>
                  </a:cubicBezTo>
                  <a:cubicBezTo>
                    <a:pt x="17" y="10"/>
                    <a:pt x="17" y="10"/>
                    <a:pt x="17" y="10"/>
                  </a:cubicBezTo>
                  <a:cubicBezTo>
                    <a:pt x="17" y="11"/>
                    <a:pt x="16" y="11"/>
                    <a:pt x="16" y="12"/>
                  </a:cubicBezTo>
                  <a:cubicBezTo>
                    <a:pt x="16" y="12"/>
                    <a:pt x="15" y="12"/>
                    <a:pt x="15" y="12"/>
                  </a:cubicBezTo>
                  <a:cubicBezTo>
                    <a:pt x="15" y="12"/>
                    <a:pt x="14" y="12"/>
                    <a:pt x="14" y="12"/>
                  </a:cubicBezTo>
                  <a:cubicBezTo>
                    <a:pt x="14" y="12"/>
                    <a:pt x="14" y="12"/>
                    <a:pt x="14" y="12"/>
                  </a:cubicBezTo>
                  <a:cubicBezTo>
                    <a:pt x="13" y="12"/>
                    <a:pt x="13" y="13"/>
                    <a:pt x="12" y="13"/>
                  </a:cubicBezTo>
                  <a:cubicBezTo>
                    <a:pt x="12" y="13"/>
                    <a:pt x="12" y="13"/>
                    <a:pt x="12" y="13"/>
                  </a:cubicBezTo>
                  <a:cubicBezTo>
                    <a:pt x="11" y="13"/>
                    <a:pt x="10" y="12"/>
                    <a:pt x="10" y="11"/>
                  </a:cubicBezTo>
                  <a:cubicBezTo>
                    <a:pt x="10" y="11"/>
                    <a:pt x="10" y="11"/>
                    <a:pt x="10" y="11"/>
                  </a:cubicBezTo>
                  <a:cubicBezTo>
                    <a:pt x="10" y="11"/>
                    <a:pt x="10" y="11"/>
                    <a:pt x="10" y="11"/>
                  </a:cubicBezTo>
                  <a:cubicBezTo>
                    <a:pt x="9" y="12"/>
                    <a:pt x="9" y="12"/>
                    <a:pt x="9" y="12"/>
                  </a:cubicBezTo>
                  <a:cubicBezTo>
                    <a:pt x="9" y="12"/>
                    <a:pt x="9" y="12"/>
                    <a:pt x="9" y="12"/>
                  </a:cubicBezTo>
                  <a:cubicBezTo>
                    <a:pt x="9" y="12"/>
                    <a:pt x="9" y="12"/>
                    <a:pt x="9" y="12"/>
                  </a:cubicBezTo>
                  <a:cubicBezTo>
                    <a:pt x="9" y="12"/>
                    <a:pt x="9" y="12"/>
                    <a:pt x="9" y="12"/>
                  </a:cubicBezTo>
                  <a:cubicBezTo>
                    <a:pt x="8" y="13"/>
                    <a:pt x="8" y="13"/>
                    <a:pt x="7" y="13"/>
                  </a:cubicBezTo>
                  <a:cubicBezTo>
                    <a:pt x="7" y="13"/>
                    <a:pt x="7" y="13"/>
                    <a:pt x="7" y="13"/>
                  </a:cubicBezTo>
                  <a:cubicBezTo>
                    <a:pt x="7" y="13"/>
                    <a:pt x="7" y="13"/>
                    <a:pt x="7" y="13"/>
                  </a:cubicBezTo>
                  <a:cubicBezTo>
                    <a:pt x="7" y="13"/>
                    <a:pt x="7" y="13"/>
                    <a:pt x="7" y="13"/>
                  </a:cubicBezTo>
                  <a:cubicBezTo>
                    <a:pt x="6" y="12"/>
                    <a:pt x="6" y="12"/>
                    <a:pt x="6" y="12"/>
                  </a:cubicBezTo>
                  <a:cubicBezTo>
                    <a:pt x="6" y="11"/>
                    <a:pt x="6" y="10"/>
                    <a:pt x="6" y="9"/>
                  </a:cubicBezTo>
                  <a:cubicBezTo>
                    <a:pt x="7" y="8"/>
                    <a:pt x="8" y="7"/>
                    <a:pt x="9" y="7"/>
                  </a:cubicBezTo>
                  <a:cubicBezTo>
                    <a:pt x="10" y="7"/>
                    <a:pt x="10" y="7"/>
                    <a:pt x="10" y="7"/>
                  </a:cubicBezTo>
                  <a:cubicBezTo>
                    <a:pt x="10" y="7"/>
                    <a:pt x="10" y="7"/>
                    <a:pt x="10" y="7"/>
                  </a:cubicBezTo>
                  <a:cubicBezTo>
                    <a:pt x="11" y="8"/>
                    <a:pt x="11" y="8"/>
                    <a:pt x="12" y="8"/>
                  </a:cubicBezTo>
                  <a:cubicBezTo>
                    <a:pt x="12" y="8"/>
                    <a:pt x="12" y="8"/>
                    <a:pt x="12" y="8"/>
                  </a:cubicBezTo>
                  <a:cubicBezTo>
                    <a:pt x="13" y="8"/>
                    <a:pt x="13" y="8"/>
                    <a:pt x="14" y="7"/>
                  </a:cubicBezTo>
                  <a:cubicBezTo>
                    <a:pt x="14" y="7"/>
                    <a:pt x="14" y="7"/>
                    <a:pt x="14" y="7"/>
                  </a:cubicBezTo>
                  <a:cubicBezTo>
                    <a:pt x="14" y="7"/>
                    <a:pt x="14" y="7"/>
                    <a:pt x="14" y="7"/>
                  </a:cubicBezTo>
                  <a:cubicBezTo>
                    <a:pt x="14" y="8"/>
                    <a:pt x="15" y="8"/>
                    <a:pt x="16" y="8"/>
                  </a:cubicBezTo>
                  <a:cubicBezTo>
                    <a:pt x="16" y="8"/>
                    <a:pt x="16" y="8"/>
                    <a:pt x="16" y="8"/>
                  </a:cubicBezTo>
                  <a:cubicBezTo>
                    <a:pt x="16" y="8"/>
                    <a:pt x="16" y="8"/>
                    <a:pt x="16" y="8"/>
                  </a:cubicBezTo>
                  <a:cubicBezTo>
                    <a:pt x="16" y="9"/>
                    <a:pt x="16" y="9"/>
                    <a:pt x="16" y="9"/>
                  </a:cubicBezTo>
                  <a:cubicBezTo>
                    <a:pt x="16" y="9"/>
                    <a:pt x="16" y="9"/>
                    <a:pt x="16" y="9"/>
                  </a:cubicBezTo>
                  <a:cubicBezTo>
                    <a:pt x="17" y="9"/>
                    <a:pt x="17" y="9"/>
                    <a:pt x="17" y="9"/>
                  </a:cubicBezTo>
                  <a:cubicBezTo>
                    <a:pt x="18" y="8"/>
                    <a:pt x="18" y="8"/>
                    <a:pt x="18" y="8"/>
                  </a:cubicBezTo>
                  <a:cubicBezTo>
                    <a:pt x="17" y="8"/>
                    <a:pt x="17" y="8"/>
                    <a:pt x="17" y="8"/>
                  </a:cubicBezTo>
                  <a:cubicBezTo>
                    <a:pt x="17" y="8"/>
                    <a:pt x="17" y="8"/>
                    <a:pt x="17" y="8"/>
                  </a:cubicBezTo>
                  <a:cubicBezTo>
                    <a:pt x="16" y="7"/>
                    <a:pt x="16" y="7"/>
                    <a:pt x="16" y="7"/>
                  </a:cubicBezTo>
                  <a:cubicBezTo>
                    <a:pt x="16" y="7"/>
                    <a:pt x="16" y="7"/>
                    <a:pt x="16" y="7"/>
                  </a:cubicBezTo>
                  <a:cubicBezTo>
                    <a:pt x="16" y="7"/>
                    <a:pt x="16" y="7"/>
                    <a:pt x="16" y="7"/>
                  </a:cubicBezTo>
                  <a:cubicBezTo>
                    <a:pt x="15" y="7"/>
                    <a:pt x="15" y="7"/>
                    <a:pt x="15" y="7"/>
                  </a:cubicBezTo>
                  <a:cubicBezTo>
                    <a:pt x="15" y="6"/>
                    <a:pt x="14" y="6"/>
                    <a:pt x="14" y="6"/>
                  </a:cubicBezTo>
                  <a:cubicBezTo>
                    <a:pt x="13" y="6"/>
                    <a:pt x="13" y="6"/>
                    <a:pt x="13" y="6"/>
                  </a:cubicBezTo>
                  <a:cubicBezTo>
                    <a:pt x="13" y="6"/>
                    <a:pt x="13" y="6"/>
                    <a:pt x="13" y="6"/>
                  </a:cubicBezTo>
                  <a:cubicBezTo>
                    <a:pt x="13" y="7"/>
                    <a:pt x="13" y="7"/>
                    <a:pt x="13" y="7"/>
                  </a:cubicBezTo>
                  <a:cubicBezTo>
                    <a:pt x="12" y="7"/>
                    <a:pt x="12" y="7"/>
                    <a:pt x="12" y="7"/>
                  </a:cubicBezTo>
                  <a:cubicBezTo>
                    <a:pt x="12" y="7"/>
                    <a:pt x="12" y="7"/>
                    <a:pt x="12" y="7"/>
                  </a:cubicBezTo>
                  <a:moveTo>
                    <a:pt x="29" y="6"/>
                  </a:moveTo>
                  <a:cubicBezTo>
                    <a:pt x="29" y="6"/>
                    <a:pt x="29" y="6"/>
                    <a:pt x="29" y="6"/>
                  </a:cubicBezTo>
                  <a:cubicBezTo>
                    <a:pt x="29" y="5"/>
                    <a:pt x="29" y="5"/>
                    <a:pt x="29" y="5"/>
                  </a:cubicBezTo>
                  <a:cubicBezTo>
                    <a:pt x="29" y="5"/>
                    <a:pt x="29" y="5"/>
                    <a:pt x="29" y="5"/>
                  </a:cubicBezTo>
                  <a:cubicBezTo>
                    <a:pt x="29" y="4"/>
                    <a:pt x="29" y="4"/>
                    <a:pt x="30" y="4"/>
                  </a:cubicBezTo>
                  <a:cubicBezTo>
                    <a:pt x="30" y="3"/>
                    <a:pt x="30" y="3"/>
                    <a:pt x="30" y="3"/>
                  </a:cubicBezTo>
                  <a:cubicBezTo>
                    <a:pt x="31" y="3"/>
                    <a:pt x="31" y="3"/>
                    <a:pt x="31" y="3"/>
                  </a:cubicBezTo>
                  <a:cubicBezTo>
                    <a:pt x="32" y="4"/>
                    <a:pt x="32" y="4"/>
                    <a:pt x="32" y="4"/>
                  </a:cubicBezTo>
                  <a:cubicBezTo>
                    <a:pt x="32" y="4"/>
                    <a:pt x="33" y="4"/>
                    <a:pt x="33" y="5"/>
                  </a:cubicBezTo>
                  <a:cubicBezTo>
                    <a:pt x="33" y="5"/>
                    <a:pt x="33" y="5"/>
                    <a:pt x="33" y="5"/>
                  </a:cubicBezTo>
                  <a:cubicBezTo>
                    <a:pt x="33" y="6"/>
                    <a:pt x="33" y="6"/>
                    <a:pt x="33" y="6"/>
                  </a:cubicBezTo>
                  <a:cubicBezTo>
                    <a:pt x="33" y="6"/>
                    <a:pt x="33" y="6"/>
                    <a:pt x="33" y="6"/>
                  </a:cubicBezTo>
                  <a:cubicBezTo>
                    <a:pt x="33" y="7"/>
                    <a:pt x="33" y="7"/>
                    <a:pt x="33" y="7"/>
                  </a:cubicBezTo>
                  <a:cubicBezTo>
                    <a:pt x="33" y="7"/>
                    <a:pt x="33" y="7"/>
                    <a:pt x="32" y="7"/>
                  </a:cubicBezTo>
                  <a:cubicBezTo>
                    <a:pt x="32" y="7"/>
                    <a:pt x="32" y="7"/>
                    <a:pt x="32" y="7"/>
                  </a:cubicBezTo>
                  <a:cubicBezTo>
                    <a:pt x="31" y="7"/>
                    <a:pt x="31" y="7"/>
                    <a:pt x="31" y="7"/>
                  </a:cubicBezTo>
                  <a:cubicBezTo>
                    <a:pt x="31" y="6"/>
                    <a:pt x="31" y="6"/>
                    <a:pt x="31" y="6"/>
                  </a:cubicBezTo>
                  <a:cubicBezTo>
                    <a:pt x="31" y="6"/>
                    <a:pt x="31" y="6"/>
                    <a:pt x="31" y="6"/>
                  </a:cubicBezTo>
                  <a:cubicBezTo>
                    <a:pt x="31" y="6"/>
                    <a:pt x="31" y="6"/>
                    <a:pt x="31" y="6"/>
                  </a:cubicBezTo>
                  <a:cubicBezTo>
                    <a:pt x="30" y="6"/>
                    <a:pt x="30" y="6"/>
                    <a:pt x="29" y="7"/>
                  </a:cubicBezTo>
                  <a:cubicBezTo>
                    <a:pt x="29" y="7"/>
                    <a:pt x="29" y="7"/>
                    <a:pt x="29" y="7"/>
                  </a:cubicBezTo>
                  <a:cubicBezTo>
                    <a:pt x="29" y="7"/>
                    <a:pt x="29" y="7"/>
                    <a:pt x="29" y="7"/>
                  </a:cubicBezTo>
                  <a:cubicBezTo>
                    <a:pt x="28" y="7"/>
                    <a:pt x="28" y="7"/>
                    <a:pt x="28" y="7"/>
                  </a:cubicBezTo>
                  <a:cubicBezTo>
                    <a:pt x="28" y="8"/>
                    <a:pt x="28" y="8"/>
                    <a:pt x="28" y="8"/>
                  </a:cubicBezTo>
                  <a:cubicBezTo>
                    <a:pt x="27" y="8"/>
                    <a:pt x="27" y="8"/>
                    <a:pt x="27" y="8"/>
                  </a:cubicBezTo>
                  <a:cubicBezTo>
                    <a:pt x="27" y="8"/>
                    <a:pt x="27" y="8"/>
                    <a:pt x="27" y="8"/>
                  </a:cubicBezTo>
                  <a:cubicBezTo>
                    <a:pt x="27" y="9"/>
                    <a:pt x="27" y="9"/>
                    <a:pt x="27" y="9"/>
                  </a:cubicBezTo>
                  <a:cubicBezTo>
                    <a:pt x="28" y="9"/>
                    <a:pt x="28" y="9"/>
                    <a:pt x="28" y="9"/>
                  </a:cubicBezTo>
                  <a:cubicBezTo>
                    <a:pt x="28" y="9"/>
                    <a:pt x="28" y="9"/>
                    <a:pt x="28" y="9"/>
                  </a:cubicBezTo>
                  <a:cubicBezTo>
                    <a:pt x="28" y="8"/>
                    <a:pt x="28" y="8"/>
                    <a:pt x="28" y="8"/>
                  </a:cubicBezTo>
                  <a:cubicBezTo>
                    <a:pt x="28" y="8"/>
                    <a:pt x="28" y="8"/>
                    <a:pt x="28" y="8"/>
                  </a:cubicBezTo>
                  <a:cubicBezTo>
                    <a:pt x="29" y="8"/>
                    <a:pt x="29" y="8"/>
                    <a:pt x="29" y="8"/>
                  </a:cubicBezTo>
                  <a:cubicBezTo>
                    <a:pt x="29" y="8"/>
                    <a:pt x="29" y="8"/>
                    <a:pt x="29" y="8"/>
                  </a:cubicBezTo>
                  <a:cubicBezTo>
                    <a:pt x="29" y="8"/>
                    <a:pt x="30" y="8"/>
                    <a:pt x="30" y="7"/>
                  </a:cubicBezTo>
                  <a:cubicBezTo>
                    <a:pt x="31" y="7"/>
                    <a:pt x="31" y="7"/>
                    <a:pt x="31" y="7"/>
                  </a:cubicBezTo>
                  <a:cubicBezTo>
                    <a:pt x="31" y="7"/>
                    <a:pt x="31" y="7"/>
                    <a:pt x="31" y="7"/>
                  </a:cubicBezTo>
                  <a:cubicBezTo>
                    <a:pt x="31" y="8"/>
                    <a:pt x="32" y="8"/>
                    <a:pt x="32" y="8"/>
                  </a:cubicBezTo>
                  <a:cubicBezTo>
                    <a:pt x="32" y="8"/>
                    <a:pt x="32" y="8"/>
                    <a:pt x="32" y="8"/>
                  </a:cubicBezTo>
                  <a:cubicBezTo>
                    <a:pt x="33" y="8"/>
                    <a:pt x="33" y="8"/>
                    <a:pt x="34" y="7"/>
                  </a:cubicBezTo>
                  <a:cubicBezTo>
                    <a:pt x="34" y="7"/>
                    <a:pt x="34" y="7"/>
                    <a:pt x="34" y="7"/>
                  </a:cubicBezTo>
                  <a:cubicBezTo>
                    <a:pt x="34" y="7"/>
                    <a:pt x="35" y="7"/>
                    <a:pt x="35" y="7"/>
                  </a:cubicBezTo>
                  <a:cubicBezTo>
                    <a:pt x="36" y="7"/>
                    <a:pt x="37" y="8"/>
                    <a:pt x="38" y="9"/>
                  </a:cubicBezTo>
                  <a:cubicBezTo>
                    <a:pt x="39" y="10"/>
                    <a:pt x="39" y="11"/>
                    <a:pt x="38" y="12"/>
                  </a:cubicBezTo>
                  <a:cubicBezTo>
                    <a:pt x="38" y="13"/>
                    <a:pt x="38" y="13"/>
                    <a:pt x="38" y="13"/>
                  </a:cubicBezTo>
                  <a:cubicBezTo>
                    <a:pt x="38" y="13"/>
                    <a:pt x="38" y="13"/>
                    <a:pt x="38" y="13"/>
                  </a:cubicBezTo>
                  <a:cubicBezTo>
                    <a:pt x="38" y="13"/>
                    <a:pt x="38" y="13"/>
                    <a:pt x="38" y="13"/>
                  </a:cubicBezTo>
                  <a:cubicBezTo>
                    <a:pt x="37" y="13"/>
                    <a:pt x="37" y="13"/>
                    <a:pt x="37" y="13"/>
                  </a:cubicBezTo>
                  <a:cubicBezTo>
                    <a:pt x="36" y="13"/>
                    <a:pt x="36" y="13"/>
                    <a:pt x="36" y="12"/>
                  </a:cubicBezTo>
                  <a:cubicBezTo>
                    <a:pt x="36" y="12"/>
                    <a:pt x="36" y="12"/>
                    <a:pt x="36" y="12"/>
                  </a:cubicBezTo>
                  <a:cubicBezTo>
                    <a:pt x="35" y="12"/>
                    <a:pt x="35" y="12"/>
                    <a:pt x="35" y="12"/>
                  </a:cubicBezTo>
                  <a:cubicBezTo>
                    <a:pt x="35" y="12"/>
                    <a:pt x="35" y="12"/>
                    <a:pt x="35" y="12"/>
                  </a:cubicBezTo>
                  <a:cubicBezTo>
                    <a:pt x="34" y="11"/>
                    <a:pt x="34" y="11"/>
                    <a:pt x="34" y="11"/>
                  </a:cubicBezTo>
                  <a:cubicBezTo>
                    <a:pt x="34" y="11"/>
                    <a:pt x="34" y="11"/>
                    <a:pt x="34" y="11"/>
                  </a:cubicBezTo>
                  <a:cubicBezTo>
                    <a:pt x="34" y="11"/>
                    <a:pt x="34" y="11"/>
                    <a:pt x="34" y="11"/>
                  </a:cubicBezTo>
                  <a:cubicBezTo>
                    <a:pt x="34" y="12"/>
                    <a:pt x="33" y="13"/>
                    <a:pt x="33" y="13"/>
                  </a:cubicBezTo>
                  <a:cubicBezTo>
                    <a:pt x="33" y="13"/>
                    <a:pt x="32" y="13"/>
                    <a:pt x="32" y="13"/>
                  </a:cubicBezTo>
                  <a:cubicBezTo>
                    <a:pt x="32" y="13"/>
                    <a:pt x="31" y="12"/>
                    <a:pt x="31" y="12"/>
                  </a:cubicBezTo>
                  <a:cubicBezTo>
                    <a:pt x="31" y="12"/>
                    <a:pt x="31" y="12"/>
                    <a:pt x="31" y="12"/>
                  </a:cubicBezTo>
                  <a:cubicBezTo>
                    <a:pt x="30" y="12"/>
                    <a:pt x="30" y="12"/>
                    <a:pt x="29" y="12"/>
                  </a:cubicBezTo>
                  <a:cubicBezTo>
                    <a:pt x="29" y="12"/>
                    <a:pt x="29" y="12"/>
                    <a:pt x="29" y="12"/>
                  </a:cubicBezTo>
                  <a:cubicBezTo>
                    <a:pt x="28" y="11"/>
                    <a:pt x="27" y="11"/>
                    <a:pt x="27" y="10"/>
                  </a:cubicBezTo>
                  <a:cubicBezTo>
                    <a:pt x="27" y="10"/>
                    <a:pt x="27" y="10"/>
                    <a:pt x="27" y="10"/>
                  </a:cubicBezTo>
                  <a:cubicBezTo>
                    <a:pt x="27" y="11"/>
                    <a:pt x="27" y="11"/>
                    <a:pt x="27" y="11"/>
                  </a:cubicBezTo>
                  <a:cubicBezTo>
                    <a:pt x="27" y="11"/>
                    <a:pt x="27" y="11"/>
                    <a:pt x="27" y="11"/>
                  </a:cubicBezTo>
                  <a:cubicBezTo>
                    <a:pt x="27" y="11"/>
                    <a:pt x="27" y="11"/>
                    <a:pt x="27" y="11"/>
                  </a:cubicBezTo>
                  <a:cubicBezTo>
                    <a:pt x="28" y="13"/>
                    <a:pt x="28" y="13"/>
                    <a:pt x="28" y="13"/>
                  </a:cubicBezTo>
                  <a:cubicBezTo>
                    <a:pt x="27" y="13"/>
                    <a:pt x="27" y="13"/>
                    <a:pt x="27" y="13"/>
                  </a:cubicBezTo>
                  <a:cubicBezTo>
                    <a:pt x="27" y="11"/>
                    <a:pt x="27" y="11"/>
                    <a:pt x="27" y="11"/>
                  </a:cubicBezTo>
                  <a:cubicBezTo>
                    <a:pt x="26" y="10"/>
                    <a:pt x="26" y="10"/>
                    <a:pt x="26" y="10"/>
                  </a:cubicBezTo>
                  <a:cubicBezTo>
                    <a:pt x="26" y="11"/>
                    <a:pt x="26" y="11"/>
                    <a:pt x="26" y="11"/>
                  </a:cubicBezTo>
                  <a:cubicBezTo>
                    <a:pt x="27" y="13"/>
                    <a:pt x="27" y="13"/>
                    <a:pt x="27" y="13"/>
                  </a:cubicBezTo>
                  <a:cubicBezTo>
                    <a:pt x="27" y="13"/>
                    <a:pt x="27" y="13"/>
                    <a:pt x="27" y="13"/>
                  </a:cubicBezTo>
                  <a:cubicBezTo>
                    <a:pt x="27" y="13"/>
                    <a:pt x="27" y="13"/>
                    <a:pt x="27" y="13"/>
                  </a:cubicBezTo>
                  <a:cubicBezTo>
                    <a:pt x="27" y="13"/>
                    <a:pt x="27" y="13"/>
                    <a:pt x="27" y="13"/>
                  </a:cubicBezTo>
                  <a:cubicBezTo>
                    <a:pt x="27" y="13"/>
                    <a:pt x="27" y="13"/>
                    <a:pt x="27" y="13"/>
                  </a:cubicBezTo>
                  <a:cubicBezTo>
                    <a:pt x="28" y="14"/>
                    <a:pt x="29" y="14"/>
                    <a:pt x="29" y="14"/>
                  </a:cubicBezTo>
                  <a:cubicBezTo>
                    <a:pt x="29" y="14"/>
                    <a:pt x="29" y="14"/>
                    <a:pt x="29" y="14"/>
                  </a:cubicBezTo>
                  <a:cubicBezTo>
                    <a:pt x="30" y="14"/>
                    <a:pt x="30" y="14"/>
                    <a:pt x="30" y="14"/>
                  </a:cubicBezTo>
                  <a:cubicBezTo>
                    <a:pt x="31" y="14"/>
                    <a:pt x="31" y="14"/>
                    <a:pt x="32" y="14"/>
                  </a:cubicBezTo>
                  <a:cubicBezTo>
                    <a:pt x="32" y="15"/>
                    <a:pt x="32" y="15"/>
                    <a:pt x="32" y="15"/>
                  </a:cubicBezTo>
                  <a:cubicBezTo>
                    <a:pt x="33" y="15"/>
                    <a:pt x="33"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5" y="14"/>
                    <a:pt x="36" y="15"/>
                    <a:pt x="36" y="15"/>
                  </a:cubicBezTo>
                  <a:cubicBezTo>
                    <a:pt x="37" y="15"/>
                    <a:pt x="37" y="15"/>
                    <a:pt x="37" y="15"/>
                  </a:cubicBezTo>
                  <a:cubicBezTo>
                    <a:pt x="37" y="15"/>
                    <a:pt x="37" y="15"/>
                    <a:pt x="37" y="15"/>
                  </a:cubicBezTo>
                  <a:cubicBezTo>
                    <a:pt x="37" y="15"/>
                    <a:pt x="37" y="15"/>
                    <a:pt x="37" y="15"/>
                  </a:cubicBezTo>
                  <a:cubicBezTo>
                    <a:pt x="37" y="15"/>
                    <a:pt x="37" y="15"/>
                    <a:pt x="37" y="15"/>
                  </a:cubicBezTo>
                  <a:cubicBezTo>
                    <a:pt x="38" y="15"/>
                    <a:pt x="38" y="15"/>
                    <a:pt x="38" y="15"/>
                  </a:cubicBezTo>
                  <a:cubicBezTo>
                    <a:pt x="38" y="15"/>
                    <a:pt x="38" y="15"/>
                    <a:pt x="38" y="15"/>
                  </a:cubicBezTo>
                  <a:cubicBezTo>
                    <a:pt x="38" y="14"/>
                    <a:pt x="38" y="14"/>
                    <a:pt x="38" y="14"/>
                  </a:cubicBezTo>
                  <a:cubicBezTo>
                    <a:pt x="38" y="14"/>
                    <a:pt x="38" y="14"/>
                    <a:pt x="38" y="14"/>
                  </a:cubicBezTo>
                  <a:cubicBezTo>
                    <a:pt x="39" y="14"/>
                    <a:pt x="39" y="14"/>
                    <a:pt x="39" y="14"/>
                  </a:cubicBezTo>
                  <a:cubicBezTo>
                    <a:pt x="39" y="14"/>
                    <a:pt x="40" y="15"/>
                    <a:pt x="41" y="16"/>
                  </a:cubicBezTo>
                  <a:cubicBezTo>
                    <a:pt x="41" y="17"/>
                    <a:pt x="41" y="18"/>
                    <a:pt x="41" y="19"/>
                  </a:cubicBezTo>
                  <a:cubicBezTo>
                    <a:pt x="41" y="20"/>
                    <a:pt x="41" y="20"/>
                    <a:pt x="41" y="20"/>
                  </a:cubicBezTo>
                  <a:cubicBezTo>
                    <a:pt x="41" y="20"/>
                    <a:pt x="41" y="20"/>
                    <a:pt x="41" y="20"/>
                  </a:cubicBezTo>
                  <a:cubicBezTo>
                    <a:pt x="40" y="20"/>
                    <a:pt x="40" y="20"/>
                    <a:pt x="40" y="20"/>
                  </a:cubicBezTo>
                  <a:cubicBezTo>
                    <a:pt x="40" y="20"/>
                    <a:pt x="40" y="20"/>
                    <a:pt x="40" y="20"/>
                  </a:cubicBezTo>
                  <a:cubicBezTo>
                    <a:pt x="40" y="20"/>
                    <a:pt x="40" y="20"/>
                    <a:pt x="40" y="20"/>
                  </a:cubicBezTo>
                  <a:cubicBezTo>
                    <a:pt x="39" y="20"/>
                    <a:pt x="39" y="20"/>
                    <a:pt x="39" y="20"/>
                  </a:cubicBezTo>
                  <a:cubicBezTo>
                    <a:pt x="38" y="20"/>
                    <a:pt x="38" y="19"/>
                    <a:pt x="38" y="19"/>
                  </a:cubicBezTo>
                  <a:cubicBezTo>
                    <a:pt x="37" y="18"/>
                    <a:pt x="37" y="18"/>
                    <a:pt x="37" y="18"/>
                  </a:cubicBezTo>
                  <a:cubicBezTo>
                    <a:pt x="37" y="19"/>
                    <a:pt x="37" y="19"/>
                    <a:pt x="37" y="19"/>
                  </a:cubicBezTo>
                  <a:cubicBezTo>
                    <a:pt x="37" y="19"/>
                    <a:pt x="36" y="19"/>
                    <a:pt x="36" y="19"/>
                  </a:cubicBezTo>
                  <a:cubicBezTo>
                    <a:pt x="36" y="19"/>
                    <a:pt x="36" y="19"/>
                    <a:pt x="36" y="19"/>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5" y="21"/>
                    <a:pt x="35" y="21"/>
                  </a:cubicBezTo>
                  <a:cubicBezTo>
                    <a:pt x="35" y="21"/>
                    <a:pt x="35" y="21"/>
                    <a:pt x="35" y="21"/>
                  </a:cubicBezTo>
                  <a:cubicBezTo>
                    <a:pt x="35" y="21"/>
                    <a:pt x="35" y="21"/>
                    <a:pt x="35" y="21"/>
                  </a:cubicBezTo>
                  <a:cubicBezTo>
                    <a:pt x="35" y="21"/>
                    <a:pt x="35" y="21"/>
                    <a:pt x="35" y="21"/>
                  </a:cubicBezTo>
                  <a:cubicBezTo>
                    <a:pt x="35" y="21"/>
                    <a:pt x="35" y="21"/>
                    <a:pt x="35" y="21"/>
                  </a:cubicBezTo>
                  <a:cubicBezTo>
                    <a:pt x="36" y="22"/>
                    <a:pt x="36" y="22"/>
                    <a:pt x="36" y="22"/>
                  </a:cubicBezTo>
                  <a:cubicBezTo>
                    <a:pt x="36" y="21"/>
                    <a:pt x="36" y="21"/>
                    <a:pt x="36" y="21"/>
                  </a:cubicBezTo>
                  <a:cubicBezTo>
                    <a:pt x="36" y="20"/>
                    <a:pt x="36" y="20"/>
                    <a:pt x="36" y="20"/>
                  </a:cubicBezTo>
                  <a:cubicBezTo>
                    <a:pt x="36" y="20"/>
                    <a:pt x="36" y="20"/>
                    <a:pt x="36" y="20"/>
                  </a:cubicBezTo>
                  <a:cubicBezTo>
                    <a:pt x="36" y="21"/>
                    <a:pt x="36" y="21"/>
                    <a:pt x="36" y="21"/>
                  </a:cubicBezTo>
                  <a:cubicBezTo>
                    <a:pt x="36" y="21"/>
                    <a:pt x="36" y="21"/>
                    <a:pt x="36" y="21"/>
                  </a:cubicBezTo>
                  <a:cubicBezTo>
                    <a:pt x="36" y="22"/>
                    <a:pt x="36" y="22"/>
                    <a:pt x="36" y="22"/>
                  </a:cubicBezTo>
                  <a:cubicBezTo>
                    <a:pt x="36" y="22"/>
                    <a:pt x="36" y="22"/>
                    <a:pt x="36" y="22"/>
                  </a:cubicBezTo>
                  <a:cubicBezTo>
                    <a:pt x="36" y="22"/>
                    <a:pt x="36" y="22"/>
                    <a:pt x="36" y="22"/>
                  </a:cubicBezTo>
                  <a:cubicBezTo>
                    <a:pt x="37" y="21"/>
                    <a:pt x="37" y="21"/>
                    <a:pt x="37" y="21"/>
                  </a:cubicBezTo>
                  <a:cubicBezTo>
                    <a:pt x="36" y="20"/>
                    <a:pt x="36" y="20"/>
                    <a:pt x="36" y="20"/>
                  </a:cubicBezTo>
                  <a:cubicBezTo>
                    <a:pt x="37" y="20"/>
                    <a:pt x="37" y="20"/>
                    <a:pt x="37" y="20"/>
                  </a:cubicBezTo>
                  <a:cubicBezTo>
                    <a:pt x="37" y="20"/>
                    <a:pt x="37" y="21"/>
                    <a:pt x="37" y="21"/>
                  </a:cubicBezTo>
                  <a:cubicBezTo>
                    <a:pt x="37" y="21"/>
                    <a:pt x="37" y="21"/>
                    <a:pt x="37" y="21"/>
                  </a:cubicBezTo>
                  <a:cubicBezTo>
                    <a:pt x="37" y="21"/>
                    <a:pt x="37" y="21"/>
                    <a:pt x="37" y="21"/>
                  </a:cubicBezTo>
                  <a:cubicBezTo>
                    <a:pt x="37" y="21"/>
                    <a:pt x="37" y="21"/>
                    <a:pt x="37" y="21"/>
                  </a:cubicBezTo>
                  <a:cubicBezTo>
                    <a:pt x="37" y="21"/>
                    <a:pt x="37" y="20"/>
                    <a:pt x="37" y="20"/>
                  </a:cubicBezTo>
                  <a:cubicBezTo>
                    <a:pt x="37" y="20"/>
                    <a:pt x="37" y="20"/>
                    <a:pt x="37" y="20"/>
                  </a:cubicBezTo>
                  <a:cubicBezTo>
                    <a:pt x="37" y="20"/>
                    <a:pt x="37" y="20"/>
                    <a:pt x="37" y="20"/>
                  </a:cubicBezTo>
                  <a:cubicBezTo>
                    <a:pt x="37" y="20"/>
                    <a:pt x="37" y="20"/>
                    <a:pt x="37" y="20"/>
                  </a:cubicBezTo>
                  <a:cubicBezTo>
                    <a:pt x="37" y="20"/>
                    <a:pt x="37" y="20"/>
                    <a:pt x="37" y="20"/>
                  </a:cubicBezTo>
                  <a:cubicBezTo>
                    <a:pt x="38" y="23"/>
                    <a:pt x="38" y="23"/>
                    <a:pt x="38" y="23"/>
                  </a:cubicBezTo>
                  <a:cubicBezTo>
                    <a:pt x="38" y="23"/>
                    <a:pt x="38" y="23"/>
                    <a:pt x="38" y="23"/>
                  </a:cubicBezTo>
                  <a:cubicBezTo>
                    <a:pt x="38" y="23"/>
                    <a:pt x="38" y="23"/>
                    <a:pt x="38" y="23"/>
                  </a:cubicBezTo>
                  <a:cubicBezTo>
                    <a:pt x="38" y="24"/>
                    <a:pt x="38" y="24"/>
                    <a:pt x="38" y="24"/>
                  </a:cubicBezTo>
                  <a:cubicBezTo>
                    <a:pt x="37" y="24"/>
                    <a:pt x="37" y="24"/>
                    <a:pt x="37" y="24"/>
                  </a:cubicBezTo>
                  <a:cubicBezTo>
                    <a:pt x="37" y="24"/>
                    <a:pt x="37" y="24"/>
                    <a:pt x="37" y="24"/>
                  </a:cubicBezTo>
                  <a:cubicBezTo>
                    <a:pt x="37" y="24"/>
                    <a:pt x="37" y="24"/>
                    <a:pt x="36" y="24"/>
                  </a:cubicBezTo>
                  <a:cubicBezTo>
                    <a:pt x="36" y="24"/>
                    <a:pt x="36" y="24"/>
                    <a:pt x="36" y="24"/>
                  </a:cubicBezTo>
                  <a:cubicBezTo>
                    <a:pt x="36" y="24"/>
                    <a:pt x="36" y="24"/>
                    <a:pt x="36" y="24"/>
                  </a:cubicBezTo>
                  <a:cubicBezTo>
                    <a:pt x="36" y="24"/>
                    <a:pt x="36" y="24"/>
                    <a:pt x="36" y="24"/>
                  </a:cubicBezTo>
                  <a:cubicBezTo>
                    <a:pt x="35" y="25"/>
                    <a:pt x="35" y="25"/>
                    <a:pt x="35" y="25"/>
                  </a:cubicBezTo>
                  <a:cubicBezTo>
                    <a:pt x="36" y="25"/>
                    <a:pt x="36" y="25"/>
                    <a:pt x="36" y="25"/>
                  </a:cubicBezTo>
                  <a:cubicBezTo>
                    <a:pt x="35" y="25"/>
                    <a:pt x="35" y="25"/>
                    <a:pt x="35" y="25"/>
                  </a:cubicBezTo>
                  <a:cubicBezTo>
                    <a:pt x="35" y="25"/>
                    <a:pt x="35" y="25"/>
                    <a:pt x="35" y="25"/>
                  </a:cubicBezTo>
                  <a:cubicBezTo>
                    <a:pt x="35" y="25"/>
                    <a:pt x="35" y="25"/>
                    <a:pt x="35" y="25"/>
                  </a:cubicBezTo>
                  <a:cubicBezTo>
                    <a:pt x="35" y="26"/>
                    <a:pt x="35" y="26"/>
                    <a:pt x="35" y="26"/>
                  </a:cubicBezTo>
                  <a:cubicBezTo>
                    <a:pt x="35" y="26"/>
                    <a:pt x="35" y="26"/>
                    <a:pt x="35" y="26"/>
                  </a:cubicBezTo>
                  <a:cubicBezTo>
                    <a:pt x="35" y="26"/>
                    <a:pt x="35" y="26"/>
                    <a:pt x="35" y="26"/>
                  </a:cubicBezTo>
                  <a:cubicBezTo>
                    <a:pt x="35" y="26"/>
                    <a:pt x="35" y="26"/>
                    <a:pt x="35" y="26"/>
                  </a:cubicBezTo>
                  <a:cubicBezTo>
                    <a:pt x="34" y="26"/>
                    <a:pt x="34" y="26"/>
                    <a:pt x="34" y="26"/>
                  </a:cubicBezTo>
                  <a:cubicBezTo>
                    <a:pt x="34" y="26"/>
                    <a:pt x="34" y="26"/>
                    <a:pt x="34" y="26"/>
                  </a:cubicBezTo>
                  <a:cubicBezTo>
                    <a:pt x="34" y="26"/>
                    <a:pt x="34" y="26"/>
                    <a:pt x="34" y="26"/>
                  </a:cubicBezTo>
                  <a:cubicBezTo>
                    <a:pt x="35" y="27"/>
                    <a:pt x="35" y="27"/>
                    <a:pt x="35" y="27"/>
                  </a:cubicBezTo>
                  <a:cubicBezTo>
                    <a:pt x="35" y="27"/>
                    <a:pt x="35" y="27"/>
                    <a:pt x="35" y="27"/>
                  </a:cubicBezTo>
                  <a:cubicBezTo>
                    <a:pt x="35" y="26"/>
                    <a:pt x="35" y="26"/>
                    <a:pt x="35" y="26"/>
                  </a:cubicBezTo>
                  <a:cubicBezTo>
                    <a:pt x="35" y="26"/>
                    <a:pt x="35" y="26"/>
                    <a:pt x="35" y="26"/>
                  </a:cubicBezTo>
                  <a:cubicBezTo>
                    <a:pt x="35" y="26"/>
                    <a:pt x="35" y="26"/>
                    <a:pt x="35" y="26"/>
                  </a:cubicBezTo>
                  <a:cubicBezTo>
                    <a:pt x="35" y="26"/>
                    <a:pt x="35" y="26"/>
                    <a:pt x="35" y="26"/>
                  </a:cubicBezTo>
                  <a:cubicBezTo>
                    <a:pt x="36" y="26"/>
                    <a:pt x="36" y="26"/>
                    <a:pt x="36" y="26"/>
                  </a:cubicBezTo>
                  <a:cubicBezTo>
                    <a:pt x="36" y="26"/>
                    <a:pt x="36" y="26"/>
                    <a:pt x="36" y="26"/>
                  </a:cubicBezTo>
                  <a:cubicBezTo>
                    <a:pt x="36" y="26"/>
                    <a:pt x="36" y="26"/>
                    <a:pt x="36" y="26"/>
                  </a:cubicBezTo>
                  <a:cubicBezTo>
                    <a:pt x="36" y="26"/>
                    <a:pt x="36" y="26"/>
                    <a:pt x="36" y="26"/>
                  </a:cubicBezTo>
                  <a:cubicBezTo>
                    <a:pt x="36" y="26"/>
                    <a:pt x="36" y="26"/>
                    <a:pt x="36" y="26"/>
                  </a:cubicBezTo>
                  <a:cubicBezTo>
                    <a:pt x="36" y="26"/>
                    <a:pt x="36" y="26"/>
                    <a:pt x="36" y="26"/>
                  </a:cubicBezTo>
                  <a:cubicBezTo>
                    <a:pt x="36" y="26"/>
                    <a:pt x="36" y="26"/>
                    <a:pt x="36" y="26"/>
                  </a:cubicBezTo>
                  <a:cubicBezTo>
                    <a:pt x="37" y="26"/>
                    <a:pt x="37" y="26"/>
                    <a:pt x="37" y="26"/>
                  </a:cubicBezTo>
                  <a:cubicBezTo>
                    <a:pt x="38" y="26"/>
                    <a:pt x="38" y="26"/>
                    <a:pt x="38" y="26"/>
                  </a:cubicBezTo>
                  <a:cubicBezTo>
                    <a:pt x="38" y="25"/>
                    <a:pt x="38" y="25"/>
                    <a:pt x="38" y="25"/>
                  </a:cubicBezTo>
                  <a:cubicBezTo>
                    <a:pt x="38" y="25"/>
                    <a:pt x="38" y="25"/>
                    <a:pt x="38" y="25"/>
                  </a:cubicBezTo>
                  <a:cubicBezTo>
                    <a:pt x="38" y="25"/>
                    <a:pt x="38" y="25"/>
                    <a:pt x="38" y="25"/>
                  </a:cubicBezTo>
                  <a:cubicBezTo>
                    <a:pt x="38" y="25"/>
                    <a:pt x="38" y="25"/>
                    <a:pt x="38" y="25"/>
                  </a:cubicBezTo>
                  <a:cubicBezTo>
                    <a:pt x="38" y="26"/>
                    <a:pt x="38" y="26"/>
                    <a:pt x="38" y="26"/>
                  </a:cubicBezTo>
                  <a:cubicBezTo>
                    <a:pt x="38" y="26"/>
                    <a:pt x="38" y="26"/>
                    <a:pt x="38" y="26"/>
                  </a:cubicBezTo>
                  <a:cubicBezTo>
                    <a:pt x="38" y="25"/>
                    <a:pt x="38" y="25"/>
                    <a:pt x="38" y="25"/>
                  </a:cubicBezTo>
                  <a:cubicBezTo>
                    <a:pt x="40" y="26"/>
                    <a:pt x="40" y="26"/>
                    <a:pt x="40" y="26"/>
                  </a:cubicBezTo>
                  <a:cubicBezTo>
                    <a:pt x="40" y="26"/>
                    <a:pt x="40" y="26"/>
                    <a:pt x="40" y="26"/>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4"/>
                    <a:pt x="40" y="24"/>
                    <a:pt x="40" y="24"/>
                  </a:cubicBezTo>
                  <a:cubicBezTo>
                    <a:pt x="40" y="24"/>
                    <a:pt x="40" y="24"/>
                    <a:pt x="40" y="24"/>
                  </a:cubicBezTo>
                  <a:cubicBezTo>
                    <a:pt x="41" y="24"/>
                    <a:pt x="41" y="24"/>
                    <a:pt x="41" y="24"/>
                  </a:cubicBezTo>
                  <a:cubicBezTo>
                    <a:pt x="41" y="24"/>
                    <a:pt x="41" y="24"/>
                    <a:pt x="41" y="24"/>
                  </a:cubicBezTo>
                  <a:cubicBezTo>
                    <a:pt x="41" y="24"/>
                    <a:pt x="41" y="24"/>
                    <a:pt x="41" y="24"/>
                  </a:cubicBezTo>
                  <a:cubicBezTo>
                    <a:pt x="41" y="24"/>
                    <a:pt x="41" y="24"/>
                    <a:pt x="41" y="24"/>
                  </a:cubicBezTo>
                  <a:cubicBezTo>
                    <a:pt x="42" y="24"/>
                    <a:pt x="42" y="24"/>
                    <a:pt x="42" y="24"/>
                  </a:cubicBezTo>
                  <a:cubicBezTo>
                    <a:pt x="43" y="26"/>
                    <a:pt x="43" y="27"/>
                    <a:pt x="42" y="28"/>
                  </a:cubicBezTo>
                  <a:cubicBezTo>
                    <a:pt x="42" y="28"/>
                    <a:pt x="42" y="28"/>
                    <a:pt x="41" y="28"/>
                  </a:cubicBezTo>
                  <a:cubicBezTo>
                    <a:pt x="41" y="28"/>
                    <a:pt x="41" y="28"/>
                    <a:pt x="41" y="28"/>
                  </a:cubicBezTo>
                  <a:cubicBezTo>
                    <a:pt x="41" y="28"/>
                    <a:pt x="41" y="28"/>
                    <a:pt x="41" y="28"/>
                  </a:cubicBezTo>
                  <a:cubicBezTo>
                    <a:pt x="41" y="28"/>
                    <a:pt x="41" y="28"/>
                    <a:pt x="41" y="28"/>
                  </a:cubicBezTo>
                  <a:cubicBezTo>
                    <a:pt x="41" y="29"/>
                    <a:pt x="41" y="29"/>
                    <a:pt x="41" y="29"/>
                  </a:cubicBezTo>
                  <a:cubicBezTo>
                    <a:pt x="40" y="29"/>
                    <a:pt x="40" y="29"/>
                    <a:pt x="40" y="29"/>
                  </a:cubicBezTo>
                  <a:cubicBezTo>
                    <a:pt x="40" y="29"/>
                    <a:pt x="40" y="29"/>
                    <a:pt x="40" y="29"/>
                  </a:cubicBezTo>
                  <a:cubicBezTo>
                    <a:pt x="40" y="29"/>
                    <a:pt x="40" y="29"/>
                    <a:pt x="40" y="29"/>
                  </a:cubicBezTo>
                  <a:cubicBezTo>
                    <a:pt x="39" y="29"/>
                    <a:pt x="39" y="29"/>
                    <a:pt x="39" y="29"/>
                  </a:cubicBezTo>
                  <a:cubicBezTo>
                    <a:pt x="39" y="29"/>
                    <a:pt x="39" y="29"/>
                    <a:pt x="39" y="29"/>
                  </a:cubicBezTo>
                  <a:cubicBezTo>
                    <a:pt x="39" y="28"/>
                    <a:pt x="38" y="28"/>
                    <a:pt x="38" y="28"/>
                  </a:cubicBezTo>
                  <a:cubicBezTo>
                    <a:pt x="38" y="28"/>
                    <a:pt x="38" y="28"/>
                    <a:pt x="38" y="28"/>
                  </a:cubicBezTo>
                  <a:cubicBezTo>
                    <a:pt x="38" y="28"/>
                    <a:pt x="38" y="28"/>
                    <a:pt x="38" y="28"/>
                  </a:cubicBezTo>
                  <a:cubicBezTo>
                    <a:pt x="37" y="29"/>
                    <a:pt x="37" y="29"/>
                    <a:pt x="36" y="29"/>
                  </a:cubicBezTo>
                  <a:cubicBezTo>
                    <a:pt x="36" y="29"/>
                    <a:pt x="36" y="29"/>
                    <a:pt x="36" y="29"/>
                  </a:cubicBezTo>
                  <a:cubicBezTo>
                    <a:pt x="36" y="30"/>
                    <a:pt x="36" y="30"/>
                    <a:pt x="36" y="30"/>
                  </a:cubicBezTo>
                  <a:cubicBezTo>
                    <a:pt x="36" y="30"/>
                    <a:pt x="36" y="30"/>
                    <a:pt x="36" y="30"/>
                  </a:cubicBezTo>
                  <a:cubicBezTo>
                    <a:pt x="35" y="30"/>
                    <a:pt x="35" y="30"/>
                    <a:pt x="34" y="31"/>
                  </a:cubicBezTo>
                  <a:cubicBezTo>
                    <a:pt x="34" y="30"/>
                    <a:pt x="34" y="30"/>
                    <a:pt x="34" y="30"/>
                  </a:cubicBezTo>
                  <a:cubicBezTo>
                    <a:pt x="34" y="31"/>
                    <a:pt x="34" y="31"/>
                    <a:pt x="34" y="31"/>
                  </a:cubicBezTo>
                  <a:cubicBezTo>
                    <a:pt x="33" y="31"/>
                    <a:pt x="33" y="31"/>
                    <a:pt x="33" y="31"/>
                  </a:cubicBezTo>
                  <a:cubicBezTo>
                    <a:pt x="33" y="31"/>
                    <a:pt x="33" y="31"/>
                    <a:pt x="33" y="31"/>
                  </a:cubicBezTo>
                  <a:cubicBezTo>
                    <a:pt x="33" y="31"/>
                    <a:pt x="33" y="31"/>
                    <a:pt x="33" y="31"/>
                  </a:cubicBezTo>
                  <a:cubicBezTo>
                    <a:pt x="32" y="31"/>
                    <a:pt x="32" y="31"/>
                    <a:pt x="32" y="31"/>
                  </a:cubicBezTo>
                  <a:cubicBezTo>
                    <a:pt x="32" y="31"/>
                    <a:pt x="32" y="31"/>
                    <a:pt x="32" y="31"/>
                  </a:cubicBezTo>
                  <a:cubicBezTo>
                    <a:pt x="32" y="31"/>
                    <a:pt x="32" y="31"/>
                    <a:pt x="32" y="31"/>
                  </a:cubicBezTo>
                  <a:cubicBezTo>
                    <a:pt x="32" y="32"/>
                    <a:pt x="31" y="33"/>
                    <a:pt x="31" y="33"/>
                  </a:cubicBezTo>
                  <a:cubicBezTo>
                    <a:pt x="30" y="34"/>
                    <a:pt x="30" y="34"/>
                    <a:pt x="29" y="34"/>
                  </a:cubicBezTo>
                  <a:cubicBezTo>
                    <a:pt x="29" y="34"/>
                    <a:pt x="29" y="34"/>
                    <a:pt x="29" y="34"/>
                  </a:cubicBezTo>
                  <a:cubicBezTo>
                    <a:pt x="28" y="34"/>
                    <a:pt x="28" y="34"/>
                    <a:pt x="28" y="34"/>
                  </a:cubicBezTo>
                  <a:cubicBezTo>
                    <a:pt x="28" y="34"/>
                    <a:pt x="28" y="34"/>
                    <a:pt x="28" y="34"/>
                  </a:cubicBezTo>
                  <a:cubicBezTo>
                    <a:pt x="28" y="34"/>
                    <a:pt x="28" y="34"/>
                    <a:pt x="28" y="34"/>
                  </a:cubicBezTo>
                  <a:cubicBezTo>
                    <a:pt x="28" y="34"/>
                    <a:pt x="28" y="34"/>
                    <a:pt x="28" y="34"/>
                  </a:cubicBezTo>
                  <a:cubicBezTo>
                    <a:pt x="29" y="35"/>
                    <a:pt x="29" y="35"/>
                    <a:pt x="29" y="35"/>
                  </a:cubicBezTo>
                  <a:cubicBezTo>
                    <a:pt x="30" y="35"/>
                    <a:pt x="30" y="35"/>
                    <a:pt x="30" y="35"/>
                  </a:cubicBezTo>
                  <a:cubicBezTo>
                    <a:pt x="30" y="35"/>
                    <a:pt x="31" y="35"/>
                    <a:pt x="31" y="34"/>
                  </a:cubicBezTo>
                  <a:cubicBezTo>
                    <a:pt x="32" y="34"/>
                    <a:pt x="32" y="33"/>
                    <a:pt x="33" y="33"/>
                  </a:cubicBezTo>
                  <a:cubicBezTo>
                    <a:pt x="33" y="33"/>
                    <a:pt x="33" y="33"/>
                    <a:pt x="33" y="33"/>
                  </a:cubicBezTo>
                  <a:cubicBezTo>
                    <a:pt x="34" y="33"/>
                    <a:pt x="34" y="33"/>
                    <a:pt x="35" y="33"/>
                  </a:cubicBezTo>
                  <a:cubicBezTo>
                    <a:pt x="35" y="33"/>
                    <a:pt x="35" y="33"/>
                    <a:pt x="35" y="33"/>
                  </a:cubicBezTo>
                  <a:cubicBezTo>
                    <a:pt x="35" y="33"/>
                    <a:pt x="35" y="33"/>
                    <a:pt x="35" y="33"/>
                  </a:cubicBezTo>
                  <a:cubicBezTo>
                    <a:pt x="35" y="32"/>
                    <a:pt x="35" y="32"/>
                    <a:pt x="35" y="32"/>
                  </a:cubicBezTo>
                  <a:cubicBezTo>
                    <a:pt x="36" y="32"/>
                    <a:pt x="37" y="32"/>
                    <a:pt x="37" y="31"/>
                  </a:cubicBezTo>
                  <a:cubicBezTo>
                    <a:pt x="38" y="31"/>
                    <a:pt x="38" y="31"/>
                    <a:pt x="38" y="31"/>
                  </a:cubicBezTo>
                  <a:cubicBezTo>
                    <a:pt x="38" y="31"/>
                    <a:pt x="38" y="31"/>
                    <a:pt x="38" y="31"/>
                  </a:cubicBezTo>
                  <a:cubicBezTo>
                    <a:pt x="39" y="31"/>
                    <a:pt x="39" y="31"/>
                    <a:pt x="40" y="31"/>
                  </a:cubicBezTo>
                  <a:cubicBezTo>
                    <a:pt x="40" y="32"/>
                    <a:pt x="40" y="32"/>
                    <a:pt x="40" y="32"/>
                  </a:cubicBezTo>
                  <a:cubicBezTo>
                    <a:pt x="40" y="32"/>
                    <a:pt x="40" y="32"/>
                    <a:pt x="40" y="32"/>
                  </a:cubicBezTo>
                  <a:cubicBezTo>
                    <a:pt x="40" y="32"/>
                    <a:pt x="40" y="32"/>
                    <a:pt x="40" y="32"/>
                  </a:cubicBezTo>
                  <a:cubicBezTo>
                    <a:pt x="40" y="32"/>
                    <a:pt x="40" y="32"/>
                    <a:pt x="40" y="32"/>
                  </a:cubicBezTo>
                  <a:cubicBezTo>
                    <a:pt x="41" y="32"/>
                    <a:pt x="41" y="32"/>
                    <a:pt x="41" y="32"/>
                  </a:cubicBezTo>
                  <a:cubicBezTo>
                    <a:pt x="41" y="33"/>
                    <a:pt x="41" y="33"/>
                    <a:pt x="42" y="33"/>
                  </a:cubicBezTo>
                  <a:cubicBezTo>
                    <a:pt x="42" y="34"/>
                    <a:pt x="42" y="34"/>
                    <a:pt x="42" y="34"/>
                  </a:cubicBezTo>
                  <a:cubicBezTo>
                    <a:pt x="41" y="35"/>
                    <a:pt x="41" y="35"/>
                    <a:pt x="41" y="35"/>
                  </a:cubicBezTo>
                  <a:cubicBezTo>
                    <a:pt x="41" y="35"/>
                    <a:pt x="41" y="35"/>
                    <a:pt x="41" y="35"/>
                  </a:cubicBezTo>
                  <a:cubicBezTo>
                    <a:pt x="41" y="35"/>
                    <a:pt x="41" y="35"/>
                    <a:pt x="41" y="35"/>
                  </a:cubicBezTo>
                  <a:cubicBezTo>
                    <a:pt x="41" y="35"/>
                    <a:pt x="41" y="35"/>
                    <a:pt x="41" y="35"/>
                  </a:cubicBezTo>
                  <a:cubicBezTo>
                    <a:pt x="41" y="36"/>
                    <a:pt x="41" y="36"/>
                    <a:pt x="41" y="36"/>
                  </a:cubicBezTo>
                  <a:cubicBezTo>
                    <a:pt x="40" y="36"/>
                    <a:pt x="40" y="36"/>
                    <a:pt x="40" y="36"/>
                  </a:cubicBezTo>
                  <a:cubicBezTo>
                    <a:pt x="40" y="36"/>
                    <a:pt x="39" y="36"/>
                    <a:pt x="39" y="35"/>
                  </a:cubicBezTo>
                  <a:cubicBezTo>
                    <a:pt x="39" y="35"/>
                    <a:pt x="39" y="35"/>
                    <a:pt x="39" y="35"/>
                  </a:cubicBezTo>
                  <a:cubicBezTo>
                    <a:pt x="38" y="35"/>
                    <a:pt x="38" y="35"/>
                    <a:pt x="38" y="35"/>
                  </a:cubicBezTo>
                  <a:cubicBezTo>
                    <a:pt x="38" y="35"/>
                    <a:pt x="38" y="35"/>
                    <a:pt x="38" y="35"/>
                  </a:cubicBezTo>
                  <a:cubicBezTo>
                    <a:pt x="38" y="35"/>
                    <a:pt x="38" y="35"/>
                    <a:pt x="38" y="35"/>
                  </a:cubicBezTo>
                  <a:cubicBezTo>
                    <a:pt x="38" y="35"/>
                    <a:pt x="38" y="34"/>
                    <a:pt x="37" y="34"/>
                  </a:cubicBezTo>
                  <a:cubicBezTo>
                    <a:pt x="37" y="34"/>
                    <a:pt x="37" y="34"/>
                    <a:pt x="37" y="34"/>
                  </a:cubicBezTo>
                  <a:cubicBezTo>
                    <a:pt x="37" y="34"/>
                    <a:pt x="37" y="34"/>
                    <a:pt x="36" y="35"/>
                  </a:cubicBezTo>
                  <a:cubicBezTo>
                    <a:pt x="36" y="36"/>
                    <a:pt x="36" y="36"/>
                    <a:pt x="36" y="36"/>
                  </a:cubicBezTo>
                  <a:cubicBezTo>
                    <a:pt x="36" y="36"/>
                    <a:pt x="35" y="36"/>
                    <a:pt x="35" y="36"/>
                  </a:cubicBezTo>
                  <a:cubicBezTo>
                    <a:pt x="35" y="36"/>
                    <a:pt x="35" y="36"/>
                    <a:pt x="35" y="36"/>
                  </a:cubicBezTo>
                  <a:cubicBezTo>
                    <a:pt x="34" y="36"/>
                    <a:pt x="33" y="36"/>
                    <a:pt x="32" y="35"/>
                  </a:cubicBezTo>
                  <a:cubicBezTo>
                    <a:pt x="32" y="35"/>
                    <a:pt x="32" y="35"/>
                    <a:pt x="32" y="35"/>
                  </a:cubicBezTo>
                  <a:cubicBezTo>
                    <a:pt x="32" y="36"/>
                    <a:pt x="32" y="36"/>
                    <a:pt x="32" y="36"/>
                  </a:cubicBezTo>
                  <a:cubicBezTo>
                    <a:pt x="32" y="36"/>
                    <a:pt x="32" y="36"/>
                    <a:pt x="32" y="36"/>
                  </a:cubicBezTo>
                  <a:cubicBezTo>
                    <a:pt x="32" y="36"/>
                    <a:pt x="31" y="36"/>
                    <a:pt x="31" y="37"/>
                  </a:cubicBezTo>
                  <a:cubicBezTo>
                    <a:pt x="31" y="37"/>
                    <a:pt x="31" y="37"/>
                    <a:pt x="31" y="37"/>
                  </a:cubicBezTo>
                  <a:cubicBezTo>
                    <a:pt x="31" y="37"/>
                    <a:pt x="31" y="37"/>
                    <a:pt x="31" y="37"/>
                  </a:cubicBezTo>
                  <a:cubicBezTo>
                    <a:pt x="32" y="37"/>
                    <a:pt x="32" y="37"/>
                    <a:pt x="32" y="37"/>
                  </a:cubicBezTo>
                  <a:cubicBezTo>
                    <a:pt x="33" y="37"/>
                    <a:pt x="33" y="37"/>
                    <a:pt x="33" y="37"/>
                  </a:cubicBezTo>
                  <a:cubicBezTo>
                    <a:pt x="33" y="37"/>
                    <a:pt x="33" y="37"/>
                    <a:pt x="33" y="37"/>
                  </a:cubicBezTo>
                  <a:cubicBezTo>
                    <a:pt x="33" y="37"/>
                    <a:pt x="33" y="37"/>
                    <a:pt x="33" y="37"/>
                  </a:cubicBezTo>
                  <a:cubicBezTo>
                    <a:pt x="33" y="38"/>
                    <a:pt x="34" y="38"/>
                    <a:pt x="34" y="38"/>
                  </a:cubicBezTo>
                  <a:cubicBezTo>
                    <a:pt x="34" y="38"/>
                    <a:pt x="34" y="38"/>
                    <a:pt x="34" y="38"/>
                  </a:cubicBezTo>
                  <a:cubicBezTo>
                    <a:pt x="35" y="38"/>
                    <a:pt x="36" y="38"/>
                    <a:pt x="36" y="37"/>
                  </a:cubicBezTo>
                  <a:cubicBezTo>
                    <a:pt x="36" y="37"/>
                    <a:pt x="37" y="36"/>
                    <a:pt x="37" y="36"/>
                  </a:cubicBezTo>
                  <a:cubicBezTo>
                    <a:pt x="37" y="35"/>
                    <a:pt x="37" y="35"/>
                    <a:pt x="37" y="35"/>
                  </a:cubicBezTo>
                  <a:cubicBezTo>
                    <a:pt x="37" y="35"/>
                    <a:pt x="37" y="35"/>
                    <a:pt x="37" y="35"/>
                  </a:cubicBezTo>
                  <a:cubicBezTo>
                    <a:pt x="38" y="36"/>
                    <a:pt x="38" y="36"/>
                    <a:pt x="38" y="36"/>
                  </a:cubicBezTo>
                  <a:cubicBezTo>
                    <a:pt x="38" y="36"/>
                    <a:pt x="38" y="36"/>
                    <a:pt x="38" y="36"/>
                  </a:cubicBezTo>
                  <a:cubicBezTo>
                    <a:pt x="38" y="36"/>
                    <a:pt x="38" y="37"/>
                    <a:pt x="39" y="38"/>
                  </a:cubicBezTo>
                  <a:cubicBezTo>
                    <a:pt x="39" y="38"/>
                    <a:pt x="39" y="38"/>
                    <a:pt x="40" y="38"/>
                  </a:cubicBezTo>
                  <a:cubicBezTo>
                    <a:pt x="39" y="40"/>
                    <a:pt x="39" y="40"/>
                    <a:pt x="39" y="40"/>
                  </a:cubicBezTo>
                  <a:cubicBezTo>
                    <a:pt x="39" y="40"/>
                    <a:pt x="39" y="40"/>
                    <a:pt x="39" y="40"/>
                  </a:cubicBezTo>
                  <a:cubicBezTo>
                    <a:pt x="39" y="41"/>
                    <a:pt x="39" y="41"/>
                    <a:pt x="39" y="41"/>
                  </a:cubicBezTo>
                  <a:cubicBezTo>
                    <a:pt x="39" y="41"/>
                    <a:pt x="39" y="41"/>
                    <a:pt x="39" y="41"/>
                  </a:cubicBezTo>
                  <a:cubicBezTo>
                    <a:pt x="39" y="41"/>
                    <a:pt x="39" y="41"/>
                    <a:pt x="39" y="41"/>
                  </a:cubicBezTo>
                  <a:cubicBezTo>
                    <a:pt x="39" y="41"/>
                    <a:pt x="39" y="41"/>
                    <a:pt x="39" y="41"/>
                  </a:cubicBezTo>
                  <a:cubicBezTo>
                    <a:pt x="38" y="42"/>
                    <a:pt x="38" y="42"/>
                    <a:pt x="38" y="42"/>
                  </a:cubicBezTo>
                  <a:cubicBezTo>
                    <a:pt x="37" y="42"/>
                    <a:pt x="37" y="42"/>
                    <a:pt x="37" y="42"/>
                  </a:cubicBezTo>
                  <a:cubicBezTo>
                    <a:pt x="37" y="41"/>
                    <a:pt x="37" y="41"/>
                    <a:pt x="37" y="41"/>
                  </a:cubicBezTo>
                  <a:cubicBezTo>
                    <a:pt x="37" y="41"/>
                    <a:pt x="37" y="41"/>
                    <a:pt x="37" y="41"/>
                  </a:cubicBezTo>
                  <a:cubicBezTo>
                    <a:pt x="36" y="41"/>
                    <a:pt x="36" y="41"/>
                    <a:pt x="36" y="41"/>
                  </a:cubicBezTo>
                  <a:cubicBezTo>
                    <a:pt x="36" y="40"/>
                    <a:pt x="36" y="40"/>
                    <a:pt x="36" y="40"/>
                  </a:cubicBezTo>
                  <a:cubicBezTo>
                    <a:pt x="36" y="40"/>
                    <a:pt x="36" y="39"/>
                    <a:pt x="36" y="39"/>
                  </a:cubicBezTo>
                  <a:cubicBezTo>
                    <a:pt x="36" y="39"/>
                    <a:pt x="36" y="39"/>
                    <a:pt x="36" y="39"/>
                  </a:cubicBezTo>
                  <a:cubicBezTo>
                    <a:pt x="36" y="38"/>
                    <a:pt x="36" y="38"/>
                    <a:pt x="36" y="38"/>
                  </a:cubicBezTo>
                  <a:cubicBezTo>
                    <a:pt x="35" y="39"/>
                    <a:pt x="35" y="40"/>
                    <a:pt x="35" y="40"/>
                  </a:cubicBezTo>
                  <a:cubicBezTo>
                    <a:pt x="35" y="40"/>
                    <a:pt x="35" y="40"/>
                    <a:pt x="35" y="40"/>
                  </a:cubicBezTo>
                  <a:cubicBezTo>
                    <a:pt x="35" y="41"/>
                    <a:pt x="35" y="41"/>
                    <a:pt x="35" y="41"/>
                  </a:cubicBezTo>
                  <a:cubicBezTo>
                    <a:pt x="35" y="41"/>
                    <a:pt x="35" y="41"/>
                    <a:pt x="35" y="41"/>
                  </a:cubicBezTo>
                  <a:cubicBezTo>
                    <a:pt x="35" y="41"/>
                    <a:pt x="35" y="41"/>
                    <a:pt x="35" y="41"/>
                  </a:cubicBezTo>
                  <a:cubicBezTo>
                    <a:pt x="35" y="42"/>
                    <a:pt x="34" y="42"/>
                    <a:pt x="34" y="42"/>
                  </a:cubicBezTo>
                  <a:cubicBezTo>
                    <a:pt x="34" y="42"/>
                    <a:pt x="34" y="42"/>
                    <a:pt x="33" y="42"/>
                  </a:cubicBezTo>
                  <a:cubicBezTo>
                    <a:pt x="33" y="42"/>
                    <a:pt x="33" y="42"/>
                    <a:pt x="33" y="42"/>
                  </a:cubicBezTo>
                  <a:cubicBezTo>
                    <a:pt x="32" y="42"/>
                    <a:pt x="32" y="42"/>
                    <a:pt x="32" y="42"/>
                  </a:cubicBezTo>
                  <a:cubicBezTo>
                    <a:pt x="32" y="42"/>
                    <a:pt x="32" y="42"/>
                    <a:pt x="32" y="42"/>
                  </a:cubicBezTo>
                  <a:cubicBezTo>
                    <a:pt x="33" y="43"/>
                    <a:pt x="33" y="43"/>
                    <a:pt x="33" y="43"/>
                  </a:cubicBezTo>
                  <a:cubicBezTo>
                    <a:pt x="34" y="43"/>
                    <a:pt x="34" y="43"/>
                    <a:pt x="34" y="43"/>
                  </a:cubicBezTo>
                  <a:cubicBezTo>
                    <a:pt x="34" y="43"/>
                    <a:pt x="34" y="43"/>
                    <a:pt x="34" y="43"/>
                  </a:cubicBezTo>
                  <a:cubicBezTo>
                    <a:pt x="34" y="43"/>
                    <a:pt x="34" y="43"/>
                    <a:pt x="34" y="43"/>
                  </a:cubicBezTo>
                  <a:cubicBezTo>
                    <a:pt x="35" y="44"/>
                    <a:pt x="35" y="44"/>
                    <a:pt x="35" y="44"/>
                  </a:cubicBezTo>
                  <a:cubicBezTo>
                    <a:pt x="35" y="44"/>
                    <a:pt x="35" y="45"/>
                    <a:pt x="35" y="45"/>
                  </a:cubicBezTo>
                  <a:cubicBezTo>
                    <a:pt x="34" y="45"/>
                    <a:pt x="34" y="45"/>
                    <a:pt x="34" y="45"/>
                  </a:cubicBezTo>
                  <a:cubicBezTo>
                    <a:pt x="34" y="45"/>
                    <a:pt x="34" y="45"/>
                    <a:pt x="34" y="45"/>
                  </a:cubicBezTo>
                  <a:cubicBezTo>
                    <a:pt x="34" y="45"/>
                    <a:pt x="34" y="45"/>
                    <a:pt x="34" y="45"/>
                  </a:cubicBezTo>
                  <a:cubicBezTo>
                    <a:pt x="33" y="45"/>
                    <a:pt x="33" y="45"/>
                    <a:pt x="33" y="45"/>
                  </a:cubicBezTo>
                  <a:cubicBezTo>
                    <a:pt x="33" y="45"/>
                    <a:pt x="33" y="45"/>
                    <a:pt x="33" y="45"/>
                  </a:cubicBezTo>
                  <a:cubicBezTo>
                    <a:pt x="33" y="45"/>
                    <a:pt x="33" y="45"/>
                    <a:pt x="33" y="45"/>
                  </a:cubicBezTo>
                  <a:cubicBezTo>
                    <a:pt x="33" y="44"/>
                    <a:pt x="33" y="44"/>
                    <a:pt x="33" y="44"/>
                  </a:cubicBezTo>
                  <a:cubicBezTo>
                    <a:pt x="32" y="44"/>
                    <a:pt x="32" y="44"/>
                    <a:pt x="32" y="44"/>
                  </a:cubicBezTo>
                  <a:cubicBezTo>
                    <a:pt x="32" y="44"/>
                    <a:pt x="32" y="44"/>
                    <a:pt x="32" y="44"/>
                  </a:cubicBezTo>
                  <a:cubicBezTo>
                    <a:pt x="32" y="44"/>
                    <a:pt x="32" y="44"/>
                    <a:pt x="32" y="44"/>
                  </a:cubicBezTo>
                  <a:cubicBezTo>
                    <a:pt x="31" y="44"/>
                    <a:pt x="31" y="44"/>
                    <a:pt x="31" y="44"/>
                  </a:cubicBezTo>
                  <a:cubicBezTo>
                    <a:pt x="31" y="43"/>
                    <a:pt x="31" y="43"/>
                    <a:pt x="31" y="43"/>
                  </a:cubicBezTo>
                  <a:cubicBezTo>
                    <a:pt x="31" y="43"/>
                    <a:pt x="31" y="44"/>
                    <a:pt x="30" y="44"/>
                  </a:cubicBezTo>
                  <a:cubicBezTo>
                    <a:pt x="30" y="44"/>
                    <a:pt x="30" y="43"/>
                    <a:pt x="30" y="43"/>
                  </a:cubicBezTo>
                  <a:cubicBezTo>
                    <a:pt x="29" y="43"/>
                    <a:pt x="29" y="43"/>
                    <a:pt x="29" y="43"/>
                  </a:cubicBezTo>
                  <a:cubicBezTo>
                    <a:pt x="29" y="43"/>
                    <a:pt x="29" y="43"/>
                    <a:pt x="29" y="43"/>
                  </a:cubicBezTo>
                  <a:cubicBezTo>
                    <a:pt x="30" y="43"/>
                    <a:pt x="30" y="43"/>
                    <a:pt x="30" y="43"/>
                  </a:cubicBezTo>
                  <a:cubicBezTo>
                    <a:pt x="30" y="43"/>
                    <a:pt x="30" y="43"/>
                    <a:pt x="30" y="43"/>
                  </a:cubicBezTo>
                  <a:cubicBezTo>
                    <a:pt x="30" y="43"/>
                    <a:pt x="30" y="43"/>
                    <a:pt x="30" y="43"/>
                  </a:cubicBezTo>
                  <a:cubicBezTo>
                    <a:pt x="31" y="42"/>
                    <a:pt x="32" y="40"/>
                    <a:pt x="32" y="39"/>
                  </a:cubicBezTo>
                  <a:cubicBezTo>
                    <a:pt x="31" y="38"/>
                    <a:pt x="31" y="38"/>
                    <a:pt x="31" y="38"/>
                  </a:cubicBezTo>
                  <a:cubicBezTo>
                    <a:pt x="31" y="38"/>
                    <a:pt x="31" y="38"/>
                    <a:pt x="31" y="38"/>
                  </a:cubicBezTo>
                  <a:cubicBezTo>
                    <a:pt x="30" y="37"/>
                    <a:pt x="30" y="37"/>
                    <a:pt x="30" y="37"/>
                  </a:cubicBezTo>
                  <a:cubicBezTo>
                    <a:pt x="30" y="37"/>
                    <a:pt x="30" y="37"/>
                    <a:pt x="30" y="37"/>
                  </a:cubicBezTo>
                  <a:cubicBezTo>
                    <a:pt x="30" y="37"/>
                    <a:pt x="30" y="37"/>
                    <a:pt x="30" y="37"/>
                  </a:cubicBezTo>
                  <a:cubicBezTo>
                    <a:pt x="31" y="39"/>
                    <a:pt x="31" y="39"/>
                    <a:pt x="31" y="39"/>
                  </a:cubicBezTo>
                  <a:cubicBezTo>
                    <a:pt x="31" y="39"/>
                    <a:pt x="31" y="39"/>
                    <a:pt x="31" y="39"/>
                  </a:cubicBezTo>
                  <a:cubicBezTo>
                    <a:pt x="30" y="38"/>
                    <a:pt x="30" y="38"/>
                    <a:pt x="30" y="38"/>
                  </a:cubicBezTo>
                  <a:cubicBezTo>
                    <a:pt x="30" y="38"/>
                    <a:pt x="30" y="38"/>
                    <a:pt x="30" y="38"/>
                  </a:cubicBezTo>
                  <a:cubicBezTo>
                    <a:pt x="30" y="38"/>
                    <a:pt x="30" y="38"/>
                    <a:pt x="30" y="38"/>
                  </a:cubicBezTo>
                  <a:cubicBezTo>
                    <a:pt x="31" y="40"/>
                    <a:pt x="31" y="40"/>
                    <a:pt x="31" y="40"/>
                  </a:cubicBezTo>
                  <a:cubicBezTo>
                    <a:pt x="31" y="41"/>
                    <a:pt x="31" y="41"/>
                    <a:pt x="31" y="41"/>
                  </a:cubicBezTo>
                  <a:cubicBezTo>
                    <a:pt x="30" y="39"/>
                    <a:pt x="30" y="39"/>
                    <a:pt x="30" y="39"/>
                  </a:cubicBezTo>
                  <a:cubicBezTo>
                    <a:pt x="30" y="39"/>
                    <a:pt x="30" y="39"/>
                    <a:pt x="30" y="39"/>
                  </a:cubicBezTo>
                  <a:cubicBezTo>
                    <a:pt x="30" y="40"/>
                    <a:pt x="30" y="40"/>
                    <a:pt x="30" y="40"/>
                  </a:cubicBezTo>
                  <a:cubicBezTo>
                    <a:pt x="30" y="41"/>
                    <a:pt x="30" y="41"/>
                    <a:pt x="30" y="41"/>
                  </a:cubicBezTo>
                  <a:cubicBezTo>
                    <a:pt x="30" y="42"/>
                    <a:pt x="30" y="42"/>
                    <a:pt x="30" y="42"/>
                  </a:cubicBezTo>
                  <a:cubicBezTo>
                    <a:pt x="30" y="41"/>
                    <a:pt x="29" y="41"/>
                    <a:pt x="29" y="41"/>
                  </a:cubicBezTo>
                  <a:cubicBezTo>
                    <a:pt x="29" y="41"/>
                    <a:pt x="29" y="41"/>
                    <a:pt x="29" y="41"/>
                  </a:cubicBezTo>
                  <a:cubicBezTo>
                    <a:pt x="29" y="41"/>
                    <a:pt x="29" y="41"/>
                    <a:pt x="29" y="41"/>
                  </a:cubicBezTo>
                  <a:cubicBezTo>
                    <a:pt x="29" y="42"/>
                    <a:pt x="29" y="42"/>
                    <a:pt x="29" y="42"/>
                  </a:cubicBezTo>
                  <a:cubicBezTo>
                    <a:pt x="29" y="42"/>
                    <a:pt x="29" y="42"/>
                    <a:pt x="29" y="42"/>
                  </a:cubicBezTo>
                  <a:cubicBezTo>
                    <a:pt x="29" y="42"/>
                    <a:pt x="29" y="42"/>
                    <a:pt x="29" y="42"/>
                  </a:cubicBezTo>
                  <a:cubicBezTo>
                    <a:pt x="29" y="42"/>
                    <a:pt x="29" y="42"/>
                    <a:pt x="29" y="42"/>
                  </a:cubicBezTo>
                  <a:cubicBezTo>
                    <a:pt x="28" y="43"/>
                    <a:pt x="29" y="44"/>
                    <a:pt x="30" y="44"/>
                  </a:cubicBezTo>
                  <a:cubicBezTo>
                    <a:pt x="30" y="44"/>
                    <a:pt x="30" y="44"/>
                    <a:pt x="30" y="44"/>
                  </a:cubicBezTo>
                  <a:cubicBezTo>
                    <a:pt x="30" y="44"/>
                    <a:pt x="31" y="44"/>
                    <a:pt x="31" y="44"/>
                  </a:cubicBezTo>
                  <a:cubicBezTo>
                    <a:pt x="31" y="45"/>
                    <a:pt x="31" y="45"/>
                    <a:pt x="31" y="45"/>
                  </a:cubicBezTo>
                  <a:cubicBezTo>
                    <a:pt x="31" y="46"/>
                    <a:pt x="31" y="46"/>
                    <a:pt x="31" y="46"/>
                  </a:cubicBezTo>
                  <a:cubicBezTo>
                    <a:pt x="32" y="46"/>
                    <a:pt x="32" y="46"/>
                    <a:pt x="32" y="46"/>
                  </a:cubicBezTo>
                  <a:cubicBezTo>
                    <a:pt x="33" y="47"/>
                    <a:pt x="33" y="47"/>
                    <a:pt x="33" y="47"/>
                  </a:cubicBezTo>
                  <a:cubicBezTo>
                    <a:pt x="33" y="47"/>
                    <a:pt x="33" y="47"/>
                    <a:pt x="33" y="47"/>
                  </a:cubicBezTo>
                  <a:cubicBezTo>
                    <a:pt x="32" y="48"/>
                    <a:pt x="30" y="49"/>
                    <a:pt x="28" y="49"/>
                  </a:cubicBezTo>
                  <a:cubicBezTo>
                    <a:pt x="28" y="50"/>
                    <a:pt x="28" y="50"/>
                    <a:pt x="28" y="50"/>
                  </a:cubicBezTo>
                  <a:cubicBezTo>
                    <a:pt x="28" y="49"/>
                    <a:pt x="28" y="49"/>
                    <a:pt x="28" y="49"/>
                  </a:cubicBezTo>
                  <a:cubicBezTo>
                    <a:pt x="28" y="49"/>
                    <a:pt x="28" y="49"/>
                    <a:pt x="28" y="49"/>
                  </a:cubicBezTo>
                  <a:cubicBezTo>
                    <a:pt x="28" y="49"/>
                    <a:pt x="27" y="49"/>
                    <a:pt x="27" y="49"/>
                  </a:cubicBezTo>
                  <a:cubicBezTo>
                    <a:pt x="27" y="49"/>
                    <a:pt x="27" y="49"/>
                    <a:pt x="27" y="49"/>
                  </a:cubicBezTo>
                  <a:cubicBezTo>
                    <a:pt x="26" y="48"/>
                    <a:pt x="26" y="47"/>
                    <a:pt x="25" y="46"/>
                  </a:cubicBezTo>
                  <a:cubicBezTo>
                    <a:pt x="26" y="46"/>
                    <a:pt x="26" y="46"/>
                    <a:pt x="26" y="46"/>
                  </a:cubicBezTo>
                  <a:cubicBezTo>
                    <a:pt x="26" y="46"/>
                    <a:pt x="26" y="46"/>
                    <a:pt x="26" y="46"/>
                  </a:cubicBezTo>
                  <a:cubicBezTo>
                    <a:pt x="25" y="46"/>
                    <a:pt x="25" y="46"/>
                    <a:pt x="25" y="46"/>
                  </a:cubicBezTo>
                  <a:cubicBezTo>
                    <a:pt x="26" y="45"/>
                    <a:pt x="26" y="45"/>
                    <a:pt x="26" y="45"/>
                  </a:cubicBezTo>
                  <a:cubicBezTo>
                    <a:pt x="26" y="45"/>
                    <a:pt x="26" y="45"/>
                    <a:pt x="26" y="45"/>
                  </a:cubicBezTo>
                  <a:cubicBezTo>
                    <a:pt x="26" y="45"/>
                    <a:pt x="26" y="45"/>
                    <a:pt x="26" y="45"/>
                  </a:cubicBezTo>
                  <a:cubicBezTo>
                    <a:pt x="26" y="45"/>
                    <a:pt x="26" y="45"/>
                    <a:pt x="26" y="45"/>
                  </a:cubicBezTo>
                  <a:cubicBezTo>
                    <a:pt x="26" y="45"/>
                    <a:pt x="26" y="45"/>
                    <a:pt x="26" y="45"/>
                  </a:cubicBezTo>
                  <a:cubicBezTo>
                    <a:pt x="26" y="45"/>
                    <a:pt x="26" y="44"/>
                    <a:pt x="26" y="44"/>
                  </a:cubicBezTo>
                  <a:cubicBezTo>
                    <a:pt x="27" y="44"/>
                    <a:pt x="27" y="44"/>
                    <a:pt x="27" y="44"/>
                  </a:cubicBezTo>
                  <a:cubicBezTo>
                    <a:pt x="26" y="43"/>
                    <a:pt x="26" y="43"/>
                    <a:pt x="26" y="43"/>
                  </a:cubicBezTo>
                  <a:cubicBezTo>
                    <a:pt x="25" y="43"/>
                    <a:pt x="25" y="43"/>
                    <a:pt x="25" y="43"/>
                  </a:cubicBezTo>
                  <a:cubicBezTo>
                    <a:pt x="25" y="42"/>
                    <a:pt x="25" y="42"/>
                    <a:pt x="25" y="42"/>
                  </a:cubicBezTo>
                  <a:cubicBezTo>
                    <a:pt x="25" y="42"/>
                    <a:pt x="25" y="41"/>
                    <a:pt x="26" y="41"/>
                  </a:cubicBezTo>
                  <a:cubicBezTo>
                    <a:pt x="27" y="40"/>
                    <a:pt x="27" y="40"/>
                    <a:pt x="27" y="40"/>
                  </a:cubicBezTo>
                  <a:cubicBezTo>
                    <a:pt x="27" y="39"/>
                    <a:pt x="27" y="39"/>
                    <a:pt x="27" y="39"/>
                  </a:cubicBezTo>
                  <a:cubicBezTo>
                    <a:pt x="26" y="39"/>
                    <a:pt x="26" y="39"/>
                    <a:pt x="26" y="39"/>
                  </a:cubicBezTo>
                  <a:cubicBezTo>
                    <a:pt x="25" y="40"/>
                    <a:pt x="25" y="40"/>
                    <a:pt x="25" y="40"/>
                  </a:cubicBezTo>
                  <a:cubicBezTo>
                    <a:pt x="25" y="40"/>
                    <a:pt x="25" y="40"/>
                    <a:pt x="25" y="40"/>
                  </a:cubicBezTo>
                  <a:cubicBezTo>
                    <a:pt x="24" y="41"/>
                    <a:pt x="24" y="42"/>
                    <a:pt x="24" y="43"/>
                  </a:cubicBezTo>
                  <a:cubicBezTo>
                    <a:pt x="25" y="43"/>
                    <a:pt x="25" y="43"/>
                    <a:pt x="25" y="43"/>
                  </a:cubicBezTo>
                  <a:cubicBezTo>
                    <a:pt x="25" y="44"/>
                    <a:pt x="25" y="44"/>
                    <a:pt x="25" y="44"/>
                  </a:cubicBezTo>
                  <a:cubicBezTo>
                    <a:pt x="25" y="44"/>
                    <a:pt x="25" y="44"/>
                    <a:pt x="25" y="44"/>
                  </a:cubicBezTo>
                  <a:cubicBezTo>
                    <a:pt x="24" y="42"/>
                    <a:pt x="24" y="42"/>
                    <a:pt x="24" y="42"/>
                  </a:cubicBezTo>
                  <a:cubicBezTo>
                    <a:pt x="24" y="42"/>
                    <a:pt x="24" y="42"/>
                    <a:pt x="24" y="42"/>
                  </a:cubicBezTo>
                  <a:cubicBezTo>
                    <a:pt x="24" y="43"/>
                    <a:pt x="24" y="43"/>
                    <a:pt x="24" y="43"/>
                  </a:cubicBezTo>
                  <a:cubicBezTo>
                    <a:pt x="25" y="45"/>
                    <a:pt x="25" y="45"/>
                    <a:pt x="25" y="45"/>
                  </a:cubicBezTo>
                  <a:cubicBezTo>
                    <a:pt x="25" y="45"/>
                    <a:pt x="25" y="45"/>
                    <a:pt x="25" y="45"/>
                  </a:cubicBezTo>
                  <a:cubicBezTo>
                    <a:pt x="24" y="44"/>
                    <a:pt x="24" y="44"/>
                    <a:pt x="24" y="43"/>
                  </a:cubicBezTo>
                  <a:cubicBezTo>
                    <a:pt x="24" y="43"/>
                    <a:pt x="24" y="43"/>
                    <a:pt x="24" y="43"/>
                  </a:cubicBezTo>
                  <a:cubicBezTo>
                    <a:pt x="23" y="43"/>
                    <a:pt x="23" y="43"/>
                    <a:pt x="23" y="43"/>
                  </a:cubicBezTo>
                  <a:cubicBezTo>
                    <a:pt x="24" y="44"/>
                    <a:pt x="24" y="45"/>
                    <a:pt x="25" y="46"/>
                  </a:cubicBezTo>
                  <a:cubicBezTo>
                    <a:pt x="25" y="46"/>
                    <a:pt x="25" y="46"/>
                    <a:pt x="25" y="46"/>
                  </a:cubicBezTo>
                  <a:cubicBezTo>
                    <a:pt x="24" y="46"/>
                    <a:pt x="24" y="45"/>
                    <a:pt x="24" y="44"/>
                  </a:cubicBezTo>
                  <a:cubicBezTo>
                    <a:pt x="23" y="44"/>
                    <a:pt x="23" y="44"/>
                    <a:pt x="23" y="44"/>
                  </a:cubicBezTo>
                  <a:cubicBezTo>
                    <a:pt x="23" y="44"/>
                    <a:pt x="23" y="43"/>
                    <a:pt x="23" y="42"/>
                  </a:cubicBezTo>
                  <a:cubicBezTo>
                    <a:pt x="23" y="42"/>
                    <a:pt x="23" y="42"/>
                    <a:pt x="23" y="42"/>
                  </a:cubicBezTo>
                  <a:cubicBezTo>
                    <a:pt x="23" y="42"/>
                    <a:pt x="23" y="42"/>
                    <a:pt x="23" y="42"/>
                  </a:cubicBezTo>
                  <a:cubicBezTo>
                    <a:pt x="23" y="41"/>
                    <a:pt x="23" y="39"/>
                    <a:pt x="24" y="38"/>
                  </a:cubicBezTo>
                  <a:cubicBezTo>
                    <a:pt x="24" y="38"/>
                    <a:pt x="24" y="38"/>
                    <a:pt x="24" y="38"/>
                  </a:cubicBezTo>
                  <a:cubicBezTo>
                    <a:pt x="24" y="38"/>
                    <a:pt x="24" y="38"/>
                    <a:pt x="24" y="38"/>
                  </a:cubicBezTo>
                  <a:cubicBezTo>
                    <a:pt x="24" y="38"/>
                    <a:pt x="24" y="38"/>
                    <a:pt x="24" y="38"/>
                  </a:cubicBezTo>
                  <a:cubicBezTo>
                    <a:pt x="24" y="37"/>
                    <a:pt x="25" y="37"/>
                    <a:pt x="25" y="37"/>
                  </a:cubicBezTo>
                  <a:cubicBezTo>
                    <a:pt x="25" y="37"/>
                    <a:pt x="25" y="37"/>
                    <a:pt x="25" y="37"/>
                  </a:cubicBezTo>
                  <a:cubicBezTo>
                    <a:pt x="26" y="36"/>
                    <a:pt x="26" y="36"/>
                    <a:pt x="26" y="36"/>
                  </a:cubicBezTo>
                  <a:cubicBezTo>
                    <a:pt x="25" y="36"/>
                    <a:pt x="25" y="36"/>
                    <a:pt x="25" y="36"/>
                  </a:cubicBezTo>
                  <a:cubicBezTo>
                    <a:pt x="25" y="36"/>
                    <a:pt x="25" y="36"/>
                    <a:pt x="25" y="36"/>
                  </a:cubicBezTo>
                  <a:cubicBezTo>
                    <a:pt x="25" y="36"/>
                    <a:pt x="24" y="36"/>
                    <a:pt x="24" y="36"/>
                  </a:cubicBezTo>
                  <a:cubicBezTo>
                    <a:pt x="24" y="35"/>
                    <a:pt x="23" y="34"/>
                    <a:pt x="23" y="34"/>
                  </a:cubicBezTo>
                  <a:cubicBezTo>
                    <a:pt x="24" y="33"/>
                    <a:pt x="24" y="33"/>
                    <a:pt x="24" y="33"/>
                  </a:cubicBezTo>
                  <a:cubicBezTo>
                    <a:pt x="24" y="33"/>
                    <a:pt x="24" y="33"/>
                    <a:pt x="24" y="33"/>
                  </a:cubicBezTo>
                  <a:cubicBezTo>
                    <a:pt x="24" y="33"/>
                    <a:pt x="24" y="33"/>
                    <a:pt x="24" y="33"/>
                  </a:cubicBezTo>
                  <a:cubicBezTo>
                    <a:pt x="24" y="33"/>
                    <a:pt x="24" y="33"/>
                    <a:pt x="24" y="33"/>
                  </a:cubicBezTo>
                  <a:cubicBezTo>
                    <a:pt x="24" y="33"/>
                    <a:pt x="24" y="33"/>
                    <a:pt x="24" y="33"/>
                  </a:cubicBezTo>
                  <a:cubicBezTo>
                    <a:pt x="24" y="33"/>
                    <a:pt x="24" y="33"/>
                    <a:pt x="24" y="33"/>
                  </a:cubicBezTo>
                  <a:cubicBezTo>
                    <a:pt x="24" y="32"/>
                    <a:pt x="24" y="32"/>
                    <a:pt x="24" y="32"/>
                  </a:cubicBezTo>
                  <a:cubicBezTo>
                    <a:pt x="24" y="33"/>
                    <a:pt x="24" y="33"/>
                    <a:pt x="24" y="33"/>
                  </a:cubicBezTo>
                  <a:cubicBezTo>
                    <a:pt x="24" y="33"/>
                    <a:pt x="24" y="33"/>
                    <a:pt x="24" y="33"/>
                  </a:cubicBezTo>
                  <a:cubicBezTo>
                    <a:pt x="24" y="32"/>
                    <a:pt x="24" y="32"/>
                    <a:pt x="24" y="32"/>
                  </a:cubicBezTo>
                  <a:cubicBezTo>
                    <a:pt x="24" y="32"/>
                    <a:pt x="24" y="32"/>
                    <a:pt x="24" y="32"/>
                  </a:cubicBezTo>
                  <a:cubicBezTo>
                    <a:pt x="24" y="32"/>
                    <a:pt x="24" y="32"/>
                    <a:pt x="24" y="32"/>
                  </a:cubicBezTo>
                  <a:cubicBezTo>
                    <a:pt x="25" y="32"/>
                    <a:pt x="25" y="32"/>
                    <a:pt x="25" y="32"/>
                  </a:cubicBezTo>
                  <a:cubicBezTo>
                    <a:pt x="25" y="32"/>
                    <a:pt x="25" y="32"/>
                    <a:pt x="25" y="32"/>
                  </a:cubicBezTo>
                  <a:cubicBezTo>
                    <a:pt x="25" y="31"/>
                    <a:pt x="25" y="31"/>
                    <a:pt x="25" y="31"/>
                  </a:cubicBezTo>
                  <a:cubicBezTo>
                    <a:pt x="25" y="31"/>
                    <a:pt x="25" y="31"/>
                    <a:pt x="25" y="31"/>
                  </a:cubicBezTo>
                  <a:cubicBezTo>
                    <a:pt x="26" y="31"/>
                    <a:pt x="26" y="31"/>
                    <a:pt x="26" y="31"/>
                  </a:cubicBezTo>
                  <a:cubicBezTo>
                    <a:pt x="26" y="30"/>
                    <a:pt x="26" y="30"/>
                    <a:pt x="26" y="30"/>
                  </a:cubicBezTo>
                  <a:cubicBezTo>
                    <a:pt x="26" y="30"/>
                    <a:pt x="26" y="30"/>
                    <a:pt x="26" y="30"/>
                  </a:cubicBezTo>
                  <a:cubicBezTo>
                    <a:pt x="27" y="30"/>
                    <a:pt x="27" y="29"/>
                    <a:pt x="27" y="29"/>
                  </a:cubicBezTo>
                  <a:cubicBezTo>
                    <a:pt x="28" y="29"/>
                    <a:pt x="28" y="29"/>
                    <a:pt x="29" y="29"/>
                  </a:cubicBezTo>
                  <a:cubicBezTo>
                    <a:pt x="29"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1" y="29"/>
                    <a:pt x="31" y="29"/>
                    <a:pt x="31" y="29"/>
                  </a:cubicBezTo>
                  <a:cubicBezTo>
                    <a:pt x="31" y="29"/>
                    <a:pt x="31" y="29"/>
                    <a:pt x="31" y="29"/>
                  </a:cubicBezTo>
                  <a:cubicBezTo>
                    <a:pt x="31" y="28"/>
                    <a:pt x="31" y="28"/>
                    <a:pt x="31" y="28"/>
                  </a:cubicBezTo>
                  <a:cubicBezTo>
                    <a:pt x="31" y="28"/>
                    <a:pt x="31" y="28"/>
                    <a:pt x="31" y="28"/>
                  </a:cubicBezTo>
                  <a:cubicBezTo>
                    <a:pt x="31" y="28"/>
                    <a:pt x="31" y="28"/>
                    <a:pt x="31" y="28"/>
                  </a:cubicBezTo>
                  <a:cubicBezTo>
                    <a:pt x="31" y="27"/>
                    <a:pt x="31" y="27"/>
                    <a:pt x="31" y="27"/>
                  </a:cubicBezTo>
                  <a:cubicBezTo>
                    <a:pt x="31" y="27"/>
                    <a:pt x="32" y="27"/>
                    <a:pt x="31" y="26"/>
                  </a:cubicBezTo>
                  <a:cubicBezTo>
                    <a:pt x="32" y="26"/>
                    <a:pt x="32" y="26"/>
                    <a:pt x="33" y="26"/>
                  </a:cubicBezTo>
                  <a:cubicBezTo>
                    <a:pt x="33" y="26"/>
                    <a:pt x="33" y="26"/>
                    <a:pt x="33" y="26"/>
                  </a:cubicBezTo>
                  <a:cubicBezTo>
                    <a:pt x="33" y="26"/>
                    <a:pt x="33" y="26"/>
                    <a:pt x="33" y="26"/>
                  </a:cubicBezTo>
                  <a:cubicBezTo>
                    <a:pt x="33" y="26"/>
                    <a:pt x="33" y="26"/>
                    <a:pt x="33" y="26"/>
                  </a:cubicBezTo>
                  <a:cubicBezTo>
                    <a:pt x="33" y="26"/>
                    <a:pt x="34" y="26"/>
                    <a:pt x="34" y="25"/>
                  </a:cubicBezTo>
                  <a:cubicBezTo>
                    <a:pt x="35" y="25"/>
                    <a:pt x="35" y="23"/>
                    <a:pt x="35" y="22"/>
                  </a:cubicBezTo>
                  <a:cubicBezTo>
                    <a:pt x="34" y="22"/>
                    <a:pt x="34" y="22"/>
                    <a:pt x="34" y="22"/>
                  </a:cubicBezTo>
                  <a:cubicBezTo>
                    <a:pt x="34" y="22"/>
                    <a:pt x="34" y="22"/>
                    <a:pt x="34" y="22"/>
                  </a:cubicBezTo>
                  <a:cubicBezTo>
                    <a:pt x="34" y="23"/>
                    <a:pt x="34" y="24"/>
                    <a:pt x="34" y="25"/>
                  </a:cubicBezTo>
                  <a:cubicBezTo>
                    <a:pt x="34" y="24"/>
                    <a:pt x="34" y="24"/>
                    <a:pt x="34" y="24"/>
                  </a:cubicBezTo>
                  <a:cubicBezTo>
                    <a:pt x="34" y="24"/>
                    <a:pt x="34" y="24"/>
                    <a:pt x="34" y="24"/>
                  </a:cubicBezTo>
                  <a:cubicBezTo>
                    <a:pt x="34" y="24"/>
                    <a:pt x="34" y="24"/>
                    <a:pt x="34" y="24"/>
                  </a:cubicBezTo>
                  <a:cubicBezTo>
                    <a:pt x="34" y="23"/>
                    <a:pt x="34" y="22"/>
                    <a:pt x="34" y="22"/>
                  </a:cubicBezTo>
                  <a:cubicBezTo>
                    <a:pt x="33" y="22"/>
                    <a:pt x="33" y="22"/>
                    <a:pt x="33" y="22"/>
                  </a:cubicBezTo>
                  <a:cubicBezTo>
                    <a:pt x="33" y="22"/>
                    <a:pt x="33" y="22"/>
                    <a:pt x="33" y="22"/>
                  </a:cubicBezTo>
                  <a:cubicBezTo>
                    <a:pt x="34" y="23"/>
                    <a:pt x="34" y="23"/>
                    <a:pt x="34" y="24"/>
                  </a:cubicBezTo>
                  <a:cubicBezTo>
                    <a:pt x="33" y="24"/>
                    <a:pt x="33" y="24"/>
                    <a:pt x="32" y="25"/>
                  </a:cubicBezTo>
                  <a:cubicBezTo>
                    <a:pt x="32" y="25"/>
                    <a:pt x="31" y="25"/>
                    <a:pt x="31" y="25"/>
                  </a:cubicBezTo>
                  <a:cubicBezTo>
                    <a:pt x="31" y="25"/>
                    <a:pt x="30" y="25"/>
                    <a:pt x="30" y="25"/>
                  </a:cubicBezTo>
                  <a:cubicBezTo>
                    <a:pt x="29" y="25"/>
                    <a:pt x="29" y="25"/>
                    <a:pt x="29" y="25"/>
                  </a:cubicBezTo>
                  <a:cubicBezTo>
                    <a:pt x="29" y="25"/>
                    <a:pt x="29" y="25"/>
                    <a:pt x="29" y="25"/>
                  </a:cubicBezTo>
                  <a:cubicBezTo>
                    <a:pt x="29" y="26"/>
                    <a:pt x="29" y="26"/>
                    <a:pt x="29" y="26"/>
                  </a:cubicBezTo>
                  <a:cubicBezTo>
                    <a:pt x="29" y="26"/>
                    <a:pt x="29" y="26"/>
                    <a:pt x="29" y="26"/>
                  </a:cubicBezTo>
                  <a:cubicBezTo>
                    <a:pt x="29" y="26"/>
                    <a:pt x="29" y="26"/>
                    <a:pt x="29" y="26"/>
                  </a:cubicBezTo>
                  <a:cubicBezTo>
                    <a:pt x="29" y="26"/>
                    <a:pt x="29" y="26"/>
                    <a:pt x="29" y="26"/>
                  </a:cubicBezTo>
                  <a:cubicBezTo>
                    <a:pt x="29" y="26"/>
                    <a:pt x="29" y="26"/>
                    <a:pt x="29" y="26"/>
                  </a:cubicBezTo>
                  <a:cubicBezTo>
                    <a:pt x="28" y="26"/>
                    <a:pt x="28" y="26"/>
                    <a:pt x="28" y="26"/>
                  </a:cubicBezTo>
                  <a:cubicBezTo>
                    <a:pt x="28" y="26"/>
                    <a:pt x="28" y="26"/>
                    <a:pt x="28" y="26"/>
                  </a:cubicBezTo>
                  <a:cubicBezTo>
                    <a:pt x="28" y="26"/>
                    <a:pt x="28" y="26"/>
                    <a:pt x="28" y="26"/>
                  </a:cubicBezTo>
                  <a:cubicBezTo>
                    <a:pt x="28" y="26"/>
                    <a:pt x="28" y="26"/>
                    <a:pt x="28" y="26"/>
                  </a:cubicBezTo>
                  <a:cubicBezTo>
                    <a:pt x="27" y="26"/>
                    <a:pt x="27" y="26"/>
                    <a:pt x="27" y="26"/>
                  </a:cubicBezTo>
                  <a:cubicBezTo>
                    <a:pt x="26" y="26"/>
                    <a:pt x="26" y="26"/>
                    <a:pt x="26" y="26"/>
                  </a:cubicBezTo>
                  <a:cubicBezTo>
                    <a:pt x="26" y="26"/>
                    <a:pt x="26" y="26"/>
                    <a:pt x="26" y="26"/>
                  </a:cubicBezTo>
                  <a:cubicBezTo>
                    <a:pt x="26" y="27"/>
                    <a:pt x="26" y="27"/>
                    <a:pt x="26" y="28"/>
                  </a:cubicBezTo>
                  <a:cubicBezTo>
                    <a:pt x="26" y="28"/>
                    <a:pt x="26" y="29"/>
                    <a:pt x="26" y="29"/>
                  </a:cubicBezTo>
                  <a:cubicBezTo>
                    <a:pt x="25" y="29"/>
                    <a:pt x="25" y="29"/>
                    <a:pt x="25" y="29"/>
                  </a:cubicBezTo>
                  <a:cubicBezTo>
                    <a:pt x="25" y="29"/>
                    <a:pt x="25" y="29"/>
                    <a:pt x="25" y="29"/>
                  </a:cubicBezTo>
                  <a:cubicBezTo>
                    <a:pt x="25" y="29"/>
                    <a:pt x="25" y="29"/>
                    <a:pt x="25" y="29"/>
                  </a:cubicBezTo>
                  <a:cubicBezTo>
                    <a:pt x="25" y="29"/>
                    <a:pt x="25" y="29"/>
                    <a:pt x="25" y="29"/>
                  </a:cubicBezTo>
                  <a:cubicBezTo>
                    <a:pt x="25" y="29"/>
                    <a:pt x="25" y="29"/>
                    <a:pt x="25" y="29"/>
                  </a:cubicBezTo>
                  <a:cubicBezTo>
                    <a:pt x="25" y="29"/>
                    <a:pt x="25" y="29"/>
                    <a:pt x="25" y="29"/>
                  </a:cubicBezTo>
                  <a:cubicBezTo>
                    <a:pt x="25" y="29"/>
                    <a:pt x="25" y="29"/>
                    <a:pt x="25" y="29"/>
                  </a:cubicBezTo>
                  <a:cubicBezTo>
                    <a:pt x="25" y="30"/>
                    <a:pt x="25" y="30"/>
                    <a:pt x="25" y="30"/>
                  </a:cubicBezTo>
                  <a:cubicBezTo>
                    <a:pt x="25" y="29"/>
                    <a:pt x="25" y="29"/>
                    <a:pt x="25" y="29"/>
                  </a:cubicBezTo>
                  <a:cubicBezTo>
                    <a:pt x="25" y="30"/>
                    <a:pt x="25" y="30"/>
                    <a:pt x="25" y="30"/>
                  </a:cubicBezTo>
                  <a:cubicBezTo>
                    <a:pt x="25" y="30"/>
                    <a:pt x="25" y="30"/>
                    <a:pt x="24" y="30"/>
                  </a:cubicBezTo>
                  <a:cubicBezTo>
                    <a:pt x="24" y="30"/>
                    <a:pt x="24" y="30"/>
                    <a:pt x="24" y="30"/>
                  </a:cubicBezTo>
                  <a:cubicBezTo>
                    <a:pt x="24" y="30"/>
                    <a:pt x="23" y="29"/>
                    <a:pt x="23" y="29"/>
                  </a:cubicBezTo>
                  <a:cubicBezTo>
                    <a:pt x="23" y="28"/>
                    <a:pt x="23" y="28"/>
                    <a:pt x="23" y="28"/>
                  </a:cubicBezTo>
                  <a:cubicBezTo>
                    <a:pt x="23" y="28"/>
                    <a:pt x="23" y="28"/>
                    <a:pt x="23" y="28"/>
                  </a:cubicBezTo>
                  <a:cubicBezTo>
                    <a:pt x="23" y="28"/>
                    <a:pt x="24" y="27"/>
                    <a:pt x="24" y="27"/>
                  </a:cubicBezTo>
                  <a:cubicBezTo>
                    <a:pt x="24" y="27"/>
                    <a:pt x="24" y="27"/>
                    <a:pt x="24" y="27"/>
                  </a:cubicBezTo>
                  <a:cubicBezTo>
                    <a:pt x="25" y="27"/>
                    <a:pt x="25" y="27"/>
                    <a:pt x="25" y="27"/>
                  </a:cubicBezTo>
                  <a:cubicBezTo>
                    <a:pt x="25" y="27"/>
                    <a:pt x="25" y="27"/>
                    <a:pt x="25" y="27"/>
                  </a:cubicBezTo>
                  <a:cubicBezTo>
                    <a:pt x="24" y="27"/>
                    <a:pt x="24" y="26"/>
                    <a:pt x="23" y="25"/>
                  </a:cubicBezTo>
                  <a:cubicBezTo>
                    <a:pt x="23" y="25"/>
                    <a:pt x="23" y="25"/>
                    <a:pt x="23" y="25"/>
                  </a:cubicBezTo>
                  <a:cubicBezTo>
                    <a:pt x="23" y="25"/>
                    <a:pt x="23" y="25"/>
                    <a:pt x="23" y="25"/>
                  </a:cubicBezTo>
                  <a:cubicBezTo>
                    <a:pt x="23" y="25"/>
                    <a:pt x="23" y="25"/>
                    <a:pt x="23" y="25"/>
                  </a:cubicBezTo>
                  <a:cubicBezTo>
                    <a:pt x="24" y="24"/>
                    <a:pt x="24" y="24"/>
                    <a:pt x="24" y="23"/>
                  </a:cubicBezTo>
                  <a:cubicBezTo>
                    <a:pt x="25" y="23"/>
                    <a:pt x="25" y="23"/>
                    <a:pt x="25" y="23"/>
                  </a:cubicBezTo>
                  <a:cubicBezTo>
                    <a:pt x="25" y="23"/>
                    <a:pt x="26" y="23"/>
                    <a:pt x="26" y="23"/>
                  </a:cubicBezTo>
                  <a:cubicBezTo>
                    <a:pt x="26" y="23"/>
                    <a:pt x="26" y="23"/>
                    <a:pt x="26" y="23"/>
                  </a:cubicBezTo>
                  <a:cubicBezTo>
                    <a:pt x="27" y="23"/>
                    <a:pt x="27" y="23"/>
                    <a:pt x="27" y="23"/>
                  </a:cubicBezTo>
                  <a:cubicBezTo>
                    <a:pt x="26" y="22"/>
                    <a:pt x="26" y="22"/>
                    <a:pt x="26" y="22"/>
                  </a:cubicBezTo>
                  <a:cubicBezTo>
                    <a:pt x="26" y="22"/>
                    <a:pt x="26" y="22"/>
                    <a:pt x="25" y="22"/>
                  </a:cubicBezTo>
                  <a:cubicBezTo>
                    <a:pt x="25" y="22"/>
                    <a:pt x="25" y="22"/>
                    <a:pt x="25" y="22"/>
                  </a:cubicBezTo>
                  <a:cubicBezTo>
                    <a:pt x="24" y="21"/>
                    <a:pt x="24" y="21"/>
                    <a:pt x="24" y="21"/>
                  </a:cubicBezTo>
                  <a:cubicBezTo>
                    <a:pt x="23" y="21"/>
                    <a:pt x="23" y="20"/>
                    <a:pt x="23" y="19"/>
                  </a:cubicBezTo>
                  <a:cubicBezTo>
                    <a:pt x="23" y="18"/>
                    <a:pt x="23" y="18"/>
                    <a:pt x="23" y="18"/>
                  </a:cubicBezTo>
                  <a:cubicBezTo>
                    <a:pt x="23" y="18"/>
                    <a:pt x="23" y="18"/>
                    <a:pt x="23" y="18"/>
                  </a:cubicBezTo>
                  <a:cubicBezTo>
                    <a:pt x="23" y="17"/>
                    <a:pt x="23" y="16"/>
                    <a:pt x="23" y="16"/>
                  </a:cubicBezTo>
                  <a:cubicBezTo>
                    <a:pt x="23" y="15"/>
                    <a:pt x="23" y="15"/>
                    <a:pt x="23" y="15"/>
                  </a:cubicBezTo>
                  <a:cubicBezTo>
                    <a:pt x="23" y="15"/>
                    <a:pt x="23" y="14"/>
                    <a:pt x="24" y="14"/>
                  </a:cubicBezTo>
                  <a:cubicBezTo>
                    <a:pt x="25" y="13"/>
                    <a:pt x="25" y="13"/>
                    <a:pt x="25" y="13"/>
                  </a:cubicBezTo>
                  <a:cubicBezTo>
                    <a:pt x="25" y="13"/>
                    <a:pt x="25" y="13"/>
                    <a:pt x="25" y="13"/>
                  </a:cubicBezTo>
                  <a:cubicBezTo>
                    <a:pt x="25" y="13"/>
                    <a:pt x="25" y="13"/>
                    <a:pt x="25" y="13"/>
                  </a:cubicBezTo>
                  <a:cubicBezTo>
                    <a:pt x="25" y="13"/>
                    <a:pt x="25" y="13"/>
                    <a:pt x="25" y="13"/>
                  </a:cubicBezTo>
                  <a:cubicBezTo>
                    <a:pt x="25" y="13"/>
                    <a:pt x="25" y="13"/>
                    <a:pt x="25" y="13"/>
                  </a:cubicBezTo>
                  <a:cubicBezTo>
                    <a:pt x="26" y="13"/>
                    <a:pt x="26" y="13"/>
                    <a:pt x="26" y="13"/>
                  </a:cubicBezTo>
                  <a:cubicBezTo>
                    <a:pt x="26" y="13"/>
                    <a:pt x="26" y="13"/>
                    <a:pt x="26" y="13"/>
                  </a:cubicBezTo>
                  <a:cubicBezTo>
                    <a:pt x="26" y="12"/>
                    <a:pt x="26" y="12"/>
                    <a:pt x="26" y="12"/>
                  </a:cubicBezTo>
                  <a:cubicBezTo>
                    <a:pt x="26" y="12"/>
                    <a:pt x="26" y="12"/>
                    <a:pt x="26" y="12"/>
                  </a:cubicBezTo>
                  <a:cubicBezTo>
                    <a:pt x="25" y="11"/>
                    <a:pt x="24" y="10"/>
                    <a:pt x="23" y="9"/>
                  </a:cubicBezTo>
                  <a:cubicBezTo>
                    <a:pt x="23" y="9"/>
                    <a:pt x="23" y="9"/>
                    <a:pt x="23" y="9"/>
                  </a:cubicBezTo>
                  <a:cubicBezTo>
                    <a:pt x="23" y="9"/>
                    <a:pt x="23" y="9"/>
                    <a:pt x="23" y="9"/>
                  </a:cubicBezTo>
                  <a:cubicBezTo>
                    <a:pt x="23" y="8"/>
                    <a:pt x="24" y="7"/>
                    <a:pt x="24" y="7"/>
                  </a:cubicBezTo>
                  <a:cubicBezTo>
                    <a:pt x="25" y="7"/>
                    <a:pt x="25" y="7"/>
                    <a:pt x="25" y="7"/>
                  </a:cubicBezTo>
                  <a:cubicBezTo>
                    <a:pt x="26" y="7"/>
                    <a:pt x="26" y="7"/>
                    <a:pt x="26" y="7"/>
                  </a:cubicBezTo>
                  <a:cubicBezTo>
                    <a:pt x="26" y="7"/>
                    <a:pt x="26" y="7"/>
                    <a:pt x="26" y="7"/>
                  </a:cubicBezTo>
                  <a:cubicBezTo>
                    <a:pt x="26" y="7"/>
                    <a:pt x="26" y="7"/>
                    <a:pt x="26" y="7"/>
                  </a:cubicBezTo>
                  <a:cubicBezTo>
                    <a:pt x="26" y="7"/>
                    <a:pt x="26" y="7"/>
                    <a:pt x="26" y="7"/>
                  </a:cubicBezTo>
                  <a:cubicBezTo>
                    <a:pt x="27" y="7"/>
                    <a:pt x="27" y="7"/>
                    <a:pt x="27" y="7"/>
                  </a:cubicBezTo>
                  <a:cubicBezTo>
                    <a:pt x="27" y="7"/>
                    <a:pt x="27" y="7"/>
                    <a:pt x="27" y="7"/>
                  </a:cubicBezTo>
                  <a:cubicBezTo>
                    <a:pt x="27" y="7"/>
                    <a:pt x="27" y="7"/>
                    <a:pt x="27" y="7"/>
                  </a:cubicBezTo>
                  <a:cubicBezTo>
                    <a:pt x="27" y="7"/>
                    <a:pt x="27" y="7"/>
                    <a:pt x="27" y="7"/>
                  </a:cubicBezTo>
                  <a:cubicBezTo>
                    <a:pt x="27" y="6"/>
                    <a:pt x="27" y="6"/>
                    <a:pt x="27" y="6"/>
                  </a:cubicBezTo>
                  <a:cubicBezTo>
                    <a:pt x="27" y="6"/>
                    <a:pt x="27" y="6"/>
                    <a:pt x="27" y="6"/>
                  </a:cubicBezTo>
                  <a:cubicBezTo>
                    <a:pt x="27" y="6"/>
                    <a:pt x="27" y="6"/>
                    <a:pt x="27" y="6"/>
                  </a:cubicBezTo>
                  <a:cubicBezTo>
                    <a:pt x="27" y="6"/>
                    <a:pt x="27" y="6"/>
                    <a:pt x="27" y="6"/>
                  </a:cubicBezTo>
                  <a:cubicBezTo>
                    <a:pt x="28" y="6"/>
                    <a:pt x="28" y="6"/>
                    <a:pt x="28" y="6"/>
                  </a:cubicBezTo>
                  <a:cubicBezTo>
                    <a:pt x="28" y="6"/>
                    <a:pt x="28" y="6"/>
                    <a:pt x="28" y="6"/>
                  </a:cubicBezTo>
                  <a:cubicBezTo>
                    <a:pt x="28" y="6"/>
                    <a:pt x="28" y="6"/>
                    <a:pt x="28" y="6"/>
                  </a:cubicBezTo>
                  <a:cubicBezTo>
                    <a:pt x="28" y="6"/>
                    <a:pt x="28" y="6"/>
                    <a:pt x="28" y="6"/>
                  </a:cubicBezTo>
                  <a:cubicBezTo>
                    <a:pt x="28" y="6"/>
                    <a:pt x="28" y="6"/>
                    <a:pt x="28" y="6"/>
                  </a:cubicBezTo>
                  <a:cubicBezTo>
                    <a:pt x="28" y="6"/>
                    <a:pt x="28" y="6"/>
                    <a:pt x="28" y="6"/>
                  </a:cubicBezTo>
                  <a:cubicBezTo>
                    <a:pt x="29" y="6"/>
                    <a:pt x="29" y="6"/>
                    <a:pt x="29" y="6"/>
                  </a:cubicBezTo>
                  <a:cubicBezTo>
                    <a:pt x="29" y="6"/>
                    <a:pt x="29" y="6"/>
                    <a:pt x="29" y="6"/>
                  </a:cubicBezTo>
                  <a:cubicBezTo>
                    <a:pt x="29" y="6"/>
                    <a:pt x="29" y="6"/>
                    <a:pt x="29" y="6"/>
                  </a:cubicBezTo>
                  <a:moveTo>
                    <a:pt x="21" y="7"/>
                  </a:moveTo>
                  <a:cubicBezTo>
                    <a:pt x="21" y="6"/>
                    <a:pt x="21" y="5"/>
                    <a:pt x="21" y="4"/>
                  </a:cubicBezTo>
                  <a:cubicBezTo>
                    <a:pt x="21" y="4"/>
                    <a:pt x="21" y="4"/>
                    <a:pt x="21" y="4"/>
                  </a:cubicBezTo>
                  <a:cubicBezTo>
                    <a:pt x="22" y="3"/>
                    <a:pt x="22" y="3"/>
                    <a:pt x="22" y="3"/>
                  </a:cubicBezTo>
                  <a:cubicBezTo>
                    <a:pt x="22" y="4"/>
                    <a:pt x="22" y="5"/>
                    <a:pt x="21" y="7"/>
                  </a:cubicBezTo>
                  <a:cubicBezTo>
                    <a:pt x="21" y="7"/>
                    <a:pt x="21" y="7"/>
                    <a:pt x="21" y="7"/>
                  </a:cubicBezTo>
                  <a:moveTo>
                    <a:pt x="23" y="7"/>
                  </a:moveTo>
                  <a:cubicBezTo>
                    <a:pt x="23" y="7"/>
                    <a:pt x="23" y="7"/>
                    <a:pt x="23" y="7"/>
                  </a:cubicBezTo>
                  <a:cubicBezTo>
                    <a:pt x="23" y="5"/>
                    <a:pt x="23" y="4"/>
                    <a:pt x="23" y="3"/>
                  </a:cubicBezTo>
                  <a:cubicBezTo>
                    <a:pt x="23" y="4"/>
                    <a:pt x="23" y="4"/>
                    <a:pt x="23" y="4"/>
                  </a:cubicBezTo>
                  <a:cubicBezTo>
                    <a:pt x="23" y="4"/>
                    <a:pt x="23" y="4"/>
                    <a:pt x="23" y="4"/>
                  </a:cubicBezTo>
                  <a:cubicBezTo>
                    <a:pt x="23" y="5"/>
                    <a:pt x="23" y="6"/>
                    <a:pt x="23" y="7"/>
                  </a:cubicBezTo>
                  <a:moveTo>
                    <a:pt x="17" y="4"/>
                  </a:moveTo>
                  <a:cubicBezTo>
                    <a:pt x="17" y="4"/>
                    <a:pt x="17" y="4"/>
                    <a:pt x="17" y="4"/>
                  </a:cubicBezTo>
                  <a:cubicBezTo>
                    <a:pt x="17" y="3"/>
                    <a:pt x="17" y="3"/>
                    <a:pt x="18" y="2"/>
                  </a:cubicBezTo>
                  <a:cubicBezTo>
                    <a:pt x="18" y="2"/>
                    <a:pt x="19" y="1"/>
                    <a:pt x="19" y="1"/>
                  </a:cubicBezTo>
                  <a:cubicBezTo>
                    <a:pt x="20" y="1"/>
                    <a:pt x="20" y="1"/>
                    <a:pt x="20" y="1"/>
                  </a:cubicBezTo>
                  <a:cubicBezTo>
                    <a:pt x="20" y="1"/>
                    <a:pt x="20" y="1"/>
                    <a:pt x="20" y="1"/>
                  </a:cubicBezTo>
                  <a:cubicBezTo>
                    <a:pt x="21" y="1"/>
                    <a:pt x="21" y="1"/>
                    <a:pt x="21" y="1"/>
                  </a:cubicBezTo>
                  <a:cubicBezTo>
                    <a:pt x="21" y="1"/>
                    <a:pt x="21" y="1"/>
                    <a:pt x="22" y="2"/>
                  </a:cubicBezTo>
                  <a:cubicBezTo>
                    <a:pt x="22" y="2"/>
                    <a:pt x="22" y="2"/>
                    <a:pt x="22" y="2"/>
                  </a:cubicBezTo>
                  <a:cubicBezTo>
                    <a:pt x="21" y="2"/>
                    <a:pt x="21" y="2"/>
                    <a:pt x="21" y="2"/>
                  </a:cubicBezTo>
                  <a:cubicBezTo>
                    <a:pt x="21" y="3"/>
                    <a:pt x="21" y="4"/>
                    <a:pt x="20" y="5"/>
                  </a:cubicBezTo>
                  <a:cubicBezTo>
                    <a:pt x="20" y="5"/>
                    <a:pt x="20" y="5"/>
                    <a:pt x="20" y="5"/>
                  </a:cubicBezTo>
                  <a:cubicBezTo>
                    <a:pt x="20" y="5"/>
                    <a:pt x="20" y="5"/>
                    <a:pt x="20" y="5"/>
                  </a:cubicBezTo>
                  <a:cubicBezTo>
                    <a:pt x="20" y="5"/>
                    <a:pt x="20" y="5"/>
                    <a:pt x="20" y="5"/>
                  </a:cubicBezTo>
                  <a:cubicBezTo>
                    <a:pt x="20" y="5"/>
                    <a:pt x="19" y="6"/>
                    <a:pt x="19" y="6"/>
                  </a:cubicBezTo>
                  <a:cubicBezTo>
                    <a:pt x="18" y="6"/>
                    <a:pt x="18" y="6"/>
                    <a:pt x="18" y="6"/>
                  </a:cubicBezTo>
                  <a:cubicBezTo>
                    <a:pt x="18" y="5"/>
                    <a:pt x="18" y="5"/>
                    <a:pt x="17" y="4"/>
                  </a:cubicBezTo>
                  <a:cubicBezTo>
                    <a:pt x="17" y="4"/>
                    <a:pt x="17" y="4"/>
                    <a:pt x="17" y="4"/>
                  </a:cubicBezTo>
                  <a:cubicBezTo>
                    <a:pt x="17" y="4"/>
                    <a:pt x="17" y="4"/>
                    <a:pt x="17" y="4"/>
                  </a:cubicBezTo>
                  <a:cubicBezTo>
                    <a:pt x="17" y="4"/>
                    <a:pt x="17" y="4"/>
                    <a:pt x="17" y="4"/>
                  </a:cubicBezTo>
                  <a:cubicBezTo>
                    <a:pt x="17" y="5"/>
                    <a:pt x="16" y="5"/>
                    <a:pt x="16" y="6"/>
                  </a:cubicBezTo>
                  <a:cubicBezTo>
                    <a:pt x="16" y="6"/>
                    <a:pt x="16" y="6"/>
                    <a:pt x="16" y="6"/>
                  </a:cubicBezTo>
                  <a:cubicBezTo>
                    <a:pt x="16" y="5"/>
                    <a:pt x="16" y="5"/>
                    <a:pt x="16" y="5"/>
                  </a:cubicBezTo>
                  <a:cubicBezTo>
                    <a:pt x="16" y="4"/>
                    <a:pt x="16" y="4"/>
                    <a:pt x="16" y="4"/>
                  </a:cubicBezTo>
                  <a:cubicBezTo>
                    <a:pt x="16" y="4"/>
                    <a:pt x="16" y="4"/>
                    <a:pt x="16" y="4"/>
                  </a:cubicBezTo>
                  <a:cubicBezTo>
                    <a:pt x="17" y="4"/>
                    <a:pt x="17" y="4"/>
                    <a:pt x="17" y="4"/>
                  </a:cubicBezTo>
                  <a:moveTo>
                    <a:pt x="24" y="1"/>
                  </a:moveTo>
                  <a:cubicBezTo>
                    <a:pt x="25" y="1"/>
                    <a:pt x="25" y="1"/>
                    <a:pt x="25" y="1"/>
                  </a:cubicBezTo>
                  <a:cubicBezTo>
                    <a:pt x="25" y="1"/>
                    <a:pt x="25" y="1"/>
                    <a:pt x="25" y="1"/>
                  </a:cubicBezTo>
                  <a:cubicBezTo>
                    <a:pt x="26" y="1"/>
                    <a:pt x="26" y="2"/>
                    <a:pt x="27" y="2"/>
                  </a:cubicBezTo>
                  <a:cubicBezTo>
                    <a:pt x="27" y="3"/>
                    <a:pt x="27" y="3"/>
                    <a:pt x="27" y="4"/>
                  </a:cubicBezTo>
                  <a:cubicBezTo>
                    <a:pt x="28" y="4"/>
                    <a:pt x="28" y="4"/>
                    <a:pt x="28" y="4"/>
                  </a:cubicBezTo>
                  <a:cubicBezTo>
                    <a:pt x="28" y="4"/>
                    <a:pt x="28" y="4"/>
                    <a:pt x="28" y="4"/>
                  </a:cubicBezTo>
                  <a:cubicBezTo>
                    <a:pt x="28" y="4"/>
                    <a:pt x="28" y="4"/>
                    <a:pt x="28" y="4"/>
                  </a:cubicBezTo>
                  <a:cubicBezTo>
                    <a:pt x="28" y="5"/>
                    <a:pt x="28" y="5"/>
                    <a:pt x="28" y="5"/>
                  </a:cubicBezTo>
                  <a:cubicBezTo>
                    <a:pt x="28" y="6"/>
                    <a:pt x="28" y="6"/>
                    <a:pt x="28" y="6"/>
                  </a:cubicBezTo>
                  <a:cubicBezTo>
                    <a:pt x="28" y="6"/>
                    <a:pt x="28" y="6"/>
                    <a:pt x="28" y="6"/>
                  </a:cubicBezTo>
                  <a:cubicBezTo>
                    <a:pt x="28" y="5"/>
                    <a:pt x="28" y="5"/>
                    <a:pt x="27" y="4"/>
                  </a:cubicBezTo>
                  <a:cubicBezTo>
                    <a:pt x="27" y="4"/>
                    <a:pt x="27" y="4"/>
                    <a:pt x="27" y="4"/>
                  </a:cubicBezTo>
                  <a:cubicBezTo>
                    <a:pt x="27" y="4"/>
                    <a:pt x="27" y="4"/>
                    <a:pt x="27" y="4"/>
                  </a:cubicBezTo>
                  <a:cubicBezTo>
                    <a:pt x="27" y="4"/>
                    <a:pt x="27" y="4"/>
                    <a:pt x="27" y="4"/>
                  </a:cubicBezTo>
                  <a:cubicBezTo>
                    <a:pt x="26" y="5"/>
                    <a:pt x="26" y="5"/>
                    <a:pt x="26" y="6"/>
                  </a:cubicBezTo>
                  <a:cubicBezTo>
                    <a:pt x="25" y="6"/>
                    <a:pt x="25" y="6"/>
                    <a:pt x="25" y="6"/>
                  </a:cubicBezTo>
                  <a:cubicBezTo>
                    <a:pt x="25" y="6"/>
                    <a:pt x="24" y="5"/>
                    <a:pt x="24" y="5"/>
                  </a:cubicBezTo>
                  <a:cubicBezTo>
                    <a:pt x="24" y="5"/>
                    <a:pt x="24" y="5"/>
                    <a:pt x="24" y="5"/>
                  </a:cubicBezTo>
                  <a:cubicBezTo>
                    <a:pt x="24" y="5"/>
                    <a:pt x="24" y="5"/>
                    <a:pt x="24" y="5"/>
                  </a:cubicBezTo>
                  <a:cubicBezTo>
                    <a:pt x="24" y="5"/>
                    <a:pt x="24" y="5"/>
                    <a:pt x="24" y="5"/>
                  </a:cubicBezTo>
                  <a:cubicBezTo>
                    <a:pt x="24" y="4"/>
                    <a:pt x="23" y="3"/>
                    <a:pt x="23" y="2"/>
                  </a:cubicBezTo>
                  <a:cubicBezTo>
                    <a:pt x="23" y="2"/>
                    <a:pt x="23" y="2"/>
                    <a:pt x="23" y="2"/>
                  </a:cubicBezTo>
                  <a:cubicBezTo>
                    <a:pt x="23" y="2"/>
                    <a:pt x="23" y="2"/>
                    <a:pt x="23" y="2"/>
                  </a:cubicBezTo>
                  <a:cubicBezTo>
                    <a:pt x="23" y="1"/>
                    <a:pt x="23" y="1"/>
                    <a:pt x="24" y="1"/>
                  </a:cubicBezTo>
                  <a:cubicBezTo>
                    <a:pt x="24" y="1"/>
                    <a:pt x="24" y="1"/>
                    <a:pt x="24" y="1"/>
                  </a:cubicBezTo>
                  <a:moveTo>
                    <a:pt x="25" y="0"/>
                  </a:moveTo>
                  <a:cubicBezTo>
                    <a:pt x="25" y="0"/>
                    <a:pt x="25" y="0"/>
                    <a:pt x="25" y="0"/>
                  </a:cubicBezTo>
                  <a:cubicBezTo>
                    <a:pt x="24" y="0"/>
                    <a:pt x="24" y="0"/>
                    <a:pt x="24" y="0"/>
                  </a:cubicBezTo>
                  <a:cubicBezTo>
                    <a:pt x="24" y="0"/>
                    <a:pt x="24" y="0"/>
                    <a:pt x="24" y="0"/>
                  </a:cubicBezTo>
                  <a:cubicBezTo>
                    <a:pt x="23" y="0"/>
                    <a:pt x="23" y="1"/>
                    <a:pt x="22" y="2"/>
                  </a:cubicBezTo>
                  <a:cubicBezTo>
                    <a:pt x="22" y="1"/>
                    <a:pt x="21" y="0"/>
                    <a:pt x="21" y="0"/>
                  </a:cubicBezTo>
                  <a:cubicBezTo>
                    <a:pt x="20" y="0"/>
                    <a:pt x="20" y="0"/>
                    <a:pt x="20" y="0"/>
                  </a:cubicBezTo>
                  <a:cubicBezTo>
                    <a:pt x="20" y="0"/>
                    <a:pt x="20" y="0"/>
                    <a:pt x="20" y="0"/>
                  </a:cubicBezTo>
                  <a:cubicBezTo>
                    <a:pt x="19" y="0"/>
                    <a:pt x="19" y="0"/>
                    <a:pt x="19" y="0"/>
                  </a:cubicBezTo>
                  <a:cubicBezTo>
                    <a:pt x="19" y="0"/>
                    <a:pt x="18" y="1"/>
                    <a:pt x="17" y="2"/>
                  </a:cubicBezTo>
                  <a:cubicBezTo>
                    <a:pt x="16" y="2"/>
                    <a:pt x="16" y="3"/>
                    <a:pt x="16" y="3"/>
                  </a:cubicBezTo>
                  <a:cubicBezTo>
                    <a:pt x="15" y="3"/>
                    <a:pt x="15" y="2"/>
                    <a:pt x="14" y="2"/>
                  </a:cubicBezTo>
                  <a:cubicBezTo>
                    <a:pt x="13" y="2"/>
                    <a:pt x="13" y="3"/>
                    <a:pt x="12" y="3"/>
                  </a:cubicBezTo>
                  <a:cubicBezTo>
                    <a:pt x="11" y="4"/>
                    <a:pt x="10" y="5"/>
                    <a:pt x="10" y="7"/>
                  </a:cubicBezTo>
                  <a:cubicBezTo>
                    <a:pt x="10" y="7"/>
                    <a:pt x="10" y="6"/>
                    <a:pt x="9" y="6"/>
                  </a:cubicBezTo>
                  <a:cubicBezTo>
                    <a:pt x="8" y="6"/>
                    <a:pt x="7" y="7"/>
                    <a:pt x="6" y="8"/>
                  </a:cubicBezTo>
                  <a:cubicBezTo>
                    <a:pt x="5" y="9"/>
                    <a:pt x="5" y="10"/>
                    <a:pt x="5" y="10"/>
                  </a:cubicBezTo>
                  <a:cubicBezTo>
                    <a:pt x="5" y="10"/>
                    <a:pt x="5" y="10"/>
                    <a:pt x="5" y="10"/>
                  </a:cubicBezTo>
                  <a:cubicBezTo>
                    <a:pt x="5" y="10"/>
                    <a:pt x="5" y="10"/>
                    <a:pt x="5" y="10"/>
                  </a:cubicBezTo>
                  <a:cubicBezTo>
                    <a:pt x="5" y="11"/>
                    <a:pt x="5" y="11"/>
                    <a:pt x="5" y="11"/>
                  </a:cubicBezTo>
                  <a:cubicBezTo>
                    <a:pt x="5" y="12"/>
                    <a:pt x="5" y="12"/>
                    <a:pt x="5" y="12"/>
                  </a:cubicBezTo>
                  <a:cubicBezTo>
                    <a:pt x="5" y="12"/>
                    <a:pt x="5" y="12"/>
                    <a:pt x="5" y="12"/>
                  </a:cubicBezTo>
                  <a:cubicBezTo>
                    <a:pt x="5" y="13"/>
                    <a:pt x="5" y="13"/>
                    <a:pt x="5" y="13"/>
                  </a:cubicBezTo>
                  <a:cubicBezTo>
                    <a:pt x="5" y="13"/>
                    <a:pt x="5" y="13"/>
                    <a:pt x="5" y="13"/>
                  </a:cubicBezTo>
                  <a:cubicBezTo>
                    <a:pt x="4" y="14"/>
                    <a:pt x="4" y="14"/>
                    <a:pt x="3" y="15"/>
                  </a:cubicBezTo>
                  <a:cubicBezTo>
                    <a:pt x="2" y="17"/>
                    <a:pt x="2" y="18"/>
                    <a:pt x="3" y="19"/>
                  </a:cubicBezTo>
                  <a:cubicBezTo>
                    <a:pt x="3" y="19"/>
                    <a:pt x="3" y="19"/>
                    <a:pt x="3" y="19"/>
                  </a:cubicBezTo>
                  <a:cubicBezTo>
                    <a:pt x="3" y="20"/>
                    <a:pt x="3" y="20"/>
                    <a:pt x="3" y="20"/>
                  </a:cubicBezTo>
                  <a:cubicBezTo>
                    <a:pt x="3" y="21"/>
                    <a:pt x="3" y="21"/>
                    <a:pt x="3" y="21"/>
                  </a:cubicBezTo>
                  <a:cubicBezTo>
                    <a:pt x="3" y="21"/>
                    <a:pt x="3" y="22"/>
                    <a:pt x="3" y="22"/>
                  </a:cubicBezTo>
                  <a:cubicBezTo>
                    <a:pt x="2" y="23"/>
                    <a:pt x="0" y="26"/>
                    <a:pt x="1" y="28"/>
                  </a:cubicBezTo>
                  <a:cubicBezTo>
                    <a:pt x="2" y="29"/>
                    <a:pt x="2" y="29"/>
                    <a:pt x="2" y="29"/>
                  </a:cubicBezTo>
                  <a:cubicBezTo>
                    <a:pt x="2" y="29"/>
                    <a:pt x="2" y="29"/>
                    <a:pt x="2" y="29"/>
                  </a:cubicBezTo>
                  <a:cubicBezTo>
                    <a:pt x="2" y="29"/>
                    <a:pt x="2" y="29"/>
                    <a:pt x="2" y="29"/>
                  </a:cubicBezTo>
                  <a:cubicBezTo>
                    <a:pt x="2" y="29"/>
                    <a:pt x="2" y="29"/>
                    <a:pt x="2" y="29"/>
                  </a:cubicBezTo>
                  <a:cubicBezTo>
                    <a:pt x="2" y="30"/>
                    <a:pt x="2" y="30"/>
                    <a:pt x="2" y="30"/>
                  </a:cubicBezTo>
                  <a:cubicBezTo>
                    <a:pt x="3" y="31"/>
                    <a:pt x="2" y="32"/>
                    <a:pt x="2" y="33"/>
                  </a:cubicBezTo>
                  <a:cubicBezTo>
                    <a:pt x="2" y="35"/>
                    <a:pt x="1" y="36"/>
                    <a:pt x="2" y="37"/>
                  </a:cubicBezTo>
                  <a:cubicBezTo>
                    <a:pt x="2" y="37"/>
                    <a:pt x="2" y="37"/>
                    <a:pt x="2" y="37"/>
                  </a:cubicBezTo>
                  <a:cubicBezTo>
                    <a:pt x="2" y="38"/>
                    <a:pt x="2" y="38"/>
                    <a:pt x="2" y="38"/>
                  </a:cubicBezTo>
                  <a:cubicBezTo>
                    <a:pt x="3" y="38"/>
                    <a:pt x="3" y="38"/>
                    <a:pt x="3" y="38"/>
                  </a:cubicBezTo>
                  <a:cubicBezTo>
                    <a:pt x="3" y="38"/>
                    <a:pt x="3" y="38"/>
                    <a:pt x="3" y="38"/>
                  </a:cubicBezTo>
                  <a:cubicBezTo>
                    <a:pt x="3" y="39"/>
                    <a:pt x="3" y="39"/>
                    <a:pt x="3" y="39"/>
                  </a:cubicBezTo>
                  <a:cubicBezTo>
                    <a:pt x="3" y="39"/>
                    <a:pt x="3" y="39"/>
                    <a:pt x="3" y="39"/>
                  </a:cubicBezTo>
                  <a:cubicBezTo>
                    <a:pt x="3" y="42"/>
                    <a:pt x="5" y="44"/>
                    <a:pt x="7" y="45"/>
                  </a:cubicBezTo>
                  <a:cubicBezTo>
                    <a:pt x="7" y="46"/>
                    <a:pt x="7" y="47"/>
                    <a:pt x="8" y="47"/>
                  </a:cubicBezTo>
                  <a:cubicBezTo>
                    <a:pt x="9" y="48"/>
                    <a:pt x="9" y="48"/>
                    <a:pt x="9" y="48"/>
                  </a:cubicBezTo>
                  <a:cubicBezTo>
                    <a:pt x="9" y="48"/>
                    <a:pt x="10" y="48"/>
                    <a:pt x="10" y="49"/>
                  </a:cubicBezTo>
                  <a:cubicBezTo>
                    <a:pt x="10" y="49"/>
                    <a:pt x="10" y="49"/>
                    <a:pt x="10" y="49"/>
                  </a:cubicBezTo>
                  <a:cubicBezTo>
                    <a:pt x="10" y="50"/>
                    <a:pt x="10" y="50"/>
                    <a:pt x="10" y="50"/>
                  </a:cubicBezTo>
                  <a:cubicBezTo>
                    <a:pt x="11" y="50"/>
                    <a:pt x="11" y="50"/>
                    <a:pt x="11" y="51"/>
                  </a:cubicBezTo>
                  <a:cubicBezTo>
                    <a:pt x="13" y="51"/>
                    <a:pt x="14" y="52"/>
                    <a:pt x="15" y="52"/>
                  </a:cubicBezTo>
                  <a:cubicBezTo>
                    <a:pt x="18" y="52"/>
                    <a:pt x="20" y="51"/>
                    <a:pt x="22" y="49"/>
                  </a:cubicBezTo>
                  <a:cubicBezTo>
                    <a:pt x="22" y="49"/>
                    <a:pt x="22" y="49"/>
                    <a:pt x="22" y="49"/>
                  </a:cubicBezTo>
                  <a:cubicBezTo>
                    <a:pt x="23" y="49"/>
                    <a:pt x="23" y="49"/>
                    <a:pt x="23" y="49"/>
                  </a:cubicBezTo>
                  <a:cubicBezTo>
                    <a:pt x="23" y="50"/>
                    <a:pt x="23" y="50"/>
                    <a:pt x="23" y="50"/>
                  </a:cubicBezTo>
                  <a:cubicBezTo>
                    <a:pt x="23" y="50"/>
                    <a:pt x="23" y="50"/>
                    <a:pt x="23" y="50"/>
                  </a:cubicBezTo>
                  <a:cubicBezTo>
                    <a:pt x="24" y="52"/>
                    <a:pt x="26" y="52"/>
                    <a:pt x="28" y="52"/>
                  </a:cubicBezTo>
                  <a:cubicBezTo>
                    <a:pt x="29" y="52"/>
                    <a:pt x="30" y="52"/>
                    <a:pt x="30" y="52"/>
                  </a:cubicBezTo>
                  <a:cubicBezTo>
                    <a:pt x="31" y="52"/>
                    <a:pt x="32" y="51"/>
                    <a:pt x="33" y="50"/>
                  </a:cubicBezTo>
                  <a:cubicBezTo>
                    <a:pt x="33" y="49"/>
                    <a:pt x="33" y="49"/>
                    <a:pt x="33" y="49"/>
                  </a:cubicBezTo>
                  <a:cubicBezTo>
                    <a:pt x="33" y="49"/>
                    <a:pt x="34" y="48"/>
                    <a:pt x="34" y="48"/>
                  </a:cubicBezTo>
                  <a:cubicBezTo>
                    <a:pt x="34" y="48"/>
                    <a:pt x="34" y="48"/>
                    <a:pt x="34" y="48"/>
                  </a:cubicBezTo>
                  <a:cubicBezTo>
                    <a:pt x="35" y="48"/>
                    <a:pt x="35" y="48"/>
                    <a:pt x="35" y="48"/>
                  </a:cubicBezTo>
                  <a:cubicBezTo>
                    <a:pt x="36" y="48"/>
                    <a:pt x="37" y="47"/>
                    <a:pt x="37" y="46"/>
                  </a:cubicBezTo>
                  <a:cubicBezTo>
                    <a:pt x="38" y="45"/>
                    <a:pt x="38" y="45"/>
                    <a:pt x="38" y="45"/>
                  </a:cubicBezTo>
                  <a:cubicBezTo>
                    <a:pt x="38" y="45"/>
                    <a:pt x="39" y="45"/>
                    <a:pt x="39" y="45"/>
                  </a:cubicBezTo>
                  <a:cubicBezTo>
                    <a:pt x="40" y="44"/>
                    <a:pt x="41" y="44"/>
                    <a:pt x="41" y="43"/>
                  </a:cubicBezTo>
                  <a:cubicBezTo>
                    <a:pt x="41" y="43"/>
                    <a:pt x="41" y="42"/>
                    <a:pt x="41" y="42"/>
                  </a:cubicBezTo>
                  <a:cubicBezTo>
                    <a:pt x="41" y="41"/>
                    <a:pt x="41" y="41"/>
                    <a:pt x="41" y="41"/>
                  </a:cubicBezTo>
                  <a:cubicBezTo>
                    <a:pt x="42" y="40"/>
                    <a:pt x="42" y="40"/>
                    <a:pt x="42" y="40"/>
                  </a:cubicBezTo>
                  <a:cubicBezTo>
                    <a:pt x="42" y="39"/>
                    <a:pt x="42" y="39"/>
                    <a:pt x="42" y="39"/>
                  </a:cubicBezTo>
                  <a:cubicBezTo>
                    <a:pt x="42" y="38"/>
                    <a:pt x="42" y="38"/>
                    <a:pt x="42" y="38"/>
                  </a:cubicBezTo>
                  <a:cubicBezTo>
                    <a:pt x="42" y="38"/>
                    <a:pt x="42" y="38"/>
                    <a:pt x="42" y="38"/>
                  </a:cubicBezTo>
                  <a:cubicBezTo>
                    <a:pt x="43" y="37"/>
                    <a:pt x="43" y="37"/>
                    <a:pt x="43" y="37"/>
                  </a:cubicBezTo>
                  <a:cubicBezTo>
                    <a:pt x="43" y="37"/>
                    <a:pt x="43" y="37"/>
                    <a:pt x="43" y="37"/>
                  </a:cubicBezTo>
                  <a:cubicBezTo>
                    <a:pt x="43" y="36"/>
                    <a:pt x="43" y="34"/>
                    <a:pt x="42" y="33"/>
                  </a:cubicBezTo>
                  <a:cubicBezTo>
                    <a:pt x="42" y="32"/>
                    <a:pt x="42" y="31"/>
                    <a:pt x="42" y="30"/>
                  </a:cubicBezTo>
                  <a:cubicBezTo>
                    <a:pt x="42" y="29"/>
                    <a:pt x="42" y="29"/>
                    <a:pt x="42" y="29"/>
                  </a:cubicBezTo>
                  <a:cubicBezTo>
                    <a:pt x="42" y="29"/>
                    <a:pt x="42" y="29"/>
                    <a:pt x="42" y="29"/>
                  </a:cubicBezTo>
                  <a:cubicBezTo>
                    <a:pt x="42" y="29"/>
                    <a:pt x="42" y="29"/>
                    <a:pt x="42" y="29"/>
                  </a:cubicBezTo>
                  <a:cubicBezTo>
                    <a:pt x="43" y="29"/>
                    <a:pt x="43" y="29"/>
                    <a:pt x="43" y="29"/>
                  </a:cubicBezTo>
                  <a:cubicBezTo>
                    <a:pt x="43" y="28"/>
                    <a:pt x="43" y="28"/>
                    <a:pt x="43" y="28"/>
                  </a:cubicBezTo>
                  <a:cubicBezTo>
                    <a:pt x="44" y="26"/>
                    <a:pt x="42" y="23"/>
                    <a:pt x="42" y="22"/>
                  </a:cubicBezTo>
                  <a:cubicBezTo>
                    <a:pt x="41" y="22"/>
                    <a:pt x="41" y="21"/>
                    <a:pt x="41" y="21"/>
                  </a:cubicBezTo>
                  <a:cubicBezTo>
                    <a:pt x="41" y="20"/>
                    <a:pt x="41" y="20"/>
                    <a:pt x="41" y="20"/>
                  </a:cubicBezTo>
                  <a:cubicBezTo>
                    <a:pt x="42" y="20"/>
                    <a:pt x="42" y="20"/>
                    <a:pt x="42" y="19"/>
                  </a:cubicBezTo>
                  <a:cubicBezTo>
                    <a:pt x="42" y="19"/>
                    <a:pt x="42" y="19"/>
                    <a:pt x="42" y="19"/>
                  </a:cubicBezTo>
                  <a:cubicBezTo>
                    <a:pt x="42" y="18"/>
                    <a:pt x="42" y="17"/>
                    <a:pt x="41" y="15"/>
                  </a:cubicBezTo>
                  <a:cubicBezTo>
                    <a:pt x="41" y="14"/>
                    <a:pt x="40" y="14"/>
                    <a:pt x="39" y="13"/>
                  </a:cubicBezTo>
                  <a:cubicBezTo>
                    <a:pt x="39" y="13"/>
                    <a:pt x="39" y="13"/>
                    <a:pt x="39" y="13"/>
                  </a:cubicBezTo>
                  <a:cubicBezTo>
                    <a:pt x="39" y="12"/>
                    <a:pt x="39" y="12"/>
                    <a:pt x="39" y="12"/>
                  </a:cubicBezTo>
                  <a:cubicBezTo>
                    <a:pt x="39" y="12"/>
                    <a:pt x="39" y="12"/>
                    <a:pt x="39" y="12"/>
                  </a:cubicBezTo>
                  <a:cubicBezTo>
                    <a:pt x="39" y="11"/>
                    <a:pt x="39" y="11"/>
                    <a:pt x="39" y="11"/>
                  </a:cubicBezTo>
                  <a:cubicBezTo>
                    <a:pt x="39" y="10"/>
                    <a:pt x="39" y="10"/>
                    <a:pt x="39" y="10"/>
                  </a:cubicBezTo>
                  <a:cubicBezTo>
                    <a:pt x="39" y="10"/>
                    <a:pt x="39" y="10"/>
                    <a:pt x="39" y="10"/>
                  </a:cubicBezTo>
                  <a:cubicBezTo>
                    <a:pt x="39" y="10"/>
                    <a:pt x="39" y="10"/>
                    <a:pt x="39" y="10"/>
                  </a:cubicBezTo>
                  <a:cubicBezTo>
                    <a:pt x="39" y="10"/>
                    <a:pt x="39" y="9"/>
                    <a:pt x="39" y="8"/>
                  </a:cubicBezTo>
                  <a:cubicBezTo>
                    <a:pt x="38" y="7"/>
                    <a:pt x="36" y="6"/>
                    <a:pt x="35" y="6"/>
                  </a:cubicBezTo>
                  <a:cubicBezTo>
                    <a:pt x="35" y="6"/>
                    <a:pt x="35" y="7"/>
                    <a:pt x="34" y="7"/>
                  </a:cubicBezTo>
                  <a:cubicBezTo>
                    <a:pt x="34" y="5"/>
                    <a:pt x="33" y="4"/>
                    <a:pt x="32" y="3"/>
                  </a:cubicBezTo>
                  <a:cubicBezTo>
                    <a:pt x="32" y="3"/>
                    <a:pt x="31" y="2"/>
                    <a:pt x="30" y="2"/>
                  </a:cubicBezTo>
                  <a:cubicBezTo>
                    <a:pt x="30" y="2"/>
                    <a:pt x="29" y="3"/>
                    <a:pt x="28" y="3"/>
                  </a:cubicBezTo>
                  <a:cubicBezTo>
                    <a:pt x="28" y="3"/>
                    <a:pt x="28" y="2"/>
                    <a:pt x="27" y="2"/>
                  </a:cubicBezTo>
                  <a:cubicBezTo>
                    <a:pt x="27" y="1"/>
                    <a:pt x="26" y="0"/>
                    <a:pt x="2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2" name="Freeform 178"/>
            <p:cNvSpPr>
              <a:spLocks noEditPoints="1"/>
            </p:cNvSpPr>
            <p:nvPr/>
          </p:nvSpPr>
          <p:spPr bwMode="auto">
            <a:xfrm>
              <a:off x="4205" y="2003"/>
              <a:ext cx="83" cy="55"/>
            </a:xfrm>
            <a:custGeom>
              <a:avLst/>
              <a:gdLst>
                <a:gd name="T0" fmla="*/ 6 w 35"/>
                <a:gd name="T1" fmla="*/ 16 h 23"/>
                <a:gd name="T2" fmla="*/ 8 w 35"/>
                <a:gd name="T3" fmla="*/ 21 h 23"/>
                <a:gd name="T4" fmla="*/ 15 w 35"/>
                <a:gd name="T5" fmla="*/ 13 h 23"/>
                <a:gd name="T6" fmla="*/ 13 w 35"/>
                <a:gd name="T7" fmla="*/ 21 h 23"/>
                <a:gd name="T8" fmla="*/ 8 w 35"/>
                <a:gd name="T9" fmla="*/ 22 h 23"/>
                <a:gd name="T10" fmla="*/ 11 w 35"/>
                <a:gd name="T11" fmla="*/ 14 h 23"/>
                <a:gd name="T12" fmla="*/ 14 w 35"/>
                <a:gd name="T13" fmla="*/ 13 h 23"/>
                <a:gd name="T14" fmla="*/ 15 w 35"/>
                <a:gd name="T15" fmla="*/ 13 h 23"/>
                <a:gd name="T16" fmla="*/ 9 w 35"/>
                <a:gd name="T17" fmla="*/ 22 h 23"/>
                <a:gd name="T18" fmla="*/ 27 w 35"/>
                <a:gd name="T19" fmla="*/ 7 h 23"/>
                <a:gd name="T20" fmla="*/ 29 w 35"/>
                <a:gd name="T21" fmla="*/ 6 h 23"/>
                <a:gd name="T22" fmla="*/ 28 w 35"/>
                <a:gd name="T23" fmla="*/ 14 h 23"/>
                <a:gd name="T24" fmla="*/ 30 w 35"/>
                <a:gd name="T25" fmla="*/ 6 h 23"/>
                <a:gd name="T26" fmla="*/ 24 w 35"/>
                <a:gd name="T27" fmla="*/ 15 h 23"/>
                <a:gd name="T28" fmla="*/ 21 w 35"/>
                <a:gd name="T29" fmla="*/ 10 h 23"/>
                <a:gd name="T30" fmla="*/ 25 w 35"/>
                <a:gd name="T31" fmla="*/ 15 h 23"/>
                <a:gd name="T32" fmla="*/ 23 w 35"/>
                <a:gd name="T33" fmla="*/ 0 h 23"/>
                <a:gd name="T34" fmla="*/ 23 w 35"/>
                <a:gd name="T35" fmla="*/ 5 h 23"/>
                <a:gd name="T36" fmla="*/ 23 w 35"/>
                <a:gd name="T37" fmla="*/ 3 h 23"/>
                <a:gd name="T38" fmla="*/ 25 w 35"/>
                <a:gd name="T39" fmla="*/ 2 h 23"/>
                <a:gd name="T40" fmla="*/ 30 w 35"/>
                <a:gd name="T41" fmla="*/ 5 h 23"/>
                <a:gd name="T42" fmla="*/ 20 w 35"/>
                <a:gd name="T43" fmla="*/ 8 h 23"/>
                <a:gd name="T44" fmla="*/ 17 w 35"/>
                <a:gd name="T45" fmla="*/ 11 h 23"/>
                <a:gd name="T46" fmla="*/ 14 w 35"/>
                <a:gd name="T47" fmla="*/ 11 h 23"/>
                <a:gd name="T48" fmla="*/ 9 w 35"/>
                <a:gd name="T49" fmla="*/ 13 h 23"/>
                <a:gd name="T50" fmla="*/ 6 w 35"/>
                <a:gd name="T51" fmla="*/ 9 h 23"/>
                <a:gd name="T52" fmla="*/ 7 w 35"/>
                <a:gd name="T53" fmla="*/ 10 h 23"/>
                <a:gd name="T54" fmla="*/ 9 w 35"/>
                <a:gd name="T55" fmla="*/ 11 h 23"/>
                <a:gd name="T56" fmla="*/ 5 w 35"/>
                <a:gd name="T57" fmla="*/ 8 h 23"/>
                <a:gd name="T58" fmla="*/ 2 w 35"/>
                <a:gd name="T59" fmla="*/ 17 h 23"/>
                <a:gd name="T60" fmla="*/ 2 w 35"/>
                <a:gd name="T61" fmla="*/ 19 h 23"/>
                <a:gd name="T62" fmla="*/ 3 w 35"/>
                <a:gd name="T63" fmla="*/ 19 h 23"/>
                <a:gd name="T64" fmla="*/ 5 w 35"/>
                <a:gd name="T65" fmla="*/ 22 h 23"/>
                <a:gd name="T66" fmla="*/ 16 w 35"/>
                <a:gd name="T67" fmla="*/ 21 h 23"/>
                <a:gd name="T68" fmla="*/ 18 w 35"/>
                <a:gd name="T69" fmla="*/ 12 h 23"/>
                <a:gd name="T70" fmla="*/ 21 w 35"/>
                <a:gd name="T71" fmla="*/ 15 h 23"/>
                <a:gd name="T72" fmla="*/ 31 w 35"/>
                <a:gd name="T73" fmla="*/ 14 h 23"/>
                <a:gd name="T74" fmla="*/ 33 w 35"/>
                <a:gd name="T75" fmla="*/ 6 h 23"/>
                <a:gd name="T76" fmla="*/ 27 w 35"/>
                <a:gd name="T7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 h="23">
                  <a:moveTo>
                    <a:pt x="8" y="21"/>
                  </a:moveTo>
                  <a:cubicBezTo>
                    <a:pt x="6" y="21"/>
                    <a:pt x="3" y="17"/>
                    <a:pt x="6" y="16"/>
                  </a:cubicBezTo>
                  <a:cubicBezTo>
                    <a:pt x="7" y="15"/>
                    <a:pt x="9" y="15"/>
                    <a:pt x="10" y="14"/>
                  </a:cubicBezTo>
                  <a:cubicBezTo>
                    <a:pt x="8" y="21"/>
                    <a:pt x="8" y="21"/>
                    <a:pt x="8" y="21"/>
                  </a:cubicBezTo>
                  <a:moveTo>
                    <a:pt x="13" y="21"/>
                  </a:moveTo>
                  <a:cubicBezTo>
                    <a:pt x="15" y="13"/>
                    <a:pt x="15" y="13"/>
                    <a:pt x="15" y="13"/>
                  </a:cubicBezTo>
                  <a:cubicBezTo>
                    <a:pt x="17" y="14"/>
                    <a:pt x="17" y="18"/>
                    <a:pt x="16" y="19"/>
                  </a:cubicBezTo>
                  <a:cubicBezTo>
                    <a:pt x="15" y="19"/>
                    <a:pt x="14" y="20"/>
                    <a:pt x="13" y="21"/>
                  </a:cubicBezTo>
                  <a:moveTo>
                    <a:pt x="9" y="22"/>
                  </a:moveTo>
                  <a:cubicBezTo>
                    <a:pt x="9" y="22"/>
                    <a:pt x="9" y="22"/>
                    <a:pt x="8" y="22"/>
                  </a:cubicBezTo>
                  <a:cubicBezTo>
                    <a:pt x="8" y="22"/>
                    <a:pt x="8" y="22"/>
                    <a:pt x="8" y="22"/>
                  </a:cubicBezTo>
                  <a:cubicBezTo>
                    <a:pt x="11" y="14"/>
                    <a:pt x="11" y="14"/>
                    <a:pt x="11" y="14"/>
                  </a:cubicBezTo>
                  <a:cubicBezTo>
                    <a:pt x="11" y="14"/>
                    <a:pt x="11" y="14"/>
                    <a:pt x="11" y="14"/>
                  </a:cubicBezTo>
                  <a:cubicBezTo>
                    <a:pt x="12" y="14"/>
                    <a:pt x="13" y="13"/>
                    <a:pt x="14" y="13"/>
                  </a:cubicBezTo>
                  <a:cubicBezTo>
                    <a:pt x="14" y="13"/>
                    <a:pt x="14" y="13"/>
                    <a:pt x="14" y="13"/>
                  </a:cubicBezTo>
                  <a:cubicBezTo>
                    <a:pt x="14" y="13"/>
                    <a:pt x="15" y="13"/>
                    <a:pt x="15" y="13"/>
                  </a:cubicBezTo>
                  <a:cubicBezTo>
                    <a:pt x="12" y="21"/>
                    <a:pt x="12" y="21"/>
                    <a:pt x="12" y="21"/>
                  </a:cubicBezTo>
                  <a:cubicBezTo>
                    <a:pt x="11" y="21"/>
                    <a:pt x="10" y="22"/>
                    <a:pt x="9" y="22"/>
                  </a:cubicBezTo>
                  <a:moveTo>
                    <a:pt x="25" y="15"/>
                  </a:moveTo>
                  <a:cubicBezTo>
                    <a:pt x="27" y="7"/>
                    <a:pt x="27" y="7"/>
                    <a:pt x="27" y="7"/>
                  </a:cubicBezTo>
                  <a:cubicBezTo>
                    <a:pt x="28" y="7"/>
                    <a:pt x="28" y="6"/>
                    <a:pt x="29" y="6"/>
                  </a:cubicBezTo>
                  <a:cubicBezTo>
                    <a:pt x="29" y="6"/>
                    <a:pt x="29" y="6"/>
                    <a:pt x="29" y="6"/>
                  </a:cubicBezTo>
                  <a:cubicBezTo>
                    <a:pt x="29" y="6"/>
                    <a:pt x="30" y="6"/>
                    <a:pt x="30" y="6"/>
                  </a:cubicBezTo>
                  <a:cubicBezTo>
                    <a:pt x="28" y="14"/>
                    <a:pt x="28" y="14"/>
                    <a:pt x="28" y="14"/>
                  </a:cubicBezTo>
                  <a:cubicBezTo>
                    <a:pt x="29" y="14"/>
                    <a:pt x="29" y="14"/>
                    <a:pt x="29" y="14"/>
                  </a:cubicBezTo>
                  <a:cubicBezTo>
                    <a:pt x="30" y="6"/>
                    <a:pt x="30" y="6"/>
                    <a:pt x="30" y="6"/>
                  </a:cubicBezTo>
                  <a:cubicBezTo>
                    <a:pt x="32" y="7"/>
                    <a:pt x="32" y="11"/>
                    <a:pt x="31" y="12"/>
                  </a:cubicBezTo>
                  <a:cubicBezTo>
                    <a:pt x="30" y="14"/>
                    <a:pt x="26" y="15"/>
                    <a:pt x="24" y="15"/>
                  </a:cubicBezTo>
                  <a:cubicBezTo>
                    <a:pt x="24" y="15"/>
                    <a:pt x="24" y="15"/>
                    <a:pt x="24" y="15"/>
                  </a:cubicBezTo>
                  <a:cubicBezTo>
                    <a:pt x="22" y="15"/>
                    <a:pt x="18" y="11"/>
                    <a:pt x="21" y="10"/>
                  </a:cubicBezTo>
                  <a:cubicBezTo>
                    <a:pt x="23" y="9"/>
                    <a:pt x="25" y="8"/>
                    <a:pt x="27" y="7"/>
                  </a:cubicBezTo>
                  <a:cubicBezTo>
                    <a:pt x="25" y="15"/>
                    <a:pt x="25" y="15"/>
                    <a:pt x="25" y="15"/>
                  </a:cubicBezTo>
                  <a:cubicBezTo>
                    <a:pt x="25" y="15"/>
                    <a:pt x="25" y="15"/>
                    <a:pt x="25" y="15"/>
                  </a:cubicBezTo>
                  <a:moveTo>
                    <a:pt x="23" y="0"/>
                  </a:moveTo>
                  <a:cubicBezTo>
                    <a:pt x="22" y="0"/>
                    <a:pt x="21" y="1"/>
                    <a:pt x="22" y="3"/>
                  </a:cubicBezTo>
                  <a:cubicBezTo>
                    <a:pt x="22" y="4"/>
                    <a:pt x="22" y="5"/>
                    <a:pt x="23" y="5"/>
                  </a:cubicBezTo>
                  <a:cubicBezTo>
                    <a:pt x="23" y="5"/>
                    <a:pt x="23" y="5"/>
                    <a:pt x="23" y="5"/>
                  </a:cubicBezTo>
                  <a:cubicBezTo>
                    <a:pt x="24" y="4"/>
                    <a:pt x="24" y="3"/>
                    <a:pt x="23" y="3"/>
                  </a:cubicBezTo>
                  <a:cubicBezTo>
                    <a:pt x="23" y="2"/>
                    <a:pt x="23" y="1"/>
                    <a:pt x="24" y="1"/>
                  </a:cubicBezTo>
                  <a:cubicBezTo>
                    <a:pt x="24" y="1"/>
                    <a:pt x="24" y="1"/>
                    <a:pt x="25" y="2"/>
                  </a:cubicBezTo>
                  <a:cubicBezTo>
                    <a:pt x="27" y="3"/>
                    <a:pt x="29" y="4"/>
                    <a:pt x="32" y="5"/>
                  </a:cubicBezTo>
                  <a:cubicBezTo>
                    <a:pt x="31" y="5"/>
                    <a:pt x="30" y="5"/>
                    <a:pt x="30" y="5"/>
                  </a:cubicBezTo>
                  <a:cubicBezTo>
                    <a:pt x="28" y="5"/>
                    <a:pt x="26" y="6"/>
                    <a:pt x="24" y="6"/>
                  </a:cubicBezTo>
                  <a:cubicBezTo>
                    <a:pt x="23" y="7"/>
                    <a:pt x="22" y="7"/>
                    <a:pt x="20" y="8"/>
                  </a:cubicBezTo>
                  <a:cubicBezTo>
                    <a:pt x="19" y="9"/>
                    <a:pt x="19" y="11"/>
                    <a:pt x="18" y="11"/>
                  </a:cubicBezTo>
                  <a:cubicBezTo>
                    <a:pt x="17" y="11"/>
                    <a:pt x="17" y="11"/>
                    <a:pt x="17" y="11"/>
                  </a:cubicBezTo>
                  <a:cubicBezTo>
                    <a:pt x="16" y="11"/>
                    <a:pt x="16" y="11"/>
                    <a:pt x="16" y="11"/>
                  </a:cubicBezTo>
                  <a:cubicBezTo>
                    <a:pt x="15" y="11"/>
                    <a:pt x="15" y="11"/>
                    <a:pt x="14" y="11"/>
                  </a:cubicBezTo>
                  <a:cubicBezTo>
                    <a:pt x="14" y="11"/>
                    <a:pt x="14" y="11"/>
                    <a:pt x="13" y="11"/>
                  </a:cubicBezTo>
                  <a:cubicBezTo>
                    <a:pt x="12" y="12"/>
                    <a:pt x="11" y="12"/>
                    <a:pt x="9" y="13"/>
                  </a:cubicBezTo>
                  <a:cubicBezTo>
                    <a:pt x="7" y="14"/>
                    <a:pt x="4" y="14"/>
                    <a:pt x="3" y="17"/>
                  </a:cubicBezTo>
                  <a:cubicBezTo>
                    <a:pt x="4" y="15"/>
                    <a:pt x="5" y="12"/>
                    <a:pt x="6" y="9"/>
                  </a:cubicBezTo>
                  <a:cubicBezTo>
                    <a:pt x="6" y="9"/>
                    <a:pt x="6" y="9"/>
                    <a:pt x="6" y="9"/>
                  </a:cubicBezTo>
                  <a:cubicBezTo>
                    <a:pt x="6" y="9"/>
                    <a:pt x="7" y="9"/>
                    <a:pt x="7" y="10"/>
                  </a:cubicBezTo>
                  <a:cubicBezTo>
                    <a:pt x="8" y="11"/>
                    <a:pt x="8" y="11"/>
                    <a:pt x="8" y="11"/>
                  </a:cubicBezTo>
                  <a:cubicBezTo>
                    <a:pt x="8" y="11"/>
                    <a:pt x="9" y="11"/>
                    <a:pt x="9" y="11"/>
                  </a:cubicBezTo>
                  <a:cubicBezTo>
                    <a:pt x="10" y="11"/>
                    <a:pt x="8" y="7"/>
                    <a:pt x="6" y="7"/>
                  </a:cubicBezTo>
                  <a:cubicBezTo>
                    <a:pt x="5" y="7"/>
                    <a:pt x="5" y="7"/>
                    <a:pt x="5" y="8"/>
                  </a:cubicBezTo>
                  <a:cubicBezTo>
                    <a:pt x="4" y="8"/>
                    <a:pt x="4" y="10"/>
                    <a:pt x="3" y="11"/>
                  </a:cubicBezTo>
                  <a:cubicBezTo>
                    <a:pt x="3" y="13"/>
                    <a:pt x="2" y="15"/>
                    <a:pt x="2" y="17"/>
                  </a:cubicBezTo>
                  <a:cubicBezTo>
                    <a:pt x="1" y="17"/>
                    <a:pt x="0" y="19"/>
                    <a:pt x="1" y="19"/>
                  </a:cubicBezTo>
                  <a:cubicBezTo>
                    <a:pt x="2" y="19"/>
                    <a:pt x="2" y="19"/>
                    <a:pt x="2" y="19"/>
                  </a:cubicBezTo>
                  <a:cubicBezTo>
                    <a:pt x="2" y="19"/>
                    <a:pt x="2" y="19"/>
                    <a:pt x="3" y="19"/>
                  </a:cubicBezTo>
                  <a:cubicBezTo>
                    <a:pt x="3" y="19"/>
                    <a:pt x="3" y="19"/>
                    <a:pt x="3" y="19"/>
                  </a:cubicBezTo>
                  <a:cubicBezTo>
                    <a:pt x="3" y="19"/>
                    <a:pt x="3" y="19"/>
                    <a:pt x="3" y="19"/>
                  </a:cubicBezTo>
                  <a:cubicBezTo>
                    <a:pt x="4" y="20"/>
                    <a:pt x="5" y="21"/>
                    <a:pt x="5" y="22"/>
                  </a:cubicBezTo>
                  <a:cubicBezTo>
                    <a:pt x="7" y="23"/>
                    <a:pt x="8" y="23"/>
                    <a:pt x="9" y="23"/>
                  </a:cubicBezTo>
                  <a:cubicBezTo>
                    <a:pt x="11" y="23"/>
                    <a:pt x="14" y="22"/>
                    <a:pt x="16" y="21"/>
                  </a:cubicBezTo>
                  <a:cubicBezTo>
                    <a:pt x="18" y="19"/>
                    <a:pt x="18" y="17"/>
                    <a:pt x="18" y="14"/>
                  </a:cubicBezTo>
                  <a:cubicBezTo>
                    <a:pt x="17" y="13"/>
                    <a:pt x="17" y="13"/>
                    <a:pt x="18" y="12"/>
                  </a:cubicBezTo>
                  <a:cubicBezTo>
                    <a:pt x="18" y="12"/>
                    <a:pt x="18" y="12"/>
                    <a:pt x="18" y="12"/>
                  </a:cubicBezTo>
                  <a:cubicBezTo>
                    <a:pt x="19" y="12"/>
                    <a:pt x="20" y="15"/>
                    <a:pt x="21" y="15"/>
                  </a:cubicBezTo>
                  <a:cubicBezTo>
                    <a:pt x="22" y="16"/>
                    <a:pt x="23" y="17"/>
                    <a:pt x="24" y="17"/>
                  </a:cubicBezTo>
                  <a:cubicBezTo>
                    <a:pt x="27" y="17"/>
                    <a:pt x="29" y="16"/>
                    <a:pt x="31" y="14"/>
                  </a:cubicBezTo>
                  <a:cubicBezTo>
                    <a:pt x="33" y="13"/>
                    <a:pt x="33" y="11"/>
                    <a:pt x="33" y="8"/>
                  </a:cubicBezTo>
                  <a:cubicBezTo>
                    <a:pt x="33" y="7"/>
                    <a:pt x="32" y="7"/>
                    <a:pt x="33" y="6"/>
                  </a:cubicBezTo>
                  <a:cubicBezTo>
                    <a:pt x="34" y="6"/>
                    <a:pt x="35" y="5"/>
                    <a:pt x="34" y="4"/>
                  </a:cubicBezTo>
                  <a:cubicBezTo>
                    <a:pt x="33" y="3"/>
                    <a:pt x="29" y="2"/>
                    <a:pt x="27" y="1"/>
                  </a:cubicBezTo>
                  <a:cubicBezTo>
                    <a:pt x="26" y="1"/>
                    <a:pt x="24"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3" name="Freeform 179"/>
            <p:cNvSpPr/>
            <p:nvPr/>
          </p:nvSpPr>
          <p:spPr bwMode="auto">
            <a:xfrm>
              <a:off x="3977" y="1927"/>
              <a:ext cx="14" cy="17"/>
            </a:xfrm>
            <a:custGeom>
              <a:avLst/>
              <a:gdLst>
                <a:gd name="T0" fmla="*/ 12 w 14"/>
                <a:gd name="T1" fmla="*/ 0 h 17"/>
                <a:gd name="T2" fmla="*/ 0 w 14"/>
                <a:gd name="T3" fmla="*/ 17 h 17"/>
                <a:gd name="T4" fmla="*/ 2 w 14"/>
                <a:gd name="T5" fmla="*/ 17 h 17"/>
                <a:gd name="T6" fmla="*/ 14 w 14"/>
                <a:gd name="T7" fmla="*/ 0 h 17"/>
                <a:gd name="T8" fmla="*/ 12 w 14"/>
                <a:gd name="T9" fmla="*/ 0 h 17"/>
              </a:gdLst>
              <a:ahLst/>
              <a:cxnLst>
                <a:cxn ang="0">
                  <a:pos x="T0" y="T1"/>
                </a:cxn>
                <a:cxn ang="0">
                  <a:pos x="T2" y="T3"/>
                </a:cxn>
                <a:cxn ang="0">
                  <a:pos x="T4" y="T5"/>
                </a:cxn>
                <a:cxn ang="0">
                  <a:pos x="T6" y="T7"/>
                </a:cxn>
                <a:cxn ang="0">
                  <a:pos x="T8" y="T9"/>
                </a:cxn>
              </a:cxnLst>
              <a:rect l="0" t="0" r="r" b="b"/>
              <a:pathLst>
                <a:path w="14" h="17">
                  <a:moveTo>
                    <a:pt x="12" y="0"/>
                  </a:moveTo>
                  <a:lnTo>
                    <a:pt x="0" y="17"/>
                  </a:lnTo>
                  <a:lnTo>
                    <a:pt x="2" y="17"/>
                  </a:lnTo>
                  <a:lnTo>
                    <a:pt x="14"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4" name="Freeform 180"/>
            <p:cNvSpPr/>
            <p:nvPr/>
          </p:nvSpPr>
          <p:spPr bwMode="auto">
            <a:xfrm>
              <a:off x="3977" y="1927"/>
              <a:ext cx="14" cy="17"/>
            </a:xfrm>
            <a:custGeom>
              <a:avLst/>
              <a:gdLst>
                <a:gd name="T0" fmla="*/ 12 w 14"/>
                <a:gd name="T1" fmla="*/ 0 h 17"/>
                <a:gd name="T2" fmla="*/ 0 w 14"/>
                <a:gd name="T3" fmla="*/ 17 h 17"/>
                <a:gd name="T4" fmla="*/ 2 w 14"/>
                <a:gd name="T5" fmla="*/ 17 h 17"/>
                <a:gd name="T6" fmla="*/ 14 w 14"/>
                <a:gd name="T7" fmla="*/ 0 h 17"/>
                <a:gd name="T8" fmla="*/ 12 w 14"/>
                <a:gd name="T9" fmla="*/ 0 h 17"/>
              </a:gdLst>
              <a:ahLst/>
              <a:cxnLst>
                <a:cxn ang="0">
                  <a:pos x="T0" y="T1"/>
                </a:cxn>
                <a:cxn ang="0">
                  <a:pos x="T2" y="T3"/>
                </a:cxn>
                <a:cxn ang="0">
                  <a:pos x="T4" y="T5"/>
                </a:cxn>
                <a:cxn ang="0">
                  <a:pos x="T6" y="T7"/>
                </a:cxn>
                <a:cxn ang="0">
                  <a:pos x="T8" y="T9"/>
                </a:cxn>
              </a:cxnLst>
              <a:rect l="0" t="0" r="r" b="b"/>
              <a:pathLst>
                <a:path w="14" h="17">
                  <a:moveTo>
                    <a:pt x="12" y="0"/>
                  </a:moveTo>
                  <a:lnTo>
                    <a:pt x="0" y="17"/>
                  </a:lnTo>
                  <a:lnTo>
                    <a:pt x="2" y="17"/>
                  </a:lnTo>
                  <a:lnTo>
                    <a:pt x="14" y="0"/>
                  </a:lnTo>
                  <a:lnTo>
                    <a:pt x="1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5" name="Freeform 181"/>
            <p:cNvSpPr/>
            <p:nvPr/>
          </p:nvSpPr>
          <p:spPr bwMode="auto">
            <a:xfrm>
              <a:off x="3979" y="1934"/>
              <a:ext cx="12" cy="12"/>
            </a:xfrm>
            <a:custGeom>
              <a:avLst/>
              <a:gdLst>
                <a:gd name="T0" fmla="*/ 10 w 12"/>
                <a:gd name="T1" fmla="*/ 0 h 12"/>
                <a:gd name="T2" fmla="*/ 0 w 12"/>
                <a:gd name="T3" fmla="*/ 12 h 12"/>
                <a:gd name="T4" fmla="*/ 3 w 12"/>
                <a:gd name="T5" fmla="*/ 12 h 12"/>
                <a:gd name="T6" fmla="*/ 12 w 12"/>
                <a:gd name="T7" fmla="*/ 0 h 12"/>
                <a:gd name="T8" fmla="*/ 10 w 12"/>
                <a:gd name="T9" fmla="*/ 0 h 12"/>
              </a:gdLst>
              <a:ahLst/>
              <a:cxnLst>
                <a:cxn ang="0">
                  <a:pos x="T0" y="T1"/>
                </a:cxn>
                <a:cxn ang="0">
                  <a:pos x="T2" y="T3"/>
                </a:cxn>
                <a:cxn ang="0">
                  <a:pos x="T4" y="T5"/>
                </a:cxn>
                <a:cxn ang="0">
                  <a:pos x="T6" y="T7"/>
                </a:cxn>
                <a:cxn ang="0">
                  <a:pos x="T8" y="T9"/>
                </a:cxn>
              </a:cxnLst>
              <a:rect l="0" t="0" r="r" b="b"/>
              <a:pathLst>
                <a:path w="12" h="12">
                  <a:moveTo>
                    <a:pt x="10" y="0"/>
                  </a:moveTo>
                  <a:lnTo>
                    <a:pt x="0" y="12"/>
                  </a:lnTo>
                  <a:lnTo>
                    <a:pt x="3" y="12"/>
                  </a:lnTo>
                  <a:lnTo>
                    <a:pt x="12"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6" name="Freeform 182"/>
            <p:cNvSpPr/>
            <p:nvPr/>
          </p:nvSpPr>
          <p:spPr bwMode="auto">
            <a:xfrm>
              <a:off x="3979" y="1934"/>
              <a:ext cx="12" cy="12"/>
            </a:xfrm>
            <a:custGeom>
              <a:avLst/>
              <a:gdLst>
                <a:gd name="T0" fmla="*/ 10 w 12"/>
                <a:gd name="T1" fmla="*/ 0 h 12"/>
                <a:gd name="T2" fmla="*/ 0 w 12"/>
                <a:gd name="T3" fmla="*/ 12 h 12"/>
                <a:gd name="T4" fmla="*/ 3 w 12"/>
                <a:gd name="T5" fmla="*/ 12 h 12"/>
                <a:gd name="T6" fmla="*/ 12 w 12"/>
                <a:gd name="T7" fmla="*/ 0 h 12"/>
                <a:gd name="T8" fmla="*/ 10 w 12"/>
                <a:gd name="T9" fmla="*/ 0 h 12"/>
              </a:gdLst>
              <a:ahLst/>
              <a:cxnLst>
                <a:cxn ang="0">
                  <a:pos x="T0" y="T1"/>
                </a:cxn>
                <a:cxn ang="0">
                  <a:pos x="T2" y="T3"/>
                </a:cxn>
                <a:cxn ang="0">
                  <a:pos x="T4" y="T5"/>
                </a:cxn>
                <a:cxn ang="0">
                  <a:pos x="T6" y="T7"/>
                </a:cxn>
                <a:cxn ang="0">
                  <a:pos x="T8" y="T9"/>
                </a:cxn>
              </a:cxnLst>
              <a:rect l="0" t="0" r="r" b="b"/>
              <a:pathLst>
                <a:path w="12" h="12">
                  <a:moveTo>
                    <a:pt x="10" y="0"/>
                  </a:moveTo>
                  <a:lnTo>
                    <a:pt x="0" y="12"/>
                  </a:lnTo>
                  <a:lnTo>
                    <a:pt x="3" y="12"/>
                  </a:lnTo>
                  <a:lnTo>
                    <a:pt x="12" y="0"/>
                  </a:lnTo>
                  <a:lnTo>
                    <a:pt x="1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7" name="Freeform 183"/>
            <p:cNvSpPr/>
            <p:nvPr/>
          </p:nvSpPr>
          <p:spPr bwMode="auto">
            <a:xfrm>
              <a:off x="3982" y="1939"/>
              <a:ext cx="7" cy="9"/>
            </a:xfrm>
            <a:custGeom>
              <a:avLst/>
              <a:gdLst>
                <a:gd name="T0" fmla="*/ 3 w 3"/>
                <a:gd name="T1" fmla="*/ 0 h 4"/>
                <a:gd name="T2" fmla="*/ 1 w 3"/>
                <a:gd name="T3" fmla="*/ 3 h 4"/>
                <a:gd name="T4" fmla="*/ 0 w 3"/>
                <a:gd name="T5" fmla="*/ 4 h 4"/>
                <a:gd name="T6" fmla="*/ 1 w 3"/>
                <a:gd name="T7" fmla="*/ 4 h 4"/>
                <a:gd name="T8" fmla="*/ 1 w 3"/>
                <a:gd name="T9" fmla="*/ 4 h 4"/>
                <a:gd name="T10" fmla="*/ 1 w 3"/>
                <a:gd name="T11" fmla="*/ 4 h 4"/>
                <a:gd name="T12" fmla="*/ 1 w 3"/>
                <a:gd name="T13" fmla="*/ 3 h 4"/>
                <a:gd name="T14" fmla="*/ 3 w 3"/>
                <a:gd name="T15" fmla="*/ 0 h 4"/>
                <a:gd name="T16" fmla="*/ 3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3" y="0"/>
                  </a:moveTo>
                  <a:cubicBezTo>
                    <a:pt x="2" y="1"/>
                    <a:pt x="2" y="2"/>
                    <a:pt x="1" y="3"/>
                  </a:cubicBezTo>
                  <a:cubicBezTo>
                    <a:pt x="0" y="4"/>
                    <a:pt x="0" y="4"/>
                    <a:pt x="0" y="4"/>
                  </a:cubicBezTo>
                  <a:cubicBezTo>
                    <a:pt x="1" y="4"/>
                    <a:pt x="1" y="4"/>
                    <a:pt x="1" y="4"/>
                  </a:cubicBezTo>
                  <a:cubicBezTo>
                    <a:pt x="1" y="4"/>
                    <a:pt x="1" y="4"/>
                    <a:pt x="1" y="4"/>
                  </a:cubicBezTo>
                  <a:cubicBezTo>
                    <a:pt x="1" y="4"/>
                    <a:pt x="1" y="4"/>
                    <a:pt x="1" y="4"/>
                  </a:cubicBezTo>
                  <a:cubicBezTo>
                    <a:pt x="1" y="3"/>
                    <a:pt x="1" y="3"/>
                    <a:pt x="1" y="3"/>
                  </a:cubicBezTo>
                  <a:cubicBezTo>
                    <a:pt x="2" y="2"/>
                    <a:pt x="3" y="1"/>
                    <a:pt x="3"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8" name="Freeform 184"/>
            <p:cNvSpPr>
              <a:spLocks noEditPoints="1"/>
            </p:cNvSpPr>
            <p:nvPr/>
          </p:nvSpPr>
          <p:spPr bwMode="auto">
            <a:xfrm>
              <a:off x="3941" y="2075"/>
              <a:ext cx="107" cy="99"/>
            </a:xfrm>
            <a:custGeom>
              <a:avLst/>
              <a:gdLst>
                <a:gd name="T0" fmla="*/ 27 w 45"/>
                <a:gd name="T1" fmla="*/ 31 h 42"/>
                <a:gd name="T2" fmla="*/ 34 w 45"/>
                <a:gd name="T3" fmla="*/ 32 h 42"/>
                <a:gd name="T4" fmla="*/ 24 w 45"/>
                <a:gd name="T5" fmla="*/ 28 h 42"/>
                <a:gd name="T6" fmla="*/ 32 w 45"/>
                <a:gd name="T7" fmla="*/ 32 h 42"/>
                <a:gd name="T8" fmla="*/ 38 w 45"/>
                <a:gd name="T9" fmla="*/ 28 h 42"/>
                <a:gd name="T10" fmla="*/ 31 w 45"/>
                <a:gd name="T11" fmla="*/ 33 h 42"/>
                <a:gd name="T12" fmla="*/ 20 w 45"/>
                <a:gd name="T13" fmla="*/ 29 h 42"/>
                <a:gd name="T14" fmla="*/ 14 w 45"/>
                <a:gd name="T15" fmla="*/ 33 h 42"/>
                <a:gd name="T16" fmla="*/ 14 w 45"/>
                <a:gd name="T17" fmla="*/ 27 h 42"/>
                <a:gd name="T18" fmla="*/ 15 w 45"/>
                <a:gd name="T19" fmla="*/ 26 h 42"/>
                <a:gd name="T20" fmla="*/ 30 w 45"/>
                <a:gd name="T21" fmla="*/ 22 h 42"/>
                <a:gd name="T22" fmla="*/ 27 w 45"/>
                <a:gd name="T23" fmla="*/ 20 h 42"/>
                <a:gd name="T24" fmla="*/ 28 w 45"/>
                <a:gd name="T25" fmla="*/ 18 h 42"/>
                <a:gd name="T26" fmla="*/ 24 w 45"/>
                <a:gd name="T27" fmla="*/ 19 h 42"/>
                <a:gd name="T28" fmla="*/ 13 w 45"/>
                <a:gd name="T29" fmla="*/ 23 h 42"/>
                <a:gd name="T30" fmla="*/ 19 w 45"/>
                <a:gd name="T31" fmla="*/ 20 h 42"/>
                <a:gd name="T32" fmla="*/ 33 w 45"/>
                <a:gd name="T33" fmla="*/ 23 h 42"/>
                <a:gd name="T34" fmla="*/ 21 w 45"/>
                <a:gd name="T35" fmla="*/ 20 h 42"/>
                <a:gd name="T36" fmla="*/ 16 w 45"/>
                <a:gd name="T37" fmla="*/ 16 h 42"/>
                <a:gd name="T38" fmla="*/ 14 w 45"/>
                <a:gd name="T39" fmla="*/ 15 h 42"/>
                <a:gd name="T40" fmla="*/ 9 w 45"/>
                <a:gd name="T41" fmla="*/ 16 h 42"/>
                <a:gd name="T42" fmla="*/ 7 w 45"/>
                <a:gd name="T43" fmla="*/ 15 h 42"/>
                <a:gd name="T44" fmla="*/ 7 w 45"/>
                <a:gd name="T45" fmla="*/ 14 h 42"/>
                <a:gd name="T46" fmla="*/ 6 w 45"/>
                <a:gd name="T47" fmla="*/ 14 h 42"/>
                <a:gd name="T48" fmla="*/ 22 w 45"/>
                <a:gd name="T49" fmla="*/ 12 h 42"/>
                <a:gd name="T50" fmla="*/ 28 w 45"/>
                <a:gd name="T51" fmla="*/ 10 h 42"/>
                <a:gd name="T52" fmla="*/ 34 w 45"/>
                <a:gd name="T53" fmla="*/ 10 h 42"/>
                <a:gd name="T54" fmla="*/ 28 w 45"/>
                <a:gd name="T55" fmla="*/ 9 h 42"/>
                <a:gd name="T56" fmla="*/ 29 w 45"/>
                <a:gd name="T57" fmla="*/ 7 h 42"/>
                <a:gd name="T58" fmla="*/ 14 w 45"/>
                <a:gd name="T59" fmla="*/ 3 h 42"/>
                <a:gd name="T60" fmla="*/ 28 w 45"/>
                <a:gd name="T61" fmla="*/ 6 h 42"/>
                <a:gd name="T62" fmla="*/ 10 w 45"/>
                <a:gd name="T63" fmla="*/ 7 h 42"/>
                <a:gd name="T64" fmla="*/ 15 w 45"/>
                <a:gd name="T65" fmla="*/ 6 h 42"/>
                <a:gd name="T66" fmla="*/ 11 w 45"/>
                <a:gd name="T67" fmla="*/ 6 h 42"/>
                <a:gd name="T68" fmla="*/ 44 w 45"/>
                <a:gd name="T69" fmla="*/ 1 h 42"/>
                <a:gd name="T70" fmla="*/ 37 w 45"/>
                <a:gd name="T71" fmla="*/ 11 h 42"/>
                <a:gd name="T72" fmla="*/ 15 w 45"/>
                <a:gd name="T73" fmla="*/ 2 h 42"/>
                <a:gd name="T74" fmla="*/ 11 w 45"/>
                <a:gd name="T75" fmla="*/ 9 h 42"/>
                <a:gd name="T76" fmla="*/ 16 w 45"/>
                <a:gd name="T77" fmla="*/ 10 h 42"/>
                <a:gd name="T78" fmla="*/ 21 w 45"/>
                <a:gd name="T79" fmla="*/ 11 h 42"/>
                <a:gd name="T80" fmla="*/ 23 w 45"/>
                <a:gd name="T81" fmla="*/ 0 h 42"/>
                <a:gd name="T82" fmla="*/ 3 w 45"/>
                <a:gd name="T83" fmla="*/ 9 h 42"/>
                <a:gd name="T84" fmla="*/ 3 w 45"/>
                <a:gd name="T85" fmla="*/ 12 h 42"/>
                <a:gd name="T86" fmla="*/ 0 w 45"/>
                <a:gd name="T87" fmla="*/ 15 h 42"/>
                <a:gd name="T88" fmla="*/ 0 w 45"/>
                <a:gd name="T89" fmla="*/ 18 h 42"/>
                <a:gd name="T90" fmla="*/ 12 w 45"/>
                <a:gd name="T91" fmla="*/ 23 h 42"/>
                <a:gd name="T92" fmla="*/ 14 w 45"/>
                <a:gd name="T93" fmla="*/ 28 h 42"/>
                <a:gd name="T94" fmla="*/ 2 w 45"/>
                <a:gd name="T95" fmla="*/ 25 h 42"/>
                <a:gd name="T96" fmla="*/ 12 w 45"/>
                <a:gd name="T97" fmla="*/ 32 h 42"/>
                <a:gd name="T98" fmla="*/ 33 w 45"/>
                <a:gd name="T99" fmla="*/ 41 h 42"/>
                <a:gd name="T100" fmla="*/ 37 w 45"/>
                <a:gd name="T101" fmla="*/ 38 h 42"/>
                <a:gd name="T102" fmla="*/ 33 w 45"/>
                <a:gd name="T103" fmla="*/ 38 h 42"/>
                <a:gd name="T104" fmla="*/ 34 w 45"/>
                <a:gd name="T105" fmla="*/ 37 h 42"/>
                <a:gd name="T106" fmla="*/ 39 w 45"/>
                <a:gd name="T107" fmla="*/ 26 h 42"/>
                <a:gd name="T108" fmla="*/ 44 w 45"/>
                <a:gd name="T109" fmla="*/ 21 h 42"/>
                <a:gd name="T110" fmla="*/ 27 w 45"/>
                <a:gd name="T111" fmla="*/ 25 h 42"/>
                <a:gd name="T112" fmla="*/ 24 w 45"/>
                <a:gd name="T113" fmla="*/ 23 h 42"/>
                <a:gd name="T114" fmla="*/ 45 w 45"/>
                <a:gd name="T115" fmla="*/ 7 h 42"/>
                <a:gd name="T116" fmla="*/ 34 w 45"/>
                <a:gd name="T117" fmla="*/ 16 h 42"/>
                <a:gd name="T118" fmla="*/ 37 w 45"/>
                <a:gd name="T119" fmla="*/ 15 h 42"/>
                <a:gd name="T120" fmla="*/ 24 w 45"/>
                <a:gd name="T1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5" h="42">
                  <a:moveTo>
                    <a:pt x="30" y="32"/>
                  </a:moveTo>
                  <a:cubicBezTo>
                    <a:pt x="30" y="32"/>
                    <a:pt x="30" y="32"/>
                    <a:pt x="29" y="31"/>
                  </a:cubicBezTo>
                  <a:cubicBezTo>
                    <a:pt x="29" y="31"/>
                    <a:pt x="29" y="31"/>
                    <a:pt x="29" y="31"/>
                  </a:cubicBezTo>
                  <a:cubicBezTo>
                    <a:pt x="30" y="31"/>
                    <a:pt x="30" y="31"/>
                    <a:pt x="31" y="30"/>
                  </a:cubicBezTo>
                  <a:cubicBezTo>
                    <a:pt x="31" y="31"/>
                    <a:pt x="32" y="31"/>
                    <a:pt x="32" y="31"/>
                  </a:cubicBezTo>
                  <a:cubicBezTo>
                    <a:pt x="31" y="31"/>
                    <a:pt x="31" y="31"/>
                    <a:pt x="30" y="32"/>
                  </a:cubicBezTo>
                  <a:moveTo>
                    <a:pt x="35" y="32"/>
                  </a:moveTo>
                  <a:cubicBezTo>
                    <a:pt x="35" y="32"/>
                    <a:pt x="35" y="32"/>
                    <a:pt x="35" y="32"/>
                  </a:cubicBezTo>
                  <a:cubicBezTo>
                    <a:pt x="36" y="31"/>
                    <a:pt x="37" y="31"/>
                    <a:pt x="38" y="30"/>
                  </a:cubicBezTo>
                  <a:cubicBezTo>
                    <a:pt x="38" y="30"/>
                    <a:pt x="38" y="30"/>
                    <a:pt x="38" y="30"/>
                  </a:cubicBezTo>
                  <a:cubicBezTo>
                    <a:pt x="35" y="32"/>
                    <a:pt x="35" y="32"/>
                    <a:pt x="35" y="32"/>
                  </a:cubicBezTo>
                  <a:moveTo>
                    <a:pt x="29" y="31"/>
                  </a:moveTo>
                  <a:cubicBezTo>
                    <a:pt x="28" y="31"/>
                    <a:pt x="28" y="31"/>
                    <a:pt x="27" y="31"/>
                  </a:cubicBezTo>
                  <a:cubicBezTo>
                    <a:pt x="27" y="31"/>
                    <a:pt x="27" y="31"/>
                    <a:pt x="27" y="31"/>
                  </a:cubicBezTo>
                  <a:cubicBezTo>
                    <a:pt x="29" y="30"/>
                    <a:pt x="29" y="30"/>
                    <a:pt x="29" y="30"/>
                  </a:cubicBezTo>
                  <a:cubicBezTo>
                    <a:pt x="29" y="30"/>
                    <a:pt x="30" y="30"/>
                    <a:pt x="30" y="30"/>
                  </a:cubicBezTo>
                  <a:cubicBezTo>
                    <a:pt x="30" y="31"/>
                    <a:pt x="29" y="31"/>
                    <a:pt x="29" y="31"/>
                  </a:cubicBezTo>
                  <a:cubicBezTo>
                    <a:pt x="29" y="31"/>
                    <a:pt x="29" y="31"/>
                    <a:pt x="29" y="31"/>
                  </a:cubicBezTo>
                  <a:moveTo>
                    <a:pt x="27" y="30"/>
                  </a:moveTo>
                  <a:cubicBezTo>
                    <a:pt x="27" y="29"/>
                    <a:pt x="27" y="29"/>
                    <a:pt x="27" y="29"/>
                  </a:cubicBezTo>
                  <a:cubicBezTo>
                    <a:pt x="28" y="29"/>
                    <a:pt x="28" y="30"/>
                    <a:pt x="28" y="30"/>
                  </a:cubicBezTo>
                  <a:cubicBezTo>
                    <a:pt x="27" y="30"/>
                    <a:pt x="27" y="30"/>
                    <a:pt x="27" y="30"/>
                  </a:cubicBezTo>
                  <a:cubicBezTo>
                    <a:pt x="26" y="30"/>
                    <a:pt x="26" y="30"/>
                    <a:pt x="26" y="30"/>
                  </a:cubicBezTo>
                  <a:cubicBezTo>
                    <a:pt x="27" y="29"/>
                    <a:pt x="27" y="29"/>
                    <a:pt x="27" y="29"/>
                  </a:cubicBezTo>
                  <a:cubicBezTo>
                    <a:pt x="27" y="30"/>
                    <a:pt x="27" y="30"/>
                    <a:pt x="27" y="30"/>
                  </a:cubicBezTo>
                  <a:moveTo>
                    <a:pt x="34" y="32"/>
                  </a:moveTo>
                  <a:cubicBezTo>
                    <a:pt x="34" y="32"/>
                    <a:pt x="33" y="32"/>
                    <a:pt x="33" y="32"/>
                  </a:cubicBezTo>
                  <a:cubicBezTo>
                    <a:pt x="35" y="31"/>
                    <a:pt x="36" y="30"/>
                    <a:pt x="38" y="29"/>
                  </a:cubicBezTo>
                  <a:cubicBezTo>
                    <a:pt x="38" y="29"/>
                    <a:pt x="38" y="29"/>
                    <a:pt x="38" y="29"/>
                  </a:cubicBezTo>
                  <a:cubicBezTo>
                    <a:pt x="38" y="30"/>
                    <a:pt x="38" y="30"/>
                    <a:pt x="38" y="30"/>
                  </a:cubicBezTo>
                  <a:cubicBezTo>
                    <a:pt x="37" y="30"/>
                    <a:pt x="35" y="31"/>
                    <a:pt x="34" y="32"/>
                  </a:cubicBezTo>
                  <a:moveTo>
                    <a:pt x="26" y="30"/>
                  </a:moveTo>
                  <a:cubicBezTo>
                    <a:pt x="25" y="30"/>
                    <a:pt x="25" y="30"/>
                    <a:pt x="25" y="30"/>
                  </a:cubicBezTo>
                  <a:cubicBezTo>
                    <a:pt x="26" y="29"/>
                    <a:pt x="26" y="29"/>
                    <a:pt x="26" y="29"/>
                  </a:cubicBezTo>
                  <a:cubicBezTo>
                    <a:pt x="27" y="29"/>
                    <a:pt x="27" y="29"/>
                    <a:pt x="27" y="29"/>
                  </a:cubicBezTo>
                  <a:cubicBezTo>
                    <a:pt x="26" y="29"/>
                    <a:pt x="26" y="30"/>
                    <a:pt x="26" y="30"/>
                  </a:cubicBezTo>
                  <a:moveTo>
                    <a:pt x="24" y="29"/>
                  </a:moveTo>
                  <a:cubicBezTo>
                    <a:pt x="24" y="29"/>
                    <a:pt x="24" y="29"/>
                    <a:pt x="23" y="29"/>
                  </a:cubicBezTo>
                  <a:cubicBezTo>
                    <a:pt x="24" y="28"/>
                    <a:pt x="24" y="28"/>
                    <a:pt x="24" y="28"/>
                  </a:cubicBezTo>
                  <a:cubicBezTo>
                    <a:pt x="25" y="29"/>
                    <a:pt x="25" y="29"/>
                    <a:pt x="25" y="29"/>
                  </a:cubicBezTo>
                  <a:cubicBezTo>
                    <a:pt x="24" y="29"/>
                    <a:pt x="24" y="29"/>
                    <a:pt x="24" y="29"/>
                  </a:cubicBezTo>
                  <a:moveTo>
                    <a:pt x="33" y="31"/>
                  </a:moveTo>
                  <a:cubicBezTo>
                    <a:pt x="33" y="31"/>
                    <a:pt x="33" y="31"/>
                    <a:pt x="33" y="31"/>
                  </a:cubicBezTo>
                  <a:cubicBezTo>
                    <a:pt x="33" y="31"/>
                    <a:pt x="33" y="31"/>
                    <a:pt x="33" y="31"/>
                  </a:cubicBezTo>
                  <a:cubicBezTo>
                    <a:pt x="33" y="31"/>
                    <a:pt x="33" y="31"/>
                    <a:pt x="33" y="31"/>
                  </a:cubicBezTo>
                  <a:cubicBezTo>
                    <a:pt x="33" y="31"/>
                    <a:pt x="33" y="31"/>
                    <a:pt x="33" y="31"/>
                  </a:cubicBezTo>
                  <a:cubicBezTo>
                    <a:pt x="34" y="30"/>
                    <a:pt x="35" y="29"/>
                    <a:pt x="36" y="28"/>
                  </a:cubicBezTo>
                  <a:cubicBezTo>
                    <a:pt x="36" y="28"/>
                    <a:pt x="36" y="28"/>
                    <a:pt x="36" y="28"/>
                  </a:cubicBezTo>
                  <a:cubicBezTo>
                    <a:pt x="37" y="29"/>
                    <a:pt x="37" y="29"/>
                    <a:pt x="37" y="29"/>
                  </a:cubicBezTo>
                  <a:cubicBezTo>
                    <a:pt x="36" y="30"/>
                    <a:pt x="34" y="31"/>
                    <a:pt x="33" y="31"/>
                  </a:cubicBezTo>
                  <a:cubicBezTo>
                    <a:pt x="32" y="32"/>
                    <a:pt x="32" y="32"/>
                    <a:pt x="32" y="32"/>
                  </a:cubicBezTo>
                  <a:cubicBezTo>
                    <a:pt x="32" y="32"/>
                    <a:pt x="32" y="32"/>
                    <a:pt x="32" y="32"/>
                  </a:cubicBezTo>
                  <a:cubicBezTo>
                    <a:pt x="32" y="32"/>
                    <a:pt x="31" y="32"/>
                    <a:pt x="31" y="32"/>
                  </a:cubicBezTo>
                  <a:cubicBezTo>
                    <a:pt x="31" y="32"/>
                    <a:pt x="31" y="32"/>
                    <a:pt x="31" y="32"/>
                  </a:cubicBezTo>
                  <a:cubicBezTo>
                    <a:pt x="31" y="32"/>
                    <a:pt x="32" y="31"/>
                    <a:pt x="33" y="31"/>
                  </a:cubicBezTo>
                  <a:cubicBezTo>
                    <a:pt x="33" y="31"/>
                    <a:pt x="33" y="31"/>
                    <a:pt x="33" y="31"/>
                  </a:cubicBezTo>
                  <a:cubicBezTo>
                    <a:pt x="33" y="31"/>
                    <a:pt x="33" y="31"/>
                    <a:pt x="33" y="31"/>
                  </a:cubicBezTo>
                  <a:moveTo>
                    <a:pt x="35" y="33"/>
                  </a:moveTo>
                  <a:cubicBezTo>
                    <a:pt x="35" y="33"/>
                    <a:pt x="35" y="33"/>
                    <a:pt x="35" y="33"/>
                  </a:cubicBezTo>
                  <a:cubicBezTo>
                    <a:pt x="35" y="33"/>
                    <a:pt x="35" y="33"/>
                    <a:pt x="35" y="33"/>
                  </a:cubicBezTo>
                  <a:cubicBezTo>
                    <a:pt x="39" y="31"/>
                    <a:pt x="39" y="31"/>
                    <a:pt x="39" y="31"/>
                  </a:cubicBezTo>
                  <a:cubicBezTo>
                    <a:pt x="39" y="30"/>
                    <a:pt x="39" y="30"/>
                    <a:pt x="39" y="30"/>
                  </a:cubicBezTo>
                  <a:cubicBezTo>
                    <a:pt x="39" y="30"/>
                    <a:pt x="39" y="30"/>
                    <a:pt x="39" y="30"/>
                  </a:cubicBezTo>
                  <a:cubicBezTo>
                    <a:pt x="39" y="30"/>
                    <a:pt x="39" y="29"/>
                    <a:pt x="39" y="29"/>
                  </a:cubicBezTo>
                  <a:cubicBezTo>
                    <a:pt x="38" y="28"/>
                    <a:pt x="38" y="28"/>
                    <a:pt x="38" y="28"/>
                  </a:cubicBezTo>
                  <a:cubicBezTo>
                    <a:pt x="37" y="28"/>
                    <a:pt x="37" y="28"/>
                    <a:pt x="37" y="28"/>
                  </a:cubicBezTo>
                  <a:cubicBezTo>
                    <a:pt x="38" y="27"/>
                    <a:pt x="38" y="27"/>
                    <a:pt x="38" y="27"/>
                  </a:cubicBezTo>
                  <a:cubicBezTo>
                    <a:pt x="38" y="27"/>
                    <a:pt x="38" y="27"/>
                    <a:pt x="38" y="27"/>
                  </a:cubicBezTo>
                  <a:cubicBezTo>
                    <a:pt x="44" y="29"/>
                    <a:pt x="44" y="29"/>
                    <a:pt x="44" y="29"/>
                  </a:cubicBezTo>
                  <a:cubicBezTo>
                    <a:pt x="43" y="30"/>
                    <a:pt x="41" y="31"/>
                    <a:pt x="39" y="32"/>
                  </a:cubicBezTo>
                  <a:cubicBezTo>
                    <a:pt x="36" y="34"/>
                    <a:pt x="35" y="35"/>
                    <a:pt x="34" y="36"/>
                  </a:cubicBezTo>
                  <a:cubicBezTo>
                    <a:pt x="31" y="34"/>
                    <a:pt x="29" y="33"/>
                    <a:pt x="26" y="32"/>
                  </a:cubicBezTo>
                  <a:cubicBezTo>
                    <a:pt x="24" y="31"/>
                    <a:pt x="22" y="31"/>
                    <a:pt x="21" y="30"/>
                  </a:cubicBezTo>
                  <a:cubicBezTo>
                    <a:pt x="21" y="30"/>
                    <a:pt x="21" y="30"/>
                    <a:pt x="21" y="30"/>
                  </a:cubicBezTo>
                  <a:cubicBezTo>
                    <a:pt x="22" y="29"/>
                    <a:pt x="22" y="29"/>
                    <a:pt x="22" y="29"/>
                  </a:cubicBezTo>
                  <a:cubicBezTo>
                    <a:pt x="22" y="29"/>
                    <a:pt x="22" y="29"/>
                    <a:pt x="22" y="29"/>
                  </a:cubicBezTo>
                  <a:cubicBezTo>
                    <a:pt x="23" y="30"/>
                    <a:pt x="29" y="32"/>
                    <a:pt x="31" y="33"/>
                  </a:cubicBezTo>
                  <a:cubicBezTo>
                    <a:pt x="31" y="33"/>
                    <a:pt x="31" y="33"/>
                    <a:pt x="31" y="33"/>
                  </a:cubicBezTo>
                  <a:cubicBezTo>
                    <a:pt x="31" y="33"/>
                    <a:pt x="31" y="33"/>
                    <a:pt x="31" y="33"/>
                  </a:cubicBezTo>
                  <a:cubicBezTo>
                    <a:pt x="32" y="33"/>
                    <a:pt x="32" y="32"/>
                    <a:pt x="33" y="32"/>
                  </a:cubicBezTo>
                  <a:cubicBezTo>
                    <a:pt x="33" y="32"/>
                    <a:pt x="33" y="32"/>
                    <a:pt x="33" y="32"/>
                  </a:cubicBezTo>
                  <a:cubicBezTo>
                    <a:pt x="33" y="32"/>
                    <a:pt x="34" y="33"/>
                    <a:pt x="34" y="33"/>
                  </a:cubicBezTo>
                  <a:cubicBezTo>
                    <a:pt x="35" y="33"/>
                    <a:pt x="35" y="33"/>
                    <a:pt x="35" y="33"/>
                  </a:cubicBezTo>
                  <a:moveTo>
                    <a:pt x="19" y="27"/>
                  </a:moveTo>
                  <a:cubicBezTo>
                    <a:pt x="19" y="27"/>
                    <a:pt x="19" y="27"/>
                    <a:pt x="19" y="27"/>
                  </a:cubicBezTo>
                  <a:cubicBezTo>
                    <a:pt x="20" y="27"/>
                    <a:pt x="20" y="27"/>
                    <a:pt x="20" y="27"/>
                  </a:cubicBezTo>
                  <a:cubicBezTo>
                    <a:pt x="20" y="27"/>
                    <a:pt x="20" y="27"/>
                    <a:pt x="20" y="27"/>
                  </a:cubicBezTo>
                  <a:cubicBezTo>
                    <a:pt x="21" y="27"/>
                    <a:pt x="22" y="28"/>
                    <a:pt x="23" y="28"/>
                  </a:cubicBezTo>
                  <a:cubicBezTo>
                    <a:pt x="20" y="29"/>
                    <a:pt x="20" y="29"/>
                    <a:pt x="20" y="29"/>
                  </a:cubicBezTo>
                  <a:cubicBezTo>
                    <a:pt x="20" y="29"/>
                    <a:pt x="20" y="29"/>
                    <a:pt x="20" y="29"/>
                  </a:cubicBezTo>
                  <a:cubicBezTo>
                    <a:pt x="20" y="29"/>
                    <a:pt x="20" y="29"/>
                    <a:pt x="20" y="29"/>
                  </a:cubicBezTo>
                  <a:cubicBezTo>
                    <a:pt x="20" y="30"/>
                    <a:pt x="20" y="30"/>
                    <a:pt x="20" y="30"/>
                  </a:cubicBezTo>
                  <a:cubicBezTo>
                    <a:pt x="20" y="30"/>
                    <a:pt x="20" y="30"/>
                    <a:pt x="20" y="30"/>
                  </a:cubicBezTo>
                  <a:cubicBezTo>
                    <a:pt x="20" y="30"/>
                    <a:pt x="20" y="30"/>
                    <a:pt x="20" y="30"/>
                  </a:cubicBezTo>
                  <a:cubicBezTo>
                    <a:pt x="19" y="31"/>
                    <a:pt x="19" y="31"/>
                    <a:pt x="19" y="32"/>
                  </a:cubicBezTo>
                  <a:cubicBezTo>
                    <a:pt x="19" y="32"/>
                    <a:pt x="19" y="32"/>
                    <a:pt x="19" y="32"/>
                  </a:cubicBezTo>
                  <a:cubicBezTo>
                    <a:pt x="19" y="32"/>
                    <a:pt x="19" y="32"/>
                    <a:pt x="19" y="32"/>
                  </a:cubicBezTo>
                  <a:cubicBezTo>
                    <a:pt x="19" y="32"/>
                    <a:pt x="19" y="32"/>
                    <a:pt x="19" y="32"/>
                  </a:cubicBezTo>
                  <a:cubicBezTo>
                    <a:pt x="19" y="33"/>
                    <a:pt x="19" y="34"/>
                    <a:pt x="18" y="35"/>
                  </a:cubicBezTo>
                  <a:cubicBezTo>
                    <a:pt x="18" y="35"/>
                    <a:pt x="18" y="35"/>
                    <a:pt x="18" y="35"/>
                  </a:cubicBezTo>
                  <a:cubicBezTo>
                    <a:pt x="18" y="35"/>
                    <a:pt x="18" y="35"/>
                    <a:pt x="18" y="35"/>
                  </a:cubicBezTo>
                  <a:cubicBezTo>
                    <a:pt x="17" y="35"/>
                    <a:pt x="16" y="34"/>
                    <a:pt x="15" y="34"/>
                  </a:cubicBezTo>
                  <a:cubicBezTo>
                    <a:pt x="15" y="33"/>
                    <a:pt x="15" y="33"/>
                    <a:pt x="15" y="33"/>
                  </a:cubicBezTo>
                  <a:cubicBezTo>
                    <a:pt x="14" y="33"/>
                    <a:pt x="14" y="33"/>
                    <a:pt x="14" y="33"/>
                  </a:cubicBezTo>
                  <a:cubicBezTo>
                    <a:pt x="14" y="31"/>
                    <a:pt x="14" y="31"/>
                    <a:pt x="14" y="31"/>
                  </a:cubicBezTo>
                  <a:cubicBezTo>
                    <a:pt x="14" y="31"/>
                    <a:pt x="14" y="31"/>
                    <a:pt x="14" y="31"/>
                  </a:cubicBezTo>
                  <a:cubicBezTo>
                    <a:pt x="14" y="31"/>
                    <a:pt x="14" y="30"/>
                    <a:pt x="14" y="30"/>
                  </a:cubicBezTo>
                  <a:cubicBezTo>
                    <a:pt x="15" y="29"/>
                    <a:pt x="15" y="29"/>
                    <a:pt x="15" y="29"/>
                  </a:cubicBezTo>
                  <a:cubicBezTo>
                    <a:pt x="15" y="29"/>
                    <a:pt x="15" y="28"/>
                    <a:pt x="15" y="27"/>
                  </a:cubicBezTo>
                  <a:cubicBezTo>
                    <a:pt x="17" y="27"/>
                    <a:pt x="17" y="27"/>
                    <a:pt x="17" y="27"/>
                  </a:cubicBezTo>
                  <a:cubicBezTo>
                    <a:pt x="17" y="27"/>
                    <a:pt x="17" y="27"/>
                    <a:pt x="17" y="27"/>
                  </a:cubicBezTo>
                  <a:cubicBezTo>
                    <a:pt x="17" y="27"/>
                    <a:pt x="18" y="27"/>
                    <a:pt x="18" y="27"/>
                  </a:cubicBezTo>
                  <a:cubicBezTo>
                    <a:pt x="18" y="27"/>
                    <a:pt x="18" y="27"/>
                    <a:pt x="18" y="27"/>
                  </a:cubicBezTo>
                  <a:cubicBezTo>
                    <a:pt x="18" y="27"/>
                    <a:pt x="18" y="27"/>
                    <a:pt x="18" y="27"/>
                  </a:cubicBezTo>
                  <a:cubicBezTo>
                    <a:pt x="19" y="27"/>
                    <a:pt x="19" y="27"/>
                    <a:pt x="19" y="27"/>
                  </a:cubicBezTo>
                  <a:moveTo>
                    <a:pt x="14" y="27"/>
                  </a:moveTo>
                  <a:cubicBezTo>
                    <a:pt x="14" y="27"/>
                    <a:pt x="14" y="27"/>
                    <a:pt x="14" y="27"/>
                  </a:cubicBezTo>
                  <a:cubicBezTo>
                    <a:pt x="12" y="26"/>
                    <a:pt x="10" y="25"/>
                    <a:pt x="8" y="24"/>
                  </a:cubicBezTo>
                  <a:cubicBezTo>
                    <a:pt x="7" y="23"/>
                    <a:pt x="7" y="23"/>
                    <a:pt x="7" y="23"/>
                  </a:cubicBezTo>
                  <a:cubicBezTo>
                    <a:pt x="6" y="23"/>
                    <a:pt x="5" y="22"/>
                    <a:pt x="4" y="22"/>
                  </a:cubicBezTo>
                  <a:cubicBezTo>
                    <a:pt x="4" y="22"/>
                    <a:pt x="4" y="22"/>
                    <a:pt x="4" y="22"/>
                  </a:cubicBezTo>
                  <a:cubicBezTo>
                    <a:pt x="5" y="22"/>
                    <a:pt x="5" y="22"/>
                    <a:pt x="5" y="22"/>
                  </a:cubicBezTo>
                  <a:cubicBezTo>
                    <a:pt x="7" y="22"/>
                    <a:pt x="9" y="23"/>
                    <a:pt x="11" y="24"/>
                  </a:cubicBezTo>
                  <a:cubicBezTo>
                    <a:pt x="11" y="24"/>
                    <a:pt x="11" y="24"/>
                    <a:pt x="11" y="24"/>
                  </a:cubicBezTo>
                  <a:cubicBezTo>
                    <a:pt x="12" y="24"/>
                    <a:pt x="12" y="24"/>
                    <a:pt x="12" y="24"/>
                  </a:cubicBezTo>
                  <a:cubicBezTo>
                    <a:pt x="12" y="24"/>
                    <a:pt x="12" y="25"/>
                    <a:pt x="12" y="25"/>
                  </a:cubicBezTo>
                  <a:cubicBezTo>
                    <a:pt x="13" y="25"/>
                    <a:pt x="13" y="25"/>
                    <a:pt x="14" y="26"/>
                  </a:cubicBezTo>
                  <a:cubicBezTo>
                    <a:pt x="14" y="26"/>
                    <a:pt x="14" y="26"/>
                    <a:pt x="14" y="26"/>
                  </a:cubicBezTo>
                  <a:cubicBezTo>
                    <a:pt x="15" y="26"/>
                    <a:pt x="15" y="26"/>
                    <a:pt x="15" y="26"/>
                  </a:cubicBezTo>
                  <a:cubicBezTo>
                    <a:pt x="15" y="26"/>
                    <a:pt x="15" y="26"/>
                    <a:pt x="15" y="26"/>
                  </a:cubicBezTo>
                  <a:cubicBezTo>
                    <a:pt x="15" y="27"/>
                    <a:pt x="15" y="27"/>
                    <a:pt x="15" y="27"/>
                  </a:cubicBezTo>
                  <a:cubicBezTo>
                    <a:pt x="14" y="27"/>
                    <a:pt x="14" y="27"/>
                    <a:pt x="14" y="27"/>
                  </a:cubicBezTo>
                  <a:moveTo>
                    <a:pt x="24" y="20"/>
                  </a:moveTo>
                  <a:cubicBezTo>
                    <a:pt x="23" y="20"/>
                    <a:pt x="23" y="20"/>
                    <a:pt x="22" y="19"/>
                  </a:cubicBezTo>
                  <a:cubicBezTo>
                    <a:pt x="22" y="19"/>
                    <a:pt x="22" y="19"/>
                    <a:pt x="22" y="19"/>
                  </a:cubicBezTo>
                  <a:cubicBezTo>
                    <a:pt x="22" y="19"/>
                    <a:pt x="22" y="19"/>
                    <a:pt x="22" y="19"/>
                  </a:cubicBezTo>
                  <a:cubicBezTo>
                    <a:pt x="22" y="19"/>
                    <a:pt x="22" y="19"/>
                    <a:pt x="22" y="19"/>
                  </a:cubicBezTo>
                  <a:cubicBezTo>
                    <a:pt x="23" y="19"/>
                    <a:pt x="24" y="19"/>
                    <a:pt x="24" y="19"/>
                  </a:cubicBezTo>
                  <a:cubicBezTo>
                    <a:pt x="24" y="19"/>
                    <a:pt x="24" y="19"/>
                    <a:pt x="24" y="19"/>
                  </a:cubicBezTo>
                  <a:cubicBezTo>
                    <a:pt x="24" y="19"/>
                    <a:pt x="24" y="19"/>
                    <a:pt x="24" y="19"/>
                  </a:cubicBezTo>
                  <a:cubicBezTo>
                    <a:pt x="24" y="20"/>
                    <a:pt x="24" y="20"/>
                    <a:pt x="24" y="20"/>
                  </a:cubicBezTo>
                  <a:cubicBezTo>
                    <a:pt x="24" y="20"/>
                    <a:pt x="24" y="20"/>
                    <a:pt x="24" y="20"/>
                  </a:cubicBezTo>
                  <a:moveTo>
                    <a:pt x="30" y="22"/>
                  </a:moveTo>
                  <a:cubicBezTo>
                    <a:pt x="31" y="21"/>
                    <a:pt x="33" y="20"/>
                    <a:pt x="34" y="19"/>
                  </a:cubicBezTo>
                  <a:cubicBezTo>
                    <a:pt x="34" y="19"/>
                    <a:pt x="34" y="19"/>
                    <a:pt x="34" y="19"/>
                  </a:cubicBezTo>
                  <a:cubicBezTo>
                    <a:pt x="35" y="19"/>
                    <a:pt x="35" y="19"/>
                    <a:pt x="35" y="19"/>
                  </a:cubicBezTo>
                  <a:cubicBezTo>
                    <a:pt x="34" y="20"/>
                    <a:pt x="33" y="20"/>
                    <a:pt x="32" y="21"/>
                  </a:cubicBezTo>
                  <a:cubicBezTo>
                    <a:pt x="32" y="21"/>
                    <a:pt x="32" y="21"/>
                    <a:pt x="32" y="21"/>
                  </a:cubicBezTo>
                  <a:cubicBezTo>
                    <a:pt x="32" y="21"/>
                    <a:pt x="31" y="21"/>
                    <a:pt x="31" y="21"/>
                  </a:cubicBezTo>
                  <a:cubicBezTo>
                    <a:pt x="31" y="21"/>
                    <a:pt x="30" y="21"/>
                    <a:pt x="30" y="22"/>
                  </a:cubicBezTo>
                  <a:moveTo>
                    <a:pt x="29" y="22"/>
                  </a:moveTo>
                  <a:cubicBezTo>
                    <a:pt x="29" y="22"/>
                    <a:pt x="29" y="22"/>
                    <a:pt x="29" y="22"/>
                  </a:cubicBezTo>
                  <a:cubicBezTo>
                    <a:pt x="28" y="21"/>
                    <a:pt x="27" y="21"/>
                    <a:pt x="26" y="20"/>
                  </a:cubicBezTo>
                  <a:cubicBezTo>
                    <a:pt x="27" y="20"/>
                    <a:pt x="29" y="19"/>
                    <a:pt x="30" y="18"/>
                  </a:cubicBezTo>
                  <a:cubicBezTo>
                    <a:pt x="31" y="19"/>
                    <a:pt x="31" y="19"/>
                    <a:pt x="31" y="19"/>
                  </a:cubicBezTo>
                  <a:cubicBezTo>
                    <a:pt x="27" y="20"/>
                    <a:pt x="27" y="20"/>
                    <a:pt x="27" y="20"/>
                  </a:cubicBezTo>
                  <a:cubicBezTo>
                    <a:pt x="27" y="21"/>
                    <a:pt x="27" y="21"/>
                    <a:pt x="27" y="21"/>
                  </a:cubicBezTo>
                  <a:cubicBezTo>
                    <a:pt x="28" y="21"/>
                    <a:pt x="28" y="21"/>
                    <a:pt x="28" y="21"/>
                  </a:cubicBezTo>
                  <a:cubicBezTo>
                    <a:pt x="28" y="21"/>
                    <a:pt x="28" y="21"/>
                    <a:pt x="28" y="21"/>
                  </a:cubicBezTo>
                  <a:cubicBezTo>
                    <a:pt x="32" y="19"/>
                    <a:pt x="32" y="19"/>
                    <a:pt x="32" y="19"/>
                  </a:cubicBezTo>
                  <a:cubicBezTo>
                    <a:pt x="32" y="19"/>
                    <a:pt x="32" y="19"/>
                    <a:pt x="32" y="19"/>
                  </a:cubicBezTo>
                  <a:cubicBezTo>
                    <a:pt x="32" y="19"/>
                    <a:pt x="33" y="19"/>
                    <a:pt x="33" y="19"/>
                  </a:cubicBezTo>
                  <a:cubicBezTo>
                    <a:pt x="32" y="20"/>
                    <a:pt x="31" y="21"/>
                    <a:pt x="29" y="22"/>
                  </a:cubicBezTo>
                  <a:moveTo>
                    <a:pt x="25" y="20"/>
                  </a:moveTo>
                  <a:cubicBezTo>
                    <a:pt x="25" y="20"/>
                    <a:pt x="25" y="20"/>
                    <a:pt x="24" y="20"/>
                  </a:cubicBezTo>
                  <a:cubicBezTo>
                    <a:pt x="25" y="19"/>
                    <a:pt x="25" y="19"/>
                    <a:pt x="25" y="19"/>
                  </a:cubicBezTo>
                  <a:cubicBezTo>
                    <a:pt x="25" y="19"/>
                    <a:pt x="25" y="19"/>
                    <a:pt x="25" y="19"/>
                  </a:cubicBezTo>
                  <a:cubicBezTo>
                    <a:pt x="26" y="19"/>
                    <a:pt x="27" y="19"/>
                    <a:pt x="27" y="19"/>
                  </a:cubicBezTo>
                  <a:cubicBezTo>
                    <a:pt x="28" y="18"/>
                    <a:pt x="28" y="18"/>
                    <a:pt x="28" y="18"/>
                  </a:cubicBezTo>
                  <a:cubicBezTo>
                    <a:pt x="28" y="18"/>
                    <a:pt x="29" y="18"/>
                    <a:pt x="30" y="18"/>
                  </a:cubicBezTo>
                  <a:cubicBezTo>
                    <a:pt x="28" y="19"/>
                    <a:pt x="27" y="20"/>
                    <a:pt x="25" y="20"/>
                  </a:cubicBezTo>
                  <a:moveTo>
                    <a:pt x="37" y="19"/>
                  </a:moveTo>
                  <a:cubicBezTo>
                    <a:pt x="37" y="19"/>
                    <a:pt x="37" y="19"/>
                    <a:pt x="37" y="19"/>
                  </a:cubicBezTo>
                  <a:cubicBezTo>
                    <a:pt x="37" y="19"/>
                    <a:pt x="37" y="19"/>
                    <a:pt x="37" y="19"/>
                  </a:cubicBezTo>
                  <a:cubicBezTo>
                    <a:pt x="37" y="19"/>
                    <a:pt x="37" y="18"/>
                    <a:pt x="38" y="18"/>
                  </a:cubicBezTo>
                  <a:cubicBezTo>
                    <a:pt x="38" y="18"/>
                    <a:pt x="38" y="18"/>
                    <a:pt x="38" y="18"/>
                  </a:cubicBezTo>
                  <a:cubicBezTo>
                    <a:pt x="39" y="18"/>
                    <a:pt x="39" y="18"/>
                    <a:pt x="39" y="18"/>
                  </a:cubicBezTo>
                  <a:cubicBezTo>
                    <a:pt x="37" y="19"/>
                    <a:pt x="35" y="20"/>
                    <a:pt x="33" y="22"/>
                  </a:cubicBezTo>
                  <a:cubicBezTo>
                    <a:pt x="33" y="22"/>
                    <a:pt x="32" y="22"/>
                    <a:pt x="32" y="22"/>
                  </a:cubicBezTo>
                  <a:cubicBezTo>
                    <a:pt x="33" y="21"/>
                    <a:pt x="34" y="20"/>
                    <a:pt x="36" y="19"/>
                  </a:cubicBezTo>
                  <a:cubicBezTo>
                    <a:pt x="37" y="19"/>
                    <a:pt x="37" y="19"/>
                    <a:pt x="37" y="19"/>
                  </a:cubicBezTo>
                  <a:moveTo>
                    <a:pt x="24" y="19"/>
                  </a:moveTo>
                  <a:cubicBezTo>
                    <a:pt x="24" y="19"/>
                    <a:pt x="23" y="19"/>
                    <a:pt x="23" y="19"/>
                  </a:cubicBezTo>
                  <a:cubicBezTo>
                    <a:pt x="25" y="18"/>
                    <a:pt x="25" y="18"/>
                    <a:pt x="25" y="18"/>
                  </a:cubicBezTo>
                  <a:cubicBezTo>
                    <a:pt x="25" y="18"/>
                    <a:pt x="25" y="18"/>
                    <a:pt x="25" y="18"/>
                  </a:cubicBezTo>
                  <a:cubicBezTo>
                    <a:pt x="26" y="18"/>
                    <a:pt x="26" y="18"/>
                    <a:pt x="27" y="18"/>
                  </a:cubicBezTo>
                  <a:cubicBezTo>
                    <a:pt x="27" y="18"/>
                    <a:pt x="27" y="18"/>
                    <a:pt x="27" y="18"/>
                  </a:cubicBezTo>
                  <a:cubicBezTo>
                    <a:pt x="26" y="19"/>
                    <a:pt x="25" y="19"/>
                    <a:pt x="24" y="19"/>
                  </a:cubicBezTo>
                  <a:cubicBezTo>
                    <a:pt x="24" y="19"/>
                    <a:pt x="24" y="19"/>
                    <a:pt x="24" y="19"/>
                  </a:cubicBezTo>
                  <a:moveTo>
                    <a:pt x="18" y="26"/>
                  </a:moveTo>
                  <a:cubicBezTo>
                    <a:pt x="17" y="26"/>
                    <a:pt x="16" y="26"/>
                    <a:pt x="14" y="25"/>
                  </a:cubicBezTo>
                  <a:cubicBezTo>
                    <a:pt x="14" y="25"/>
                    <a:pt x="14" y="25"/>
                    <a:pt x="14" y="25"/>
                  </a:cubicBezTo>
                  <a:cubicBezTo>
                    <a:pt x="13" y="24"/>
                    <a:pt x="13" y="24"/>
                    <a:pt x="13" y="24"/>
                  </a:cubicBezTo>
                  <a:cubicBezTo>
                    <a:pt x="13" y="23"/>
                    <a:pt x="13" y="23"/>
                    <a:pt x="13" y="23"/>
                  </a:cubicBezTo>
                  <a:cubicBezTo>
                    <a:pt x="13" y="23"/>
                    <a:pt x="13" y="23"/>
                    <a:pt x="13" y="23"/>
                  </a:cubicBezTo>
                  <a:cubicBezTo>
                    <a:pt x="13" y="22"/>
                    <a:pt x="13" y="22"/>
                    <a:pt x="13" y="21"/>
                  </a:cubicBezTo>
                  <a:cubicBezTo>
                    <a:pt x="13" y="21"/>
                    <a:pt x="13" y="21"/>
                    <a:pt x="13" y="21"/>
                  </a:cubicBezTo>
                  <a:cubicBezTo>
                    <a:pt x="13" y="20"/>
                    <a:pt x="13" y="19"/>
                    <a:pt x="14" y="19"/>
                  </a:cubicBezTo>
                  <a:cubicBezTo>
                    <a:pt x="17" y="17"/>
                    <a:pt x="17" y="17"/>
                    <a:pt x="17" y="17"/>
                  </a:cubicBezTo>
                  <a:cubicBezTo>
                    <a:pt x="18" y="17"/>
                    <a:pt x="18" y="17"/>
                    <a:pt x="18" y="17"/>
                  </a:cubicBezTo>
                  <a:cubicBezTo>
                    <a:pt x="19" y="17"/>
                    <a:pt x="20" y="18"/>
                    <a:pt x="22" y="18"/>
                  </a:cubicBezTo>
                  <a:cubicBezTo>
                    <a:pt x="22" y="18"/>
                    <a:pt x="22" y="18"/>
                    <a:pt x="22" y="18"/>
                  </a:cubicBezTo>
                  <a:cubicBezTo>
                    <a:pt x="22" y="18"/>
                    <a:pt x="22" y="18"/>
                    <a:pt x="22" y="18"/>
                  </a:cubicBezTo>
                  <a:cubicBezTo>
                    <a:pt x="23" y="18"/>
                    <a:pt x="23" y="18"/>
                    <a:pt x="23" y="18"/>
                  </a:cubicBezTo>
                  <a:cubicBezTo>
                    <a:pt x="23" y="17"/>
                    <a:pt x="23" y="17"/>
                    <a:pt x="23" y="17"/>
                  </a:cubicBezTo>
                  <a:cubicBezTo>
                    <a:pt x="23" y="17"/>
                    <a:pt x="23" y="17"/>
                    <a:pt x="23" y="17"/>
                  </a:cubicBezTo>
                  <a:cubicBezTo>
                    <a:pt x="24" y="17"/>
                    <a:pt x="24" y="17"/>
                    <a:pt x="24" y="17"/>
                  </a:cubicBezTo>
                  <a:cubicBezTo>
                    <a:pt x="19" y="20"/>
                    <a:pt x="19" y="20"/>
                    <a:pt x="19" y="20"/>
                  </a:cubicBezTo>
                  <a:cubicBezTo>
                    <a:pt x="19" y="20"/>
                    <a:pt x="19" y="20"/>
                    <a:pt x="19" y="20"/>
                  </a:cubicBezTo>
                  <a:cubicBezTo>
                    <a:pt x="19" y="20"/>
                    <a:pt x="19" y="20"/>
                    <a:pt x="19" y="20"/>
                  </a:cubicBezTo>
                  <a:cubicBezTo>
                    <a:pt x="18" y="21"/>
                    <a:pt x="18" y="21"/>
                    <a:pt x="18" y="21"/>
                  </a:cubicBezTo>
                  <a:cubicBezTo>
                    <a:pt x="18" y="21"/>
                    <a:pt x="18" y="21"/>
                    <a:pt x="18" y="21"/>
                  </a:cubicBezTo>
                  <a:cubicBezTo>
                    <a:pt x="18" y="21"/>
                    <a:pt x="18" y="21"/>
                    <a:pt x="18" y="21"/>
                  </a:cubicBezTo>
                  <a:cubicBezTo>
                    <a:pt x="18" y="22"/>
                    <a:pt x="18" y="22"/>
                    <a:pt x="18" y="23"/>
                  </a:cubicBezTo>
                  <a:cubicBezTo>
                    <a:pt x="18" y="23"/>
                    <a:pt x="18" y="23"/>
                    <a:pt x="18" y="23"/>
                  </a:cubicBezTo>
                  <a:cubicBezTo>
                    <a:pt x="18" y="23"/>
                    <a:pt x="18" y="23"/>
                    <a:pt x="18" y="23"/>
                  </a:cubicBezTo>
                  <a:cubicBezTo>
                    <a:pt x="18" y="23"/>
                    <a:pt x="18" y="23"/>
                    <a:pt x="18" y="23"/>
                  </a:cubicBezTo>
                  <a:cubicBezTo>
                    <a:pt x="18" y="24"/>
                    <a:pt x="18" y="25"/>
                    <a:pt x="18" y="26"/>
                  </a:cubicBezTo>
                  <a:cubicBezTo>
                    <a:pt x="18" y="26"/>
                    <a:pt x="18" y="26"/>
                    <a:pt x="18" y="26"/>
                  </a:cubicBezTo>
                  <a:cubicBezTo>
                    <a:pt x="18" y="26"/>
                    <a:pt x="18" y="26"/>
                    <a:pt x="18" y="26"/>
                  </a:cubicBezTo>
                  <a:moveTo>
                    <a:pt x="33" y="23"/>
                  </a:moveTo>
                  <a:cubicBezTo>
                    <a:pt x="34" y="23"/>
                    <a:pt x="34" y="23"/>
                    <a:pt x="34" y="23"/>
                  </a:cubicBezTo>
                  <a:cubicBezTo>
                    <a:pt x="36" y="21"/>
                    <a:pt x="38" y="19"/>
                    <a:pt x="41" y="18"/>
                  </a:cubicBezTo>
                  <a:cubicBezTo>
                    <a:pt x="41" y="18"/>
                    <a:pt x="41" y="18"/>
                    <a:pt x="41" y="18"/>
                  </a:cubicBezTo>
                  <a:cubicBezTo>
                    <a:pt x="40" y="17"/>
                    <a:pt x="40" y="17"/>
                    <a:pt x="40" y="17"/>
                  </a:cubicBezTo>
                  <a:cubicBezTo>
                    <a:pt x="38" y="17"/>
                    <a:pt x="38" y="17"/>
                    <a:pt x="38" y="17"/>
                  </a:cubicBezTo>
                  <a:cubicBezTo>
                    <a:pt x="39" y="17"/>
                    <a:pt x="39" y="17"/>
                    <a:pt x="39" y="17"/>
                  </a:cubicBezTo>
                  <a:cubicBezTo>
                    <a:pt x="43" y="17"/>
                    <a:pt x="43" y="17"/>
                    <a:pt x="43" y="17"/>
                  </a:cubicBezTo>
                  <a:cubicBezTo>
                    <a:pt x="42" y="18"/>
                    <a:pt x="40" y="20"/>
                    <a:pt x="38" y="21"/>
                  </a:cubicBezTo>
                  <a:cubicBezTo>
                    <a:pt x="35" y="23"/>
                    <a:pt x="34" y="24"/>
                    <a:pt x="33" y="25"/>
                  </a:cubicBezTo>
                  <a:cubicBezTo>
                    <a:pt x="31" y="24"/>
                    <a:pt x="28" y="23"/>
                    <a:pt x="25" y="22"/>
                  </a:cubicBezTo>
                  <a:cubicBezTo>
                    <a:pt x="23" y="22"/>
                    <a:pt x="21" y="21"/>
                    <a:pt x="19" y="21"/>
                  </a:cubicBezTo>
                  <a:cubicBezTo>
                    <a:pt x="20" y="20"/>
                    <a:pt x="20" y="20"/>
                    <a:pt x="20" y="20"/>
                  </a:cubicBezTo>
                  <a:cubicBezTo>
                    <a:pt x="21" y="20"/>
                    <a:pt x="21" y="20"/>
                    <a:pt x="21" y="20"/>
                  </a:cubicBezTo>
                  <a:cubicBezTo>
                    <a:pt x="21" y="20"/>
                    <a:pt x="21" y="20"/>
                    <a:pt x="21" y="20"/>
                  </a:cubicBezTo>
                  <a:cubicBezTo>
                    <a:pt x="22" y="20"/>
                    <a:pt x="22" y="20"/>
                    <a:pt x="22" y="20"/>
                  </a:cubicBezTo>
                  <a:cubicBezTo>
                    <a:pt x="23" y="20"/>
                    <a:pt x="24" y="21"/>
                    <a:pt x="25" y="21"/>
                  </a:cubicBezTo>
                  <a:cubicBezTo>
                    <a:pt x="26" y="21"/>
                    <a:pt x="28" y="22"/>
                    <a:pt x="29" y="22"/>
                  </a:cubicBezTo>
                  <a:cubicBezTo>
                    <a:pt x="29" y="22"/>
                    <a:pt x="29" y="22"/>
                    <a:pt x="29" y="22"/>
                  </a:cubicBezTo>
                  <a:cubicBezTo>
                    <a:pt x="30" y="22"/>
                    <a:pt x="30" y="22"/>
                    <a:pt x="30" y="22"/>
                  </a:cubicBezTo>
                  <a:cubicBezTo>
                    <a:pt x="30" y="22"/>
                    <a:pt x="31" y="22"/>
                    <a:pt x="31" y="22"/>
                  </a:cubicBezTo>
                  <a:cubicBezTo>
                    <a:pt x="32" y="22"/>
                    <a:pt x="32" y="22"/>
                    <a:pt x="33" y="23"/>
                  </a:cubicBezTo>
                  <a:cubicBezTo>
                    <a:pt x="33" y="23"/>
                    <a:pt x="33" y="23"/>
                    <a:pt x="33" y="23"/>
                  </a:cubicBezTo>
                  <a:moveTo>
                    <a:pt x="15" y="17"/>
                  </a:moveTo>
                  <a:cubicBezTo>
                    <a:pt x="15" y="17"/>
                    <a:pt x="15" y="17"/>
                    <a:pt x="15" y="17"/>
                  </a:cubicBezTo>
                  <a:cubicBezTo>
                    <a:pt x="14" y="17"/>
                    <a:pt x="14" y="17"/>
                    <a:pt x="14" y="17"/>
                  </a:cubicBezTo>
                  <a:cubicBezTo>
                    <a:pt x="16" y="16"/>
                    <a:pt x="16" y="16"/>
                    <a:pt x="16" y="16"/>
                  </a:cubicBezTo>
                  <a:cubicBezTo>
                    <a:pt x="16" y="17"/>
                    <a:pt x="16" y="17"/>
                    <a:pt x="16" y="17"/>
                  </a:cubicBezTo>
                  <a:cubicBezTo>
                    <a:pt x="15" y="17"/>
                    <a:pt x="15" y="17"/>
                    <a:pt x="15" y="17"/>
                  </a:cubicBezTo>
                  <a:moveTo>
                    <a:pt x="14" y="17"/>
                  </a:moveTo>
                  <a:cubicBezTo>
                    <a:pt x="13" y="17"/>
                    <a:pt x="13" y="17"/>
                    <a:pt x="13" y="17"/>
                  </a:cubicBezTo>
                  <a:cubicBezTo>
                    <a:pt x="13" y="17"/>
                    <a:pt x="13" y="17"/>
                    <a:pt x="13" y="17"/>
                  </a:cubicBezTo>
                  <a:cubicBezTo>
                    <a:pt x="15" y="16"/>
                    <a:pt x="15" y="16"/>
                    <a:pt x="15" y="16"/>
                  </a:cubicBezTo>
                  <a:cubicBezTo>
                    <a:pt x="15" y="16"/>
                    <a:pt x="15" y="16"/>
                    <a:pt x="15" y="16"/>
                  </a:cubicBezTo>
                  <a:cubicBezTo>
                    <a:pt x="16" y="16"/>
                    <a:pt x="16" y="16"/>
                    <a:pt x="16" y="16"/>
                  </a:cubicBezTo>
                  <a:cubicBezTo>
                    <a:pt x="14" y="17"/>
                    <a:pt x="14" y="17"/>
                    <a:pt x="14" y="17"/>
                  </a:cubicBezTo>
                  <a:moveTo>
                    <a:pt x="12" y="17"/>
                  </a:moveTo>
                  <a:cubicBezTo>
                    <a:pt x="11" y="16"/>
                    <a:pt x="11" y="16"/>
                    <a:pt x="11" y="16"/>
                  </a:cubicBezTo>
                  <a:cubicBezTo>
                    <a:pt x="12" y="16"/>
                    <a:pt x="12" y="16"/>
                    <a:pt x="13" y="15"/>
                  </a:cubicBezTo>
                  <a:cubicBezTo>
                    <a:pt x="14" y="15"/>
                    <a:pt x="14" y="15"/>
                    <a:pt x="14" y="15"/>
                  </a:cubicBezTo>
                  <a:cubicBezTo>
                    <a:pt x="14" y="15"/>
                    <a:pt x="14" y="15"/>
                    <a:pt x="14" y="15"/>
                  </a:cubicBezTo>
                  <a:cubicBezTo>
                    <a:pt x="12" y="16"/>
                    <a:pt x="12" y="16"/>
                    <a:pt x="12" y="16"/>
                  </a:cubicBezTo>
                  <a:cubicBezTo>
                    <a:pt x="12" y="17"/>
                    <a:pt x="12" y="17"/>
                    <a:pt x="12" y="17"/>
                  </a:cubicBezTo>
                  <a:moveTo>
                    <a:pt x="11" y="16"/>
                  </a:moveTo>
                  <a:cubicBezTo>
                    <a:pt x="10" y="16"/>
                    <a:pt x="10" y="16"/>
                    <a:pt x="10" y="16"/>
                  </a:cubicBezTo>
                  <a:cubicBezTo>
                    <a:pt x="11" y="15"/>
                    <a:pt x="11" y="15"/>
                    <a:pt x="11" y="15"/>
                  </a:cubicBezTo>
                  <a:cubicBezTo>
                    <a:pt x="11" y="15"/>
                    <a:pt x="11" y="15"/>
                    <a:pt x="11" y="15"/>
                  </a:cubicBezTo>
                  <a:cubicBezTo>
                    <a:pt x="12" y="15"/>
                    <a:pt x="12" y="15"/>
                    <a:pt x="13" y="15"/>
                  </a:cubicBezTo>
                  <a:cubicBezTo>
                    <a:pt x="12" y="15"/>
                    <a:pt x="11" y="16"/>
                    <a:pt x="11" y="16"/>
                  </a:cubicBezTo>
                  <a:cubicBezTo>
                    <a:pt x="11" y="16"/>
                    <a:pt x="11" y="16"/>
                    <a:pt x="11" y="16"/>
                  </a:cubicBezTo>
                  <a:moveTo>
                    <a:pt x="10" y="16"/>
                  </a:moveTo>
                  <a:cubicBezTo>
                    <a:pt x="9" y="16"/>
                    <a:pt x="9" y="16"/>
                    <a:pt x="9" y="16"/>
                  </a:cubicBezTo>
                  <a:cubicBezTo>
                    <a:pt x="9" y="16"/>
                    <a:pt x="9" y="16"/>
                    <a:pt x="9" y="16"/>
                  </a:cubicBezTo>
                  <a:cubicBezTo>
                    <a:pt x="9" y="15"/>
                    <a:pt x="10" y="15"/>
                    <a:pt x="10" y="15"/>
                  </a:cubicBezTo>
                  <a:cubicBezTo>
                    <a:pt x="10" y="15"/>
                    <a:pt x="10" y="15"/>
                    <a:pt x="10" y="15"/>
                  </a:cubicBezTo>
                  <a:cubicBezTo>
                    <a:pt x="11" y="15"/>
                    <a:pt x="11" y="15"/>
                    <a:pt x="11" y="15"/>
                  </a:cubicBezTo>
                  <a:cubicBezTo>
                    <a:pt x="10" y="16"/>
                    <a:pt x="10" y="16"/>
                    <a:pt x="10" y="16"/>
                  </a:cubicBezTo>
                  <a:moveTo>
                    <a:pt x="9" y="16"/>
                  </a:moveTo>
                  <a:cubicBezTo>
                    <a:pt x="8" y="15"/>
                    <a:pt x="8" y="15"/>
                    <a:pt x="8" y="15"/>
                  </a:cubicBezTo>
                  <a:cubicBezTo>
                    <a:pt x="9" y="15"/>
                    <a:pt x="9" y="15"/>
                    <a:pt x="9" y="15"/>
                  </a:cubicBezTo>
                  <a:cubicBezTo>
                    <a:pt x="9" y="15"/>
                    <a:pt x="9" y="15"/>
                    <a:pt x="9" y="15"/>
                  </a:cubicBezTo>
                  <a:cubicBezTo>
                    <a:pt x="9" y="15"/>
                    <a:pt x="9" y="15"/>
                    <a:pt x="9" y="15"/>
                  </a:cubicBezTo>
                  <a:cubicBezTo>
                    <a:pt x="10" y="15"/>
                    <a:pt x="10" y="15"/>
                    <a:pt x="10" y="15"/>
                  </a:cubicBezTo>
                  <a:cubicBezTo>
                    <a:pt x="9" y="15"/>
                    <a:pt x="9" y="15"/>
                    <a:pt x="9" y="16"/>
                  </a:cubicBezTo>
                  <a:moveTo>
                    <a:pt x="8" y="15"/>
                  </a:moveTo>
                  <a:cubicBezTo>
                    <a:pt x="7" y="15"/>
                    <a:pt x="7" y="15"/>
                    <a:pt x="7" y="15"/>
                  </a:cubicBezTo>
                  <a:cubicBezTo>
                    <a:pt x="8" y="15"/>
                    <a:pt x="8" y="15"/>
                    <a:pt x="8" y="15"/>
                  </a:cubicBezTo>
                  <a:cubicBezTo>
                    <a:pt x="9" y="14"/>
                    <a:pt x="9" y="14"/>
                    <a:pt x="9" y="14"/>
                  </a:cubicBezTo>
                  <a:cubicBezTo>
                    <a:pt x="9" y="14"/>
                    <a:pt x="9" y="14"/>
                    <a:pt x="9" y="14"/>
                  </a:cubicBezTo>
                  <a:cubicBezTo>
                    <a:pt x="9" y="14"/>
                    <a:pt x="9" y="14"/>
                    <a:pt x="9" y="14"/>
                  </a:cubicBezTo>
                  <a:cubicBezTo>
                    <a:pt x="9" y="15"/>
                    <a:pt x="8" y="15"/>
                    <a:pt x="8" y="15"/>
                  </a:cubicBezTo>
                  <a:moveTo>
                    <a:pt x="7" y="15"/>
                  </a:moveTo>
                  <a:cubicBezTo>
                    <a:pt x="7" y="15"/>
                    <a:pt x="7" y="15"/>
                    <a:pt x="7" y="15"/>
                  </a:cubicBezTo>
                  <a:cubicBezTo>
                    <a:pt x="7" y="15"/>
                    <a:pt x="7" y="15"/>
                    <a:pt x="7" y="15"/>
                  </a:cubicBezTo>
                  <a:cubicBezTo>
                    <a:pt x="7" y="14"/>
                    <a:pt x="7" y="14"/>
                    <a:pt x="7" y="14"/>
                  </a:cubicBezTo>
                  <a:cubicBezTo>
                    <a:pt x="8" y="14"/>
                    <a:pt x="8" y="14"/>
                    <a:pt x="8" y="14"/>
                  </a:cubicBezTo>
                  <a:cubicBezTo>
                    <a:pt x="8" y="14"/>
                    <a:pt x="8" y="14"/>
                    <a:pt x="8" y="14"/>
                  </a:cubicBezTo>
                  <a:cubicBezTo>
                    <a:pt x="8" y="14"/>
                    <a:pt x="7" y="15"/>
                    <a:pt x="7" y="15"/>
                  </a:cubicBezTo>
                  <a:moveTo>
                    <a:pt x="7" y="14"/>
                  </a:moveTo>
                  <a:cubicBezTo>
                    <a:pt x="7" y="14"/>
                    <a:pt x="7" y="14"/>
                    <a:pt x="7" y="14"/>
                  </a:cubicBezTo>
                  <a:cubicBezTo>
                    <a:pt x="7" y="14"/>
                    <a:pt x="7" y="14"/>
                    <a:pt x="7" y="14"/>
                  </a:cubicBezTo>
                  <a:cubicBezTo>
                    <a:pt x="7" y="14"/>
                    <a:pt x="7" y="14"/>
                    <a:pt x="7" y="14"/>
                  </a:cubicBezTo>
                  <a:moveTo>
                    <a:pt x="13" y="19"/>
                  </a:moveTo>
                  <a:cubicBezTo>
                    <a:pt x="12" y="18"/>
                    <a:pt x="12" y="18"/>
                    <a:pt x="12" y="18"/>
                  </a:cubicBezTo>
                  <a:cubicBezTo>
                    <a:pt x="10" y="18"/>
                    <a:pt x="8" y="17"/>
                    <a:pt x="6" y="16"/>
                  </a:cubicBezTo>
                  <a:cubicBezTo>
                    <a:pt x="6" y="16"/>
                    <a:pt x="5" y="16"/>
                    <a:pt x="5" y="16"/>
                  </a:cubicBezTo>
                  <a:cubicBezTo>
                    <a:pt x="4" y="16"/>
                    <a:pt x="3" y="15"/>
                    <a:pt x="2" y="15"/>
                  </a:cubicBezTo>
                  <a:cubicBezTo>
                    <a:pt x="2" y="15"/>
                    <a:pt x="2" y="15"/>
                    <a:pt x="2" y="15"/>
                  </a:cubicBezTo>
                  <a:cubicBezTo>
                    <a:pt x="3" y="14"/>
                    <a:pt x="4" y="14"/>
                    <a:pt x="4" y="14"/>
                  </a:cubicBezTo>
                  <a:cubicBezTo>
                    <a:pt x="4" y="14"/>
                    <a:pt x="4" y="14"/>
                    <a:pt x="4" y="14"/>
                  </a:cubicBezTo>
                  <a:cubicBezTo>
                    <a:pt x="5" y="14"/>
                    <a:pt x="5" y="14"/>
                    <a:pt x="6" y="14"/>
                  </a:cubicBezTo>
                  <a:cubicBezTo>
                    <a:pt x="6" y="14"/>
                    <a:pt x="6" y="14"/>
                    <a:pt x="6" y="14"/>
                  </a:cubicBezTo>
                  <a:cubicBezTo>
                    <a:pt x="6" y="15"/>
                    <a:pt x="6" y="15"/>
                    <a:pt x="6" y="15"/>
                  </a:cubicBezTo>
                  <a:cubicBezTo>
                    <a:pt x="6" y="15"/>
                    <a:pt x="6" y="15"/>
                    <a:pt x="6" y="15"/>
                  </a:cubicBezTo>
                  <a:cubicBezTo>
                    <a:pt x="6" y="16"/>
                    <a:pt x="6" y="16"/>
                    <a:pt x="6" y="16"/>
                  </a:cubicBezTo>
                  <a:cubicBezTo>
                    <a:pt x="7" y="16"/>
                    <a:pt x="8" y="16"/>
                    <a:pt x="9" y="17"/>
                  </a:cubicBezTo>
                  <a:cubicBezTo>
                    <a:pt x="10" y="17"/>
                    <a:pt x="10" y="17"/>
                    <a:pt x="11" y="17"/>
                  </a:cubicBezTo>
                  <a:cubicBezTo>
                    <a:pt x="11" y="17"/>
                    <a:pt x="12" y="17"/>
                    <a:pt x="12" y="18"/>
                  </a:cubicBezTo>
                  <a:cubicBezTo>
                    <a:pt x="13" y="18"/>
                    <a:pt x="13" y="18"/>
                    <a:pt x="13" y="18"/>
                  </a:cubicBezTo>
                  <a:cubicBezTo>
                    <a:pt x="13" y="18"/>
                    <a:pt x="13" y="18"/>
                    <a:pt x="13" y="18"/>
                  </a:cubicBezTo>
                  <a:cubicBezTo>
                    <a:pt x="13" y="18"/>
                    <a:pt x="13" y="18"/>
                    <a:pt x="13" y="18"/>
                  </a:cubicBezTo>
                  <a:cubicBezTo>
                    <a:pt x="13" y="19"/>
                    <a:pt x="13" y="19"/>
                    <a:pt x="13" y="19"/>
                  </a:cubicBezTo>
                  <a:moveTo>
                    <a:pt x="36" y="15"/>
                  </a:moveTo>
                  <a:cubicBezTo>
                    <a:pt x="34" y="14"/>
                    <a:pt x="31" y="14"/>
                    <a:pt x="27" y="13"/>
                  </a:cubicBezTo>
                  <a:cubicBezTo>
                    <a:pt x="26" y="13"/>
                    <a:pt x="24" y="13"/>
                    <a:pt x="22" y="12"/>
                  </a:cubicBezTo>
                  <a:cubicBezTo>
                    <a:pt x="22" y="12"/>
                    <a:pt x="22" y="12"/>
                    <a:pt x="22" y="12"/>
                  </a:cubicBezTo>
                  <a:cubicBezTo>
                    <a:pt x="24" y="12"/>
                    <a:pt x="26" y="13"/>
                    <a:pt x="28" y="13"/>
                  </a:cubicBezTo>
                  <a:cubicBezTo>
                    <a:pt x="31" y="13"/>
                    <a:pt x="34" y="14"/>
                    <a:pt x="37" y="14"/>
                  </a:cubicBezTo>
                  <a:cubicBezTo>
                    <a:pt x="37" y="14"/>
                    <a:pt x="37" y="14"/>
                    <a:pt x="37" y="14"/>
                  </a:cubicBezTo>
                  <a:cubicBezTo>
                    <a:pt x="37" y="14"/>
                    <a:pt x="37" y="14"/>
                    <a:pt x="37" y="14"/>
                  </a:cubicBezTo>
                  <a:cubicBezTo>
                    <a:pt x="36" y="15"/>
                    <a:pt x="36" y="15"/>
                    <a:pt x="36" y="15"/>
                  </a:cubicBezTo>
                  <a:moveTo>
                    <a:pt x="16" y="9"/>
                  </a:moveTo>
                  <a:cubicBezTo>
                    <a:pt x="14" y="8"/>
                    <a:pt x="14" y="8"/>
                    <a:pt x="14" y="8"/>
                  </a:cubicBezTo>
                  <a:cubicBezTo>
                    <a:pt x="16" y="8"/>
                    <a:pt x="16" y="8"/>
                    <a:pt x="16" y="8"/>
                  </a:cubicBezTo>
                  <a:cubicBezTo>
                    <a:pt x="16" y="9"/>
                    <a:pt x="16" y="9"/>
                    <a:pt x="16" y="9"/>
                  </a:cubicBezTo>
                  <a:cubicBezTo>
                    <a:pt x="16" y="9"/>
                    <a:pt x="16" y="9"/>
                    <a:pt x="16" y="9"/>
                  </a:cubicBezTo>
                  <a:moveTo>
                    <a:pt x="31" y="10"/>
                  </a:moveTo>
                  <a:cubicBezTo>
                    <a:pt x="28" y="10"/>
                    <a:pt x="28" y="10"/>
                    <a:pt x="28" y="10"/>
                  </a:cubicBezTo>
                  <a:cubicBezTo>
                    <a:pt x="38" y="4"/>
                    <a:pt x="38" y="4"/>
                    <a:pt x="38" y="4"/>
                  </a:cubicBezTo>
                  <a:cubicBezTo>
                    <a:pt x="38" y="5"/>
                    <a:pt x="38" y="5"/>
                    <a:pt x="38" y="5"/>
                  </a:cubicBezTo>
                  <a:cubicBezTo>
                    <a:pt x="39" y="5"/>
                    <a:pt x="39" y="5"/>
                    <a:pt x="39" y="5"/>
                  </a:cubicBezTo>
                  <a:cubicBezTo>
                    <a:pt x="38" y="7"/>
                    <a:pt x="37" y="8"/>
                    <a:pt x="36" y="10"/>
                  </a:cubicBezTo>
                  <a:cubicBezTo>
                    <a:pt x="36" y="10"/>
                    <a:pt x="36" y="10"/>
                    <a:pt x="35" y="10"/>
                  </a:cubicBezTo>
                  <a:cubicBezTo>
                    <a:pt x="35" y="10"/>
                    <a:pt x="35" y="10"/>
                    <a:pt x="34" y="10"/>
                  </a:cubicBezTo>
                  <a:cubicBezTo>
                    <a:pt x="35" y="9"/>
                    <a:pt x="36" y="9"/>
                    <a:pt x="36" y="8"/>
                  </a:cubicBezTo>
                  <a:cubicBezTo>
                    <a:pt x="37" y="8"/>
                    <a:pt x="37" y="8"/>
                    <a:pt x="37" y="8"/>
                  </a:cubicBezTo>
                  <a:cubicBezTo>
                    <a:pt x="37" y="8"/>
                    <a:pt x="37" y="8"/>
                    <a:pt x="37" y="8"/>
                  </a:cubicBezTo>
                  <a:cubicBezTo>
                    <a:pt x="37" y="8"/>
                    <a:pt x="37" y="8"/>
                    <a:pt x="37" y="8"/>
                  </a:cubicBezTo>
                  <a:cubicBezTo>
                    <a:pt x="36" y="8"/>
                    <a:pt x="36" y="8"/>
                    <a:pt x="36" y="8"/>
                  </a:cubicBezTo>
                  <a:cubicBezTo>
                    <a:pt x="35" y="9"/>
                    <a:pt x="34" y="9"/>
                    <a:pt x="34" y="10"/>
                  </a:cubicBezTo>
                  <a:cubicBezTo>
                    <a:pt x="34" y="10"/>
                    <a:pt x="34" y="10"/>
                    <a:pt x="34" y="10"/>
                  </a:cubicBezTo>
                  <a:cubicBezTo>
                    <a:pt x="33" y="10"/>
                    <a:pt x="33" y="10"/>
                    <a:pt x="33" y="10"/>
                  </a:cubicBezTo>
                  <a:cubicBezTo>
                    <a:pt x="33" y="10"/>
                    <a:pt x="33" y="10"/>
                    <a:pt x="33" y="10"/>
                  </a:cubicBezTo>
                  <a:cubicBezTo>
                    <a:pt x="33" y="11"/>
                    <a:pt x="33" y="11"/>
                    <a:pt x="33" y="11"/>
                  </a:cubicBezTo>
                  <a:cubicBezTo>
                    <a:pt x="32" y="11"/>
                    <a:pt x="32" y="11"/>
                    <a:pt x="32" y="11"/>
                  </a:cubicBezTo>
                  <a:cubicBezTo>
                    <a:pt x="31" y="10"/>
                    <a:pt x="31" y="10"/>
                    <a:pt x="31" y="10"/>
                  </a:cubicBezTo>
                  <a:cubicBezTo>
                    <a:pt x="31" y="10"/>
                    <a:pt x="31" y="10"/>
                    <a:pt x="31" y="10"/>
                  </a:cubicBezTo>
                  <a:cubicBezTo>
                    <a:pt x="34" y="9"/>
                    <a:pt x="36" y="7"/>
                    <a:pt x="38" y="6"/>
                  </a:cubicBezTo>
                  <a:cubicBezTo>
                    <a:pt x="38" y="5"/>
                    <a:pt x="38" y="5"/>
                    <a:pt x="38" y="5"/>
                  </a:cubicBezTo>
                  <a:cubicBezTo>
                    <a:pt x="38" y="5"/>
                    <a:pt x="38" y="5"/>
                    <a:pt x="38" y="5"/>
                  </a:cubicBezTo>
                  <a:cubicBezTo>
                    <a:pt x="36" y="7"/>
                    <a:pt x="33" y="8"/>
                    <a:pt x="31" y="10"/>
                  </a:cubicBezTo>
                  <a:cubicBezTo>
                    <a:pt x="31" y="10"/>
                    <a:pt x="31" y="10"/>
                    <a:pt x="31" y="10"/>
                  </a:cubicBezTo>
                  <a:moveTo>
                    <a:pt x="28" y="9"/>
                  </a:moveTo>
                  <a:cubicBezTo>
                    <a:pt x="28" y="9"/>
                    <a:pt x="28" y="9"/>
                    <a:pt x="28" y="9"/>
                  </a:cubicBezTo>
                  <a:cubicBezTo>
                    <a:pt x="28" y="8"/>
                    <a:pt x="28" y="8"/>
                    <a:pt x="28" y="8"/>
                  </a:cubicBezTo>
                  <a:cubicBezTo>
                    <a:pt x="31" y="7"/>
                    <a:pt x="33" y="5"/>
                    <a:pt x="36" y="4"/>
                  </a:cubicBezTo>
                  <a:cubicBezTo>
                    <a:pt x="36" y="4"/>
                    <a:pt x="36" y="4"/>
                    <a:pt x="36" y="4"/>
                  </a:cubicBezTo>
                  <a:cubicBezTo>
                    <a:pt x="37" y="4"/>
                    <a:pt x="37" y="4"/>
                    <a:pt x="37" y="4"/>
                  </a:cubicBezTo>
                  <a:cubicBezTo>
                    <a:pt x="37" y="4"/>
                    <a:pt x="37" y="4"/>
                    <a:pt x="37" y="4"/>
                  </a:cubicBezTo>
                  <a:cubicBezTo>
                    <a:pt x="27" y="10"/>
                    <a:pt x="27" y="10"/>
                    <a:pt x="27" y="10"/>
                  </a:cubicBezTo>
                  <a:cubicBezTo>
                    <a:pt x="27" y="10"/>
                    <a:pt x="27" y="10"/>
                    <a:pt x="27" y="10"/>
                  </a:cubicBezTo>
                  <a:cubicBezTo>
                    <a:pt x="26" y="9"/>
                    <a:pt x="26" y="9"/>
                    <a:pt x="26" y="9"/>
                  </a:cubicBezTo>
                  <a:cubicBezTo>
                    <a:pt x="26" y="9"/>
                    <a:pt x="27" y="9"/>
                    <a:pt x="28" y="8"/>
                  </a:cubicBezTo>
                  <a:cubicBezTo>
                    <a:pt x="28" y="8"/>
                    <a:pt x="28" y="8"/>
                    <a:pt x="28" y="8"/>
                  </a:cubicBezTo>
                  <a:cubicBezTo>
                    <a:pt x="28" y="9"/>
                    <a:pt x="28" y="9"/>
                    <a:pt x="28" y="9"/>
                  </a:cubicBezTo>
                  <a:moveTo>
                    <a:pt x="29" y="8"/>
                  </a:moveTo>
                  <a:cubicBezTo>
                    <a:pt x="29" y="7"/>
                    <a:pt x="29" y="7"/>
                    <a:pt x="29" y="7"/>
                  </a:cubicBezTo>
                  <a:cubicBezTo>
                    <a:pt x="29" y="7"/>
                    <a:pt x="29" y="6"/>
                    <a:pt x="30" y="6"/>
                  </a:cubicBezTo>
                  <a:cubicBezTo>
                    <a:pt x="34" y="4"/>
                    <a:pt x="34" y="4"/>
                    <a:pt x="34" y="4"/>
                  </a:cubicBezTo>
                  <a:cubicBezTo>
                    <a:pt x="34" y="4"/>
                    <a:pt x="35" y="4"/>
                    <a:pt x="36" y="4"/>
                  </a:cubicBezTo>
                  <a:cubicBezTo>
                    <a:pt x="33" y="5"/>
                    <a:pt x="31" y="6"/>
                    <a:pt x="29" y="8"/>
                  </a:cubicBezTo>
                  <a:moveTo>
                    <a:pt x="30" y="5"/>
                  </a:moveTo>
                  <a:cubicBezTo>
                    <a:pt x="30" y="4"/>
                    <a:pt x="30" y="4"/>
                    <a:pt x="30" y="4"/>
                  </a:cubicBezTo>
                  <a:cubicBezTo>
                    <a:pt x="30" y="4"/>
                    <a:pt x="31" y="4"/>
                    <a:pt x="31" y="3"/>
                  </a:cubicBezTo>
                  <a:cubicBezTo>
                    <a:pt x="32" y="3"/>
                    <a:pt x="32" y="4"/>
                    <a:pt x="33" y="4"/>
                  </a:cubicBezTo>
                  <a:cubicBezTo>
                    <a:pt x="30" y="5"/>
                    <a:pt x="30" y="5"/>
                    <a:pt x="30" y="5"/>
                  </a:cubicBezTo>
                  <a:moveTo>
                    <a:pt x="11" y="5"/>
                  </a:moveTo>
                  <a:cubicBezTo>
                    <a:pt x="12" y="4"/>
                    <a:pt x="12" y="4"/>
                    <a:pt x="13" y="3"/>
                  </a:cubicBezTo>
                  <a:cubicBezTo>
                    <a:pt x="13" y="3"/>
                    <a:pt x="13" y="3"/>
                    <a:pt x="13" y="3"/>
                  </a:cubicBezTo>
                  <a:cubicBezTo>
                    <a:pt x="14" y="3"/>
                    <a:pt x="14" y="3"/>
                    <a:pt x="14" y="3"/>
                  </a:cubicBezTo>
                  <a:cubicBezTo>
                    <a:pt x="13" y="4"/>
                    <a:pt x="12" y="4"/>
                    <a:pt x="11" y="5"/>
                  </a:cubicBezTo>
                  <a:moveTo>
                    <a:pt x="29" y="4"/>
                  </a:moveTo>
                  <a:cubicBezTo>
                    <a:pt x="29" y="3"/>
                    <a:pt x="29" y="3"/>
                    <a:pt x="29" y="3"/>
                  </a:cubicBezTo>
                  <a:cubicBezTo>
                    <a:pt x="30" y="3"/>
                    <a:pt x="30" y="3"/>
                    <a:pt x="30" y="3"/>
                  </a:cubicBezTo>
                  <a:cubicBezTo>
                    <a:pt x="30" y="4"/>
                    <a:pt x="30" y="4"/>
                    <a:pt x="29" y="4"/>
                  </a:cubicBezTo>
                  <a:moveTo>
                    <a:pt x="24" y="9"/>
                  </a:moveTo>
                  <a:cubicBezTo>
                    <a:pt x="24" y="9"/>
                    <a:pt x="24" y="9"/>
                    <a:pt x="24" y="9"/>
                  </a:cubicBezTo>
                  <a:cubicBezTo>
                    <a:pt x="25" y="8"/>
                    <a:pt x="26" y="6"/>
                    <a:pt x="28" y="3"/>
                  </a:cubicBezTo>
                  <a:cubicBezTo>
                    <a:pt x="28" y="3"/>
                    <a:pt x="28" y="3"/>
                    <a:pt x="28" y="3"/>
                  </a:cubicBezTo>
                  <a:cubicBezTo>
                    <a:pt x="29" y="4"/>
                    <a:pt x="29" y="5"/>
                    <a:pt x="29" y="6"/>
                  </a:cubicBezTo>
                  <a:cubicBezTo>
                    <a:pt x="29" y="6"/>
                    <a:pt x="29" y="6"/>
                    <a:pt x="29" y="6"/>
                  </a:cubicBezTo>
                  <a:cubicBezTo>
                    <a:pt x="28" y="6"/>
                    <a:pt x="28" y="6"/>
                    <a:pt x="28" y="6"/>
                  </a:cubicBezTo>
                  <a:cubicBezTo>
                    <a:pt x="28" y="6"/>
                    <a:pt x="28" y="6"/>
                    <a:pt x="28" y="6"/>
                  </a:cubicBezTo>
                  <a:cubicBezTo>
                    <a:pt x="28" y="7"/>
                    <a:pt x="28" y="7"/>
                    <a:pt x="28" y="7"/>
                  </a:cubicBezTo>
                  <a:cubicBezTo>
                    <a:pt x="28" y="7"/>
                    <a:pt x="28" y="7"/>
                    <a:pt x="28" y="7"/>
                  </a:cubicBezTo>
                  <a:cubicBezTo>
                    <a:pt x="27" y="8"/>
                    <a:pt x="26" y="9"/>
                    <a:pt x="24" y="9"/>
                  </a:cubicBezTo>
                  <a:moveTo>
                    <a:pt x="17" y="8"/>
                  </a:moveTo>
                  <a:cubicBezTo>
                    <a:pt x="16" y="7"/>
                    <a:pt x="16" y="7"/>
                    <a:pt x="16" y="7"/>
                  </a:cubicBezTo>
                  <a:cubicBezTo>
                    <a:pt x="17" y="6"/>
                    <a:pt x="17" y="5"/>
                    <a:pt x="18" y="5"/>
                  </a:cubicBezTo>
                  <a:cubicBezTo>
                    <a:pt x="19" y="4"/>
                    <a:pt x="20" y="3"/>
                    <a:pt x="20" y="3"/>
                  </a:cubicBezTo>
                  <a:cubicBezTo>
                    <a:pt x="19" y="5"/>
                    <a:pt x="18" y="6"/>
                    <a:pt x="17" y="8"/>
                  </a:cubicBezTo>
                  <a:cubicBezTo>
                    <a:pt x="17" y="8"/>
                    <a:pt x="17" y="8"/>
                    <a:pt x="17" y="8"/>
                  </a:cubicBezTo>
                  <a:moveTo>
                    <a:pt x="12" y="8"/>
                  </a:moveTo>
                  <a:cubicBezTo>
                    <a:pt x="12" y="8"/>
                    <a:pt x="12" y="8"/>
                    <a:pt x="12" y="8"/>
                  </a:cubicBezTo>
                  <a:cubicBezTo>
                    <a:pt x="11" y="8"/>
                    <a:pt x="11" y="8"/>
                    <a:pt x="10" y="8"/>
                  </a:cubicBezTo>
                  <a:cubicBezTo>
                    <a:pt x="10" y="7"/>
                    <a:pt x="10" y="7"/>
                    <a:pt x="10" y="7"/>
                  </a:cubicBezTo>
                  <a:cubicBezTo>
                    <a:pt x="13" y="6"/>
                    <a:pt x="15" y="4"/>
                    <a:pt x="18" y="3"/>
                  </a:cubicBezTo>
                  <a:cubicBezTo>
                    <a:pt x="18" y="3"/>
                    <a:pt x="18" y="3"/>
                    <a:pt x="18" y="3"/>
                  </a:cubicBezTo>
                  <a:cubicBezTo>
                    <a:pt x="19" y="3"/>
                    <a:pt x="19" y="3"/>
                    <a:pt x="19" y="3"/>
                  </a:cubicBezTo>
                  <a:cubicBezTo>
                    <a:pt x="19" y="3"/>
                    <a:pt x="18" y="4"/>
                    <a:pt x="17" y="4"/>
                  </a:cubicBezTo>
                  <a:cubicBezTo>
                    <a:pt x="17" y="5"/>
                    <a:pt x="16" y="5"/>
                    <a:pt x="16" y="6"/>
                  </a:cubicBezTo>
                  <a:cubicBezTo>
                    <a:pt x="16" y="7"/>
                    <a:pt x="16" y="7"/>
                    <a:pt x="16" y="7"/>
                  </a:cubicBezTo>
                  <a:cubicBezTo>
                    <a:pt x="15" y="7"/>
                    <a:pt x="15" y="7"/>
                    <a:pt x="15" y="7"/>
                  </a:cubicBezTo>
                  <a:cubicBezTo>
                    <a:pt x="14" y="8"/>
                    <a:pt x="14" y="8"/>
                    <a:pt x="14" y="8"/>
                  </a:cubicBezTo>
                  <a:cubicBezTo>
                    <a:pt x="14" y="8"/>
                    <a:pt x="14" y="8"/>
                    <a:pt x="14" y="8"/>
                  </a:cubicBezTo>
                  <a:cubicBezTo>
                    <a:pt x="13" y="8"/>
                    <a:pt x="13" y="8"/>
                    <a:pt x="13" y="8"/>
                  </a:cubicBezTo>
                  <a:cubicBezTo>
                    <a:pt x="15" y="7"/>
                    <a:pt x="15" y="7"/>
                    <a:pt x="15" y="7"/>
                  </a:cubicBezTo>
                  <a:cubicBezTo>
                    <a:pt x="15" y="6"/>
                    <a:pt x="15" y="6"/>
                    <a:pt x="15" y="6"/>
                  </a:cubicBezTo>
                  <a:cubicBezTo>
                    <a:pt x="15" y="6"/>
                    <a:pt x="15" y="6"/>
                    <a:pt x="15" y="6"/>
                  </a:cubicBezTo>
                  <a:cubicBezTo>
                    <a:pt x="12" y="8"/>
                    <a:pt x="12" y="8"/>
                    <a:pt x="12" y="8"/>
                  </a:cubicBezTo>
                  <a:moveTo>
                    <a:pt x="11" y="6"/>
                  </a:moveTo>
                  <a:cubicBezTo>
                    <a:pt x="11" y="6"/>
                    <a:pt x="11" y="6"/>
                    <a:pt x="11" y="6"/>
                  </a:cubicBezTo>
                  <a:cubicBezTo>
                    <a:pt x="12" y="5"/>
                    <a:pt x="13" y="4"/>
                    <a:pt x="14" y="3"/>
                  </a:cubicBezTo>
                  <a:cubicBezTo>
                    <a:pt x="14" y="3"/>
                    <a:pt x="14" y="3"/>
                    <a:pt x="14" y="3"/>
                  </a:cubicBezTo>
                  <a:cubicBezTo>
                    <a:pt x="15" y="3"/>
                    <a:pt x="15" y="3"/>
                    <a:pt x="15" y="3"/>
                  </a:cubicBezTo>
                  <a:cubicBezTo>
                    <a:pt x="16" y="2"/>
                    <a:pt x="16" y="2"/>
                    <a:pt x="16" y="2"/>
                  </a:cubicBezTo>
                  <a:cubicBezTo>
                    <a:pt x="17" y="3"/>
                    <a:pt x="17" y="3"/>
                    <a:pt x="17" y="3"/>
                  </a:cubicBezTo>
                  <a:cubicBezTo>
                    <a:pt x="15" y="4"/>
                    <a:pt x="13" y="5"/>
                    <a:pt x="10" y="7"/>
                  </a:cubicBezTo>
                  <a:cubicBezTo>
                    <a:pt x="10" y="6"/>
                    <a:pt x="10" y="6"/>
                    <a:pt x="10" y="6"/>
                  </a:cubicBezTo>
                  <a:cubicBezTo>
                    <a:pt x="10" y="6"/>
                    <a:pt x="10" y="6"/>
                    <a:pt x="10" y="6"/>
                  </a:cubicBezTo>
                  <a:cubicBezTo>
                    <a:pt x="10" y="6"/>
                    <a:pt x="10" y="6"/>
                    <a:pt x="10" y="6"/>
                  </a:cubicBezTo>
                  <a:cubicBezTo>
                    <a:pt x="11" y="6"/>
                    <a:pt x="11" y="6"/>
                    <a:pt x="11" y="6"/>
                  </a:cubicBezTo>
                  <a:moveTo>
                    <a:pt x="37" y="11"/>
                  </a:moveTo>
                  <a:cubicBezTo>
                    <a:pt x="37" y="10"/>
                    <a:pt x="37" y="10"/>
                    <a:pt x="37" y="10"/>
                  </a:cubicBezTo>
                  <a:cubicBezTo>
                    <a:pt x="38" y="9"/>
                    <a:pt x="39" y="7"/>
                    <a:pt x="40" y="5"/>
                  </a:cubicBezTo>
                  <a:cubicBezTo>
                    <a:pt x="40" y="5"/>
                    <a:pt x="40" y="5"/>
                    <a:pt x="40" y="5"/>
                  </a:cubicBezTo>
                  <a:cubicBezTo>
                    <a:pt x="40" y="5"/>
                    <a:pt x="40" y="5"/>
                    <a:pt x="40" y="5"/>
                  </a:cubicBezTo>
                  <a:cubicBezTo>
                    <a:pt x="39" y="4"/>
                    <a:pt x="39" y="4"/>
                    <a:pt x="39" y="4"/>
                  </a:cubicBezTo>
                  <a:cubicBezTo>
                    <a:pt x="38" y="3"/>
                    <a:pt x="38" y="3"/>
                    <a:pt x="38" y="3"/>
                  </a:cubicBezTo>
                  <a:cubicBezTo>
                    <a:pt x="38" y="3"/>
                    <a:pt x="38" y="3"/>
                    <a:pt x="38" y="3"/>
                  </a:cubicBezTo>
                  <a:cubicBezTo>
                    <a:pt x="36" y="3"/>
                    <a:pt x="35" y="3"/>
                    <a:pt x="33" y="3"/>
                  </a:cubicBezTo>
                  <a:cubicBezTo>
                    <a:pt x="32" y="3"/>
                    <a:pt x="30" y="3"/>
                    <a:pt x="29" y="2"/>
                  </a:cubicBezTo>
                  <a:cubicBezTo>
                    <a:pt x="29" y="2"/>
                    <a:pt x="29" y="2"/>
                    <a:pt x="29" y="1"/>
                  </a:cubicBezTo>
                  <a:cubicBezTo>
                    <a:pt x="34" y="1"/>
                    <a:pt x="39" y="1"/>
                    <a:pt x="43" y="1"/>
                  </a:cubicBezTo>
                  <a:cubicBezTo>
                    <a:pt x="43" y="1"/>
                    <a:pt x="44" y="1"/>
                    <a:pt x="44" y="1"/>
                  </a:cubicBezTo>
                  <a:cubicBezTo>
                    <a:pt x="42" y="6"/>
                    <a:pt x="39" y="10"/>
                    <a:pt x="36" y="13"/>
                  </a:cubicBezTo>
                  <a:cubicBezTo>
                    <a:pt x="34" y="13"/>
                    <a:pt x="31" y="12"/>
                    <a:pt x="28" y="12"/>
                  </a:cubicBezTo>
                  <a:cubicBezTo>
                    <a:pt x="26" y="12"/>
                    <a:pt x="24" y="11"/>
                    <a:pt x="22" y="11"/>
                  </a:cubicBezTo>
                  <a:cubicBezTo>
                    <a:pt x="22" y="11"/>
                    <a:pt x="23" y="10"/>
                    <a:pt x="23" y="10"/>
                  </a:cubicBezTo>
                  <a:cubicBezTo>
                    <a:pt x="23" y="10"/>
                    <a:pt x="23" y="10"/>
                    <a:pt x="23" y="10"/>
                  </a:cubicBezTo>
                  <a:cubicBezTo>
                    <a:pt x="32" y="11"/>
                    <a:pt x="32" y="11"/>
                    <a:pt x="32" y="11"/>
                  </a:cubicBezTo>
                  <a:cubicBezTo>
                    <a:pt x="33" y="11"/>
                    <a:pt x="33" y="11"/>
                    <a:pt x="33" y="11"/>
                  </a:cubicBezTo>
                  <a:cubicBezTo>
                    <a:pt x="33" y="11"/>
                    <a:pt x="33" y="11"/>
                    <a:pt x="33" y="11"/>
                  </a:cubicBezTo>
                  <a:cubicBezTo>
                    <a:pt x="34" y="11"/>
                    <a:pt x="34" y="11"/>
                    <a:pt x="34" y="11"/>
                  </a:cubicBezTo>
                  <a:cubicBezTo>
                    <a:pt x="34" y="11"/>
                    <a:pt x="34" y="11"/>
                    <a:pt x="34" y="11"/>
                  </a:cubicBezTo>
                  <a:cubicBezTo>
                    <a:pt x="34" y="11"/>
                    <a:pt x="35" y="10"/>
                    <a:pt x="35" y="10"/>
                  </a:cubicBezTo>
                  <a:cubicBezTo>
                    <a:pt x="36" y="10"/>
                    <a:pt x="36" y="10"/>
                    <a:pt x="36" y="11"/>
                  </a:cubicBezTo>
                  <a:cubicBezTo>
                    <a:pt x="37" y="11"/>
                    <a:pt x="37" y="11"/>
                    <a:pt x="37" y="11"/>
                  </a:cubicBezTo>
                  <a:moveTo>
                    <a:pt x="15" y="10"/>
                  </a:moveTo>
                  <a:cubicBezTo>
                    <a:pt x="14" y="10"/>
                    <a:pt x="14" y="10"/>
                    <a:pt x="14" y="10"/>
                  </a:cubicBezTo>
                  <a:cubicBezTo>
                    <a:pt x="12" y="10"/>
                    <a:pt x="10" y="9"/>
                    <a:pt x="8" y="9"/>
                  </a:cubicBezTo>
                  <a:cubicBezTo>
                    <a:pt x="8" y="9"/>
                    <a:pt x="8" y="9"/>
                    <a:pt x="7" y="9"/>
                  </a:cubicBezTo>
                  <a:cubicBezTo>
                    <a:pt x="6" y="8"/>
                    <a:pt x="5" y="8"/>
                    <a:pt x="4" y="8"/>
                  </a:cubicBezTo>
                  <a:cubicBezTo>
                    <a:pt x="7" y="6"/>
                    <a:pt x="10" y="3"/>
                    <a:pt x="13" y="1"/>
                  </a:cubicBezTo>
                  <a:cubicBezTo>
                    <a:pt x="15" y="1"/>
                    <a:pt x="17" y="1"/>
                    <a:pt x="19" y="1"/>
                  </a:cubicBezTo>
                  <a:cubicBezTo>
                    <a:pt x="20" y="1"/>
                    <a:pt x="21" y="1"/>
                    <a:pt x="22" y="1"/>
                  </a:cubicBezTo>
                  <a:cubicBezTo>
                    <a:pt x="21" y="2"/>
                    <a:pt x="21" y="2"/>
                    <a:pt x="21" y="2"/>
                  </a:cubicBezTo>
                  <a:cubicBezTo>
                    <a:pt x="16" y="2"/>
                    <a:pt x="16" y="2"/>
                    <a:pt x="16" y="2"/>
                  </a:cubicBezTo>
                  <a:cubicBezTo>
                    <a:pt x="15" y="2"/>
                    <a:pt x="15" y="2"/>
                    <a:pt x="15" y="2"/>
                  </a:cubicBezTo>
                  <a:cubicBezTo>
                    <a:pt x="15" y="2"/>
                    <a:pt x="15" y="2"/>
                    <a:pt x="15" y="2"/>
                  </a:cubicBezTo>
                  <a:cubicBezTo>
                    <a:pt x="15" y="2"/>
                    <a:pt x="15" y="2"/>
                    <a:pt x="15" y="2"/>
                  </a:cubicBezTo>
                  <a:cubicBezTo>
                    <a:pt x="15" y="2"/>
                    <a:pt x="14" y="3"/>
                    <a:pt x="14" y="3"/>
                  </a:cubicBezTo>
                  <a:cubicBezTo>
                    <a:pt x="13" y="3"/>
                    <a:pt x="13" y="3"/>
                    <a:pt x="13" y="3"/>
                  </a:cubicBezTo>
                  <a:cubicBezTo>
                    <a:pt x="13" y="3"/>
                    <a:pt x="13" y="3"/>
                    <a:pt x="13" y="3"/>
                  </a:cubicBezTo>
                  <a:cubicBezTo>
                    <a:pt x="12" y="3"/>
                    <a:pt x="12" y="3"/>
                    <a:pt x="12" y="3"/>
                  </a:cubicBezTo>
                  <a:cubicBezTo>
                    <a:pt x="11" y="4"/>
                    <a:pt x="10" y="5"/>
                    <a:pt x="9" y="6"/>
                  </a:cubicBezTo>
                  <a:cubicBezTo>
                    <a:pt x="9" y="6"/>
                    <a:pt x="9" y="6"/>
                    <a:pt x="9" y="6"/>
                  </a:cubicBezTo>
                  <a:cubicBezTo>
                    <a:pt x="9" y="6"/>
                    <a:pt x="9" y="6"/>
                    <a:pt x="9" y="6"/>
                  </a:cubicBezTo>
                  <a:cubicBezTo>
                    <a:pt x="9" y="6"/>
                    <a:pt x="9" y="6"/>
                    <a:pt x="9" y="6"/>
                  </a:cubicBezTo>
                  <a:cubicBezTo>
                    <a:pt x="9" y="6"/>
                    <a:pt x="9" y="6"/>
                    <a:pt x="9" y="6"/>
                  </a:cubicBezTo>
                  <a:cubicBezTo>
                    <a:pt x="10" y="7"/>
                    <a:pt x="10" y="7"/>
                    <a:pt x="9" y="7"/>
                  </a:cubicBezTo>
                  <a:cubicBezTo>
                    <a:pt x="9" y="8"/>
                    <a:pt x="9" y="8"/>
                    <a:pt x="9" y="8"/>
                  </a:cubicBezTo>
                  <a:cubicBezTo>
                    <a:pt x="9" y="8"/>
                    <a:pt x="9" y="8"/>
                    <a:pt x="9" y="8"/>
                  </a:cubicBezTo>
                  <a:cubicBezTo>
                    <a:pt x="10" y="8"/>
                    <a:pt x="11" y="9"/>
                    <a:pt x="11" y="9"/>
                  </a:cubicBezTo>
                  <a:cubicBezTo>
                    <a:pt x="12" y="9"/>
                    <a:pt x="12" y="9"/>
                    <a:pt x="12" y="9"/>
                  </a:cubicBezTo>
                  <a:cubicBezTo>
                    <a:pt x="16" y="9"/>
                    <a:pt x="16" y="9"/>
                    <a:pt x="16" y="9"/>
                  </a:cubicBezTo>
                  <a:cubicBezTo>
                    <a:pt x="16" y="9"/>
                    <a:pt x="16" y="9"/>
                    <a:pt x="16" y="9"/>
                  </a:cubicBezTo>
                  <a:cubicBezTo>
                    <a:pt x="15" y="10"/>
                    <a:pt x="15" y="10"/>
                    <a:pt x="15" y="10"/>
                  </a:cubicBezTo>
                  <a:moveTo>
                    <a:pt x="21" y="17"/>
                  </a:moveTo>
                  <a:cubicBezTo>
                    <a:pt x="20" y="17"/>
                    <a:pt x="19" y="17"/>
                    <a:pt x="18" y="16"/>
                  </a:cubicBezTo>
                  <a:cubicBezTo>
                    <a:pt x="17" y="16"/>
                    <a:pt x="17" y="16"/>
                    <a:pt x="17" y="16"/>
                  </a:cubicBezTo>
                  <a:cubicBezTo>
                    <a:pt x="17" y="16"/>
                    <a:pt x="16" y="16"/>
                    <a:pt x="16" y="16"/>
                  </a:cubicBezTo>
                  <a:cubicBezTo>
                    <a:pt x="16" y="14"/>
                    <a:pt x="16" y="14"/>
                    <a:pt x="16" y="14"/>
                  </a:cubicBezTo>
                  <a:cubicBezTo>
                    <a:pt x="16" y="14"/>
                    <a:pt x="16" y="14"/>
                    <a:pt x="16" y="14"/>
                  </a:cubicBezTo>
                  <a:cubicBezTo>
                    <a:pt x="16" y="14"/>
                    <a:pt x="16" y="13"/>
                    <a:pt x="16" y="13"/>
                  </a:cubicBezTo>
                  <a:cubicBezTo>
                    <a:pt x="16" y="12"/>
                    <a:pt x="16" y="12"/>
                    <a:pt x="16" y="12"/>
                  </a:cubicBezTo>
                  <a:cubicBezTo>
                    <a:pt x="16" y="11"/>
                    <a:pt x="16" y="11"/>
                    <a:pt x="16" y="10"/>
                  </a:cubicBezTo>
                  <a:cubicBezTo>
                    <a:pt x="17" y="9"/>
                    <a:pt x="17" y="9"/>
                    <a:pt x="17" y="9"/>
                  </a:cubicBezTo>
                  <a:cubicBezTo>
                    <a:pt x="17" y="9"/>
                    <a:pt x="17" y="9"/>
                    <a:pt x="17" y="9"/>
                  </a:cubicBezTo>
                  <a:cubicBezTo>
                    <a:pt x="17" y="9"/>
                    <a:pt x="17" y="9"/>
                    <a:pt x="17" y="9"/>
                  </a:cubicBezTo>
                  <a:cubicBezTo>
                    <a:pt x="17" y="8"/>
                    <a:pt x="17" y="8"/>
                    <a:pt x="17" y="8"/>
                  </a:cubicBezTo>
                  <a:cubicBezTo>
                    <a:pt x="20" y="5"/>
                    <a:pt x="22" y="3"/>
                    <a:pt x="23" y="1"/>
                  </a:cubicBezTo>
                  <a:cubicBezTo>
                    <a:pt x="23" y="1"/>
                    <a:pt x="23" y="1"/>
                    <a:pt x="23" y="1"/>
                  </a:cubicBezTo>
                  <a:cubicBezTo>
                    <a:pt x="23" y="1"/>
                    <a:pt x="23" y="1"/>
                    <a:pt x="23" y="1"/>
                  </a:cubicBezTo>
                  <a:cubicBezTo>
                    <a:pt x="23" y="1"/>
                    <a:pt x="24" y="0"/>
                    <a:pt x="24" y="0"/>
                  </a:cubicBezTo>
                  <a:cubicBezTo>
                    <a:pt x="24" y="0"/>
                    <a:pt x="24" y="0"/>
                    <a:pt x="24" y="0"/>
                  </a:cubicBezTo>
                  <a:cubicBezTo>
                    <a:pt x="25" y="0"/>
                    <a:pt x="26" y="0"/>
                    <a:pt x="27" y="1"/>
                  </a:cubicBezTo>
                  <a:cubicBezTo>
                    <a:pt x="28" y="1"/>
                    <a:pt x="28" y="1"/>
                    <a:pt x="29" y="1"/>
                  </a:cubicBezTo>
                  <a:cubicBezTo>
                    <a:pt x="26" y="5"/>
                    <a:pt x="24" y="7"/>
                    <a:pt x="22" y="9"/>
                  </a:cubicBezTo>
                  <a:cubicBezTo>
                    <a:pt x="22" y="10"/>
                    <a:pt x="22" y="10"/>
                    <a:pt x="21" y="11"/>
                  </a:cubicBezTo>
                  <a:cubicBezTo>
                    <a:pt x="21" y="11"/>
                    <a:pt x="21" y="11"/>
                    <a:pt x="21" y="11"/>
                  </a:cubicBezTo>
                  <a:cubicBezTo>
                    <a:pt x="21" y="11"/>
                    <a:pt x="21" y="11"/>
                    <a:pt x="21" y="11"/>
                  </a:cubicBezTo>
                  <a:cubicBezTo>
                    <a:pt x="21" y="11"/>
                    <a:pt x="21" y="11"/>
                    <a:pt x="21" y="11"/>
                  </a:cubicBezTo>
                  <a:cubicBezTo>
                    <a:pt x="21" y="12"/>
                    <a:pt x="21" y="13"/>
                    <a:pt x="21" y="14"/>
                  </a:cubicBezTo>
                  <a:cubicBezTo>
                    <a:pt x="21" y="14"/>
                    <a:pt x="21" y="14"/>
                    <a:pt x="21" y="14"/>
                  </a:cubicBezTo>
                  <a:cubicBezTo>
                    <a:pt x="21" y="14"/>
                    <a:pt x="21" y="14"/>
                    <a:pt x="21" y="14"/>
                  </a:cubicBezTo>
                  <a:cubicBezTo>
                    <a:pt x="21" y="14"/>
                    <a:pt x="21" y="14"/>
                    <a:pt x="21" y="14"/>
                  </a:cubicBezTo>
                  <a:cubicBezTo>
                    <a:pt x="21" y="15"/>
                    <a:pt x="21" y="16"/>
                    <a:pt x="21" y="16"/>
                  </a:cubicBezTo>
                  <a:cubicBezTo>
                    <a:pt x="21" y="17"/>
                    <a:pt x="21" y="17"/>
                    <a:pt x="21" y="17"/>
                  </a:cubicBezTo>
                  <a:cubicBezTo>
                    <a:pt x="21" y="17"/>
                    <a:pt x="21" y="17"/>
                    <a:pt x="21" y="17"/>
                  </a:cubicBezTo>
                  <a:moveTo>
                    <a:pt x="24" y="0"/>
                  </a:moveTo>
                  <a:cubicBezTo>
                    <a:pt x="23" y="0"/>
                    <a:pt x="23" y="0"/>
                    <a:pt x="23" y="0"/>
                  </a:cubicBezTo>
                  <a:cubicBezTo>
                    <a:pt x="23" y="0"/>
                    <a:pt x="23" y="0"/>
                    <a:pt x="23" y="0"/>
                  </a:cubicBezTo>
                  <a:cubicBezTo>
                    <a:pt x="23" y="0"/>
                    <a:pt x="23" y="0"/>
                    <a:pt x="23" y="0"/>
                  </a:cubicBezTo>
                  <a:cubicBezTo>
                    <a:pt x="21" y="0"/>
                    <a:pt x="20" y="0"/>
                    <a:pt x="19" y="0"/>
                  </a:cubicBezTo>
                  <a:cubicBezTo>
                    <a:pt x="17" y="0"/>
                    <a:pt x="15" y="0"/>
                    <a:pt x="13" y="0"/>
                  </a:cubicBezTo>
                  <a:cubicBezTo>
                    <a:pt x="13" y="0"/>
                    <a:pt x="13" y="0"/>
                    <a:pt x="13" y="0"/>
                  </a:cubicBezTo>
                  <a:cubicBezTo>
                    <a:pt x="10" y="3"/>
                    <a:pt x="6" y="6"/>
                    <a:pt x="2" y="8"/>
                  </a:cubicBezTo>
                  <a:cubicBezTo>
                    <a:pt x="2" y="9"/>
                    <a:pt x="2" y="9"/>
                    <a:pt x="2" y="9"/>
                  </a:cubicBezTo>
                  <a:cubicBezTo>
                    <a:pt x="2" y="9"/>
                    <a:pt x="2" y="9"/>
                    <a:pt x="2" y="9"/>
                  </a:cubicBezTo>
                  <a:cubicBezTo>
                    <a:pt x="4" y="9"/>
                    <a:pt x="5" y="9"/>
                    <a:pt x="7" y="10"/>
                  </a:cubicBezTo>
                  <a:cubicBezTo>
                    <a:pt x="7" y="10"/>
                    <a:pt x="8" y="10"/>
                    <a:pt x="8" y="10"/>
                  </a:cubicBezTo>
                  <a:cubicBezTo>
                    <a:pt x="10" y="10"/>
                    <a:pt x="12" y="10"/>
                    <a:pt x="14" y="11"/>
                  </a:cubicBezTo>
                  <a:cubicBezTo>
                    <a:pt x="15" y="11"/>
                    <a:pt x="15" y="11"/>
                    <a:pt x="15" y="11"/>
                  </a:cubicBezTo>
                  <a:cubicBezTo>
                    <a:pt x="15" y="11"/>
                    <a:pt x="15" y="11"/>
                    <a:pt x="15" y="11"/>
                  </a:cubicBezTo>
                  <a:cubicBezTo>
                    <a:pt x="9" y="10"/>
                    <a:pt x="5" y="10"/>
                    <a:pt x="3" y="9"/>
                  </a:cubicBezTo>
                  <a:cubicBezTo>
                    <a:pt x="3" y="10"/>
                    <a:pt x="3" y="10"/>
                    <a:pt x="3" y="10"/>
                  </a:cubicBezTo>
                  <a:cubicBezTo>
                    <a:pt x="3" y="10"/>
                    <a:pt x="3" y="10"/>
                    <a:pt x="3" y="10"/>
                  </a:cubicBezTo>
                  <a:cubicBezTo>
                    <a:pt x="5" y="10"/>
                    <a:pt x="9" y="11"/>
                    <a:pt x="15" y="12"/>
                  </a:cubicBezTo>
                  <a:cubicBezTo>
                    <a:pt x="15" y="12"/>
                    <a:pt x="15" y="12"/>
                    <a:pt x="15" y="12"/>
                  </a:cubicBezTo>
                  <a:cubicBezTo>
                    <a:pt x="9" y="11"/>
                    <a:pt x="4" y="11"/>
                    <a:pt x="3" y="11"/>
                  </a:cubicBezTo>
                  <a:cubicBezTo>
                    <a:pt x="3" y="11"/>
                    <a:pt x="3" y="11"/>
                    <a:pt x="3" y="11"/>
                  </a:cubicBezTo>
                  <a:cubicBezTo>
                    <a:pt x="3" y="11"/>
                    <a:pt x="3" y="11"/>
                    <a:pt x="3" y="11"/>
                  </a:cubicBezTo>
                  <a:cubicBezTo>
                    <a:pt x="4" y="11"/>
                    <a:pt x="9" y="12"/>
                    <a:pt x="15" y="13"/>
                  </a:cubicBezTo>
                  <a:cubicBezTo>
                    <a:pt x="15" y="14"/>
                    <a:pt x="15" y="14"/>
                    <a:pt x="15" y="14"/>
                  </a:cubicBezTo>
                  <a:cubicBezTo>
                    <a:pt x="13" y="13"/>
                    <a:pt x="13" y="13"/>
                    <a:pt x="13" y="13"/>
                  </a:cubicBezTo>
                  <a:cubicBezTo>
                    <a:pt x="10" y="13"/>
                    <a:pt x="8" y="12"/>
                    <a:pt x="8" y="12"/>
                  </a:cubicBezTo>
                  <a:cubicBezTo>
                    <a:pt x="6" y="12"/>
                    <a:pt x="5" y="12"/>
                    <a:pt x="3" y="12"/>
                  </a:cubicBezTo>
                  <a:cubicBezTo>
                    <a:pt x="3" y="12"/>
                    <a:pt x="3" y="12"/>
                    <a:pt x="3" y="12"/>
                  </a:cubicBezTo>
                  <a:cubicBezTo>
                    <a:pt x="3" y="12"/>
                    <a:pt x="3" y="12"/>
                    <a:pt x="3" y="12"/>
                  </a:cubicBezTo>
                  <a:cubicBezTo>
                    <a:pt x="5" y="13"/>
                    <a:pt x="6" y="13"/>
                    <a:pt x="8" y="13"/>
                  </a:cubicBezTo>
                  <a:cubicBezTo>
                    <a:pt x="8" y="13"/>
                    <a:pt x="9" y="13"/>
                    <a:pt x="13" y="14"/>
                  </a:cubicBezTo>
                  <a:cubicBezTo>
                    <a:pt x="15" y="14"/>
                    <a:pt x="15" y="14"/>
                    <a:pt x="15" y="14"/>
                  </a:cubicBezTo>
                  <a:cubicBezTo>
                    <a:pt x="15" y="15"/>
                    <a:pt x="15" y="15"/>
                    <a:pt x="15" y="15"/>
                  </a:cubicBezTo>
                  <a:cubicBezTo>
                    <a:pt x="15" y="15"/>
                    <a:pt x="15" y="15"/>
                    <a:pt x="15" y="15"/>
                  </a:cubicBezTo>
                  <a:cubicBezTo>
                    <a:pt x="14" y="15"/>
                    <a:pt x="14" y="15"/>
                    <a:pt x="14" y="15"/>
                  </a:cubicBezTo>
                  <a:cubicBezTo>
                    <a:pt x="10" y="14"/>
                    <a:pt x="7" y="13"/>
                    <a:pt x="4" y="13"/>
                  </a:cubicBezTo>
                  <a:cubicBezTo>
                    <a:pt x="3" y="13"/>
                    <a:pt x="3" y="13"/>
                    <a:pt x="3" y="13"/>
                  </a:cubicBezTo>
                  <a:cubicBezTo>
                    <a:pt x="3" y="13"/>
                    <a:pt x="3" y="13"/>
                    <a:pt x="3" y="13"/>
                  </a:cubicBezTo>
                  <a:cubicBezTo>
                    <a:pt x="3" y="13"/>
                    <a:pt x="3" y="14"/>
                    <a:pt x="2" y="14"/>
                  </a:cubicBezTo>
                  <a:cubicBezTo>
                    <a:pt x="1" y="14"/>
                    <a:pt x="0" y="15"/>
                    <a:pt x="0" y="15"/>
                  </a:cubicBezTo>
                  <a:cubicBezTo>
                    <a:pt x="0" y="15"/>
                    <a:pt x="0" y="15"/>
                    <a:pt x="0" y="15"/>
                  </a:cubicBezTo>
                  <a:cubicBezTo>
                    <a:pt x="0" y="16"/>
                    <a:pt x="0" y="16"/>
                    <a:pt x="0" y="16"/>
                  </a:cubicBezTo>
                  <a:cubicBezTo>
                    <a:pt x="2" y="16"/>
                    <a:pt x="3" y="16"/>
                    <a:pt x="5" y="17"/>
                  </a:cubicBezTo>
                  <a:cubicBezTo>
                    <a:pt x="5" y="17"/>
                    <a:pt x="6" y="17"/>
                    <a:pt x="6" y="17"/>
                  </a:cubicBezTo>
                  <a:cubicBezTo>
                    <a:pt x="8" y="18"/>
                    <a:pt x="10" y="18"/>
                    <a:pt x="12" y="19"/>
                  </a:cubicBezTo>
                  <a:cubicBezTo>
                    <a:pt x="13" y="19"/>
                    <a:pt x="13" y="19"/>
                    <a:pt x="13" y="19"/>
                  </a:cubicBezTo>
                  <a:cubicBezTo>
                    <a:pt x="13" y="20"/>
                    <a:pt x="13" y="20"/>
                    <a:pt x="13" y="20"/>
                  </a:cubicBezTo>
                  <a:cubicBezTo>
                    <a:pt x="7" y="18"/>
                    <a:pt x="3" y="17"/>
                    <a:pt x="1" y="16"/>
                  </a:cubicBezTo>
                  <a:cubicBezTo>
                    <a:pt x="0" y="16"/>
                    <a:pt x="0" y="16"/>
                    <a:pt x="0" y="16"/>
                  </a:cubicBezTo>
                  <a:cubicBezTo>
                    <a:pt x="1" y="17"/>
                    <a:pt x="1" y="17"/>
                    <a:pt x="1" y="17"/>
                  </a:cubicBezTo>
                  <a:cubicBezTo>
                    <a:pt x="3" y="17"/>
                    <a:pt x="7" y="19"/>
                    <a:pt x="13" y="20"/>
                  </a:cubicBezTo>
                  <a:cubicBezTo>
                    <a:pt x="13" y="21"/>
                    <a:pt x="13" y="21"/>
                    <a:pt x="13" y="21"/>
                  </a:cubicBezTo>
                  <a:cubicBezTo>
                    <a:pt x="6" y="19"/>
                    <a:pt x="2" y="17"/>
                    <a:pt x="1" y="17"/>
                  </a:cubicBezTo>
                  <a:cubicBezTo>
                    <a:pt x="0" y="18"/>
                    <a:pt x="0" y="18"/>
                    <a:pt x="0" y="18"/>
                  </a:cubicBezTo>
                  <a:cubicBezTo>
                    <a:pt x="1" y="18"/>
                    <a:pt x="1" y="18"/>
                    <a:pt x="1" y="18"/>
                  </a:cubicBezTo>
                  <a:cubicBezTo>
                    <a:pt x="2" y="18"/>
                    <a:pt x="6" y="20"/>
                    <a:pt x="12" y="22"/>
                  </a:cubicBezTo>
                  <a:cubicBezTo>
                    <a:pt x="12" y="22"/>
                    <a:pt x="12" y="22"/>
                    <a:pt x="12" y="22"/>
                  </a:cubicBezTo>
                  <a:cubicBezTo>
                    <a:pt x="10" y="21"/>
                    <a:pt x="10" y="21"/>
                    <a:pt x="10" y="21"/>
                  </a:cubicBezTo>
                  <a:cubicBezTo>
                    <a:pt x="8" y="20"/>
                    <a:pt x="6" y="20"/>
                    <a:pt x="5" y="20"/>
                  </a:cubicBezTo>
                  <a:cubicBezTo>
                    <a:pt x="4" y="19"/>
                    <a:pt x="2" y="19"/>
                    <a:pt x="1" y="18"/>
                  </a:cubicBezTo>
                  <a:cubicBezTo>
                    <a:pt x="0" y="19"/>
                    <a:pt x="0" y="19"/>
                    <a:pt x="0" y="19"/>
                  </a:cubicBezTo>
                  <a:cubicBezTo>
                    <a:pt x="1" y="19"/>
                    <a:pt x="1" y="19"/>
                    <a:pt x="1" y="19"/>
                  </a:cubicBezTo>
                  <a:cubicBezTo>
                    <a:pt x="2" y="19"/>
                    <a:pt x="4" y="20"/>
                    <a:pt x="5" y="21"/>
                  </a:cubicBezTo>
                  <a:cubicBezTo>
                    <a:pt x="5" y="21"/>
                    <a:pt x="7" y="21"/>
                    <a:pt x="10" y="22"/>
                  </a:cubicBezTo>
                  <a:cubicBezTo>
                    <a:pt x="12" y="23"/>
                    <a:pt x="12" y="23"/>
                    <a:pt x="12" y="23"/>
                  </a:cubicBezTo>
                  <a:cubicBezTo>
                    <a:pt x="12" y="23"/>
                    <a:pt x="12" y="23"/>
                    <a:pt x="12" y="23"/>
                  </a:cubicBezTo>
                  <a:cubicBezTo>
                    <a:pt x="12" y="23"/>
                    <a:pt x="12" y="23"/>
                    <a:pt x="12" y="23"/>
                  </a:cubicBezTo>
                  <a:cubicBezTo>
                    <a:pt x="11" y="23"/>
                    <a:pt x="11" y="23"/>
                    <a:pt x="11" y="23"/>
                  </a:cubicBezTo>
                  <a:cubicBezTo>
                    <a:pt x="7" y="22"/>
                    <a:pt x="4" y="21"/>
                    <a:pt x="1" y="19"/>
                  </a:cubicBezTo>
                  <a:cubicBezTo>
                    <a:pt x="0" y="20"/>
                    <a:pt x="0" y="20"/>
                    <a:pt x="0" y="20"/>
                  </a:cubicBezTo>
                  <a:cubicBezTo>
                    <a:pt x="1" y="20"/>
                    <a:pt x="1" y="20"/>
                    <a:pt x="1" y="20"/>
                  </a:cubicBezTo>
                  <a:cubicBezTo>
                    <a:pt x="2" y="20"/>
                    <a:pt x="3" y="21"/>
                    <a:pt x="4" y="21"/>
                  </a:cubicBezTo>
                  <a:cubicBezTo>
                    <a:pt x="3" y="21"/>
                    <a:pt x="3" y="22"/>
                    <a:pt x="2" y="22"/>
                  </a:cubicBezTo>
                  <a:cubicBezTo>
                    <a:pt x="2" y="22"/>
                    <a:pt x="2" y="22"/>
                    <a:pt x="2" y="22"/>
                  </a:cubicBezTo>
                  <a:cubicBezTo>
                    <a:pt x="2" y="22"/>
                    <a:pt x="2" y="22"/>
                    <a:pt x="2" y="22"/>
                  </a:cubicBezTo>
                  <a:cubicBezTo>
                    <a:pt x="4" y="23"/>
                    <a:pt x="5" y="23"/>
                    <a:pt x="7" y="24"/>
                  </a:cubicBezTo>
                  <a:cubicBezTo>
                    <a:pt x="8" y="25"/>
                    <a:pt x="8" y="25"/>
                    <a:pt x="8" y="25"/>
                  </a:cubicBezTo>
                  <a:cubicBezTo>
                    <a:pt x="10" y="26"/>
                    <a:pt x="11" y="26"/>
                    <a:pt x="13" y="27"/>
                  </a:cubicBezTo>
                  <a:cubicBezTo>
                    <a:pt x="14" y="28"/>
                    <a:pt x="14" y="28"/>
                    <a:pt x="14" y="28"/>
                  </a:cubicBezTo>
                  <a:cubicBezTo>
                    <a:pt x="14" y="28"/>
                    <a:pt x="14" y="28"/>
                    <a:pt x="14" y="28"/>
                  </a:cubicBezTo>
                  <a:cubicBezTo>
                    <a:pt x="9" y="25"/>
                    <a:pt x="5" y="24"/>
                    <a:pt x="3" y="23"/>
                  </a:cubicBezTo>
                  <a:cubicBezTo>
                    <a:pt x="2" y="23"/>
                    <a:pt x="2" y="23"/>
                    <a:pt x="2" y="23"/>
                  </a:cubicBezTo>
                  <a:cubicBezTo>
                    <a:pt x="2" y="24"/>
                    <a:pt x="2" y="24"/>
                    <a:pt x="2" y="24"/>
                  </a:cubicBezTo>
                  <a:cubicBezTo>
                    <a:pt x="5" y="25"/>
                    <a:pt x="8" y="26"/>
                    <a:pt x="14" y="29"/>
                  </a:cubicBezTo>
                  <a:cubicBezTo>
                    <a:pt x="14" y="29"/>
                    <a:pt x="14" y="29"/>
                    <a:pt x="14" y="29"/>
                  </a:cubicBezTo>
                  <a:cubicBezTo>
                    <a:pt x="8" y="26"/>
                    <a:pt x="4" y="25"/>
                    <a:pt x="3" y="24"/>
                  </a:cubicBezTo>
                  <a:cubicBezTo>
                    <a:pt x="2" y="24"/>
                    <a:pt x="2" y="24"/>
                    <a:pt x="2" y="24"/>
                  </a:cubicBezTo>
                  <a:cubicBezTo>
                    <a:pt x="2" y="25"/>
                    <a:pt x="2" y="25"/>
                    <a:pt x="2" y="25"/>
                  </a:cubicBezTo>
                  <a:cubicBezTo>
                    <a:pt x="3" y="25"/>
                    <a:pt x="7" y="27"/>
                    <a:pt x="14" y="30"/>
                  </a:cubicBezTo>
                  <a:cubicBezTo>
                    <a:pt x="13" y="30"/>
                    <a:pt x="13" y="30"/>
                    <a:pt x="13" y="30"/>
                  </a:cubicBezTo>
                  <a:cubicBezTo>
                    <a:pt x="11" y="29"/>
                    <a:pt x="11" y="29"/>
                    <a:pt x="11" y="29"/>
                  </a:cubicBezTo>
                  <a:cubicBezTo>
                    <a:pt x="9" y="28"/>
                    <a:pt x="7" y="27"/>
                    <a:pt x="7" y="27"/>
                  </a:cubicBezTo>
                  <a:cubicBezTo>
                    <a:pt x="5" y="26"/>
                    <a:pt x="4" y="26"/>
                    <a:pt x="2" y="25"/>
                  </a:cubicBezTo>
                  <a:cubicBezTo>
                    <a:pt x="2" y="25"/>
                    <a:pt x="2" y="25"/>
                    <a:pt x="2" y="25"/>
                  </a:cubicBezTo>
                  <a:cubicBezTo>
                    <a:pt x="2" y="26"/>
                    <a:pt x="2" y="26"/>
                    <a:pt x="2" y="26"/>
                  </a:cubicBezTo>
                  <a:cubicBezTo>
                    <a:pt x="3" y="26"/>
                    <a:pt x="5" y="27"/>
                    <a:pt x="6" y="28"/>
                  </a:cubicBezTo>
                  <a:cubicBezTo>
                    <a:pt x="7" y="28"/>
                    <a:pt x="8" y="29"/>
                    <a:pt x="11" y="30"/>
                  </a:cubicBezTo>
                  <a:cubicBezTo>
                    <a:pt x="13" y="31"/>
                    <a:pt x="13" y="31"/>
                    <a:pt x="13" y="31"/>
                  </a:cubicBezTo>
                  <a:cubicBezTo>
                    <a:pt x="13" y="31"/>
                    <a:pt x="13" y="31"/>
                    <a:pt x="13" y="31"/>
                  </a:cubicBezTo>
                  <a:cubicBezTo>
                    <a:pt x="13" y="31"/>
                    <a:pt x="13" y="31"/>
                    <a:pt x="13" y="31"/>
                  </a:cubicBezTo>
                  <a:cubicBezTo>
                    <a:pt x="12" y="31"/>
                    <a:pt x="12" y="31"/>
                    <a:pt x="12" y="31"/>
                  </a:cubicBezTo>
                  <a:cubicBezTo>
                    <a:pt x="9" y="29"/>
                    <a:pt x="5" y="28"/>
                    <a:pt x="2" y="26"/>
                  </a:cubicBezTo>
                  <a:cubicBezTo>
                    <a:pt x="2" y="26"/>
                    <a:pt x="2" y="26"/>
                    <a:pt x="2" y="26"/>
                  </a:cubicBezTo>
                  <a:cubicBezTo>
                    <a:pt x="2" y="27"/>
                    <a:pt x="2" y="27"/>
                    <a:pt x="2" y="27"/>
                  </a:cubicBezTo>
                  <a:cubicBezTo>
                    <a:pt x="5" y="29"/>
                    <a:pt x="8" y="30"/>
                    <a:pt x="11" y="32"/>
                  </a:cubicBezTo>
                  <a:cubicBezTo>
                    <a:pt x="12" y="32"/>
                    <a:pt x="12" y="32"/>
                    <a:pt x="12" y="32"/>
                  </a:cubicBezTo>
                  <a:cubicBezTo>
                    <a:pt x="13" y="32"/>
                    <a:pt x="13" y="32"/>
                    <a:pt x="13" y="32"/>
                  </a:cubicBezTo>
                  <a:cubicBezTo>
                    <a:pt x="13" y="33"/>
                    <a:pt x="13" y="33"/>
                    <a:pt x="13" y="33"/>
                  </a:cubicBezTo>
                  <a:cubicBezTo>
                    <a:pt x="13" y="34"/>
                    <a:pt x="14" y="34"/>
                    <a:pt x="14" y="34"/>
                  </a:cubicBezTo>
                  <a:cubicBezTo>
                    <a:pt x="15" y="34"/>
                    <a:pt x="15" y="34"/>
                    <a:pt x="15" y="34"/>
                  </a:cubicBezTo>
                  <a:cubicBezTo>
                    <a:pt x="16" y="35"/>
                    <a:pt x="17" y="36"/>
                    <a:pt x="18" y="36"/>
                  </a:cubicBezTo>
                  <a:cubicBezTo>
                    <a:pt x="19" y="36"/>
                    <a:pt x="19" y="36"/>
                    <a:pt x="19" y="36"/>
                  </a:cubicBezTo>
                  <a:cubicBezTo>
                    <a:pt x="19" y="36"/>
                    <a:pt x="19" y="36"/>
                    <a:pt x="19" y="36"/>
                  </a:cubicBezTo>
                  <a:cubicBezTo>
                    <a:pt x="19" y="36"/>
                    <a:pt x="19" y="36"/>
                    <a:pt x="20" y="36"/>
                  </a:cubicBezTo>
                  <a:cubicBezTo>
                    <a:pt x="20" y="36"/>
                    <a:pt x="20" y="36"/>
                    <a:pt x="20" y="36"/>
                  </a:cubicBezTo>
                  <a:cubicBezTo>
                    <a:pt x="20" y="36"/>
                    <a:pt x="20" y="36"/>
                    <a:pt x="20" y="36"/>
                  </a:cubicBezTo>
                  <a:cubicBezTo>
                    <a:pt x="24" y="38"/>
                    <a:pt x="30" y="41"/>
                    <a:pt x="32" y="42"/>
                  </a:cubicBezTo>
                  <a:cubicBezTo>
                    <a:pt x="33" y="42"/>
                    <a:pt x="33" y="42"/>
                    <a:pt x="33" y="42"/>
                  </a:cubicBezTo>
                  <a:cubicBezTo>
                    <a:pt x="33" y="41"/>
                    <a:pt x="33" y="41"/>
                    <a:pt x="33" y="41"/>
                  </a:cubicBezTo>
                  <a:cubicBezTo>
                    <a:pt x="34" y="41"/>
                    <a:pt x="37" y="39"/>
                    <a:pt x="39" y="38"/>
                  </a:cubicBezTo>
                  <a:cubicBezTo>
                    <a:pt x="42" y="36"/>
                    <a:pt x="44" y="35"/>
                    <a:pt x="45" y="35"/>
                  </a:cubicBezTo>
                  <a:cubicBezTo>
                    <a:pt x="45" y="34"/>
                    <a:pt x="45" y="34"/>
                    <a:pt x="45" y="34"/>
                  </a:cubicBezTo>
                  <a:cubicBezTo>
                    <a:pt x="44" y="34"/>
                    <a:pt x="44" y="34"/>
                    <a:pt x="44" y="34"/>
                  </a:cubicBezTo>
                  <a:cubicBezTo>
                    <a:pt x="44" y="35"/>
                    <a:pt x="41" y="36"/>
                    <a:pt x="39" y="37"/>
                  </a:cubicBezTo>
                  <a:cubicBezTo>
                    <a:pt x="36" y="38"/>
                    <a:pt x="34" y="40"/>
                    <a:pt x="33" y="41"/>
                  </a:cubicBezTo>
                  <a:cubicBezTo>
                    <a:pt x="30" y="40"/>
                    <a:pt x="23" y="37"/>
                    <a:pt x="19" y="35"/>
                  </a:cubicBezTo>
                  <a:cubicBezTo>
                    <a:pt x="19" y="34"/>
                    <a:pt x="19" y="34"/>
                    <a:pt x="19" y="34"/>
                  </a:cubicBezTo>
                  <a:cubicBezTo>
                    <a:pt x="24" y="36"/>
                    <a:pt x="28" y="38"/>
                    <a:pt x="30" y="39"/>
                  </a:cubicBezTo>
                  <a:cubicBezTo>
                    <a:pt x="32" y="40"/>
                    <a:pt x="33" y="40"/>
                    <a:pt x="33" y="40"/>
                  </a:cubicBezTo>
                  <a:cubicBezTo>
                    <a:pt x="33" y="40"/>
                    <a:pt x="33" y="40"/>
                    <a:pt x="33" y="40"/>
                  </a:cubicBezTo>
                  <a:cubicBezTo>
                    <a:pt x="33" y="40"/>
                    <a:pt x="33" y="40"/>
                    <a:pt x="33" y="40"/>
                  </a:cubicBezTo>
                  <a:cubicBezTo>
                    <a:pt x="34" y="39"/>
                    <a:pt x="35" y="39"/>
                    <a:pt x="37" y="38"/>
                  </a:cubicBezTo>
                  <a:cubicBezTo>
                    <a:pt x="39" y="37"/>
                    <a:pt x="42" y="35"/>
                    <a:pt x="45" y="33"/>
                  </a:cubicBezTo>
                  <a:cubicBezTo>
                    <a:pt x="45" y="32"/>
                    <a:pt x="45" y="32"/>
                    <a:pt x="45" y="32"/>
                  </a:cubicBezTo>
                  <a:cubicBezTo>
                    <a:pt x="44" y="32"/>
                    <a:pt x="44" y="32"/>
                    <a:pt x="44" y="32"/>
                  </a:cubicBezTo>
                  <a:cubicBezTo>
                    <a:pt x="42" y="34"/>
                    <a:pt x="39" y="36"/>
                    <a:pt x="36" y="37"/>
                  </a:cubicBezTo>
                  <a:cubicBezTo>
                    <a:pt x="35" y="38"/>
                    <a:pt x="34" y="39"/>
                    <a:pt x="33" y="39"/>
                  </a:cubicBezTo>
                  <a:cubicBezTo>
                    <a:pt x="32" y="39"/>
                    <a:pt x="32" y="39"/>
                    <a:pt x="31" y="38"/>
                  </a:cubicBezTo>
                  <a:cubicBezTo>
                    <a:pt x="28" y="37"/>
                    <a:pt x="24" y="35"/>
                    <a:pt x="20" y="33"/>
                  </a:cubicBezTo>
                  <a:cubicBezTo>
                    <a:pt x="20" y="33"/>
                    <a:pt x="20" y="33"/>
                    <a:pt x="20" y="33"/>
                  </a:cubicBezTo>
                  <a:cubicBezTo>
                    <a:pt x="22" y="34"/>
                    <a:pt x="25" y="35"/>
                    <a:pt x="27" y="36"/>
                  </a:cubicBezTo>
                  <a:cubicBezTo>
                    <a:pt x="30" y="38"/>
                    <a:pt x="32" y="39"/>
                    <a:pt x="33" y="39"/>
                  </a:cubicBezTo>
                  <a:cubicBezTo>
                    <a:pt x="33" y="39"/>
                    <a:pt x="33" y="39"/>
                    <a:pt x="33" y="39"/>
                  </a:cubicBezTo>
                  <a:cubicBezTo>
                    <a:pt x="33" y="39"/>
                    <a:pt x="33" y="39"/>
                    <a:pt x="33" y="39"/>
                  </a:cubicBezTo>
                  <a:cubicBezTo>
                    <a:pt x="33" y="38"/>
                    <a:pt x="33" y="38"/>
                    <a:pt x="33" y="38"/>
                  </a:cubicBezTo>
                  <a:cubicBezTo>
                    <a:pt x="33" y="38"/>
                    <a:pt x="30" y="37"/>
                    <a:pt x="27" y="35"/>
                  </a:cubicBezTo>
                  <a:cubicBezTo>
                    <a:pt x="25" y="34"/>
                    <a:pt x="22" y="33"/>
                    <a:pt x="20" y="32"/>
                  </a:cubicBezTo>
                  <a:cubicBezTo>
                    <a:pt x="20" y="32"/>
                    <a:pt x="20" y="32"/>
                    <a:pt x="20" y="32"/>
                  </a:cubicBezTo>
                  <a:cubicBezTo>
                    <a:pt x="22" y="32"/>
                    <a:pt x="23" y="33"/>
                    <a:pt x="25" y="34"/>
                  </a:cubicBezTo>
                  <a:cubicBezTo>
                    <a:pt x="28" y="35"/>
                    <a:pt x="31" y="37"/>
                    <a:pt x="33" y="38"/>
                  </a:cubicBezTo>
                  <a:cubicBezTo>
                    <a:pt x="34" y="38"/>
                    <a:pt x="34" y="38"/>
                    <a:pt x="34" y="38"/>
                  </a:cubicBezTo>
                  <a:cubicBezTo>
                    <a:pt x="34" y="38"/>
                    <a:pt x="34" y="38"/>
                    <a:pt x="34" y="38"/>
                  </a:cubicBezTo>
                  <a:cubicBezTo>
                    <a:pt x="35" y="37"/>
                    <a:pt x="35" y="37"/>
                    <a:pt x="36" y="37"/>
                  </a:cubicBezTo>
                  <a:cubicBezTo>
                    <a:pt x="39" y="35"/>
                    <a:pt x="42" y="34"/>
                    <a:pt x="45" y="31"/>
                  </a:cubicBezTo>
                  <a:cubicBezTo>
                    <a:pt x="45" y="30"/>
                    <a:pt x="45" y="30"/>
                    <a:pt x="45" y="30"/>
                  </a:cubicBezTo>
                  <a:cubicBezTo>
                    <a:pt x="45" y="30"/>
                    <a:pt x="45" y="30"/>
                    <a:pt x="45" y="30"/>
                  </a:cubicBezTo>
                  <a:cubicBezTo>
                    <a:pt x="41" y="33"/>
                    <a:pt x="39" y="34"/>
                    <a:pt x="36" y="36"/>
                  </a:cubicBezTo>
                  <a:cubicBezTo>
                    <a:pt x="35" y="36"/>
                    <a:pt x="34" y="37"/>
                    <a:pt x="34" y="37"/>
                  </a:cubicBezTo>
                  <a:cubicBezTo>
                    <a:pt x="31" y="36"/>
                    <a:pt x="28" y="35"/>
                    <a:pt x="25" y="33"/>
                  </a:cubicBezTo>
                  <a:cubicBezTo>
                    <a:pt x="24" y="32"/>
                    <a:pt x="22" y="32"/>
                    <a:pt x="20" y="31"/>
                  </a:cubicBezTo>
                  <a:cubicBezTo>
                    <a:pt x="20" y="31"/>
                    <a:pt x="20" y="31"/>
                    <a:pt x="20" y="31"/>
                  </a:cubicBezTo>
                  <a:cubicBezTo>
                    <a:pt x="22" y="31"/>
                    <a:pt x="24" y="32"/>
                    <a:pt x="26" y="33"/>
                  </a:cubicBezTo>
                  <a:cubicBezTo>
                    <a:pt x="28" y="34"/>
                    <a:pt x="31" y="35"/>
                    <a:pt x="34" y="37"/>
                  </a:cubicBezTo>
                  <a:cubicBezTo>
                    <a:pt x="34" y="37"/>
                    <a:pt x="34" y="37"/>
                    <a:pt x="34" y="37"/>
                  </a:cubicBezTo>
                  <a:cubicBezTo>
                    <a:pt x="34" y="36"/>
                    <a:pt x="34" y="36"/>
                    <a:pt x="34" y="36"/>
                  </a:cubicBezTo>
                  <a:cubicBezTo>
                    <a:pt x="34" y="36"/>
                    <a:pt x="37" y="35"/>
                    <a:pt x="40" y="33"/>
                  </a:cubicBezTo>
                  <a:cubicBezTo>
                    <a:pt x="43" y="31"/>
                    <a:pt x="45" y="30"/>
                    <a:pt x="45" y="30"/>
                  </a:cubicBezTo>
                  <a:cubicBezTo>
                    <a:pt x="45" y="29"/>
                    <a:pt x="45" y="29"/>
                    <a:pt x="45" y="29"/>
                  </a:cubicBezTo>
                  <a:cubicBezTo>
                    <a:pt x="45" y="29"/>
                    <a:pt x="45" y="29"/>
                    <a:pt x="45" y="29"/>
                  </a:cubicBezTo>
                  <a:cubicBezTo>
                    <a:pt x="39" y="27"/>
                    <a:pt x="39" y="27"/>
                    <a:pt x="39" y="27"/>
                  </a:cubicBezTo>
                  <a:cubicBezTo>
                    <a:pt x="39" y="26"/>
                    <a:pt x="39" y="26"/>
                    <a:pt x="39" y="26"/>
                  </a:cubicBezTo>
                  <a:cubicBezTo>
                    <a:pt x="41" y="25"/>
                    <a:pt x="43" y="23"/>
                    <a:pt x="44" y="23"/>
                  </a:cubicBezTo>
                  <a:cubicBezTo>
                    <a:pt x="44" y="22"/>
                    <a:pt x="44" y="22"/>
                    <a:pt x="44" y="22"/>
                  </a:cubicBezTo>
                  <a:cubicBezTo>
                    <a:pt x="43" y="22"/>
                    <a:pt x="43" y="22"/>
                    <a:pt x="43" y="22"/>
                  </a:cubicBezTo>
                  <a:cubicBezTo>
                    <a:pt x="43" y="23"/>
                    <a:pt x="41" y="24"/>
                    <a:pt x="39" y="26"/>
                  </a:cubicBezTo>
                  <a:cubicBezTo>
                    <a:pt x="36" y="27"/>
                    <a:pt x="34" y="29"/>
                    <a:pt x="33" y="30"/>
                  </a:cubicBezTo>
                  <a:cubicBezTo>
                    <a:pt x="30" y="30"/>
                    <a:pt x="23" y="27"/>
                    <a:pt x="19" y="26"/>
                  </a:cubicBezTo>
                  <a:cubicBezTo>
                    <a:pt x="19" y="25"/>
                    <a:pt x="19" y="25"/>
                    <a:pt x="19" y="25"/>
                  </a:cubicBezTo>
                  <a:cubicBezTo>
                    <a:pt x="23" y="26"/>
                    <a:pt x="27" y="28"/>
                    <a:pt x="30" y="29"/>
                  </a:cubicBezTo>
                  <a:cubicBezTo>
                    <a:pt x="32" y="29"/>
                    <a:pt x="33" y="29"/>
                    <a:pt x="33" y="29"/>
                  </a:cubicBezTo>
                  <a:cubicBezTo>
                    <a:pt x="33" y="29"/>
                    <a:pt x="33" y="29"/>
                    <a:pt x="33" y="29"/>
                  </a:cubicBezTo>
                  <a:cubicBezTo>
                    <a:pt x="33" y="29"/>
                    <a:pt x="33" y="29"/>
                    <a:pt x="33" y="29"/>
                  </a:cubicBezTo>
                  <a:cubicBezTo>
                    <a:pt x="34" y="28"/>
                    <a:pt x="35" y="28"/>
                    <a:pt x="36" y="27"/>
                  </a:cubicBezTo>
                  <a:cubicBezTo>
                    <a:pt x="39" y="25"/>
                    <a:pt x="42" y="23"/>
                    <a:pt x="44" y="21"/>
                  </a:cubicBezTo>
                  <a:cubicBezTo>
                    <a:pt x="44" y="20"/>
                    <a:pt x="44" y="20"/>
                    <a:pt x="44" y="20"/>
                  </a:cubicBezTo>
                  <a:cubicBezTo>
                    <a:pt x="43" y="20"/>
                    <a:pt x="43" y="20"/>
                    <a:pt x="43" y="20"/>
                  </a:cubicBezTo>
                  <a:cubicBezTo>
                    <a:pt x="41" y="22"/>
                    <a:pt x="38" y="24"/>
                    <a:pt x="36" y="26"/>
                  </a:cubicBezTo>
                  <a:cubicBezTo>
                    <a:pt x="35" y="27"/>
                    <a:pt x="34" y="28"/>
                    <a:pt x="33" y="28"/>
                  </a:cubicBezTo>
                  <a:cubicBezTo>
                    <a:pt x="32" y="28"/>
                    <a:pt x="32" y="28"/>
                    <a:pt x="30" y="28"/>
                  </a:cubicBezTo>
                  <a:cubicBezTo>
                    <a:pt x="28" y="27"/>
                    <a:pt x="23" y="26"/>
                    <a:pt x="19" y="24"/>
                  </a:cubicBezTo>
                  <a:cubicBezTo>
                    <a:pt x="19" y="24"/>
                    <a:pt x="19" y="24"/>
                    <a:pt x="19" y="24"/>
                  </a:cubicBezTo>
                  <a:cubicBezTo>
                    <a:pt x="22" y="25"/>
                    <a:pt x="24" y="25"/>
                    <a:pt x="26" y="26"/>
                  </a:cubicBezTo>
                  <a:cubicBezTo>
                    <a:pt x="30" y="27"/>
                    <a:pt x="32" y="28"/>
                    <a:pt x="33" y="28"/>
                  </a:cubicBezTo>
                  <a:cubicBezTo>
                    <a:pt x="33" y="28"/>
                    <a:pt x="33" y="28"/>
                    <a:pt x="33" y="28"/>
                  </a:cubicBezTo>
                  <a:cubicBezTo>
                    <a:pt x="33" y="28"/>
                    <a:pt x="33" y="28"/>
                    <a:pt x="33" y="28"/>
                  </a:cubicBezTo>
                  <a:cubicBezTo>
                    <a:pt x="33" y="27"/>
                    <a:pt x="33" y="27"/>
                    <a:pt x="33" y="27"/>
                  </a:cubicBezTo>
                  <a:cubicBezTo>
                    <a:pt x="32" y="27"/>
                    <a:pt x="30" y="26"/>
                    <a:pt x="27" y="25"/>
                  </a:cubicBezTo>
                  <a:cubicBezTo>
                    <a:pt x="24" y="25"/>
                    <a:pt x="22" y="24"/>
                    <a:pt x="19" y="23"/>
                  </a:cubicBezTo>
                  <a:cubicBezTo>
                    <a:pt x="19" y="23"/>
                    <a:pt x="19" y="23"/>
                    <a:pt x="19" y="23"/>
                  </a:cubicBezTo>
                  <a:cubicBezTo>
                    <a:pt x="21" y="23"/>
                    <a:pt x="22" y="24"/>
                    <a:pt x="24" y="24"/>
                  </a:cubicBezTo>
                  <a:cubicBezTo>
                    <a:pt x="27" y="25"/>
                    <a:pt x="31" y="26"/>
                    <a:pt x="33" y="27"/>
                  </a:cubicBezTo>
                  <a:cubicBezTo>
                    <a:pt x="33" y="27"/>
                    <a:pt x="33" y="27"/>
                    <a:pt x="33" y="27"/>
                  </a:cubicBezTo>
                  <a:cubicBezTo>
                    <a:pt x="33" y="27"/>
                    <a:pt x="33" y="27"/>
                    <a:pt x="33" y="27"/>
                  </a:cubicBezTo>
                  <a:cubicBezTo>
                    <a:pt x="34" y="27"/>
                    <a:pt x="35" y="26"/>
                    <a:pt x="36" y="25"/>
                  </a:cubicBezTo>
                  <a:cubicBezTo>
                    <a:pt x="38" y="24"/>
                    <a:pt x="41" y="22"/>
                    <a:pt x="44" y="19"/>
                  </a:cubicBezTo>
                  <a:cubicBezTo>
                    <a:pt x="44" y="18"/>
                    <a:pt x="44" y="18"/>
                    <a:pt x="44" y="18"/>
                  </a:cubicBezTo>
                  <a:cubicBezTo>
                    <a:pt x="43" y="18"/>
                    <a:pt x="43" y="18"/>
                    <a:pt x="43" y="18"/>
                  </a:cubicBezTo>
                  <a:cubicBezTo>
                    <a:pt x="40" y="21"/>
                    <a:pt x="38" y="23"/>
                    <a:pt x="35" y="25"/>
                  </a:cubicBezTo>
                  <a:cubicBezTo>
                    <a:pt x="35" y="25"/>
                    <a:pt x="34" y="26"/>
                    <a:pt x="33" y="26"/>
                  </a:cubicBezTo>
                  <a:cubicBezTo>
                    <a:pt x="31" y="26"/>
                    <a:pt x="28" y="25"/>
                    <a:pt x="24" y="23"/>
                  </a:cubicBezTo>
                  <a:cubicBezTo>
                    <a:pt x="23" y="23"/>
                    <a:pt x="21" y="22"/>
                    <a:pt x="19" y="22"/>
                  </a:cubicBezTo>
                  <a:cubicBezTo>
                    <a:pt x="19" y="21"/>
                    <a:pt x="19" y="21"/>
                    <a:pt x="19" y="21"/>
                  </a:cubicBezTo>
                  <a:cubicBezTo>
                    <a:pt x="21" y="22"/>
                    <a:pt x="23" y="23"/>
                    <a:pt x="25" y="23"/>
                  </a:cubicBezTo>
                  <a:cubicBezTo>
                    <a:pt x="28" y="24"/>
                    <a:pt x="30" y="25"/>
                    <a:pt x="33" y="26"/>
                  </a:cubicBezTo>
                  <a:cubicBezTo>
                    <a:pt x="33" y="26"/>
                    <a:pt x="33" y="26"/>
                    <a:pt x="33" y="26"/>
                  </a:cubicBezTo>
                  <a:cubicBezTo>
                    <a:pt x="34" y="26"/>
                    <a:pt x="34" y="26"/>
                    <a:pt x="34" y="26"/>
                  </a:cubicBezTo>
                  <a:cubicBezTo>
                    <a:pt x="34" y="25"/>
                    <a:pt x="36" y="23"/>
                    <a:pt x="39" y="22"/>
                  </a:cubicBezTo>
                  <a:cubicBezTo>
                    <a:pt x="42" y="19"/>
                    <a:pt x="44" y="18"/>
                    <a:pt x="44" y="17"/>
                  </a:cubicBezTo>
                  <a:cubicBezTo>
                    <a:pt x="44" y="17"/>
                    <a:pt x="44" y="17"/>
                    <a:pt x="44" y="17"/>
                  </a:cubicBezTo>
                  <a:cubicBezTo>
                    <a:pt x="44" y="17"/>
                    <a:pt x="44" y="17"/>
                    <a:pt x="44" y="17"/>
                  </a:cubicBezTo>
                  <a:cubicBezTo>
                    <a:pt x="39" y="16"/>
                    <a:pt x="39" y="16"/>
                    <a:pt x="39" y="16"/>
                  </a:cubicBezTo>
                  <a:cubicBezTo>
                    <a:pt x="42" y="13"/>
                    <a:pt x="45" y="9"/>
                    <a:pt x="45" y="8"/>
                  </a:cubicBezTo>
                  <a:cubicBezTo>
                    <a:pt x="45" y="7"/>
                    <a:pt x="45" y="7"/>
                    <a:pt x="45" y="7"/>
                  </a:cubicBezTo>
                  <a:cubicBezTo>
                    <a:pt x="45" y="8"/>
                    <a:pt x="45" y="8"/>
                    <a:pt x="45" y="8"/>
                  </a:cubicBezTo>
                  <a:cubicBezTo>
                    <a:pt x="44" y="9"/>
                    <a:pt x="38" y="16"/>
                    <a:pt x="36" y="18"/>
                  </a:cubicBezTo>
                  <a:cubicBezTo>
                    <a:pt x="34" y="18"/>
                    <a:pt x="27" y="17"/>
                    <a:pt x="22" y="16"/>
                  </a:cubicBezTo>
                  <a:cubicBezTo>
                    <a:pt x="22" y="16"/>
                    <a:pt x="22" y="16"/>
                    <a:pt x="22" y="16"/>
                  </a:cubicBezTo>
                  <a:cubicBezTo>
                    <a:pt x="26" y="16"/>
                    <a:pt x="31" y="17"/>
                    <a:pt x="34" y="17"/>
                  </a:cubicBezTo>
                  <a:cubicBezTo>
                    <a:pt x="35" y="18"/>
                    <a:pt x="36" y="18"/>
                    <a:pt x="36" y="18"/>
                  </a:cubicBezTo>
                  <a:cubicBezTo>
                    <a:pt x="36" y="18"/>
                    <a:pt x="36" y="18"/>
                    <a:pt x="36" y="18"/>
                  </a:cubicBezTo>
                  <a:cubicBezTo>
                    <a:pt x="37" y="18"/>
                    <a:pt x="37" y="18"/>
                    <a:pt x="37" y="18"/>
                  </a:cubicBezTo>
                  <a:cubicBezTo>
                    <a:pt x="39" y="15"/>
                    <a:pt x="43" y="10"/>
                    <a:pt x="45" y="6"/>
                  </a:cubicBezTo>
                  <a:cubicBezTo>
                    <a:pt x="45" y="5"/>
                    <a:pt x="45" y="5"/>
                    <a:pt x="45" y="5"/>
                  </a:cubicBezTo>
                  <a:cubicBezTo>
                    <a:pt x="45" y="5"/>
                    <a:pt x="45" y="5"/>
                    <a:pt x="45" y="5"/>
                  </a:cubicBezTo>
                  <a:cubicBezTo>
                    <a:pt x="42" y="9"/>
                    <a:pt x="38" y="14"/>
                    <a:pt x="36" y="17"/>
                  </a:cubicBezTo>
                  <a:cubicBezTo>
                    <a:pt x="36" y="17"/>
                    <a:pt x="35" y="17"/>
                    <a:pt x="34" y="16"/>
                  </a:cubicBezTo>
                  <a:cubicBezTo>
                    <a:pt x="31" y="16"/>
                    <a:pt x="26" y="15"/>
                    <a:pt x="22" y="15"/>
                  </a:cubicBezTo>
                  <a:cubicBezTo>
                    <a:pt x="22" y="14"/>
                    <a:pt x="22" y="14"/>
                    <a:pt x="22" y="14"/>
                  </a:cubicBezTo>
                  <a:cubicBezTo>
                    <a:pt x="25" y="15"/>
                    <a:pt x="27" y="15"/>
                    <a:pt x="30" y="16"/>
                  </a:cubicBezTo>
                  <a:cubicBezTo>
                    <a:pt x="34" y="16"/>
                    <a:pt x="36" y="17"/>
                    <a:pt x="36" y="17"/>
                  </a:cubicBezTo>
                  <a:cubicBezTo>
                    <a:pt x="37" y="16"/>
                    <a:pt x="37" y="16"/>
                    <a:pt x="37" y="16"/>
                  </a:cubicBezTo>
                  <a:cubicBezTo>
                    <a:pt x="36" y="16"/>
                    <a:pt x="36" y="16"/>
                    <a:pt x="36" y="16"/>
                  </a:cubicBezTo>
                  <a:cubicBezTo>
                    <a:pt x="36" y="16"/>
                    <a:pt x="33" y="15"/>
                    <a:pt x="30" y="15"/>
                  </a:cubicBezTo>
                  <a:cubicBezTo>
                    <a:pt x="28" y="14"/>
                    <a:pt x="25" y="14"/>
                    <a:pt x="22" y="13"/>
                  </a:cubicBezTo>
                  <a:cubicBezTo>
                    <a:pt x="22" y="13"/>
                    <a:pt x="22" y="13"/>
                    <a:pt x="22" y="13"/>
                  </a:cubicBezTo>
                  <a:cubicBezTo>
                    <a:pt x="24" y="13"/>
                    <a:pt x="25" y="14"/>
                    <a:pt x="27" y="14"/>
                  </a:cubicBezTo>
                  <a:cubicBezTo>
                    <a:pt x="31" y="15"/>
                    <a:pt x="34" y="15"/>
                    <a:pt x="36" y="16"/>
                  </a:cubicBezTo>
                  <a:cubicBezTo>
                    <a:pt x="37" y="16"/>
                    <a:pt x="37" y="16"/>
                    <a:pt x="37" y="16"/>
                  </a:cubicBezTo>
                  <a:cubicBezTo>
                    <a:pt x="37" y="15"/>
                    <a:pt x="37" y="15"/>
                    <a:pt x="37" y="15"/>
                  </a:cubicBezTo>
                  <a:cubicBezTo>
                    <a:pt x="39" y="12"/>
                    <a:pt x="42" y="9"/>
                    <a:pt x="45" y="4"/>
                  </a:cubicBezTo>
                  <a:cubicBezTo>
                    <a:pt x="45" y="3"/>
                    <a:pt x="45" y="3"/>
                    <a:pt x="45" y="3"/>
                  </a:cubicBezTo>
                  <a:cubicBezTo>
                    <a:pt x="44" y="3"/>
                    <a:pt x="44" y="3"/>
                    <a:pt x="44" y="3"/>
                  </a:cubicBezTo>
                  <a:cubicBezTo>
                    <a:pt x="41" y="8"/>
                    <a:pt x="39" y="11"/>
                    <a:pt x="37" y="14"/>
                  </a:cubicBezTo>
                  <a:cubicBezTo>
                    <a:pt x="40" y="10"/>
                    <a:pt x="43" y="6"/>
                    <a:pt x="45" y="1"/>
                  </a:cubicBezTo>
                  <a:cubicBezTo>
                    <a:pt x="45" y="1"/>
                    <a:pt x="45" y="1"/>
                    <a:pt x="45" y="1"/>
                  </a:cubicBezTo>
                  <a:cubicBezTo>
                    <a:pt x="45" y="1"/>
                    <a:pt x="45" y="1"/>
                    <a:pt x="45" y="1"/>
                  </a:cubicBezTo>
                  <a:cubicBezTo>
                    <a:pt x="45" y="1"/>
                    <a:pt x="44" y="1"/>
                    <a:pt x="43" y="1"/>
                  </a:cubicBezTo>
                  <a:cubicBezTo>
                    <a:pt x="39" y="1"/>
                    <a:pt x="35" y="1"/>
                    <a:pt x="30" y="0"/>
                  </a:cubicBezTo>
                  <a:cubicBezTo>
                    <a:pt x="30" y="0"/>
                    <a:pt x="30" y="0"/>
                    <a:pt x="30" y="0"/>
                  </a:cubicBezTo>
                  <a:cubicBezTo>
                    <a:pt x="30" y="0"/>
                    <a:pt x="29" y="0"/>
                    <a:pt x="29" y="0"/>
                  </a:cubicBezTo>
                  <a:cubicBezTo>
                    <a:pt x="28" y="0"/>
                    <a:pt x="28" y="0"/>
                    <a:pt x="28" y="0"/>
                  </a:cubicBezTo>
                  <a:cubicBezTo>
                    <a:pt x="27" y="0"/>
                    <a:pt x="25" y="0"/>
                    <a:pt x="24" y="0"/>
                  </a:cubicBezTo>
                  <a:cubicBezTo>
                    <a:pt x="24" y="0"/>
                    <a:pt x="24" y="0"/>
                    <a:pt x="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9" name="Freeform 185"/>
            <p:cNvSpPr/>
            <p:nvPr/>
          </p:nvSpPr>
          <p:spPr bwMode="auto">
            <a:xfrm>
              <a:off x="3979" y="2101"/>
              <a:ext cx="12" cy="2"/>
            </a:xfrm>
            <a:custGeom>
              <a:avLst/>
              <a:gdLst>
                <a:gd name="T0" fmla="*/ 3 w 12"/>
                <a:gd name="T1" fmla="*/ 0 h 2"/>
                <a:gd name="T2" fmla="*/ 0 w 12"/>
                <a:gd name="T3" fmla="*/ 0 h 2"/>
                <a:gd name="T4" fmla="*/ 3 w 12"/>
                <a:gd name="T5" fmla="*/ 0 h 2"/>
                <a:gd name="T6" fmla="*/ 10 w 12"/>
                <a:gd name="T7" fmla="*/ 2 h 2"/>
                <a:gd name="T8" fmla="*/ 12 w 12"/>
                <a:gd name="T9" fmla="*/ 2 h 2"/>
                <a:gd name="T10" fmla="*/ 10 w 12"/>
                <a:gd name="T11" fmla="*/ 0 h 2"/>
                <a:gd name="T12" fmla="*/ 3 w 1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2" h="2">
                  <a:moveTo>
                    <a:pt x="3" y="0"/>
                  </a:moveTo>
                  <a:lnTo>
                    <a:pt x="0" y="0"/>
                  </a:lnTo>
                  <a:lnTo>
                    <a:pt x="3" y="0"/>
                  </a:lnTo>
                  <a:lnTo>
                    <a:pt x="10" y="2"/>
                  </a:lnTo>
                  <a:lnTo>
                    <a:pt x="12" y="2"/>
                  </a:lnTo>
                  <a:lnTo>
                    <a:pt x="10" y="0"/>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0" name="Freeform 186"/>
            <p:cNvSpPr/>
            <p:nvPr/>
          </p:nvSpPr>
          <p:spPr bwMode="auto">
            <a:xfrm>
              <a:off x="3979" y="2101"/>
              <a:ext cx="12" cy="2"/>
            </a:xfrm>
            <a:custGeom>
              <a:avLst/>
              <a:gdLst>
                <a:gd name="T0" fmla="*/ 3 w 12"/>
                <a:gd name="T1" fmla="*/ 0 h 2"/>
                <a:gd name="T2" fmla="*/ 0 w 12"/>
                <a:gd name="T3" fmla="*/ 0 h 2"/>
                <a:gd name="T4" fmla="*/ 3 w 12"/>
                <a:gd name="T5" fmla="*/ 0 h 2"/>
                <a:gd name="T6" fmla="*/ 10 w 12"/>
                <a:gd name="T7" fmla="*/ 2 h 2"/>
                <a:gd name="T8" fmla="*/ 12 w 12"/>
                <a:gd name="T9" fmla="*/ 2 h 2"/>
                <a:gd name="T10" fmla="*/ 10 w 12"/>
                <a:gd name="T11" fmla="*/ 0 h 2"/>
                <a:gd name="T12" fmla="*/ 3 w 1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2" h="2">
                  <a:moveTo>
                    <a:pt x="3" y="0"/>
                  </a:moveTo>
                  <a:lnTo>
                    <a:pt x="0" y="0"/>
                  </a:lnTo>
                  <a:lnTo>
                    <a:pt x="3" y="0"/>
                  </a:lnTo>
                  <a:lnTo>
                    <a:pt x="10" y="2"/>
                  </a:lnTo>
                  <a:lnTo>
                    <a:pt x="12" y="2"/>
                  </a:lnTo>
                  <a:lnTo>
                    <a:pt x="10" y="0"/>
                  </a:lnTo>
                  <a:lnTo>
                    <a:pt x="3"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1" name="Freeform 187"/>
            <p:cNvSpPr/>
            <p:nvPr/>
          </p:nvSpPr>
          <p:spPr bwMode="auto">
            <a:xfrm>
              <a:off x="3974" y="2120"/>
              <a:ext cx="10" cy="5"/>
            </a:xfrm>
            <a:custGeom>
              <a:avLst/>
              <a:gdLst>
                <a:gd name="T0" fmla="*/ 0 w 10"/>
                <a:gd name="T1" fmla="*/ 0 h 5"/>
                <a:gd name="T2" fmla="*/ 0 w 10"/>
                <a:gd name="T3" fmla="*/ 2 h 5"/>
                <a:gd name="T4" fmla="*/ 0 w 10"/>
                <a:gd name="T5" fmla="*/ 2 h 5"/>
                <a:gd name="T6" fmla="*/ 10 w 10"/>
                <a:gd name="T7" fmla="*/ 5 h 5"/>
                <a:gd name="T8" fmla="*/ 10 w 10"/>
                <a:gd name="T9" fmla="*/ 5 h 5"/>
                <a:gd name="T10" fmla="*/ 10 w 10"/>
                <a:gd name="T11" fmla="*/ 5 h 5"/>
                <a:gd name="T12" fmla="*/ 10 w 10"/>
                <a:gd name="T13" fmla="*/ 5 h 5"/>
                <a:gd name="T14" fmla="*/ 0 w 1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5">
                  <a:moveTo>
                    <a:pt x="0" y="0"/>
                  </a:moveTo>
                  <a:lnTo>
                    <a:pt x="0" y="2"/>
                  </a:lnTo>
                  <a:lnTo>
                    <a:pt x="0" y="2"/>
                  </a:lnTo>
                  <a:lnTo>
                    <a:pt x="10" y="5"/>
                  </a:lnTo>
                  <a:lnTo>
                    <a:pt x="10" y="5"/>
                  </a:lnTo>
                  <a:lnTo>
                    <a:pt x="10" y="5"/>
                  </a:lnTo>
                  <a:lnTo>
                    <a:pt x="10" y="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2" name="Freeform 188"/>
            <p:cNvSpPr/>
            <p:nvPr/>
          </p:nvSpPr>
          <p:spPr bwMode="auto">
            <a:xfrm>
              <a:off x="3974" y="2120"/>
              <a:ext cx="10" cy="5"/>
            </a:xfrm>
            <a:custGeom>
              <a:avLst/>
              <a:gdLst>
                <a:gd name="T0" fmla="*/ 0 w 10"/>
                <a:gd name="T1" fmla="*/ 0 h 5"/>
                <a:gd name="T2" fmla="*/ 0 w 10"/>
                <a:gd name="T3" fmla="*/ 2 h 5"/>
                <a:gd name="T4" fmla="*/ 0 w 10"/>
                <a:gd name="T5" fmla="*/ 2 h 5"/>
                <a:gd name="T6" fmla="*/ 10 w 10"/>
                <a:gd name="T7" fmla="*/ 5 h 5"/>
                <a:gd name="T8" fmla="*/ 10 w 10"/>
                <a:gd name="T9" fmla="*/ 5 h 5"/>
                <a:gd name="T10" fmla="*/ 10 w 10"/>
                <a:gd name="T11" fmla="*/ 5 h 5"/>
                <a:gd name="T12" fmla="*/ 10 w 10"/>
                <a:gd name="T13" fmla="*/ 5 h 5"/>
                <a:gd name="T14" fmla="*/ 0 w 1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5">
                  <a:moveTo>
                    <a:pt x="0" y="0"/>
                  </a:moveTo>
                  <a:lnTo>
                    <a:pt x="0" y="2"/>
                  </a:lnTo>
                  <a:lnTo>
                    <a:pt x="0" y="2"/>
                  </a:lnTo>
                  <a:lnTo>
                    <a:pt x="10" y="5"/>
                  </a:lnTo>
                  <a:lnTo>
                    <a:pt x="10" y="5"/>
                  </a:lnTo>
                  <a:lnTo>
                    <a:pt x="10" y="5"/>
                  </a:lnTo>
                  <a:lnTo>
                    <a:pt x="10" y="5"/>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3" name="Freeform 189"/>
            <p:cNvSpPr/>
            <p:nvPr/>
          </p:nvSpPr>
          <p:spPr bwMode="auto">
            <a:xfrm>
              <a:off x="3977" y="2141"/>
              <a:ext cx="9" cy="5"/>
            </a:xfrm>
            <a:custGeom>
              <a:avLst/>
              <a:gdLst>
                <a:gd name="T0" fmla="*/ 0 w 9"/>
                <a:gd name="T1" fmla="*/ 0 h 5"/>
                <a:gd name="T2" fmla="*/ 0 w 9"/>
                <a:gd name="T3" fmla="*/ 0 h 5"/>
                <a:gd name="T4" fmla="*/ 0 w 9"/>
                <a:gd name="T5" fmla="*/ 0 h 5"/>
                <a:gd name="T6" fmla="*/ 9 w 9"/>
                <a:gd name="T7" fmla="*/ 5 h 5"/>
                <a:gd name="T8" fmla="*/ 9 w 9"/>
                <a:gd name="T9" fmla="*/ 5 h 5"/>
                <a:gd name="T10" fmla="*/ 9 w 9"/>
                <a:gd name="T11" fmla="*/ 5 h 5"/>
                <a:gd name="T12" fmla="*/ 9 w 9"/>
                <a:gd name="T13" fmla="*/ 5 h 5"/>
                <a:gd name="T14" fmla="*/ 0 w 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5">
                  <a:moveTo>
                    <a:pt x="0" y="0"/>
                  </a:moveTo>
                  <a:lnTo>
                    <a:pt x="0" y="0"/>
                  </a:lnTo>
                  <a:lnTo>
                    <a:pt x="0" y="0"/>
                  </a:lnTo>
                  <a:lnTo>
                    <a:pt x="9" y="5"/>
                  </a:lnTo>
                  <a:lnTo>
                    <a:pt x="9" y="5"/>
                  </a:lnTo>
                  <a:lnTo>
                    <a:pt x="9" y="5"/>
                  </a:lnTo>
                  <a:lnTo>
                    <a:pt x="9" y="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4" name="Freeform 190"/>
            <p:cNvSpPr/>
            <p:nvPr/>
          </p:nvSpPr>
          <p:spPr bwMode="auto">
            <a:xfrm>
              <a:off x="3977" y="2141"/>
              <a:ext cx="9" cy="5"/>
            </a:xfrm>
            <a:custGeom>
              <a:avLst/>
              <a:gdLst>
                <a:gd name="T0" fmla="*/ 0 w 9"/>
                <a:gd name="T1" fmla="*/ 0 h 5"/>
                <a:gd name="T2" fmla="*/ 0 w 9"/>
                <a:gd name="T3" fmla="*/ 0 h 5"/>
                <a:gd name="T4" fmla="*/ 0 w 9"/>
                <a:gd name="T5" fmla="*/ 0 h 5"/>
                <a:gd name="T6" fmla="*/ 9 w 9"/>
                <a:gd name="T7" fmla="*/ 5 h 5"/>
                <a:gd name="T8" fmla="*/ 9 w 9"/>
                <a:gd name="T9" fmla="*/ 5 h 5"/>
                <a:gd name="T10" fmla="*/ 9 w 9"/>
                <a:gd name="T11" fmla="*/ 5 h 5"/>
                <a:gd name="T12" fmla="*/ 9 w 9"/>
                <a:gd name="T13" fmla="*/ 5 h 5"/>
                <a:gd name="T14" fmla="*/ 0 w 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5">
                  <a:moveTo>
                    <a:pt x="0" y="0"/>
                  </a:moveTo>
                  <a:lnTo>
                    <a:pt x="0" y="0"/>
                  </a:lnTo>
                  <a:lnTo>
                    <a:pt x="0" y="0"/>
                  </a:lnTo>
                  <a:lnTo>
                    <a:pt x="9" y="5"/>
                  </a:lnTo>
                  <a:lnTo>
                    <a:pt x="9" y="5"/>
                  </a:lnTo>
                  <a:lnTo>
                    <a:pt x="9" y="5"/>
                  </a:lnTo>
                  <a:lnTo>
                    <a:pt x="9" y="5"/>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5" name="Freeform 191"/>
            <p:cNvSpPr>
              <a:spLocks noEditPoints="1"/>
            </p:cNvSpPr>
            <p:nvPr/>
          </p:nvSpPr>
          <p:spPr bwMode="auto">
            <a:xfrm>
              <a:off x="3579" y="2310"/>
              <a:ext cx="89" cy="114"/>
            </a:xfrm>
            <a:custGeom>
              <a:avLst/>
              <a:gdLst>
                <a:gd name="T0" fmla="*/ 30 w 37"/>
                <a:gd name="T1" fmla="*/ 41 h 48"/>
                <a:gd name="T2" fmla="*/ 26 w 37"/>
                <a:gd name="T3" fmla="*/ 46 h 48"/>
                <a:gd name="T4" fmla="*/ 28 w 37"/>
                <a:gd name="T5" fmla="*/ 41 h 48"/>
                <a:gd name="T6" fmla="*/ 14 w 37"/>
                <a:gd name="T7" fmla="*/ 41 h 48"/>
                <a:gd name="T8" fmla="*/ 15 w 37"/>
                <a:gd name="T9" fmla="*/ 41 h 48"/>
                <a:gd name="T10" fmla="*/ 17 w 37"/>
                <a:gd name="T11" fmla="*/ 40 h 48"/>
                <a:gd name="T12" fmla="*/ 19 w 37"/>
                <a:gd name="T13" fmla="*/ 39 h 48"/>
                <a:gd name="T14" fmla="*/ 22 w 37"/>
                <a:gd name="T15" fmla="*/ 39 h 48"/>
                <a:gd name="T16" fmla="*/ 29 w 37"/>
                <a:gd name="T17" fmla="*/ 36 h 48"/>
                <a:gd name="T18" fmla="*/ 30 w 37"/>
                <a:gd name="T19" fmla="*/ 35 h 48"/>
                <a:gd name="T20" fmla="*/ 32 w 37"/>
                <a:gd name="T21" fmla="*/ 35 h 48"/>
                <a:gd name="T22" fmla="*/ 8 w 37"/>
                <a:gd name="T23" fmla="*/ 29 h 48"/>
                <a:gd name="T24" fmla="*/ 9 w 37"/>
                <a:gd name="T25" fmla="*/ 30 h 48"/>
                <a:gd name="T26" fmla="*/ 11 w 37"/>
                <a:gd name="T27" fmla="*/ 30 h 48"/>
                <a:gd name="T28" fmla="*/ 18 w 37"/>
                <a:gd name="T29" fmla="*/ 29 h 48"/>
                <a:gd name="T30" fmla="*/ 14 w 37"/>
                <a:gd name="T31" fmla="*/ 29 h 48"/>
                <a:gd name="T32" fmla="*/ 16 w 37"/>
                <a:gd name="T33" fmla="*/ 27 h 48"/>
                <a:gd name="T34" fmla="*/ 25 w 37"/>
                <a:gd name="T35" fmla="*/ 23 h 48"/>
                <a:gd name="T36" fmla="*/ 26 w 37"/>
                <a:gd name="T37" fmla="*/ 24 h 48"/>
                <a:gd name="T38" fmla="*/ 11 w 37"/>
                <a:gd name="T39" fmla="*/ 22 h 48"/>
                <a:gd name="T40" fmla="*/ 28 w 37"/>
                <a:gd name="T41" fmla="*/ 24 h 48"/>
                <a:gd name="T42" fmla="*/ 31 w 37"/>
                <a:gd name="T43" fmla="*/ 23 h 48"/>
                <a:gd name="T44" fmla="*/ 10 w 37"/>
                <a:gd name="T45" fmla="*/ 20 h 48"/>
                <a:gd name="T46" fmla="*/ 8 w 37"/>
                <a:gd name="T47" fmla="*/ 18 h 48"/>
                <a:gd name="T48" fmla="*/ 6 w 37"/>
                <a:gd name="T49" fmla="*/ 17 h 48"/>
                <a:gd name="T50" fmla="*/ 5 w 37"/>
                <a:gd name="T51" fmla="*/ 16 h 48"/>
                <a:gd name="T52" fmla="*/ 3 w 37"/>
                <a:gd name="T53" fmla="*/ 16 h 48"/>
                <a:gd name="T54" fmla="*/ 27 w 37"/>
                <a:gd name="T55" fmla="*/ 13 h 48"/>
                <a:gd name="T56" fmla="*/ 29 w 37"/>
                <a:gd name="T57" fmla="*/ 6 h 48"/>
                <a:gd name="T58" fmla="*/ 29 w 37"/>
                <a:gd name="T59" fmla="*/ 7 h 48"/>
                <a:gd name="T60" fmla="*/ 25 w 37"/>
                <a:gd name="T61" fmla="*/ 17 h 48"/>
                <a:gd name="T62" fmla="*/ 26 w 37"/>
                <a:gd name="T63" fmla="*/ 17 h 48"/>
                <a:gd name="T64" fmla="*/ 24 w 37"/>
                <a:gd name="T65" fmla="*/ 22 h 48"/>
                <a:gd name="T66" fmla="*/ 25 w 37"/>
                <a:gd name="T67" fmla="*/ 27 h 48"/>
                <a:gd name="T68" fmla="*/ 25 w 37"/>
                <a:gd name="T69" fmla="*/ 27 h 48"/>
                <a:gd name="T70" fmla="*/ 27 w 37"/>
                <a:gd name="T71" fmla="*/ 33 h 48"/>
                <a:gd name="T72" fmla="*/ 21 w 37"/>
                <a:gd name="T73" fmla="*/ 35 h 48"/>
                <a:gd name="T74" fmla="*/ 19 w 37"/>
                <a:gd name="T75" fmla="*/ 30 h 48"/>
                <a:gd name="T76" fmla="*/ 17 w 37"/>
                <a:gd name="T77" fmla="*/ 26 h 48"/>
                <a:gd name="T78" fmla="*/ 7 w 37"/>
                <a:gd name="T79" fmla="*/ 24 h 48"/>
                <a:gd name="T80" fmla="*/ 13 w 37"/>
                <a:gd name="T81" fmla="*/ 23 h 48"/>
                <a:gd name="T82" fmla="*/ 19 w 37"/>
                <a:gd name="T83" fmla="*/ 20 h 48"/>
                <a:gd name="T84" fmla="*/ 1 w 37"/>
                <a:gd name="T85" fmla="*/ 11 h 48"/>
                <a:gd name="T86" fmla="*/ 7 w 37"/>
                <a:gd name="T87" fmla="*/ 21 h 48"/>
                <a:gd name="T88" fmla="*/ 7 w 37"/>
                <a:gd name="T89" fmla="*/ 29 h 48"/>
                <a:gd name="T90" fmla="*/ 14 w 37"/>
                <a:gd name="T91" fmla="*/ 30 h 48"/>
                <a:gd name="T92" fmla="*/ 11 w 37"/>
                <a:gd name="T93" fmla="*/ 38 h 48"/>
                <a:gd name="T94" fmla="*/ 24 w 37"/>
                <a:gd name="T95" fmla="*/ 45 h 48"/>
                <a:gd name="T96" fmla="*/ 26 w 37"/>
                <a:gd name="T97" fmla="*/ 48 h 48"/>
                <a:gd name="T98" fmla="*/ 30 w 37"/>
                <a:gd name="T99" fmla="*/ 46 h 48"/>
                <a:gd name="T100" fmla="*/ 31 w 37"/>
                <a:gd name="T101" fmla="*/ 40 h 48"/>
                <a:gd name="T102" fmla="*/ 36 w 37"/>
                <a:gd name="T103" fmla="*/ 30 h 48"/>
                <a:gd name="T104" fmla="*/ 26 w 37"/>
                <a:gd name="T105" fmla="*/ 25 h 48"/>
                <a:gd name="T106" fmla="*/ 31 w 37"/>
                <a:gd name="T107" fmla="*/ 24 h 48"/>
                <a:gd name="T108" fmla="*/ 31 w 37"/>
                <a:gd name="T109" fmla="*/ 14 h 48"/>
                <a:gd name="T110" fmla="*/ 30 w 37"/>
                <a:gd name="T11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 h="48">
                  <a:moveTo>
                    <a:pt x="26" y="47"/>
                  </a:moveTo>
                  <a:cubicBezTo>
                    <a:pt x="24" y="43"/>
                    <a:pt x="24" y="43"/>
                    <a:pt x="24" y="43"/>
                  </a:cubicBezTo>
                  <a:cubicBezTo>
                    <a:pt x="25" y="42"/>
                    <a:pt x="25" y="42"/>
                    <a:pt x="26" y="42"/>
                  </a:cubicBezTo>
                  <a:cubicBezTo>
                    <a:pt x="26" y="43"/>
                    <a:pt x="26" y="45"/>
                    <a:pt x="26" y="46"/>
                  </a:cubicBezTo>
                  <a:cubicBezTo>
                    <a:pt x="26" y="47"/>
                    <a:pt x="26" y="47"/>
                    <a:pt x="26" y="47"/>
                  </a:cubicBezTo>
                  <a:moveTo>
                    <a:pt x="30" y="45"/>
                  </a:moveTo>
                  <a:cubicBezTo>
                    <a:pt x="30" y="44"/>
                    <a:pt x="30" y="42"/>
                    <a:pt x="30" y="41"/>
                  </a:cubicBezTo>
                  <a:cubicBezTo>
                    <a:pt x="30" y="42"/>
                    <a:pt x="30" y="43"/>
                    <a:pt x="31" y="44"/>
                  </a:cubicBezTo>
                  <a:cubicBezTo>
                    <a:pt x="31" y="44"/>
                    <a:pt x="30" y="45"/>
                    <a:pt x="30" y="45"/>
                  </a:cubicBezTo>
                  <a:moveTo>
                    <a:pt x="14" y="41"/>
                  </a:moveTo>
                  <a:cubicBezTo>
                    <a:pt x="14" y="41"/>
                    <a:pt x="14" y="41"/>
                    <a:pt x="14" y="41"/>
                  </a:cubicBezTo>
                  <a:cubicBezTo>
                    <a:pt x="14" y="41"/>
                    <a:pt x="14" y="41"/>
                    <a:pt x="14" y="41"/>
                  </a:cubicBezTo>
                  <a:cubicBezTo>
                    <a:pt x="14" y="41"/>
                    <a:pt x="14" y="41"/>
                    <a:pt x="14" y="41"/>
                  </a:cubicBezTo>
                  <a:moveTo>
                    <a:pt x="26" y="46"/>
                  </a:moveTo>
                  <a:cubicBezTo>
                    <a:pt x="26" y="45"/>
                    <a:pt x="26" y="43"/>
                    <a:pt x="26" y="41"/>
                  </a:cubicBezTo>
                  <a:cubicBezTo>
                    <a:pt x="27" y="41"/>
                    <a:pt x="28" y="41"/>
                    <a:pt x="29" y="41"/>
                  </a:cubicBezTo>
                  <a:cubicBezTo>
                    <a:pt x="29" y="41"/>
                    <a:pt x="29" y="41"/>
                    <a:pt x="29" y="41"/>
                  </a:cubicBezTo>
                  <a:cubicBezTo>
                    <a:pt x="29" y="42"/>
                    <a:pt x="29" y="43"/>
                    <a:pt x="29" y="45"/>
                  </a:cubicBezTo>
                  <a:cubicBezTo>
                    <a:pt x="29" y="45"/>
                    <a:pt x="28" y="45"/>
                    <a:pt x="28" y="46"/>
                  </a:cubicBezTo>
                  <a:cubicBezTo>
                    <a:pt x="28" y="44"/>
                    <a:pt x="28" y="43"/>
                    <a:pt x="28" y="41"/>
                  </a:cubicBezTo>
                  <a:cubicBezTo>
                    <a:pt x="28" y="41"/>
                    <a:pt x="28" y="41"/>
                    <a:pt x="28" y="41"/>
                  </a:cubicBezTo>
                  <a:cubicBezTo>
                    <a:pt x="27" y="41"/>
                    <a:pt x="27" y="41"/>
                    <a:pt x="27" y="41"/>
                  </a:cubicBezTo>
                  <a:cubicBezTo>
                    <a:pt x="27" y="43"/>
                    <a:pt x="27" y="44"/>
                    <a:pt x="27" y="46"/>
                  </a:cubicBezTo>
                  <a:cubicBezTo>
                    <a:pt x="26" y="46"/>
                    <a:pt x="26" y="46"/>
                    <a:pt x="26" y="46"/>
                  </a:cubicBezTo>
                  <a:moveTo>
                    <a:pt x="14" y="41"/>
                  </a:moveTo>
                  <a:cubicBezTo>
                    <a:pt x="14" y="40"/>
                    <a:pt x="13" y="39"/>
                    <a:pt x="12" y="39"/>
                  </a:cubicBezTo>
                  <a:cubicBezTo>
                    <a:pt x="13" y="39"/>
                    <a:pt x="13" y="38"/>
                    <a:pt x="14" y="38"/>
                  </a:cubicBezTo>
                  <a:cubicBezTo>
                    <a:pt x="14" y="39"/>
                    <a:pt x="14" y="40"/>
                    <a:pt x="14" y="41"/>
                  </a:cubicBezTo>
                  <a:moveTo>
                    <a:pt x="14" y="41"/>
                  </a:moveTo>
                  <a:cubicBezTo>
                    <a:pt x="14" y="41"/>
                    <a:pt x="14" y="41"/>
                    <a:pt x="14" y="41"/>
                  </a:cubicBezTo>
                  <a:cubicBezTo>
                    <a:pt x="14" y="40"/>
                    <a:pt x="14" y="39"/>
                    <a:pt x="14" y="38"/>
                  </a:cubicBezTo>
                  <a:cubicBezTo>
                    <a:pt x="14" y="38"/>
                    <a:pt x="15" y="38"/>
                    <a:pt x="15" y="38"/>
                  </a:cubicBezTo>
                  <a:cubicBezTo>
                    <a:pt x="16" y="40"/>
                    <a:pt x="16" y="40"/>
                    <a:pt x="16" y="40"/>
                  </a:cubicBezTo>
                  <a:cubicBezTo>
                    <a:pt x="16" y="40"/>
                    <a:pt x="16" y="40"/>
                    <a:pt x="16" y="40"/>
                  </a:cubicBezTo>
                  <a:cubicBezTo>
                    <a:pt x="15" y="41"/>
                    <a:pt x="15" y="41"/>
                    <a:pt x="15" y="41"/>
                  </a:cubicBezTo>
                  <a:cubicBezTo>
                    <a:pt x="14" y="41"/>
                    <a:pt x="14" y="41"/>
                    <a:pt x="14" y="41"/>
                  </a:cubicBezTo>
                  <a:moveTo>
                    <a:pt x="16" y="40"/>
                  </a:moveTo>
                  <a:cubicBezTo>
                    <a:pt x="16" y="38"/>
                    <a:pt x="16" y="38"/>
                    <a:pt x="16" y="38"/>
                  </a:cubicBezTo>
                  <a:cubicBezTo>
                    <a:pt x="16" y="38"/>
                    <a:pt x="16" y="38"/>
                    <a:pt x="16" y="38"/>
                  </a:cubicBezTo>
                  <a:cubicBezTo>
                    <a:pt x="16" y="37"/>
                    <a:pt x="17" y="37"/>
                    <a:pt x="17" y="37"/>
                  </a:cubicBezTo>
                  <a:cubicBezTo>
                    <a:pt x="17" y="38"/>
                    <a:pt x="17" y="39"/>
                    <a:pt x="17" y="40"/>
                  </a:cubicBezTo>
                  <a:cubicBezTo>
                    <a:pt x="17" y="40"/>
                    <a:pt x="17" y="40"/>
                    <a:pt x="17" y="40"/>
                  </a:cubicBezTo>
                  <a:cubicBezTo>
                    <a:pt x="17" y="40"/>
                    <a:pt x="16" y="40"/>
                    <a:pt x="16" y="40"/>
                  </a:cubicBezTo>
                  <a:moveTo>
                    <a:pt x="18" y="39"/>
                  </a:moveTo>
                  <a:cubicBezTo>
                    <a:pt x="18" y="39"/>
                    <a:pt x="18" y="38"/>
                    <a:pt x="18" y="37"/>
                  </a:cubicBezTo>
                  <a:cubicBezTo>
                    <a:pt x="18" y="37"/>
                    <a:pt x="18" y="37"/>
                    <a:pt x="18" y="37"/>
                  </a:cubicBezTo>
                  <a:cubicBezTo>
                    <a:pt x="18" y="37"/>
                    <a:pt x="19" y="36"/>
                    <a:pt x="20" y="36"/>
                  </a:cubicBezTo>
                  <a:cubicBezTo>
                    <a:pt x="20" y="36"/>
                    <a:pt x="20" y="36"/>
                    <a:pt x="20" y="36"/>
                  </a:cubicBezTo>
                  <a:cubicBezTo>
                    <a:pt x="19" y="39"/>
                    <a:pt x="19" y="39"/>
                    <a:pt x="19" y="39"/>
                  </a:cubicBezTo>
                  <a:cubicBezTo>
                    <a:pt x="19" y="39"/>
                    <a:pt x="18" y="39"/>
                    <a:pt x="18" y="39"/>
                  </a:cubicBezTo>
                  <a:moveTo>
                    <a:pt x="20" y="39"/>
                  </a:moveTo>
                  <a:cubicBezTo>
                    <a:pt x="20" y="36"/>
                    <a:pt x="20" y="36"/>
                    <a:pt x="20" y="36"/>
                  </a:cubicBezTo>
                  <a:cubicBezTo>
                    <a:pt x="20" y="36"/>
                    <a:pt x="20" y="36"/>
                    <a:pt x="20" y="36"/>
                  </a:cubicBezTo>
                  <a:cubicBezTo>
                    <a:pt x="21" y="36"/>
                    <a:pt x="21" y="36"/>
                    <a:pt x="21" y="36"/>
                  </a:cubicBezTo>
                  <a:cubicBezTo>
                    <a:pt x="22" y="37"/>
                    <a:pt x="22" y="39"/>
                    <a:pt x="23" y="40"/>
                  </a:cubicBezTo>
                  <a:cubicBezTo>
                    <a:pt x="22" y="40"/>
                    <a:pt x="22" y="39"/>
                    <a:pt x="22" y="39"/>
                  </a:cubicBezTo>
                  <a:cubicBezTo>
                    <a:pt x="21" y="38"/>
                    <a:pt x="21" y="38"/>
                    <a:pt x="21" y="38"/>
                  </a:cubicBezTo>
                  <a:cubicBezTo>
                    <a:pt x="21" y="39"/>
                    <a:pt x="20" y="39"/>
                    <a:pt x="20" y="39"/>
                  </a:cubicBezTo>
                  <a:moveTo>
                    <a:pt x="29" y="36"/>
                  </a:moveTo>
                  <a:cubicBezTo>
                    <a:pt x="29" y="35"/>
                    <a:pt x="28" y="34"/>
                    <a:pt x="28" y="33"/>
                  </a:cubicBezTo>
                  <a:cubicBezTo>
                    <a:pt x="28" y="33"/>
                    <a:pt x="29" y="33"/>
                    <a:pt x="29" y="33"/>
                  </a:cubicBezTo>
                  <a:cubicBezTo>
                    <a:pt x="30" y="36"/>
                    <a:pt x="30" y="36"/>
                    <a:pt x="30" y="36"/>
                  </a:cubicBezTo>
                  <a:cubicBezTo>
                    <a:pt x="29" y="36"/>
                    <a:pt x="29" y="36"/>
                    <a:pt x="29" y="36"/>
                  </a:cubicBezTo>
                  <a:cubicBezTo>
                    <a:pt x="29" y="36"/>
                    <a:pt x="29" y="36"/>
                    <a:pt x="29" y="36"/>
                  </a:cubicBezTo>
                  <a:moveTo>
                    <a:pt x="30" y="35"/>
                  </a:moveTo>
                  <a:cubicBezTo>
                    <a:pt x="30" y="33"/>
                    <a:pt x="30" y="33"/>
                    <a:pt x="30" y="33"/>
                  </a:cubicBezTo>
                  <a:cubicBezTo>
                    <a:pt x="30" y="32"/>
                    <a:pt x="31" y="32"/>
                    <a:pt x="32" y="32"/>
                  </a:cubicBezTo>
                  <a:cubicBezTo>
                    <a:pt x="32" y="32"/>
                    <a:pt x="32" y="32"/>
                    <a:pt x="32" y="32"/>
                  </a:cubicBezTo>
                  <a:cubicBezTo>
                    <a:pt x="32" y="35"/>
                    <a:pt x="32" y="35"/>
                    <a:pt x="32" y="35"/>
                  </a:cubicBezTo>
                  <a:cubicBezTo>
                    <a:pt x="31" y="35"/>
                    <a:pt x="30" y="35"/>
                    <a:pt x="30" y="35"/>
                  </a:cubicBezTo>
                  <a:moveTo>
                    <a:pt x="32" y="35"/>
                  </a:moveTo>
                  <a:cubicBezTo>
                    <a:pt x="32" y="32"/>
                    <a:pt x="32" y="32"/>
                    <a:pt x="32" y="32"/>
                  </a:cubicBezTo>
                  <a:cubicBezTo>
                    <a:pt x="32" y="32"/>
                    <a:pt x="32" y="32"/>
                    <a:pt x="32" y="32"/>
                  </a:cubicBezTo>
                  <a:cubicBezTo>
                    <a:pt x="33" y="31"/>
                    <a:pt x="33" y="31"/>
                    <a:pt x="34" y="31"/>
                  </a:cubicBezTo>
                  <a:cubicBezTo>
                    <a:pt x="34" y="31"/>
                    <a:pt x="34" y="31"/>
                    <a:pt x="34" y="31"/>
                  </a:cubicBezTo>
                  <a:cubicBezTo>
                    <a:pt x="33" y="32"/>
                    <a:pt x="33" y="33"/>
                    <a:pt x="33" y="34"/>
                  </a:cubicBezTo>
                  <a:cubicBezTo>
                    <a:pt x="33" y="34"/>
                    <a:pt x="32" y="34"/>
                    <a:pt x="32" y="35"/>
                  </a:cubicBezTo>
                  <a:moveTo>
                    <a:pt x="34" y="34"/>
                  </a:moveTo>
                  <a:cubicBezTo>
                    <a:pt x="34" y="33"/>
                    <a:pt x="34" y="32"/>
                    <a:pt x="34" y="31"/>
                  </a:cubicBezTo>
                  <a:cubicBezTo>
                    <a:pt x="34" y="31"/>
                    <a:pt x="34" y="31"/>
                    <a:pt x="34" y="31"/>
                  </a:cubicBezTo>
                  <a:cubicBezTo>
                    <a:pt x="34" y="31"/>
                    <a:pt x="35" y="31"/>
                    <a:pt x="35" y="31"/>
                  </a:cubicBezTo>
                  <a:cubicBezTo>
                    <a:pt x="36" y="33"/>
                    <a:pt x="36" y="33"/>
                    <a:pt x="36" y="33"/>
                  </a:cubicBezTo>
                  <a:cubicBezTo>
                    <a:pt x="35" y="33"/>
                    <a:pt x="35" y="34"/>
                    <a:pt x="34" y="34"/>
                  </a:cubicBezTo>
                  <a:moveTo>
                    <a:pt x="8" y="29"/>
                  </a:moveTo>
                  <a:cubicBezTo>
                    <a:pt x="8" y="29"/>
                    <a:pt x="8" y="29"/>
                    <a:pt x="8" y="29"/>
                  </a:cubicBezTo>
                  <a:cubicBezTo>
                    <a:pt x="9" y="29"/>
                    <a:pt x="9" y="29"/>
                    <a:pt x="9" y="29"/>
                  </a:cubicBezTo>
                  <a:cubicBezTo>
                    <a:pt x="9" y="29"/>
                    <a:pt x="9" y="30"/>
                    <a:pt x="9" y="30"/>
                  </a:cubicBezTo>
                  <a:cubicBezTo>
                    <a:pt x="9" y="31"/>
                    <a:pt x="9" y="31"/>
                    <a:pt x="9" y="31"/>
                  </a:cubicBezTo>
                  <a:cubicBezTo>
                    <a:pt x="8" y="30"/>
                    <a:pt x="8" y="30"/>
                    <a:pt x="8" y="29"/>
                  </a:cubicBezTo>
                  <a:cubicBezTo>
                    <a:pt x="8" y="29"/>
                    <a:pt x="8" y="29"/>
                    <a:pt x="8" y="29"/>
                  </a:cubicBezTo>
                  <a:moveTo>
                    <a:pt x="9" y="30"/>
                  </a:moveTo>
                  <a:cubicBezTo>
                    <a:pt x="9" y="30"/>
                    <a:pt x="9" y="29"/>
                    <a:pt x="9" y="29"/>
                  </a:cubicBezTo>
                  <a:cubicBezTo>
                    <a:pt x="9" y="29"/>
                    <a:pt x="9" y="29"/>
                    <a:pt x="9" y="29"/>
                  </a:cubicBezTo>
                  <a:cubicBezTo>
                    <a:pt x="10" y="28"/>
                    <a:pt x="10" y="28"/>
                    <a:pt x="10" y="28"/>
                  </a:cubicBezTo>
                  <a:cubicBezTo>
                    <a:pt x="10" y="29"/>
                    <a:pt x="10" y="29"/>
                    <a:pt x="10" y="30"/>
                  </a:cubicBezTo>
                  <a:cubicBezTo>
                    <a:pt x="10" y="30"/>
                    <a:pt x="10" y="30"/>
                    <a:pt x="10" y="30"/>
                  </a:cubicBezTo>
                  <a:cubicBezTo>
                    <a:pt x="9" y="30"/>
                    <a:pt x="9" y="30"/>
                    <a:pt x="9" y="30"/>
                  </a:cubicBezTo>
                  <a:moveTo>
                    <a:pt x="11" y="30"/>
                  </a:moveTo>
                  <a:cubicBezTo>
                    <a:pt x="11" y="29"/>
                    <a:pt x="11" y="29"/>
                    <a:pt x="11" y="28"/>
                  </a:cubicBezTo>
                  <a:cubicBezTo>
                    <a:pt x="11" y="28"/>
                    <a:pt x="12" y="28"/>
                    <a:pt x="13" y="28"/>
                  </a:cubicBezTo>
                  <a:cubicBezTo>
                    <a:pt x="13" y="29"/>
                    <a:pt x="13" y="29"/>
                    <a:pt x="13" y="29"/>
                  </a:cubicBezTo>
                  <a:cubicBezTo>
                    <a:pt x="12" y="29"/>
                    <a:pt x="11" y="30"/>
                    <a:pt x="11" y="30"/>
                  </a:cubicBezTo>
                  <a:moveTo>
                    <a:pt x="17" y="29"/>
                  </a:moveTo>
                  <a:cubicBezTo>
                    <a:pt x="17" y="27"/>
                    <a:pt x="17" y="27"/>
                    <a:pt x="17" y="27"/>
                  </a:cubicBezTo>
                  <a:cubicBezTo>
                    <a:pt x="18" y="28"/>
                    <a:pt x="18" y="29"/>
                    <a:pt x="18" y="29"/>
                  </a:cubicBezTo>
                  <a:cubicBezTo>
                    <a:pt x="18" y="29"/>
                    <a:pt x="18" y="29"/>
                    <a:pt x="18" y="29"/>
                  </a:cubicBezTo>
                  <a:cubicBezTo>
                    <a:pt x="18" y="29"/>
                    <a:pt x="17" y="29"/>
                    <a:pt x="17" y="29"/>
                  </a:cubicBezTo>
                  <a:moveTo>
                    <a:pt x="13" y="29"/>
                  </a:moveTo>
                  <a:cubicBezTo>
                    <a:pt x="13" y="27"/>
                    <a:pt x="13" y="27"/>
                    <a:pt x="13" y="27"/>
                  </a:cubicBezTo>
                  <a:cubicBezTo>
                    <a:pt x="14" y="27"/>
                    <a:pt x="15" y="27"/>
                    <a:pt x="15" y="27"/>
                  </a:cubicBezTo>
                  <a:cubicBezTo>
                    <a:pt x="15" y="27"/>
                    <a:pt x="15" y="28"/>
                    <a:pt x="15" y="28"/>
                  </a:cubicBezTo>
                  <a:cubicBezTo>
                    <a:pt x="15" y="28"/>
                    <a:pt x="14" y="29"/>
                    <a:pt x="14" y="29"/>
                  </a:cubicBezTo>
                  <a:cubicBezTo>
                    <a:pt x="13" y="29"/>
                    <a:pt x="13" y="29"/>
                    <a:pt x="13" y="29"/>
                  </a:cubicBezTo>
                  <a:cubicBezTo>
                    <a:pt x="13" y="29"/>
                    <a:pt x="13" y="29"/>
                    <a:pt x="13" y="29"/>
                  </a:cubicBezTo>
                  <a:moveTo>
                    <a:pt x="17" y="29"/>
                  </a:moveTo>
                  <a:cubicBezTo>
                    <a:pt x="16" y="28"/>
                    <a:pt x="16" y="28"/>
                    <a:pt x="16" y="28"/>
                  </a:cubicBezTo>
                  <a:cubicBezTo>
                    <a:pt x="15" y="28"/>
                    <a:pt x="15" y="28"/>
                    <a:pt x="15" y="28"/>
                  </a:cubicBezTo>
                  <a:cubicBezTo>
                    <a:pt x="15" y="28"/>
                    <a:pt x="16" y="27"/>
                    <a:pt x="16" y="27"/>
                  </a:cubicBezTo>
                  <a:cubicBezTo>
                    <a:pt x="16" y="27"/>
                    <a:pt x="16" y="27"/>
                    <a:pt x="16" y="27"/>
                  </a:cubicBezTo>
                  <a:cubicBezTo>
                    <a:pt x="17" y="26"/>
                    <a:pt x="17" y="26"/>
                    <a:pt x="17" y="26"/>
                  </a:cubicBezTo>
                  <a:cubicBezTo>
                    <a:pt x="17" y="27"/>
                    <a:pt x="17" y="27"/>
                    <a:pt x="17" y="27"/>
                  </a:cubicBezTo>
                  <a:cubicBezTo>
                    <a:pt x="17" y="29"/>
                    <a:pt x="17" y="29"/>
                    <a:pt x="17" y="29"/>
                  </a:cubicBezTo>
                  <a:moveTo>
                    <a:pt x="25" y="26"/>
                  </a:moveTo>
                  <a:cubicBezTo>
                    <a:pt x="25" y="26"/>
                    <a:pt x="25" y="25"/>
                    <a:pt x="25" y="24"/>
                  </a:cubicBezTo>
                  <a:cubicBezTo>
                    <a:pt x="25" y="24"/>
                    <a:pt x="25" y="24"/>
                    <a:pt x="25" y="23"/>
                  </a:cubicBezTo>
                  <a:cubicBezTo>
                    <a:pt x="25" y="23"/>
                    <a:pt x="25" y="23"/>
                    <a:pt x="25" y="23"/>
                  </a:cubicBezTo>
                  <a:cubicBezTo>
                    <a:pt x="26" y="23"/>
                    <a:pt x="26" y="23"/>
                    <a:pt x="26" y="23"/>
                  </a:cubicBezTo>
                  <a:cubicBezTo>
                    <a:pt x="26" y="23"/>
                    <a:pt x="26" y="24"/>
                    <a:pt x="26" y="25"/>
                  </a:cubicBezTo>
                  <a:cubicBezTo>
                    <a:pt x="26" y="25"/>
                    <a:pt x="26" y="25"/>
                    <a:pt x="26" y="25"/>
                  </a:cubicBezTo>
                  <a:cubicBezTo>
                    <a:pt x="25" y="25"/>
                    <a:pt x="25" y="25"/>
                    <a:pt x="25" y="25"/>
                  </a:cubicBezTo>
                  <a:cubicBezTo>
                    <a:pt x="25" y="26"/>
                    <a:pt x="25" y="26"/>
                    <a:pt x="25" y="26"/>
                  </a:cubicBezTo>
                  <a:cubicBezTo>
                    <a:pt x="25" y="26"/>
                    <a:pt x="25" y="26"/>
                    <a:pt x="25" y="26"/>
                  </a:cubicBezTo>
                  <a:moveTo>
                    <a:pt x="26" y="24"/>
                  </a:moveTo>
                  <a:cubicBezTo>
                    <a:pt x="26" y="24"/>
                    <a:pt x="26" y="23"/>
                    <a:pt x="26" y="22"/>
                  </a:cubicBezTo>
                  <a:cubicBezTo>
                    <a:pt x="27" y="22"/>
                    <a:pt x="27" y="22"/>
                    <a:pt x="27" y="22"/>
                  </a:cubicBezTo>
                  <a:cubicBezTo>
                    <a:pt x="27" y="22"/>
                    <a:pt x="27" y="22"/>
                    <a:pt x="27" y="22"/>
                  </a:cubicBezTo>
                  <a:cubicBezTo>
                    <a:pt x="27" y="23"/>
                    <a:pt x="27" y="23"/>
                    <a:pt x="27" y="24"/>
                  </a:cubicBezTo>
                  <a:cubicBezTo>
                    <a:pt x="26" y="24"/>
                    <a:pt x="26" y="24"/>
                    <a:pt x="26" y="24"/>
                  </a:cubicBezTo>
                  <a:moveTo>
                    <a:pt x="11" y="22"/>
                  </a:moveTo>
                  <a:cubicBezTo>
                    <a:pt x="11" y="22"/>
                    <a:pt x="11" y="22"/>
                    <a:pt x="11" y="22"/>
                  </a:cubicBezTo>
                  <a:cubicBezTo>
                    <a:pt x="12" y="22"/>
                    <a:pt x="12" y="22"/>
                    <a:pt x="12" y="22"/>
                  </a:cubicBezTo>
                  <a:cubicBezTo>
                    <a:pt x="11" y="22"/>
                    <a:pt x="11" y="22"/>
                    <a:pt x="11" y="22"/>
                  </a:cubicBezTo>
                  <a:moveTo>
                    <a:pt x="28" y="24"/>
                  </a:moveTo>
                  <a:cubicBezTo>
                    <a:pt x="28" y="23"/>
                    <a:pt x="28" y="22"/>
                    <a:pt x="28" y="22"/>
                  </a:cubicBezTo>
                  <a:cubicBezTo>
                    <a:pt x="29" y="21"/>
                    <a:pt x="29" y="21"/>
                    <a:pt x="29" y="21"/>
                  </a:cubicBezTo>
                  <a:cubicBezTo>
                    <a:pt x="29" y="22"/>
                    <a:pt x="29" y="23"/>
                    <a:pt x="29" y="23"/>
                  </a:cubicBezTo>
                  <a:cubicBezTo>
                    <a:pt x="29" y="23"/>
                    <a:pt x="28" y="24"/>
                    <a:pt x="28" y="24"/>
                  </a:cubicBezTo>
                  <a:moveTo>
                    <a:pt x="30" y="23"/>
                  </a:moveTo>
                  <a:cubicBezTo>
                    <a:pt x="30" y="22"/>
                    <a:pt x="30" y="22"/>
                    <a:pt x="30" y="21"/>
                  </a:cubicBezTo>
                  <a:cubicBezTo>
                    <a:pt x="31" y="21"/>
                    <a:pt x="31" y="21"/>
                    <a:pt x="31" y="21"/>
                  </a:cubicBezTo>
                  <a:cubicBezTo>
                    <a:pt x="31" y="23"/>
                    <a:pt x="31" y="23"/>
                    <a:pt x="31" y="23"/>
                  </a:cubicBezTo>
                  <a:cubicBezTo>
                    <a:pt x="30" y="23"/>
                    <a:pt x="30" y="23"/>
                    <a:pt x="30" y="23"/>
                  </a:cubicBezTo>
                  <a:cubicBezTo>
                    <a:pt x="30" y="23"/>
                    <a:pt x="30" y="23"/>
                    <a:pt x="30" y="23"/>
                  </a:cubicBezTo>
                  <a:moveTo>
                    <a:pt x="31" y="23"/>
                  </a:moveTo>
                  <a:cubicBezTo>
                    <a:pt x="32" y="21"/>
                    <a:pt x="32" y="21"/>
                    <a:pt x="32" y="21"/>
                  </a:cubicBezTo>
                  <a:cubicBezTo>
                    <a:pt x="32" y="20"/>
                    <a:pt x="32" y="20"/>
                    <a:pt x="32" y="20"/>
                  </a:cubicBezTo>
                  <a:cubicBezTo>
                    <a:pt x="32" y="21"/>
                    <a:pt x="32" y="22"/>
                    <a:pt x="32" y="22"/>
                  </a:cubicBezTo>
                  <a:cubicBezTo>
                    <a:pt x="31" y="23"/>
                    <a:pt x="31" y="23"/>
                    <a:pt x="31" y="23"/>
                  </a:cubicBezTo>
                  <a:moveTo>
                    <a:pt x="10" y="23"/>
                  </a:moveTo>
                  <a:cubicBezTo>
                    <a:pt x="10" y="23"/>
                    <a:pt x="10" y="23"/>
                    <a:pt x="10" y="23"/>
                  </a:cubicBezTo>
                  <a:cubicBezTo>
                    <a:pt x="10" y="20"/>
                    <a:pt x="10" y="20"/>
                    <a:pt x="10" y="20"/>
                  </a:cubicBezTo>
                  <a:cubicBezTo>
                    <a:pt x="10" y="21"/>
                    <a:pt x="10" y="21"/>
                    <a:pt x="11" y="21"/>
                  </a:cubicBezTo>
                  <a:cubicBezTo>
                    <a:pt x="11" y="21"/>
                    <a:pt x="11" y="21"/>
                    <a:pt x="11" y="21"/>
                  </a:cubicBezTo>
                  <a:cubicBezTo>
                    <a:pt x="11" y="22"/>
                    <a:pt x="11" y="22"/>
                    <a:pt x="11" y="22"/>
                  </a:cubicBezTo>
                  <a:cubicBezTo>
                    <a:pt x="10" y="23"/>
                    <a:pt x="10" y="23"/>
                    <a:pt x="10" y="23"/>
                  </a:cubicBezTo>
                  <a:moveTo>
                    <a:pt x="9" y="22"/>
                  </a:moveTo>
                  <a:cubicBezTo>
                    <a:pt x="9" y="22"/>
                    <a:pt x="8" y="21"/>
                    <a:pt x="8" y="21"/>
                  </a:cubicBezTo>
                  <a:cubicBezTo>
                    <a:pt x="8" y="20"/>
                    <a:pt x="8" y="19"/>
                    <a:pt x="8" y="18"/>
                  </a:cubicBezTo>
                  <a:cubicBezTo>
                    <a:pt x="8" y="19"/>
                    <a:pt x="9" y="19"/>
                    <a:pt x="9" y="20"/>
                  </a:cubicBezTo>
                  <a:cubicBezTo>
                    <a:pt x="9" y="20"/>
                    <a:pt x="9" y="20"/>
                    <a:pt x="9" y="20"/>
                  </a:cubicBezTo>
                  <a:cubicBezTo>
                    <a:pt x="9" y="22"/>
                    <a:pt x="9" y="22"/>
                    <a:pt x="9" y="22"/>
                  </a:cubicBezTo>
                  <a:moveTo>
                    <a:pt x="7" y="20"/>
                  </a:moveTo>
                  <a:cubicBezTo>
                    <a:pt x="7" y="20"/>
                    <a:pt x="6" y="19"/>
                    <a:pt x="6" y="19"/>
                  </a:cubicBezTo>
                  <a:cubicBezTo>
                    <a:pt x="6" y="19"/>
                    <a:pt x="6" y="19"/>
                    <a:pt x="6" y="19"/>
                  </a:cubicBezTo>
                  <a:cubicBezTo>
                    <a:pt x="6" y="17"/>
                    <a:pt x="6" y="17"/>
                    <a:pt x="6" y="17"/>
                  </a:cubicBezTo>
                  <a:cubicBezTo>
                    <a:pt x="6" y="17"/>
                    <a:pt x="7" y="18"/>
                    <a:pt x="7" y="18"/>
                  </a:cubicBezTo>
                  <a:cubicBezTo>
                    <a:pt x="7" y="18"/>
                    <a:pt x="7" y="18"/>
                    <a:pt x="7" y="18"/>
                  </a:cubicBezTo>
                  <a:cubicBezTo>
                    <a:pt x="7" y="19"/>
                    <a:pt x="7" y="19"/>
                    <a:pt x="7" y="20"/>
                  </a:cubicBezTo>
                  <a:moveTo>
                    <a:pt x="5" y="18"/>
                  </a:moveTo>
                  <a:cubicBezTo>
                    <a:pt x="5" y="18"/>
                    <a:pt x="5" y="17"/>
                    <a:pt x="4" y="17"/>
                  </a:cubicBezTo>
                  <a:cubicBezTo>
                    <a:pt x="4" y="16"/>
                    <a:pt x="4" y="16"/>
                    <a:pt x="4" y="15"/>
                  </a:cubicBezTo>
                  <a:cubicBezTo>
                    <a:pt x="4" y="15"/>
                    <a:pt x="5" y="16"/>
                    <a:pt x="5" y="16"/>
                  </a:cubicBezTo>
                  <a:cubicBezTo>
                    <a:pt x="5" y="18"/>
                    <a:pt x="5" y="18"/>
                    <a:pt x="5" y="18"/>
                  </a:cubicBezTo>
                  <a:moveTo>
                    <a:pt x="26" y="16"/>
                  </a:moveTo>
                  <a:cubicBezTo>
                    <a:pt x="27" y="14"/>
                    <a:pt x="27" y="14"/>
                    <a:pt x="27" y="14"/>
                  </a:cubicBezTo>
                  <a:cubicBezTo>
                    <a:pt x="27" y="14"/>
                    <a:pt x="27" y="15"/>
                    <a:pt x="27" y="16"/>
                  </a:cubicBezTo>
                  <a:cubicBezTo>
                    <a:pt x="26" y="16"/>
                    <a:pt x="26" y="16"/>
                    <a:pt x="26" y="16"/>
                  </a:cubicBezTo>
                  <a:moveTo>
                    <a:pt x="4" y="17"/>
                  </a:moveTo>
                  <a:cubicBezTo>
                    <a:pt x="3" y="16"/>
                    <a:pt x="3" y="16"/>
                    <a:pt x="3" y="16"/>
                  </a:cubicBezTo>
                  <a:cubicBezTo>
                    <a:pt x="3" y="16"/>
                    <a:pt x="3" y="16"/>
                    <a:pt x="3" y="16"/>
                  </a:cubicBezTo>
                  <a:cubicBezTo>
                    <a:pt x="3" y="16"/>
                    <a:pt x="3" y="15"/>
                    <a:pt x="3" y="15"/>
                  </a:cubicBezTo>
                  <a:cubicBezTo>
                    <a:pt x="2" y="14"/>
                    <a:pt x="2" y="14"/>
                    <a:pt x="2" y="12"/>
                  </a:cubicBezTo>
                  <a:cubicBezTo>
                    <a:pt x="2" y="13"/>
                    <a:pt x="3" y="14"/>
                    <a:pt x="3" y="14"/>
                  </a:cubicBezTo>
                  <a:cubicBezTo>
                    <a:pt x="3" y="15"/>
                    <a:pt x="4" y="16"/>
                    <a:pt x="4" y="17"/>
                  </a:cubicBezTo>
                  <a:moveTo>
                    <a:pt x="28" y="15"/>
                  </a:moveTo>
                  <a:cubicBezTo>
                    <a:pt x="27" y="14"/>
                    <a:pt x="27" y="13"/>
                    <a:pt x="27" y="13"/>
                  </a:cubicBezTo>
                  <a:cubicBezTo>
                    <a:pt x="28" y="10"/>
                    <a:pt x="28" y="10"/>
                    <a:pt x="28" y="10"/>
                  </a:cubicBezTo>
                  <a:cubicBezTo>
                    <a:pt x="28" y="12"/>
                    <a:pt x="28" y="12"/>
                    <a:pt x="28" y="12"/>
                  </a:cubicBezTo>
                  <a:cubicBezTo>
                    <a:pt x="28" y="12"/>
                    <a:pt x="28" y="12"/>
                    <a:pt x="28" y="12"/>
                  </a:cubicBezTo>
                  <a:cubicBezTo>
                    <a:pt x="28" y="13"/>
                    <a:pt x="28" y="14"/>
                    <a:pt x="28" y="15"/>
                  </a:cubicBezTo>
                  <a:moveTo>
                    <a:pt x="28" y="11"/>
                  </a:moveTo>
                  <a:cubicBezTo>
                    <a:pt x="28" y="9"/>
                    <a:pt x="28" y="9"/>
                    <a:pt x="28" y="9"/>
                  </a:cubicBezTo>
                  <a:cubicBezTo>
                    <a:pt x="29" y="6"/>
                    <a:pt x="29" y="6"/>
                    <a:pt x="29" y="6"/>
                  </a:cubicBezTo>
                  <a:cubicBezTo>
                    <a:pt x="29" y="7"/>
                    <a:pt x="29" y="8"/>
                    <a:pt x="29" y="9"/>
                  </a:cubicBezTo>
                  <a:cubicBezTo>
                    <a:pt x="29" y="10"/>
                    <a:pt x="29" y="11"/>
                    <a:pt x="28" y="11"/>
                  </a:cubicBezTo>
                  <a:moveTo>
                    <a:pt x="29" y="7"/>
                  </a:moveTo>
                  <a:cubicBezTo>
                    <a:pt x="29" y="7"/>
                    <a:pt x="29" y="6"/>
                    <a:pt x="29" y="5"/>
                  </a:cubicBezTo>
                  <a:cubicBezTo>
                    <a:pt x="29" y="3"/>
                    <a:pt x="29" y="3"/>
                    <a:pt x="29" y="3"/>
                  </a:cubicBezTo>
                  <a:cubicBezTo>
                    <a:pt x="29" y="4"/>
                    <a:pt x="29" y="5"/>
                    <a:pt x="30" y="6"/>
                  </a:cubicBezTo>
                  <a:cubicBezTo>
                    <a:pt x="30" y="6"/>
                    <a:pt x="29" y="7"/>
                    <a:pt x="29" y="7"/>
                  </a:cubicBezTo>
                  <a:moveTo>
                    <a:pt x="19" y="20"/>
                  </a:moveTo>
                  <a:cubicBezTo>
                    <a:pt x="19" y="19"/>
                    <a:pt x="19" y="19"/>
                    <a:pt x="19" y="19"/>
                  </a:cubicBezTo>
                  <a:cubicBezTo>
                    <a:pt x="19" y="15"/>
                    <a:pt x="19" y="10"/>
                    <a:pt x="20" y="5"/>
                  </a:cubicBezTo>
                  <a:cubicBezTo>
                    <a:pt x="29" y="1"/>
                    <a:pt x="29" y="1"/>
                    <a:pt x="29" y="1"/>
                  </a:cubicBezTo>
                  <a:cubicBezTo>
                    <a:pt x="25" y="16"/>
                    <a:pt x="25" y="16"/>
                    <a:pt x="25" y="16"/>
                  </a:cubicBezTo>
                  <a:cubicBezTo>
                    <a:pt x="25" y="17"/>
                    <a:pt x="25" y="17"/>
                    <a:pt x="25" y="17"/>
                  </a:cubicBezTo>
                  <a:cubicBezTo>
                    <a:pt x="25" y="17"/>
                    <a:pt x="25" y="17"/>
                    <a:pt x="25" y="17"/>
                  </a:cubicBezTo>
                  <a:cubicBezTo>
                    <a:pt x="25" y="17"/>
                    <a:pt x="25" y="17"/>
                    <a:pt x="25" y="17"/>
                  </a:cubicBezTo>
                  <a:cubicBezTo>
                    <a:pt x="26" y="17"/>
                    <a:pt x="26" y="17"/>
                    <a:pt x="26" y="17"/>
                  </a:cubicBezTo>
                  <a:cubicBezTo>
                    <a:pt x="26" y="17"/>
                    <a:pt x="26" y="17"/>
                    <a:pt x="26" y="17"/>
                  </a:cubicBezTo>
                  <a:cubicBezTo>
                    <a:pt x="26" y="17"/>
                    <a:pt x="26" y="17"/>
                    <a:pt x="26" y="17"/>
                  </a:cubicBezTo>
                  <a:cubicBezTo>
                    <a:pt x="26" y="17"/>
                    <a:pt x="26" y="17"/>
                    <a:pt x="26" y="17"/>
                  </a:cubicBezTo>
                  <a:cubicBezTo>
                    <a:pt x="26" y="17"/>
                    <a:pt x="26" y="17"/>
                    <a:pt x="26" y="17"/>
                  </a:cubicBezTo>
                  <a:cubicBezTo>
                    <a:pt x="26" y="17"/>
                    <a:pt x="26" y="17"/>
                    <a:pt x="26" y="17"/>
                  </a:cubicBezTo>
                  <a:cubicBezTo>
                    <a:pt x="28" y="16"/>
                    <a:pt x="30" y="16"/>
                    <a:pt x="31" y="15"/>
                  </a:cubicBezTo>
                  <a:cubicBezTo>
                    <a:pt x="31" y="16"/>
                    <a:pt x="32" y="18"/>
                    <a:pt x="32" y="19"/>
                  </a:cubicBezTo>
                  <a:cubicBezTo>
                    <a:pt x="32" y="20"/>
                    <a:pt x="32" y="20"/>
                    <a:pt x="32" y="20"/>
                  </a:cubicBezTo>
                  <a:cubicBezTo>
                    <a:pt x="27" y="21"/>
                    <a:pt x="27" y="21"/>
                    <a:pt x="27" y="21"/>
                  </a:cubicBezTo>
                  <a:cubicBezTo>
                    <a:pt x="26" y="21"/>
                    <a:pt x="25" y="22"/>
                    <a:pt x="25" y="22"/>
                  </a:cubicBezTo>
                  <a:cubicBezTo>
                    <a:pt x="25" y="22"/>
                    <a:pt x="25" y="22"/>
                    <a:pt x="25" y="22"/>
                  </a:cubicBezTo>
                  <a:cubicBezTo>
                    <a:pt x="24" y="22"/>
                    <a:pt x="24" y="22"/>
                    <a:pt x="24" y="22"/>
                  </a:cubicBezTo>
                  <a:cubicBezTo>
                    <a:pt x="24" y="22"/>
                    <a:pt x="24" y="22"/>
                    <a:pt x="24" y="22"/>
                  </a:cubicBezTo>
                  <a:cubicBezTo>
                    <a:pt x="24" y="22"/>
                    <a:pt x="24" y="22"/>
                    <a:pt x="24" y="22"/>
                  </a:cubicBezTo>
                  <a:cubicBezTo>
                    <a:pt x="24" y="23"/>
                    <a:pt x="24" y="23"/>
                    <a:pt x="24" y="23"/>
                  </a:cubicBezTo>
                  <a:cubicBezTo>
                    <a:pt x="24" y="23"/>
                    <a:pt x="24" y="24"/>
                    <a:pt x="24" y="24"/>
                  </a:cubicBezTo>
                  <a:cubicBezTo>
                    <a:pt x="24" y="25"/>
                    <a:pt x="24" y="25"/>
                    <a:pt x="25" y="26"/>
                  </a:cubicBezTo>
                  <a:cubicBezTo>
                    <a:pt x="25" y="27"/>
                    <a:pt x="25" y="27"/>
                    <a:pt x="25" y="27"/>
                  </a:cubicBezTo>
                  <a:cubicBezTo>
                    <a:pt x="25" y="27"/>
                    <a:pt x="25" y="27"/>
                    <a:pt x="25" y="27"/>
                  </a:cubicBezTo>
                  <a:cubicBezTo>
                    <a:pt x="25" y="27"/>
                    <a:pt x="25" y="27"/>
                    <a:pt x="25" y="27"/>
                  </a:cubicBezTo>
                  <a:cubicBezTo>
                    <a:pt x="25" y="27"/>
                    <a:pt x="25" y="27"/>
                    <a:pt x="25" y="27"/>
                  </a:cubicBezTo>
                  <a:cubicBezTo>
                    <a:pt x="25" y="27"/>
                    <a:pt x="25" y="27"/>
                    <a:pt x="25" y="27"/>
                  </a:cubicBezTo>
                  <a:cubicBezTo>
                    <a:pt x="25" y="27"/>
                    <a:pt x="25" y="27"/>
                    <a:pt x="25" y="27"/>
                  </a:cubicBezTo>
                  <a:cubicBezTo>
                    <a:pt x="25" y="27"/>
                    <a:pt x="25" y="27"/>
                    <a:pt x="25" y="27"/>
                  </a:cubicBezTo>
                  <a:cubicBezTo>
                    <a:pt x="25" y="27"/>
                    <a:pt x="25" y="27"/>
                    <a:pt x="25" y="27"/>
                  </a:cubicBezTo>
                  <a:cubicBezTo>
                    <a:pt x="25" y="27"/>
                    <a:pt x="25" y="27"/>
                    <a:pt x="25" y="27"/>
                  </a:cubicBezTo>
                  <a:cubicBezTo>
                    <a:pt x="28" y="26"/>
                    <a:pt x="30" y="26"/>
                    <a:pt x="31" y="25"/>
                  </a:cubicBezTo>
                  <a:cubicBezTo>
                    <a:pt x="32" y="25"/>
                    <a:pt x="33" y="25"/>
                    <a:pt x="33" y="25"/>
                  </a:cubicBezTo>
                  <a:cubicBezTo>
                    <a:pt x="34" y="26"/>
                    <a:pt x="35" y="29"/>
                    <a:pt x="35" y="30"/>
                  </a:cubicBezTo>
                  <a:cubicBezTo>
                    <a:pt x="34" y="30"/>
                    <a:pt x="32" y="31"/>
                    <a:pt x="27" y="32"/>
                  </a:cubicBezTo>
                  <a:cubicBezTo>
                    <a:pt x="27" y="32"/>
                    <a:pt x="27" y="32"/>
                    <a:pt x="27" y="32"/>
                  </a:cubicBezTo>
                  <a:cubicBezTo>
                    <a:pt x="27" y="32"/>
                    <a:pt x="27" y="32"/>
                    <a:pt x="27" y="32"/>
                  </a:cubicBezTo>
                  <a:cubicBezTo>
                    <a:pt x="27" y="33"/>
                    <a:pt x="27" y="33"/>
                    <a:pt x="27" y="33"/>
                  </a:cubicBezTo>
                  <a:cubicBezTo>
                    <a:pt x="27" y="33"/>
                    <a:pt x="27" y="33"/>
                    <a:pt x="27" y="33"/>
                  </a:cubicBezTo>
                  <a:cubicBezTo>
                    <a:pt x="27" y="33"/>
                    <a:pt x="27" y="33"/>
                    <a:pt x="27" y="33"/>
                  </a:cubicBezTo>
                  <a:cubicBezTo>
                    <a:pt x="28" y="35"/>
                    <a:pt x="28" y="36"/>
                    <a:pt x="28" y="37"/>
                  </a:cubicBezTo>
                  <a:cubicBezTo>
                    <a:pt x="29" y="38"/>
                    <a:pt x="29" y="38"/>
                    <a:pt x="30" y="40"/>
                  </a:cubicBezTo>
                  <a:cubicBezTo>
                    <a:pt x="28" y="40"/>
                    <a:pt x="26" y="40"/>
                    <a:pt x="24" y="42"/>
                  </a:cubicBezTo>
                  <a:cubicBezTo>
                    <a:pt x="23" y="39"/>
                    <a:pt x="23" y="38"/>
                    <a:pt x="22" y="35"/>
                  </a:cubicBezTo>
                  <a:cubicBezTo>
                    <a:pt x="21" y="35"/>
                    <a:pt x="21" y="35"/>
                    <a:pt x="21" y="35"/>
                  </a:cubicBezTo>
                  <a:cubicBezTo>
                    <a:pt x="21" y="35"/>
                    <a:pt x="21" y="35"/>
                    <a:pt x="21" y="35"/>
                  </a:cubicBezTo>
                  <a:cubicBezTo>
                    <a:pt x="21" y="35"/>
                    <a:pt x="21" y="35"/>
                    <a:pt x="21" y="35"/>
                  </a:cubicBezTo>
                  <a:cubicBezTo>
                    <a:pt x="16" y="36"/>
                    <a:pt x="13" y="37"/>
                    <a:pt x="12" y="38"/>
                  </a:cubicBezTo>
                  <a:cubicBezTo>
                    <a:pt x="12" y="36"/>
                    <a:pt x="11" y="34"/>
                    <a:pt x="11" y="33"/>
                  </a:cubicBezTo>
                  <a:cubicBezTo>
                    <a:pt x="12" y="32"/>
                    <a:pt x="16" y="31"/>
                    <a:pt x="19"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7"/>
                    <a:pt x="18" y="26"/>
                    <a:pt x="18" y="26"/>
                  </a:cubicBezTo>
                  <a:cubicBezTo>
                    <a:pt x="17" y="26"/>
                    <a:pt x="17" y="26"/>
                    <a:pt x="17" y="26"/>
                  </a:cubicBezTo>
                  <a:cubicBezTo>
                    <a:pt x="17" y="26"/>
                    <a:pt x="17" y="26"/>
                    <a:pt x="17" y="26"/>
                  </a:cubicBezTo>
                  <a:cubicBezTo>
                    <a:pt x="17" y="25"/>
                    <a:pt x="17" y="25"/>
                    <a:pt x="17" y="25"/>
                  </a:cubicBezTo>
                  <a:cubicBezTo>
                    <a:pt x="17" y="25"/>
                    <a:pt x="17" y="25"/>
                    <a:pt x="17" y="25"/>
                  </a:cubicBezTo>
                  <a:cubicBezTo>
                    <a:pt x="16" y="25"/>
                    <a:pt x="16" y="25"/>
                    <a:pt x="16" y="25"/>
                  </a:cubicBezTo>
                  <a:cubicBezTo>
                    <a:pt x="16" y="25"/>
                    <a:pt x="16" y="25"/>
                    <a:pt x="16" y="25"/>
                  </a:cubicBezTo>
                  <a:cubicBezTo>
                    <a:pt x="16" y="26"/>
                    <a:pt x="16" y="26"/>
                    <a:pt x="16" y="26"/>
                  </a:cubicBezTo>
                  <a:cubicBezTo>
                    <a:pt x="13" y="27"/>
                    <a:pt x="10" y="27"/>
                    <a:pt x="8" y="28"/>
                  </a:cubicBezTo>
                  <a:cubicBezTo>
                    <a:pt x="7" y="27"/>
                    <a:pt x="7" y="26"/>
                    <a:pt x="7" y="24"/>
                  </a:cubicBezTo>
                  <a:cubicBezTo>
                    <a:pt x="8" y="24"/>
                    <a:pt x="9" y="24"/>
                    <a:pt x="9" y="24"/>
                  </a:cubicBezTo>
                  <a:cubicBezTo>
                    <a:pt x="9" y="24"/>
                    <a:pt x="9" y="24"/>
                    <a:pt x="9" y="24"/>
                  </a:cubicBezTo>
                  <a:cubicBezTo>
                    <a:pt x="10" y="24"/>
                    <a:pt x="10" y="24"/>
                    <a:pt x="10" y="24"/>
                  </a:cubicBezTo>
                  <a:cubicBezTo>
                    <a:pt x="10" y="24"/>
                    <a:pt x="10" y="24"/>
                    <a:pt x="10" y="24"/>
                  </a:cubicBezTo>
                  <a:cubicBezTo>
                    <a:pt x="10" y="24"/>
                    <a:pt x="10" y="24"/>
                    <a:pt x="10" y="24"/>
                  </a:cubicBezTo>
                  <a:cubicBezTo>
                    <a:pt x="11" y="23"/>
                    <a:pt x="12" y="23"/>
                    <a:pt x="12" y="23"/>
                  </a:cubicBezTo>
                  <a:cubicBezTo>
                    <a:pt x="13" y="23"/>
                    <a:pt x="13" y="23"/>
                    <a:pt x="13" y="23"/>
                  </a:cubicBezTo>
                  <a:cubicBezTo>
                    <a:pt x="13" y="22"/>
                    <a:pt x="13" y="22"/>
                    <a:pt x="13" y="22"/>
                  </a:cubicBezTo>
                  <a:cubicBezTo>
                    <a:pt x="13" y="22"/>
                    <a:pt x="13" y="22"/>
                    <a:pt x="13" y="22"/>
                  </a:cubicBezTo>
                  <a:cubicBezTo>
                    <a:pt x="13" y="22"/>
                    <a:pt x="13" y="22"/>
                    <a:pt x="13" y="22"/>
                  </a:cubicBezTo>
                  <a:cubicBezTo>
                    <a:pt x="10" y="19"/>
                    <a:pt x="5" y="15"/>
                    <a:pt x="2" y="11"/>
                  </a:cubicBezTo>
                  <a:cubicBezTo>
                    <a:pt x="3" y="10"/>
                    <a:pt x="7" y="9"/>
                    <a:pt x="8" y="9"/>
                  </a:cubicBezTo>
                  <a:cubicBezTo>
                    <a:pt x="9" y="10"/>
                    <a:pt x="16" y="17"/>
                    <a:pt x="18" y="20"/>
                  </a:cubicBezTo>
                  <a:cubicBezTo>
                    <a:pt x="19" y="20"/>
                    <a:pt x="19" y="20"/>
                    <a:pt x="19" y="20"/>
                  </a:cubicBezTo>
                  <a:moveTo>
                    <a:pt x="29" y="0"/>
                  </a:moveTo>
                  <a:cubicBezTo>
                    <a:pt x="20" y="4"/>
                    <a:pt x="20" y="4"/>
                    <a:pt x="20" y="4"/>
                  </a:cubicBezTo>
                  <a:cubicBezTo>
                    <a:pt x="19" y="4"/>
                    <a:pt x="19" y="4"/>
                    <a:pt x="19" y="4"/>
                  </a:cubicBezTo>
                  <a:cubicBezTo>
                    <a:pt x="19" y="9"/>
                    <a:pt x="18" y="14"/>
                    <a:pt x="18" y="18"/>
                  </a:cubicBezTo>
                  <a:cubicBezTo>
                    <a:pt x="15" y="15"/>
                    <a:pt x="9" y="8"/>
                    <a:pt x="9" y="8"/>
                  </a:cubicBezTo>
                  <a:cubicBezTo>
                    <a:pt x="8" y="8"/>
                    <a:pt x="8" y="8"/>
                    <a:pt x="8" y="8"/>
                  </a:cubicBezTo>
                  <a:cubicBezTo>
                    <a:pt x="8" y="8"/>
                    <a:pt x="2" y="9"/>
                    <a:pt x="1" y="11"/>
                  </a:cubicBezTo>
                  <a:cubicBezTo>
                    <a:pt x="1" y="11"/>
                    <a:pt x="1" y="11"/>
                    <a:pt x="1" y="11"/>
                  </a:cubicBezTo>
                  <a:cubicBezTo>
                    <a:pt x="0" y="12"/>
                    <a:pt x="0" y="12"/>
                    <a:pt x="0" y="12"/>
                  </a:cubicBezTo>
                  <a:cubicBezTo>
                    <a:pt x="1" y="14"/>
                    <a:pt x="1" y="14"/>
                    <a:pt x="2" y="15"/>
                  </a:cubicBezTo>
                  <a:cubicBezTo>
                    <a:pt x="2" y="15"/>
                    <a:pt x="2" y="15"/>
                    <a:pt x="2" y="15"/>
                  </a:cubicBezTo>
                  <a:cubicBezTo>
                    <a:pt x="1" y="16"/>
                    <a:pt x="3" y="17"/>
                    <a:pt x="3" y="17"/>
                  </a:cubicBezTo>
                  <a:cubicBezTo>
                    <a:pt x="3" y="18"/>
                    <a:pt x="3" y="18"/>
                    <a:pt x="3" y="18"/>
                  </a:cubicBezTo>
                  <a:cubicBezTo>
                    <a:pt x="4" y="19"/>
                    <a:pt x="6" y="20"/>
                    <a:pt x="7" y="21"/>
                  </a:cubicBezTo>
                  <a:cubicBezTo>
                    <a:pt x="7" y="22"/>
                    <a:pt x="7" y="22"/>
                    <a:pt x="7" y="22"/>
                  </a:cubicBezTo>
                  <a:cubicBezTo>
                    <a:pt x="8" y="22"/>
                    <a:pt x="8" y="22"/>
                    <a:pt x="8" y="22"/>
                  </a:cubicBezTo>
                  <a:cubicBezTo>
                    <a:pt x="8" y="22"/>
                    <a:pt x="8" y="22"/>
                    <a:pt x="8" y="22"/>
                  </a:cubicBezTo>
                  <a:cubicBezTo>
                    <a:pt x="9" y="23"/>
                    <a:pt x="9" y="23"/>
                    <a:pt x="9" y="23"/>
                  </a:cubicBezTo>
                  <a:cubicBezTo>
                    <a:pt x="8" y="23"/>
                    <a:pt x="7" y="23"/>
                    <a:pt x="6" y="24"/>
                  </a:cubicBezTo>
                  <a:cubicBezTo>
                    <a:pt x="6" y="24"/>
                    <a:pt x="6" y="24"/>
                    <a:pt x="6" y="24"/>
                  </a:cubicBezTo>
                  <a:cubicBezTo>
                    <a:pt x="6" y="26"/>
                    <a:pt x="6" y="27"/>
                    <a:pt x="7" y="29"/>
                  </a:cubicBezTo>
                  <a:cubicBezTo>
                    <a:pt x="7" y="29"/>
                    <a:pt x="7" y="29"/>
                    <a:pt x="7" y="29"/>
                  </a:cubicBezTo>
                  <a:cubicBezTo>
                    <a:pt x="7" y="30"/>
                    <a:pt x="7" y="31"/>
                    <a:pt x="8" y="31"/>
                  </a:cubicBezTo>
                  <a:cubicBezTo>
                    <a:pt x="8" y="32"/>
                    <a:pt x="8" y="32"/>
                    <a:pt x="8" y="32"/>
                  </a:cubicBezTo>
                  <a:cubicBezTo>
                    <a:pt x="9" y="32"/>
                    <a:pt x="9" y="32"/>
                    <a:pt x="9" y="32"/>
                  </a:cubicBezTo>
                  <a:cubicBezTo>
                    <a:pt x="9" y="31"/>
                    <a:pt x="10" y="31"/>
                    <a:pt x="11" y="31"/>
                  </a:cubicBezTo>
                  <a:cubicBezTo>
                    <a:pt x="11" y="31"/>
                    <a:pt x="12" y="30"/>
                    <a:pt x="14" y="30"/>
                  </a:cubicBezTo>
                  <a:cubicBezTo>
                    <a:pt x="14" y="30"/>
                    <a:pt x="14" y="30"/>
                    <a:pt x="14" y="30"/>
                  </a:cubicBezTo>
                  <a:cubicBezTo>
                    <a:pt x="16" y="29"/>
                    <a:pt x="16" y="29"/>
                    <a:pt x="16" y="29"/>
                  </a:cubicBezTo>
                  <a:cubicBezTo>
                    <a:pt x="16" y="29"/>
                    <a:pt x="16" y="29"/>
                    <a:pt x="16" y="29"/>
                  </a:cubicBezTo>
                  <a:cubicBezTo>
                    <a:pt x="16" y="30"/>
                    <a:pt x="16" y="30"/>
                    <a:pt x="16" y="30"/>
                  </a:cubicBezTo>
                  <a:cubicBezTo>
                    <a:pt x="12" y="31"/>
                    <a:pt x="10" y="32"/>
                    <a:pt x="10" y="32"/>
                  </a:cubicBezTo>
                  <a:cubicBezTo>
                    <a:pt x="10" y="32"/>
                    <a:pt x="10" y="32"/>
                    <a:pt x="10" y="32"/>
                  </a:cubicBezTo>
                  <a:cubicBezTo>
                    <a:pt x="10" y="33"/>
                    <a:pt x="10" y="33"/>
                    <a:pt x="10" y="33"/>
                  </a:cubicBezTo>
                  <a:cubicBezTo>
                    <a:pt x="10" y="34"/>
                    <a:pt x="11" y="36"/>
                    <a:pt x="11" y="38"/>
                  </a:cubicBezTo>
                  <a:cubicBezTo>
                    <a:pt x="11" y="38"/>
                    <a:pt x="11" y="38"/>
                    <a:pt x="11" y="38"/>
                  </a:cubicBezTo>
                  <a:cubicBezTo>
                    <a:pt x="11" y="39"/>
                    <a:pt x="11" y="39"/>
                    <a:pt x="11" y="39"/>
                  </a:cubicBezTo>
                  <a:cubicBezTo>
                    <a:pt x="12" y="40"/>
                    <a:pt x="13" y="41"/>
                    <a:pt x="14" y="42"/>
                  </a:cubicBezTo>
                  <a:cubicBezTo>
                    <a:pt x="14" y="42"/>
                    <a:pt x="14" y="42"/>
                    <a:pt x="14" y="42"/>
                  </a:cubicBezTo>
                  <a:cubicBezTo>
                    <a:pt x="15" y="42"/>
                    <a:pt x="15" y="42"/>
                    <a:pt x="15" y="42"/>
                  </a:cubicBezTo>
                  <a:cubicBezTo>
                    <a:pt x="17" y="41"/>
                    <a:pt x="19" y="40"/>
                    <a:pt x="21" y="39"/>
                  </a:cubicBezTo>
                  <a:cubicBezTo>
                    <a:pt x="22" y="41"/>
                    <a:pt x="23" y="43"/>
                    <a:pt x="24" y="45"/>
                  </a:cubicBezTo>
                  <a:cubicBezTo>
                    <a:pt x="24" y="46"/>
                    <a:pt x="25" y="47"/>
                    <a:pt x="25" y="47"/>
                  </a:cubicBezTo>
                  <a:cubicBezTo>
                    <a:pt x="25" y="48"/>
                    <a:pt x="25" y="48"/>
                    <a:pt x="25" y="48"/>
                  </a:cubicBezTo>
                  <a:cubicBezTo>
                    <a:pt x="25" y="48"/>
                    <a:pt x="25" y="48"/>
                    <a:pt x="25" y="48"/>
                  </a:cubicBezTo>
                  <a:cubicBezTo>
                    <a:pt x="25" y="47"/>
                    <a:pt x="25" y="47"/>
                    <a:pt x="25" y="47"/>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7"/>
                    <a:pt x="26" y="47"/>
                    <a:pt x="26" y="47"/>
                  </a:cubicBezTo>
                  <a:cubicBezTo>
                    <a:pt x="27" y="47"/>
                    <a:pt x="28" y="46"/>
                    <a:pt x="29" y="46"/>
                  </a:cubicBezTo>
                  <a:cubicBezTo>
                    <a:pt x="29" y="46"/>
                    <a:pt x="29" y="46"/>
                    <a:pt x="29" y="46"/>
                  </a:cubicBezTo>
                  <a:cubicBezTo>
                    <a:pt x="30" y="46"/>
                    <a:pt x="30" y="46"/>
                    <a:pt x="30" y="46"/>
                  </a:cubicBezTo>
                  <a:cubicBezTo>
                    <a:pt x="30" y="46"/>
                    <a:pt x="30" y="46"/>
                    <a:pt x="30" y="46"/>
                  </a:cubicBezTo>
                  <a:cubicBezTo>
                    <a:pt x="30" y="46"/>
                    <a:pt x="30" y="46"/>
                    <a:pt x="30" y="46"/>
                  </a:cubicBezTo>
                  <a:cubicBezTo>
                    <a:pt x="30" y="45"/>
                    <a:pt x="31" y="45"/>
                    <a:pt x="32" y="45"/>
                  </a:cubicBezTo>
                  <a:cubicBezTo>
                    <a:pt x="32" y="44"/>
                    <a:pt x="32" y="44"/>
                    <a:pt x="32" y="44"/>
                  </a:cubicBezTo>
                  <a:cubicBezTo>
                    <a:pt x="32" y="44"/>
                    <a:pt x="32" y="44"/>
                    <a:pt x="32" y="44"/>
                  </a:cubicBezTo>
                  <a:cubicBezTo>
                    <a:pt x="31" y="43"/>
                    <a:pt x="31" y="42"/>
                    <a:pt x="30" y="40"/>
                  </a:cubicBezTo>
                  <a:cubicBezTo>
                    <a:pt x="31" y="40"/>
                    <a:pt x="31" y="40"/>
                    <a:pt x="31" y="40"/>
                  </a:cubicBezTo>
                  <a:cubicBezTo>
                    <a:pt x="31" y="40"/>
                    <a:pt x="31" y="40"/>
                    <a:pt x="31" y="40"/>
                  </a:cubicBezTo>
                  <a:cubicBezTo>
                    <a:pt x="30" y="39"/>
                    <a:pt x="30" y="38"/>
                    <a:pt x="29" y="37"/>
                  </a:cubicBezTo>
                  <a:cubicBezTo>
                    <a:pt x="30" y="37"/>
                    <a:pt x="30" y="37"/>
                    <a:pt x="30" y="37"/>
                  </a:cubicBezTo>
                  <a:cubicBezTo>
                    <a:pt x="30" y="36"/>
                    <a:pt x="35" y="34"/>
                    <a:pt x="36" y="34"/>
                  </a:cubicBezTo>
                  <a:cubicBezTo>
                    <a:pt x="37" y="34"/>
                    <a:pt x="37" y="34"/>
                    <a:pt x="37" y="34"/>
                  </a:cubicBezTo>
                  <a:cubicBezTo>
                    <a:pt x="36" y="30"/>
                    <a:pt x="36" y="30"/>
                    <a:pt x="36" y="30"/>
                  </a:cubicBezTo>
                  <a:cubicBezTo>
                    <a:pt x="36" y="30"/>
                    <a:pt x="36" y="30"/>
                    <a:pt x="36" y="30"/>
                  </a:cubicBezTo>
                  <a:cubicBezTo>
                    <a:pt x="36" y="30"/>
                    <a:pt x="35" y="25"/>
                    <a:pt x="34" y="24"/>
                  </a:cubicBezTo>
                  <a:cubicBezTo>
                    <a:pt x="34" y="23"/>
                    <a:pt x="34" y="23"/>
                    <a:pt x="34" y="23"/>
                  </a:cubicBezTo>
                  <a:cubicBezTo>
                    <a:pt x="33" y="24"/>
                    <a:pt x="33" y="24"/>
                    <a:pt x="33" y="24"/>
                  </a:cubicBezTo>
                  <a:cubicBezTo>
                    <a:pt x="33" y="24"/>
                    <a:pt x="32" y="24"/>
                    <a:pt x="31" y="24"/>
                  </a:cubicBezTo>
                  <a:cubicBezTo>
                    <a:pt x="30" y="25"/>
                    <a:pt x="28" y="25"/>
                    <a:pt x="26" y="26"/>
                  </a:cubicBezTo>
                  <a:cubicBezTo>
                    <a:pt x="26" y="26"/>
                    <a:pt x="26" y="26"/>
                    <a:pt x="26" y="26"/>
                  </a:cubicBezTo>
                  <a:cubicBezTo>
                    <a:pt x="26" y="25"/>
                    <a:pt x="26" y="25"/>
                    <a:pt x="26" y="25"/>
                  </a:cubicBezTo>
                  <a:cubicBezTo>
                    <a:pt x="26" y="25"/>
                    <a:pt x="26" y="25"/>
                    <a:pt x="26" y="25"/>
                  </a:cubicBezTo>
                  <a:cubicBezTo>
                    <a:pt x="26" y="25"/>
                    <a:pt x="26" y="25"/>
                    <a:pt x="26" y="25"/>
                  </a:cubicBezTo>
                  <a:cubicBezTo>
                    <a:pt x="28" y="25"/>
                    <a:pt x="29" y="24"/>
                    <a:pt x="30" y="24"/>
                  </a:cubicBezTo>
                  <a:cubicBezTo>
                    <a:pt x="31" y="24"/>
                    <a:pt x="31" y="24"/>
                    <a:pt x="31" y="24"/>
                  </a:cubicBezTo>
                  <a:cubicBezTo>
                    <a:pt x="31" y="24"/>
                    <a:pt x="31" y="24"/>
                    <a:pt x="31" y="24"/>
                  </a:cubicBezTo>
                  <a:cubicBezTo>
                    <a:pt x="31" y="24"/>
                    <a:pt x="31" y="24"/>
                    <a:pt x="31" y="24"/>
                  </a:cubicBezTo>
                  <a:cubicBezTo>
                    <a:pt x="31" y="24"/>
                    <a:pt x="31" y="24"/>
                    <a:pt x="31" y="24"/>
                  </a:cubicBezTo>
                  <a:cubicBezTo>
                    <a:pt x="32" y="23"/>
                    <a:pt x="32" y="23"/>
                    <a:pt x="33" y="23"/>
                  </a:cubicBezTo>
                  <a:cubicBezTo>
                    <a:pt x="33" y="23"/>
                    <a:pt x="33" y="23"/>
                    <a:pt x="33" y="23"/>
                  </a:cubicBezTo>
                  <a:cubicBezTo>
                    <a:pt x="33" y="22"/>
                    <a:pt x="33" y="21"/>
                    <a:pt x="33" y="20"/>
                  </a:cubicBezTo>
                  <a:cubicBezTo>
                    <a:pt x="33" y="20"/>
                    <a:pt x="33" y="20"/>
                    <a:pt x="33" y="20"/>
                  </a:cubicBezTo>
                  <a:cubicBezTo>
                    <a:pt x="33" y="18"/>
                    <a:pt x="32" y="16"/>
                    <a:pt x="32" y="14"/>
                  </a:cubicBezTo>
                  <a:cubicBezTo>
                    <a:pt x="32" y="14"/>
                    <a:pt x="32" y="14"/>
                    <a:pt x="32" y="14"/>
                  </a:cubicBezTo>
                  <a:cubicBezTo>
                    <a:pt x="31" y="14"/>
                    <a:pt x="31" y="14"/>
                    <a:pt x="31" y="14"/>
                  </a:cubicBezTo>
                  <a:cubicBezTo>
                    <a:pt x="30" y="14"/>
                    <a:pt x="29" y="15"/>
                    <a:pt x="28" y="15"/>
                  </a:cubicBezTo>
                  <a:cubicBezTo>
                    <a:pt x="29" y="14"/>
                    <a:pt x="29" y="13"/>
                    <a:pt x="29" y="12"/>
                  </a:cubicBezTo>
                  <a:cubicBezTo>
                    <a:pt x="29" y="11"/>
                    <a:pt x="30" y="10"/>
                    <a:pt x="30" y="8"/>
                  </a:cubicBezTo>
                  <a:cubicBezTo>
                    <a:pt x="30" y="8"/>
                    <a:pt x="31" y="7"/>
                    <a:pt x="30" y="6"/>
                  </a:cubicBezTo>
                  <a:cubicBezTo>
                    <a:pt x="30" y="4"/>
                    <a:pt x="30" y="2"/>
                    <a:pt x="30" y="1"/>
                  </a:cubicBezTo>
                  <a:cubicBezTo>
                    <a:pt x="30" y="0"/>
                    <a:pt x="30" y="0"/>
                    <a:pt x="30" y="0"/>
                  </a:cubicBezTo>
                  <a:cubicBezTo>
                    <a:pt x="30" y="0"/>
                    <a:pt x="30" y="0"/>
                    <a:pt x="30" y="0"/>
                  </a:cubicBezTo>
                  <a:cubicBezTo>
                    <a:pt x="30" y="0"/>
                    <a:pt x="30" y="0"/>
                    <a:pt x="30" y="0"/>
                  </a:cubicBezTo>
                  <a:cubicBezTo>
                    <a:pt x="29" y="0"/>
                    <a:pt x="29" y="0"/>
                    <a:pt x="29" y="0"/>
                  </a:cubicBezTo>
                  <a:cubicBezTo>
                    <a:pt x="29" y="0"/>
                    <a:pt x="29" y="0"/>
                    <a:pt x="29" y="0"/>
                  </a:cubicBezTo>
                  <a:cubicBezTo>
                    <a:pt x="29" y="0"/>
                    <a:pt x="29" y="0"/>
                    <a:pt x="2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6" name="Freeform 192"/>
            <p:cNvSpPr>
              <a:spLocks noEditPoints="1"/>
            </p:cNvSpPr>
            <p:nvPr/>
          </p:nvSpPr>
          <p:spPr bwMode="auto">
            <a:xfrm>
              <a:off x="4210" y="2070"/>
              <a:ext cx="76" cy="121"/>
            </a:xfrm>
            <a:custGeom>
              <a:avLst/>
              <a:gdLst>
                <a:gd name="T0" fmla="*/ 24 w 32"/>
                <a:gd name="T1" fmla="*/ 50 h 51"/>
                <a:gd name="T2" fmla="*/ 22 w 32"/>
                <a:gd name="T3" fmla="*/ 49 h 51"/>
                <a:gd name="T4" fmla="*/ 20 w 32"/>
                <a:gd name="T5" fmla="*/ 49 h 51"/>
                <a:gd name="T6" fmla="*/ 28 w 32"/>
                <a:gd name="T7" fmla="*/ 46 h 51"/>
                <a:gd name="T8" fmla="*/ 16 w 32"/>
                <a:gd name="T9" fmla="*/ 48 h 51"/>
                <a:gd name="T10" fmla="*/ 27 w 32"/>
                <a:gd name="T11" fmla="*/ 49 h 51"/>
                <a:gd name="T12" fmla="*/ 29 w 32"/>
                <a:gd name="T13" fmla="*/ 49 h 51"/>
                <a:gd name="T14" fmla="*/ 16 w 32"/>
                <a:gd name="T15" fmla="*/ 48 h 51"/>
                <a:gd name="T16" fmla="*/ 3 w 32"/>
                <a:gd name="T17" fmla="*/ 46 h 51"/>
                <a:gd name="T18" fmla="*/ 12 w 32"/>
                <a:gd name="T19" fmla="*/ 47 h 51"/>
                <a:gd name="T20" fmla="*/ 5 w 32"/>
                <a:gd name="T21" fmla="*/ 45 h 51"/>
                <a:gd name="T22" fmla="*/ 11 w 32"/>
                <a:gd name="T23" fmla="*/ 44 h 51"/>
                <a:gd name="T24" fmla="*/ 9 w 32"/>
                <a:gd name="T25" fmla="*/ 43 h 51"/>
                <a:gd name="T26" fmla="*/ 9 w 32"/>
                <a:gd name="T27" fmla="*/ 47 h 51"/>
                <a:gd name="T28" fmla="*/ 4 w 32"/>
                <a:gd name="T29" fmla="*/ 43 h 51"/>
                <a:gd name="T30" fmla="*/ 2 w 32"/>
                <a:gd name="T31" fmla="*/ 41 h 51"/>
                <a:gd name="T32" fmla="*/ 1 w 32"/>
                <a:gd name="T33" fmla="*/ 39 h 51"/>
                <a:gd name="T34" fmla="*/ 23 w 32"/>
                <a:gd name="T35" fmla="*/ 29 h 51"/>
                <a:gd name="T36" fmla="*/ 22 w 32"/>
                <a:gd name="T37" fmla="*/ 31 h 51"/>
                <a:gd name="T38" fmla="*/ 20 w 32"/>
                <a:gd name="T39" fmla="*/ 31 h 51"/>
                <a:gd name="T40" fmla="*/ 18 w 32"/>
                <a:gd name="T41" fmla="*/ 31 h 51"/>
                <a:gd name="T42" fmla="*/ 16 w 32"/>
                <a:gd name="T43" fmla="*/ 30 h 51"/>
                <a:gd name="T44" fmla="*/ 4 w 32"/>
                <a:gd name="T45" fmla="*/ 28 h 51"/>
                <a:gd name="T46" fmla="*/ 5 w 32"/>
                <a:gd name="T47" fmla="*/ 31 h 51"/>
                <a:gd name="T48" fmla="*/ 7 w 32"/>
                <a:gd name="T49" fmla="*/ 31 h 51"/>
                <a:gd name="T50" fmla="*/ 28 w 32"/>
                <a:gd name="T51" fmla="*/ 15 h 51"/>
                <a:gd name="T52" fmla="*/ 22 w 32"/>
                <a:gd name="T53" fmla="*/ 18 h 51"/>
                <a:gd name="T54" fmla="*/ 20 w 32"/>
                <a:gd name="T55" fmla="*/ 14 h 51"/>
                <a:gd name="T56" fmla="*/ 28 w 32"/>
                <a:gd name="T57" fmla="*/ 14 h 51"/>
                <a:gd name="T58" fmla="*/ 24 w 32"/>
                <a:gd name="T59" fmla="*/ 17 h 51"/>
                <a:gd name="T60" fmla="*/ 26 w 32"/>
                <a:gd name="T61" fmla="*/ 14 h 51"/>
                <a:gd name="T62" fmla="*/ 21 w 32"/>
                <a:gd name="T63" fmla="*/ 11 h 51"/>
                <a:gd name="T64" fmla="*/ 14 w 32"/>
                <a:gd name="T65" fmla="*/ 14 h 51"/>
                <a:gd name="T66" fmla="*/ 21 w 32"/>
                <a:gd name="T67" fmla="*/ 11 h 51"/>
                <a:gd name="T68" fmla="*/ 16 w 32"/>
                <a:gd name="T69" fmla="*/ 11 h 51"/>
                <a:gd name="T70" fmla="*/ 18 w 32"/>
                <a:gd name="T71" fmla="*/ 10 h 51"/>
                <a:gd name="T72" fmla="*/ 7 w 32"/>
                <a:gd name="T73" fmla="*/ 8 h 51"/>
                <a:gd name="T74" fmla="*/ 19 w 32"/>
                <a:gd name="T75" fmla="*/ 9 h 51"/>
                <a:gd name="T76" fmla="*/ 14 w 32"/>
                <a:gd name="T77" fmla="*/ 17 h 51"/>
                <a:gd name="T78" fmla="*/ 16 w 32"/>
                <a:gd name="T79" fmla="*/ 27 h 51"/>
                <a:gd name="T80" fmla="*/ 29 w 32"/>
                <a:gd name="T81" fmla="*/ 38 h 51"/>
                <a:gd name="T82" fmla="*/ 3 w 32"/>
                <a:gd name="T83" fmla="*/ 40 h 51"/>
                <a:gd name="T84" fmla="*/ 9 w 32"/>
                <a:gd name="T85" fmla="*/ 27 h 51"/>
                <a:gd name="T86" fmla="*/ 8 w 32"/>
                <a:gd name="T87" fmla="*/ 27 h 51"/>
                <a:gd name="T88" fmla="*/ 12 w 32"/>
                <a:gd name="T89" fmla="*/ 1 h 51"/>
                <a:gd name="T90" fmla="*/ 1 w 32"/>
                <a:gd name="T91" fmla="*/ 27 h 51"/>
                <a:gd name="T92" fmla="*/ 5 w 32"/>
                <a:gd name="T93" fmla="*/ 32 h 51"/>
                <a:gd name="T94" fmla="*/ 0 w 32"/>
                <a:gd name="T95" fmla="*/ 41 h 51"/>
                <a:gd name="T96" fmla="*/ 4 w 32"/>
                <a:gd name="T97" fmla="*/ 50 h 51"/>
                <a:gd name="T98" fmla="*/ 30 w 32"/>
                <a:gd name="T99" fmla="*/ 50 h 51"/>
                <a:gd name="T100" fmla="*/ 32 w 32"/>
                <a:gd name="T101" fmla="*/ 44 h 51"/>
                <a:gd name="T102" fmla="*/ 30 w 32"/>
                <a:gd name="T103" fmla="*/ 37 h 51"/>
                <a:gd name="T104" fmla="*/ 24 w 32"/>
                <a:gd name="T105" fmla="*/ 32 h 51"/>
                <a:gd name="T106" fmla="*/ 16 w 32"/>
                <a:gd name="T107" fmla="*/ 21 h 51"/>
                <a:gd name="T108" fmla="*/ 20 w 32"/>
                <a:gd name="T109" fmla="*/ 17 h 51"/>
                <a:gd name="T110" fmla="*/ 29 w 32"/>
                <a:gd name="T111" fmla="*/ 1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 h="51">
                  <a:moveTo>
                    <a:pt x="21" y="49"/>
                  </a:moveTo>
                  <a:cubicBezTo>
                    <a:pt x="21" y="49"/>
                    <a:pt x="21" y="49"/>
                    <a:pt x="20" y="49"/>
                  </a:cubicBezTo>
                  <a:cubicBezTo>
                    <a:pt x="20" y="49"/>
                    <a:pt x="21" y="46"/>
                    <a:pt x="22" y="46"/>
                  </a:cubicBezTo>
                  <a:cubicBezTo>
                    <a:pt x="22" y="46"/>
                    <a:pt x="22" y="46"/>
                    <a:pt x="22" y="46"/>
                  </a:cubicBezTo>
                  <a:cubicBezTo>
                    <a:pt x="22" y="46"/>
                    <a:pt x="23" y="46"/>
                    <a:pt x="23" y="46"/>
                  </a:cubicBezTo>
                  <a:cubicBezTo>
                    <a:pt x="22" y="47"/>
                    <a:pt x="22" y="48"/>
                    <a:pt x="21" y="49"/>
                  </a:cubicBezTo>
                  <a:moveTo>
                    <a:pt x="24" y="50"/>
                  </a:moveTo>
                  <a:cubicBezTo>
                    <a:pt x="24" y="49"/>
                    <a:pt x="24" y="49"/>
                    <a:pt x="24" y="49"/>
                  </a:cubicBezTo>
                  <a:cubicBezTo>
                    <a:pt x="24" y="48"/>
                    <a:pt x="25" y="47"/>
                    <a:pt x="26" y="46"/>
                  </a:cubicBezTo>
                  <a:cubicBezTo>
                    <a:pt x="26" y="46"/>
                    <a:pt x="26" y="46"/>
                    <a:pt x="26" y="46"/>
                  </a:cubicBezTo>
                  <a:cubicBezTo>
                    <a:pt x="26" y="46"/>
                    <a:pt x="27" y="46"/>
                    <a:pt x="27" y="46"/>
                  </a:cubicBezTo>
                  <a:cubicBezTo>
                    <a:pt x="26" y="47"/>
                    <a:pt x="26" y="48"/>
                    <a:pt x="25" y="50"/>
                  </a:cubicBezTo>
                  <a:cubicBezTo>
                    <a:pt x="25" y="50"/>
                    <a:pt x="25" y="50"/>
                    <a:pt x="25" y="50"/>
                  </a:cubicBezTo>
                  <a:cubicBezTo>
                    <a:pt x="24" y="50"/>
                    <a:pt x="23" y="50"/>
                    <a:pt x="22" y="49"/>
                  </a:cubicBezTo>
                  <a:cubicBezTo>
                    <a:pt x="22" y="48"/>
                    <a:pt x="23" y="47"/>
                    <a:pt x="24" y="46"/>
                  </a:cubicBezTo>
                  <a:cubicBezTo>
                    <a:pt x="24" y="46"/>
                    <a:pt x="24" y="46"/>
                    <a:pt x="24" y="46"/>
                  </a:cubicBezTo>
                  <a:cubicBezTo>
                    <a:pt x="24" y="46"/>
                    <a:pt x="25" y="46"/>
                    <a:pt x="25" y="46"/>
                  </a:cubicBezTo>
                  <a:cubicBezTo>
                    <a:pt x="25" y="47"/>
                    <a:pt x="24" y="48"/>
                    <a:pt x="23" y="49"/>
                  </a:cubicBezTo>
                  <a:cubicBezTo>
                    <a:pt x="24" y="50"/>
                    <a:pt x="24" y="50"/>
                    <a:pt x="24" y="50"/>
                  </a:cubicBezTo>
                  <a:cubicBezTo>
                    <a:pt x="24" y="50"/>
                    <a:pt x="24" y="50"/>
                    <a:pt x="24" y="50"/>
                  </a:cubicBezTo>
                  <a:moveTo>
                    <a:pt x="20" y="49"/>
                  </a:moveTo>
                  <a:cubicBezTo>
                    <a:pt x="19" y="49"/>
                    <a:pt x="18" y="49"/>
                    <a:pt x="18" y="48"/>
                  </a:cubicBezTo>
                  <a:cubicBezTo>
                    <a:pt x="18" y="47"/>
                    <a:pt x="19" y="47"/>
                    <a:pt x="20" y="46"/>
                  </a:cubicBezTo>
                  <a:cubicBezTo>
                    <a:pt x="20" y="46"/>
                    <a:pt x="20" y="46"/>
                    <a:pt x="20" y="46"/>
                  </a:cubicBezTo>
                  <a:cubicBezTo>
                    <a:pt x="20" y="46"/>
                    <a:pt x="21" y="46"/>
                    <a:pt x="21" y="46"/>
                  </a:cubicBezTo>
                  <a:cubicBezTo>
                    <a:pt x="20" y="49"/>
                    <a:pt x="20" y="49"/>
                    <a:pt x="20" y="49"/>
                  </a:cubicBezTo>
                  <a:moveTo>
                    <a:pt x="26" y="50"/>
                  </a:moveTo>
                  <a:cubicBezTo>
                    <a:pt x="26" y="48"/>
                    <a:pt x="27" y="47"/>
                    <a:pt x="28" y="46"/>
                  </a:cubicBezTo>
                  <a:cubicBezTo>
                    <a:pt x="28" y="45"/>
                    <a:pt x="29" y="45"/>
                    <a:pt x="29" y="45"/>
                  </a:cubicBezTo>
                  <a:cubicBezTo>
                    <a:pt x="28" y="47"/>
                    <a:pt x="28" y="48"/>
                    <a:pt x="27" y="49"/>
                  </a:cubicBezTo>
                  <a:cubicBezTo>
                    <a:pt x="27" y="50"/>
                    <a:pt x="27" y="50"/>
                    <a:pt x="27" y="50"/>
                  </a:cubicBezTo>
                  <a:cubicBezTo>
                    <a:pt x="27" y="50"/>
                    <a:pt x="27" y="50"/>
                    <a:pt x="27" y="50"/>
                  </a:cubicBezTo>
                  <a:cubicBezTo>
                    <a:pt x="27" y="50"/>
                    <a:pt x="26" y="50"/>
                    <a:pt x="26" y="50"/>
                  </a:cubicBezTo>
                  <a:moveTo>
                    <a:pt x="17" y="48"/>
                  </a:moveTo>
                  <a:cubicBezTo>
                    <a:pt x="16" y="48"/>
                    <a:pt x="16" y="48"/>
                    <a:pt x="16" y="48"/>
                  </a:cubicBezTo>
                  <a:cubicBezTo>
                    <a:pt x="16" y="48"/>
                    <a:pt x="16" y="48"/>
                    <a:pt x="16" y="48"/>
                  </a:cubicBezTo>
                  <a:cubicBezTo>
                    <a:pt x="16" y="47"/>
                    <a:pt x="17" y="46"/>
                    <a:pt x="18" y="45"/>
                  </a:cubicBezTo>
                  <a:cubicBezTo>
                    <a:pt x="18" y="45"/>
                    <a:pt x="18" y="45"/>
                    <a:pt x="18" y="45"/>
                  </a:cubicBezTo>
                  <a:cubicBezTo>
                    <a:pt x="19" y="45"/>
                    <a:pt x="19" y="45"/>
                    <a:pt x="19" y="45"/>
                  </a:cubicBezTo>
                  <a:cubicBezTo>
                    <a:pt x="19" y="46"/>
                    <a:pt x="18" y="47"/>
                    <a:pt x="17" y="48"/>
                  </a:cubicBezTo>
                  <a:moveTo>
                    <a:pt x="27" y="49"/>
                  </a:moveTo>
                  <a:cubicBezTo>
                    <a:pt x="27" y="49"/>
                    <a:pt x="27" y="49"/>
                    <a:pt x="27" y="49"/>
                  </a:cubicBezTo>
                  <a:cubicBezTo>
                    <a:pt x="28" y="48"/>
                    <a:pt x="29" y="46"/>
                    <a:pt x="30" y="45"/>
                  </a:cubicBezTo>
                  <a:cubicBezTo>
                    <a:pt x="30" y="45"/>
                    <a:pt x="30" y="45"/>
                    <a:pt x="30" y="45"/>
                  </a:cubicBezTo>
                  <a:cubicBezTo>
                    <a:pt x="30" y="45"/>
                    <a:pt x="30" y="45"/>
                    <a:pt x="31" y="45"/>
                  </a:cubicBezTo>
                  <a:cubicBezTo>
                    <a:pt x="31" y="45"/>
                    <a:pt x="31" y="45"/>
                    <a:pt x="31" y="45"/>
                  </a:cubicBezTo>
                  <a:cubicBezTo>
                    <a:pt x="31" y="45"/>
                    <a:pt x="31" y="45"/>
                    <a:pt x="31" y="45"/>
                  </a:cubicBezTo>
                  <a:cubicBezTo>
                    <a:pt x="29" y="49"/>
                    <a:pt x="29" y="49"/>
                    <a:pt x="29" y="49"/>
                  </a:cubicBezTo>
                  <a:cubicBezTo>
                    <a:pt x="29" y="49"/>
                    <a:pt x="29" y="49"/>
                    <a:pt x="29" y="49"/>
                  </a:cubicBezTo>
                  <a:cubicBezTo>
                    <a:pt x="29" y="49"/>
                    <a:pt x="29" y="49"/>
                    <a:pt x="29" y="49"/>
                  </a:cubicBezTo>
                  <a:cubicBezTo>
                    <a:pt x="29" y="49"/>
                    <a:pt x="29" y="49"/>
                    <a:pt x="29" y="49"/>
                  </a:cubicBezTo>
                  <a:cubicBezTo>
                    <a:pt x="30" y="47"/>
                    <a:pt x="30" y="47"/>
                    <a:pt x="30" y="47"/>
                  </a:cubicBezTo>
                  <a:cubicBezTo>
                    <a:pt x="30" y="48"/>
                    <a:pt x="30" y="48"/>
                    <a:pt x="30" y="48"/>
                  </a:cubicBezTo>
                  <a:cubicBezTo>
                    <a:pt x="30" y="48"/>
                    <a:pt x="30" y="49"/>
                    <a:pt x="30" y="49"/>
                  </a:cubicBezTo>
                  <a:cubicBezTo>
                    <a:pt x="29" y="49"/>
                    <a:pt x="28" y="49"/>
                    <a:pt x="27" y="49"/>
                  </a:cubicBezTo>
                  <a:moveTo>
                    <a:pt x="16" y="48"/>
                  </a:moveTo>
                  <a:cubicBezTo>
                    <a:pt x="15" y="47"/>
                    <a:pt x="14" y="47"/>
                    <a:pt x="13" y="47"/>
                  </a:cubicBezTo>
                  <a:cubicBezTo>
                    <a:pt x="14" y="46"/>
                    <a:pt x="14" y="45"/>
                    <a:pt x="15" y="44"/>
                  </a:cubicBezTo>
                  <a:cubicBezTo>
                    <a:pt x="15" y="44"/>
                    <a:pt x="15" y="44"/>
                    <a:pt x="15" y="44"/>
                  </a:cubicBezTo>
                  <a:cubicBezTo>
                    <a:pt x="16" y="44"/>
                    <a:pt x="16" y="45"/>
                    <a:pt x="17" y="45"/>
                  </a:cubicBezTo>
                  <a:cubicBezTo>
                    <a:pt x="17" y="46"/>
                    <a:pt x="16" y="47"/>
                    <a:pt x="16" y="48"/>
                  </a:cubicBezTo>
                  <a:moveTo>
                    <a:pt x="3" y="48"/>
                  </a:moveTo>
                  <a:cubicBezTo>
                    <a:pt x="3" y="47"/>
                    <a:pt x="3" y="47"/>
                    <a:pt x="3" y="46"/>
                  </a:cubicBezTo>
                  <a:cubicBezTo>
                    <a:pt x="2" y="46"/>
                    <a:pt x="2" y="46"/>
                    <a:pt x="2" y="46"/>
                  </a:cubicBezTo>
                  <a:cubicBezTo>
                    <a:pt x="3" y="45"/>
                    <a:pt x="3" y="44"/>
                    <a:pt x="4" y="44"/>
                  </a:cubicBezTo>
                  <a:cubicBezTo>
                    <a:pt x="4" y="45"/>
                    <a:pt x="4" y="46"/>
                    <a:pt x="3" y="47"/>
                  </a:cubicBezTo>
                  <a:cubicBezTo>
                    <a:pt x="3" y="48"/>
                    <a:pt x="3" y="48"/>
                    <a:pt x="3" y="48"/>
                  </a:cubicBezTo>
                  <a:moveTo>
                    <a:pt x="13" y="47"/>
                  </a:moveTo>
                  <a:cubicBezTo>
                    <a:pt x="13" y="47"/>
                    <a:pt x="13" y="47"/>
                    <a:pt x="13" y="47"/>
                  </a:cubicBezTo>
                  <a:cubicBezTo>
                    <a:pt x="12" y="47"/>
                    <a:pt x="12" y="47"/>
                    <a:pt x="12" y="47"/>
                  </a:cubicBezTo>
                  <a:cubicBezTo>
                    <a:pt x="12" y="46"/>
                    <a:pt x="13" y="45"/>
                    <a:pt x="13" y="44"/>
                  </a:cubicBezTo>
                  <a:cubicBezTo>
                    <a:pt x="13" y="44"/>
                    <a:pt x="13" y="44"/>
                    <a:pt x="13" y="44"/>
                  </a:cubicBezTo>
                  <a:cubicBezTo>
                    <a:pt x="14" y="44"/>
                    <a:pt x="14" y="44"/>
                    <a:pt x="14" y="44"/>
                  </a:cubicBezTo>
                  <a:cubicBezTo>
                    <a:pt x="14" y="45"/>
                    <a:pt x="13" y="46"/>
                    <a:pt x="13" y="47"/>
                  </a:cubicBezTo>
                  <a:moveTo>
                    <a:pt x="4" y="48"/>
                  </a:moveTo>
                  <a:cubicBezTo>
                    <a:pt x="4" y="48"/>
                    <a:pt x="4" y="47"/>
                    <a:pt x="5" y="47"/>
                  </a:cubicBezTo>
                  <a:cubicBezTo>
                    <a:pt x="5" y="46"/>
                    <a:pt x="5" y="46"/>
                    <a:pt x="5" y="45"/>
                  </a:cubicBezTo>
                  <a:cubicBezTo>
                    <a:pt x="5" y="45"/>
                    <a:pt x="5" y="45"/>
                    <a:pt x="5" y="45"/>
                  </a:cubicBezTo>
                  <a:cubicBezTo>
                    <a:pt x="5" y="45"/>
                    <a:pt x="5" y="45"/>
                    <a:pt x="5" y="45"/>
                  </a:cubicBezTo>
                  <a:cubicBezTo>
                    <a:pt x="6" y="45"/>
                    <a:pt x="6" y="44"/>
                    <a:pt x="7" y="44"/>
                  </a:cubicBezTo>
                  <a:cubicBezTo>
                    <a:pt x="6" y="45"/>
                    <a:pt x="5" y="47"/>
                    <a:pt x="4" y="48"/>
                  </a:cubicBezTo>
                  <a:moveTo>
                    <a:pt x="9" y="47"/>
                  </a:moveTo>
                  <a:cubicBezTo>
                    <a:pt x="10" y="47"/>
                    <a:pt x="10" y="47"/>
                    <a:pt x="10" y="47"/>
                  </a:cubicBezTo>
                  <a:cubicBezTo>
                    <a:pt x="11" y="44"/>
                    <a:pt x="11" y="44"/>
                    <a:pt x="11" y="44"/>
                  </a:cubicBezTo>
                  <a:cubicBezTo>
                    <a:pt x="12" y="44"/>
                    <a:pt x="12" y="44"/>
                    <a:pt x="13" y="44"/>
                  </a:cubicBezTo>
                  <a:cubicBezTo>
                    <a:pt x="12" y="45"/>
                    <a:pt x="12" y="46"/>
                    <a:pt x="11" y="47"/>
                  </a:cubicBezTo>
                  <a:cubicBezTo>
                    <a:pt x="11" y="47"/>
                    <a:pt x="10" y="47"/>
                    <a:pt x="9" y="47"/>
                  </a:cubicBezTo>
                  <a:cubicBezTo>
                    <a:pt x="9" y="47"/>
                    <a:pt x="9" y="47"/>
                    <a:pt x="9" y="47"/>
                  </a:cubicBezTo>
                  <a:moveTo>
                    <a:pt x="5" y="48"/>
                  </a:moveTo>
                  <a:cubicBezTo>
                    <a:pt x="6" y="47"/>
                    <a:pt x="7" y="45"/>
                    <a:pt x="7" y="44"/>
                  </a:cubicBezTo>
                  <a:cubicBezTo>
                    <a:pt x="8" y="44"/>
                    <a:pt x="8" y="44"/>
                    <a:pt x="9" y="43"/>
                  </a:cubicBezTo>
                  <a:cubicBezTo>
                    <a:pt x="7" y="47"/>
                    <a:pt x="7" y="47"/>
                    <a:pt x="7" y="47"/>
                  </a:cubicBezTo>
                  <a:cubicBezTo>
                    <a:pt x="7" y="47"/>
                    <a:pt x="7" y="47"/>
                    <a:pt x="7" y="47"/>
                  </a:cubicBezTo>
                  <a:cubicBezTo>
                    <a:pt x="6" y="48"/>
                    <a:pt x="6" y="48"/>
                    <a:pt x="5" y="48"/>
                  </a:cubicBezTo>
                  <a:moveTo>
                    <a:pt x="7" y="47"/>
                  </a:moveTo>
                  <a:cubicBezTo>
                    <a:pt x="9" y="43"/>
                    <a:pt x="9" y="43"/>
                    <a:pt x="9" y="43"/>
                  </a:cubicBezTo>
                  <a:cubicBezTo>
                    <a:pt x="10" y="43"/>
                    <a:pt x="10" y="44"/>
                    <a:pt x="10" y="44"/>
                  </a:cubicBezTo>
                  <a:cubicBezTo>
                    <a:pt x="9" y="47"/>
                    <a:pt x="9" y="47"/>
                    <a:pt x="9" y="47"/>
                  </a:cubicBezTo>
                  <a:cubicBezTo>
                    <a:pt x="9" y="47"/>
                    <a:pt x="9" y="47"/>
                    <a:pt x="9" y="47"/>
                  </a:cubicBezTo>
                  <a:cubicBezTo>
                    <a:pt x="9" y="47"/>
                    <a:pt x="9" y="47"/>
                    <a:pt x="9" y="47"/>
                  </a:cubicBezTo>
                  <a:cubicBezTo>
                    <a:pt x="9" y="47"/>
                    <a:pt x="8" y="47"/>
                    <a:pt x="7" y="47"/>
                  </a:cubicBezTo>
                  <a:moveTo>
                    <a:pt x="2" y="46"/>
                  </a:moveTo>
                  <a:cubicBezTo>
                    <a:pt x="2" y="45"/>
                    <a:pt x="2" y="45"/>
                    <a:pt x="2" y="45"/>
                  </a:cubicBezTo>
                  <a:cubicBezTo>
                    <a:pt x="2" y="44"/>
                    <a:pt x="2" y="43"/>
                    <a:pt x="3" y="42"/>
                  </a:cubicBezTo>
                  <a:cubicBezTo>
                    <a:pt x="3" y="42"/>
                    <a:pt x="3" y="43"/>
                    <a:pt x="4" y="43"/>
                  </a:cubicBezTo>
                  <a:cubicBezTo>
                    <a:pt x="3" y="44"/>
                    <a:pt x="3" y="45"/>
                    <a:pt x="2" y="46"/>
                  </a:cubicBezTo>
                  <a:moveTo>
                    <a:pt x="1" y="44"/>
                  </a:moveTo>
                  <a:cubicBezTo>
                    <a:pt x="1" y="44"/>
                    <a:pt x="1" y="44"/>
                    <a:pt x="1" y="44"/>
                  </a:cubicBezTo>
                  <a:cubicBezTo>
                    <a:pt x="1" y="43"/>
                    <a:pt x="1" y="43"/>
                    <a:pt x="1" y="43"/>
                  </a:cubicBezTo>
                  <a:cubicBezTo>
                    <a:pt x="1" y="43"/>
                    <a:pt x="1" y="43"/>
                    <a:pt x="1" y="43"/>
                  </a:cubicBezTo>
                  <a:cubicBezTo>
                    <a:pt x="1" y="43"/>
                    <a:pt x="1" y="43"/>
                    <a:pt x="1" y="43"/>
                  </a:cubicBezTo>
                  <a:cubicBezTo>
                    <a:pt x="1" y="42"/>
                    <a:pt x="2" y="41"/>
                    <a:pt x="2" y="41"/>
                  </a:cubicBezTo>
                  <a:cubicBezTo>
                    <a:pt x="2" y="41"/>
                    <a:pt x="2" y="41"/>
                    <a:pt x="2" y="41"/>
                  </a:cubicBezTo>
                  <a:cubicBezTo>
                    <a:pt x="3" y="41"/>
                    <a:pt x="3" y="41"/>
                    <a:pt x="3" y="41"/>
                  </a:cubicBezTo>
                  <a:cubicBezTo>
                    <a:pt x="2" y="42"/>
                    <a:pt x="2" y="43"/>
                    <a:pt x="1" y="44"/>
                  </a:cubicBezTo>
                  <a:moveTo>
                    <a:pt x="1" y="42"/>
                  </a:moveTo>
                  <a:cubicBezTo>
                    <a:pt x="1" y="42"/>
                    <a:pt x="1" y="41"/>
                    <a:pt x="1" y="41"/>
                  </a:cubicBezTo>
                  <a:cubicBezTo>
                    <a:pt x="1" y="41"/>
                    <a:pt x="1" y="41"/>
                    <a:pt x="1" y="41"/>
                  </a:cubicBezTo>
                  <a:cubicBezTo>
                    <a:pt x="1" y="40"/>
                    <a:pt x="1" y="40"/>
                    <a:pt x="1" y="39"/>
                  </a:cubicBezTo>
                  <a:cubicBezTo>
                    <a:pt x="1" y="40"/>
                    <a:pt x="2" y="40"/>
                    <a:pt x="2" y="40"/>
                  </a:cubicBezTo>
                  <a:cubicBezTo>
                    <a:pt x="1" y="41"/>
                    <a:pt x="1" y="42"/>
                    <a:pt x="1" y="42"/>
                  </a:cubicBezTo>
                  <a:moveTo>
                    <a:pt x="23" y="31"/>
                  </a:moveTo>
                  <a:cubicBezTo>
                    <a:pt x="22" y="31"/>
                    <a:pt x="22" y="31"/>
                    <a:pt x="22" y="31"/>
                  </a:cubicBezTo>
                  <a:cubicBezTo>
                    <a:pt x="22" y="31"/>
                    <a:pt x="22" y="31"/>
                    <a:pt x="22" y="31"/>
                  </a:cubicBezTo>
                  <a:cubicBezTo>
                    <a:pt x="23" y="30"/>
                    <a:pt x="23" y="29"/>
                    <a:pt x="23" y="29"/>
                  </a:cubicBezTo>
                  <a:cubicBezTo>
                    <a:pt x="23" y="29"/>
                    <a:pt x="23" y="29"/>
                    <a:pt x="23" y="29"/>
                  </a:cubicBezTo>
                  <a:cubicBezTo>
                    <a:pt x="24" y="29"/>
                    <a:pt x="24" y="29"/>
                    <a:pt x="24" y="29"/>
                  </a:cubicBezTo>
                  <a:cubicBezTo>
                    <a:pt x="23" y="30"/>
                    <a:pt x="23" y="30"/>
                    <a:pt x="23" y="31"/>
                  </a:cubicBezTo>
                  <a:moveTo>
                    <a:pt x="22" y="31"/>
                  </a:moveTo>
                  <a:cubicBezTo>
                    <a:pt x="21" y="31"/>
                    <a:pt x="21" y="31"/>
                    <a:pt x="21" y="31"/>
                  </a:cubicBezTo>
                  <a:cubicBezTo>
                    <a:pt x="21" y="30"/>
                    <a:pt x="22" y="29"/>
                    <a:pt x="22" y="29"/>
                  </a:cubicBezTo>
                  <a:cubicBezTo>
                    <a:pt x="23" y="29"/>
                    <a:pt x="23" y="29"/>
                    <a:pt x="23" y="29"/>
                  </a:cubicBezTo>
                  <a:cubicBezTo>
                    <a:pt x="23" y="29"/>
                    <a:pt x="22" y="30"/>
                    <a:pt x="22" y="31"/>
                  </a:cubicBezTo>
                  <a:cubicBezTo>
                    <a:pt x="22" y="31"/>
                    <a:pt x="22" y="31"/>
                    <a:pt x="22" y="31"/>
                  </a:cubicBezTo>
                  <a:moveTo>
                    <a:pt x="20" y="31"/>
                  </a:moveTo>
                  <a:cubicBezTo>
                    <a:pt x="19" y="31"/>
                    <a:pt x="19" y="31"/>
                    <a:pt x="18" y="31"/>
                  </a:cubicBezTo>
                  <a:cubicBezTo>
                    <a:pt x="19" y="30"/>
                    <a:pt x="19" y="30"/>
                    <a:pt x="19" y="30"/>
                  </a:cubicBezTo>
                  <a:cubicBezTo>
                    <a:pt x="19" y="30"/>
                    <a:pt x="20" y="29"/>
                    <a:pt x="20" y="28"/>
                  </a:cubicBezTo>
                  <a:cubicBezTo>
                    <a:pt x="20" y="28"/>
                    <a:pt x="21" y="28"/>
                    <a:pt x="22" y="29"/>
                  </a:cubicBezTo>
                  <a:cubicBezTo>
                    <a:pt x="21" y="29"/>
                    <a:pt x="20" y="30"/>
                    <a:pt x="20" y="31"/>
                  </a:cubicBezTo>
                  <a:moveTo>
                    <a:pt x="18" y="31"/>
                  </a:moveTo>
                  <a:cubicBezTo>
                    <a:pt x="17" y="31"/>
                    <a:pt x="17" y="31"/>
                    <a:pt x="16" y="31"/>
                  </a:cubicBezTo>
                  <a:cubicBezTo>
                    <a:pt x="17" y="30"/>
                    <a:pt x="17" y="29"/>
                    <a:pt x="18" y="28"/>
                  </a:cubicBezTo>
                  <a:cubicBezTo>
                    <a:pt x="18" y="28"/>
                    <a:pt x="18" y="28"/>
                    <a:pt x="18" y="28"/>
                  </a:cubicBezTo>
                  <a:cubicBezTo>
                    <a:pt x="18" y="28"/>
                    <a:pt x="19" y="28"/>
                    <a:pt x="19" y="28"/>
                  </a:cubicBezTo>
                  <a:cubicBezTo>
                    <a:pt x="19" y="29"/>
                    <a:pt x="19" y="29"/>
                    <a:pt x="18" y="30"/>
                  </a:cubicBezTo>
                  <a:cubicBezTo>
                    <a:pt x="18" y="30"/>
                    <a:pt x="18" y="31"/>
                    <a:pt x="18" y="31"/>
                  </a:cubicBezTo>
                  <a:moveTo>
                    <a:pt x="2" y="30"/>
                  </a:moveTo>
                  <a:cubicBezTo>
                    <a:pt x="2" y="29"/>
                    <a:pt x="2" y="29"/>
                    <a:pt x="2" y="28"/>
                  </a:cubicBezTo>
                  <a:cubicBezTo>
                    <a:pt x="3" y="28"/>
                    <a:pt x="3" y="28"/>
                    <a:pt x="3" y="28"/>
                  </a:cubicBezTo>
                  <a:cubicBezTo>
                    <a:pt x="3" y="28"/>
                    <a:pt x="3" y="28"/>
                    <a:pt x="3" y="28"/>
                  </a:cubicBezTo>
                  <a:cubicBezTo>
                    <a:pt x="3" y="29"/>
                    <a:pt x="3" y="29"/>
                    <a:pt x="3" y="29"/>
                  </a:cubicBezTo>
                  <a:cubicBezTo>
                    <a:pt x="2" y="30"/>
                    <a:pt x="2" y="30"/>
                    <a:pt x="2" y="30"/>
                  </a:cubicBezTo>
                  <a:moveTo>
                    <a:pt x="16" y="30"/>
                  </a:moveTo>
                  <a:cubicBezTo>
                    <a:pt x="16" y="30"/>
                    <a:pt x="16" y="29"/>
                    <a:pt x="16" y="28"/>
                  </a:cubicBezTo>
                  <a:cubicBezTo>
                    <a:pt x="17" y="28"/>
                    <a:pt x="17" y="28"/>
                    <a:pt x="17" y="28"/>
                  </a:cubicBezTo>
                  <a:cubicBezTo>
                    <a:pt x="17" y="29"/>
                    <a:pt x="16" y="30"/>
                    <a:pt x="16" y="30"/>
                  </a:cubicBezTo>
                  <a:moveTo>
                    <a:pt x="3" y="31"/>
                  </a:moveTo>
                  <a:cubicBezTo>
                    <a:pt x="3" y="31"/>
                    <a:pt x="3" y="31"/>
                    <a:pt x="3" y="31"/>
                  </a:cubicBezTo>
                  <a:cubicBezTo>
                    <a:pt x="3" y="30"/>
                    <a:pt x="3" y="29"/>
                    <a:pt x="4" y="28"/>
                  </a:cubicBezTo>
                  <a:cubicBezTo>
                    <a:pt x="4" y="28"/>
                    <a:pt x="4" y="28"/>
                    <a:pt x="4" y="28"/>
                  </a:cubicBezTo>
                  <a:cubicBezTo>
                    <a:pt x="3" y="31"/>
                    <a:pt x="3" y="31"/>
                    <a:pt x="3" y="31"/>
                  </a:cubicBezTo>
                  <a:cubicBezTo>
                    <a:pt x="3" y="31"/>
                    <a:pt x="3" y="31"/>
                    <a:pt x="3" y="31"/>
                  </a:cubicBezTo>
                  <a:cubicBezTo>
                    <a:pt x="3" y="31"/>
                    <a:pt x="3" y="31"/>
                    <a:pt x="3" y="31"/>
                  </a:cubicBezTo>
                  <a:moveTo>
                    <a:pt x="4" y="31"/>
                  </a:moveTo>
                  <a:cubicBezTo>
                    <a:pt x="5" y="28"/>
                    <a:pt x="5" y="28"/>
                    <a:pt x="5" y="28"/>
                  </a:cubicBezTo>
                  <a:cubicBezTo>
                    <a:pt x="5" y="28"/>
                    <a:pt x="6" y="28"/>
                    <a:pt x="6" y="28"/>
                  </a:cubicBezTo>
                  <a:cubicBezTo>
                    <a:pt x="6" y="29"/>
                    <a:pt x="5" y="30"/>
                    <a:pt x="5" y="31"/>
                  </a:cubicBezTo>
                  <a:cubicBezTo>
                    <a:pt x="5" y="31"/>
                    <a:pt x="5" y="31"/>
                    <a:pt x="5" y="31"/>
                  </a:cubicBezTo>
                  <a:cubicBezTo>
                    <a:pt x="5" y="31"/>
                    <a:pt x="5" y="31"/>
                    <a:pt x="5" y="31"/>
                  </a:cubicBezTo>
                  <a:cubicBezTo>
                    <a:pt x="4" y="31"/>
                    <a:pt x="4" y="31"/>
                    <a:pt x="4" y="31"/>
                  </a:cubicBezTo>
                  <a:moveTo>
                    <a:pt x="5" y="31"/>
                  </a:moveTo>
                  <a:cubicBezTo>
                    <a:pt x="6" y="30"/>
                    <a:pt x="7" y="29"/>
                    <a:pt x="7" y="28"/>
                  </a:cubicBezTo>
                  <a:cubicBezTo>
                    <a:pt x="8" y="28"/>
                    <a:pt x="8" y="28"/>
                    <a:pt x="8" y="28"/>
                  </a:cubicBezTo>
                  <a:cubicBezTo>
                    <a:pt x="8" y="29"/>
                    <a:pt x="7" y="30"/>
                    <a:pt x="7" y="31"/>
                  </a:cubicBezTo>
                  <a:cubicBezTo>
                    <a:pt x="6" y="31"/>
                    <a:pt x="6" y="31"/>
                    <a:pt x="5" y="31"/>
                  </a:cubicBezTo>
                  <a:moveTo>
                    <a:pt x="7" y="21"/>
                  </a:moveTo>
                  <a:cubicBezTo>
                    <a:pt x="7" y="20"/>
                    <a:pt x="7" y="19"/>
                    <a:pt x="7" y="18"/>
                  </a:cubicBezTo>
                  <a:cubicBezTo>
                    <a:pt x="7" y="19"/>
                    <a:pt x="7" y="20"/>
                    <a:pt x="7" y="21"/>
                  </a:cubicBezTo>
                  <a:cubicBezTo>
                    <a:pt x="7" y="21"/>
                    <a:pt x="7" y="21"/>
                    <a:pt x="7" y="21"/>
                  </a:cubicBezTo>
                  <a:moveTo>
                    <a:pt x="28" y="16"/>
                  </a:moveTo>
                  <a:cubicBezTo>
                    <a:pt x="28" y="15"/>
                    <a:pt x="28" y="15"/>
                    <a:pt x="28" y="15"/>
                  </a:cubicBezTo>
                  <a:cubicBezTo>
                    <a:pt x="28" y="15"/>
                    <a:pt x="28" y="15"/>
                    <a:pt x="28" y="15"/>
                  </a:cubicBezTo>
                  <a:cubicBezTo>
                    <a:pt x="28" y="16"/>
                    <a:pt x="28" y="16"/>
                    <a:pt x="28" y="16"/>
                  </a:cubicBezTo>
                  <a:moveTo>
                    <a:pt x="22" y="17"/>
                  </a:moveTo>
                  <a:cubicBezTo>
                    <a:pt x="22" y="16"/>
                    <a:pt x="22" y="15"/>
                    <a:pt x="22" y="15"/>
                  </a:cubicBezTo>
                  <a:cubicBezTo>
                    <a:pt x="23" y="15"/>
                    <a:pt x="23" y="15"/>
                    <a:pt x="23" y="15"/>
                  </a:cubicBezTo>
                  <a:cubicBezTo>
                    <a:pt x="22" y="15"/>
                    <a:pt x="22" y="16"/>
                    <a:pt x="22" y="17"/>
                  </a:cubicBezTo>
                  <a:moveTo>
                    <a:pt x="22" y="18"/>
                  </a:moveTo>
                  <a:cubicBezTo>
                    <a:pt x="22" y="17"/>
                    <a:pt x="23" y="15"/>
                    <a:pt x="24" y="14"/>
                  </a:cubicBezTo>
                  <a:cubicBezTo>
                    <a:pt x="25" y="14"/>
                    <a:pt x="25" y="14"/>
                    <a:pt x="25" y="14"/>
                  </a:cubicBezTo>
                  <a:cubicBezTo>
                    <a:pt x="24" y="15"/>
                    <a:pt x="23" y="16"/>
                    <a:pt x="23" y="17"/>
                  </a:cubicBezTo>
                  <a:cubicBezTo>
                    <a:pt x="23" y="17"/>
                    <a:pt x="23" y="17"/>
                    <a:pt x="23" y="17"/>
                  </a:cubicBezTo>
                  <a:cubicBezTo>
                    <a:pt x="23" y="17"/>
                    <a:pt x="22" y="17"/>
                    <a:pt x="22" y="18"/>
                  </a:cubicBezTo>
                  <a:moveTo>
                    <a:pt x="21" y="15"/>
                  </a:moveTo>
                  <a:cubicBezTo>
                    <a:pt x="20" y="14"/>
                    <a:pt x="20" y="14"/>
                    <a:pt x="20" y="14"/>
                  </a:cubicBezTo>
                  <a:cubicBezTo>
                    <a:pt x="20" y="14"/>
                    <a:pt x="20" y="14"/>
                    <a:pt x="20" y="14"/>
                  </a:cubicBezTo>
                  <a:cubicBezTo>
                    <a:pt x="21" y="14"/>
                    <a:pt x="21" y="14"/>
                    <a:pt x="21" y="14"/>
                  </a:cubicBezTo>
                  <a:cubicBezTo>
                    <a:pt x="21" y="14"/>
                    <a:pt x="21" y="14"/>
                    <a:pt x="21" y="14"/>
                  </a:cubicBezTo>
                  <a:cubicBezTo>
                    <a:pt x="21" y="14"/>
                    <a:pt x="21" y="14"/>
                    <a:pt x="21" y="14"/>
                  </a:cubicBezTo>
                  <a:cubicBezTo>
                    <a:pt x="21" y="15"/>
                    <a:pt x="21" y="15"/>
                    <a:pt x="21" y="15"/>
                  </a:cubicBezTo>
                  <a:moveTo>
                    <a:pt x="27" y="16"/>
                  </a:moveTo>
                  <a:cubicBezTo>
                    <a:pt x="28" y="14"/>
                    <a:pt x="28" y="14"/>
                    <a:pt x="28" y="14"/>
                  </a:cubicBezTo>
                  <a:cubicBezTo>
                    <a:pt x="29" y="13"/>
                    <a:pt x="29" y="13"/>
                    <a:pt x="29" y="13"/>
                  </a:cubicBezTo>
                  <a:cubicBezTo>
                    <a:pt x="28" y="14"/>
                    <a:pt x="28" y="14"/>
                    <a:pt x="28" y="15"/>
                  </a:cubicBezTo>
                  <a:cubicBezTo>
                    <a:pt x="28" y="15"/>
                    <a:pt x="28" y="15"/>
                    <a:pt x="28" y="15"/>
                  </a:cubicBezTo>
                  <a:cubicBezTo>
                    <a:pt x="27" y="16"/>
                    <a:pt x="27" y="16"/>
                    <a:pt x="27" y="16"/>
                  </a:cubicBezTo>
                  <a:cubicBezTo>
                    <a:pt x="27" y="16"/>
                    <a:pt x="27" y="16"/>
                    <a:pt x="27" y="16"/>
                  </a:cubicBezTo>
                  <a:cubicBezTo>
                    <a:pt x="27" y="16"/>
                    <a:pt x="27" y="16"/>
                    <a:pt x="27" y="16"/>
                  </a:cubicBezTo>
                  <a:moveTo>
                    <a:pt x="24" y="17"/>
                  </a:moveTo>
                  <a:cubicBezTo>
                    <a:pt x="24" y="16"/>
                    <a:pt x="25" y="15"/>
                    <a:pt x="25" y="14"/>
                  </a:cubicBezTo>
                  <a:cubicBezTo>
                    <a:pt x="25" y="14"/>
                    <a:pt x="25" y="14"/>
                    <a:pt x="25" y="14"/>
                  </a:cubicBezTo>
                  <a:cubicBezTo>
                    <a:pt x="28" y="13"/>
                    <a:pt x="28" y="13"/>
                    <a:pt x="28" y="13"/>
                  </a:cubicBezTo>
                  <a:cubicBezTo>
                    <a:pt x="28" y="13"/>
                    <a:pt x="28" y="13"/>
                    <a:pt x="28" y="13"/>
                  </a:cubicBezTo>
                  <a:cubicBezTo>
                    <a:pt x="26" y="16"/>
                    <a:pt x="26" y="16"/>
                    <a:pt x="26" y="16"/>
                  </a:cubicBezTo>
                  <a:cubicBezTo>
                    <a:pt x="25" y="16"/>
                    <a:pt x="25" y="16"/>
                    <a:pt x="25" y="16"/>
                  </a:cubicBezTo>
                  <a:cubicBezTo>
                    <a:pt x="26" y="16"/>
                    <a:pt x="26" y="15"/>
                    <a:pt x="26" y="14"/>
                  </a:cubicBezTo>
                  <a:cubicBezTo>
                    <a:pt x="26" y="14"/>
                    <a:pt x="26" y="14"/>
                    <a:pt x="26" y="14"/>
                  </a:cubicBezTo>
                  <a:cubicBezTo>
                    <a:pt x="26" y="14"/>
                    <a:pt x="26" y="14"/>
                    <a:pt x="26" y="14"/>
                  </a:cubicBezTo>
                  <a:cubicBezTo>
                    <a:pt x="25" y="15"/>
                    <a:pt x="25" y="16"/>
                    <a:pt x="24" y="17"/>
                  </a:cubicBezTo>
                  <a:cubicBezTo>
                    <a:pt x="24" y="17"/>
                    <a:pt x="24" y="17"/>
                    <a:pt x="24" y="17"/>
                  </a:cubicBezTo>
                  <a:moveTo>
                    <a:pt x="20" y="14"/>
                  </a:moveTo>
                  <a:cubicBezTo>
                    <a:pt x="19" y="13"/>
                    <a:pt x="19" y="13"/>
                    <a:pt x="19" y="13"/>
                  </a:cubicBezTo>
                  <a:cubicBezTo>
                    <a:pt x="21" y="11"/>
                    <a:pt x="21" y="11"/>
                    <a:pt x="21" y="11"/>
                  </a:cubicBezTo>
                  <a:cubicBezTo>
                    <a:pt x="21" y="12"/>
                    <a:pt x="21" y="12"/>
                    <a:pt x="21" y="12"/>
                  </a:cubicBezTo>
                  <a:cubicBezTo>
                    <a:pt x="21" y="12"/>
                    <a:pt x="21" y="12"/>
                    <a:pt x="21" y="12"/>
                  </a:cubicBezTo>
                  <a:cubicBezTo>
                    <a:pt x="21" y="13"/>
                    <a:pt x="20" y="13"/>
                    <a:pt x="20" y="14"/>
                  </a:cubicBezTo>
                  <a:moveTo>
                    <a:pt x="14" y="14"/>
                  </a:moveTo>
                  <a:cubicBezTo>
                    <a:pt x="14" y="13"/>
                    <a:pt x="14" y="13"/>
                    <a:pt x="14" y="13"/>
                  </a:cubicBezTo>
                  <a:cubicBezTo>
                    <a:pt x="14" y="12"/>
                    <a:pt x="15" y="12"/>
                    <a:pt x="15" y="11"/>
                  </a:cubicBezTo>
                  <a:cubicBezTo>
                    <a:pt x="15" y="12"/>
                    <a:pt x="15" y="13"/>
                    <a:pt x="14" y="14"/>
                  </a:cubicBezTo>
                  <a:cubicBezTo>
                    <a:pt x="14" y="14"/>
                    <a:pt x="14" y="14"/>
                    <a:pt x="14" y="14"/>
                  </a:cubicBezTo>
                  <a:moveTo>
                    <a:pt x="19" y="13"/>
                  </a:moveTo>
                  <a:cubicBezTo>
                    <a:pt x="19" y="13"/>
                    <a:pt x="19" y="13"/>
                    <a:pt x="19" y="13"/>
                  </a:cubicBezTo>
                  <a:cubicBezTo>
                    <a:pt x="18" y="13"/>
                    <a:pt x="18" y="13"/>
                    <a:pt x="18" y="13"/>
                  </a:cubicBezTo>
                  <a:cubicBezTo>
                    <a:pt x="20" y="10"/>
                    <a:pt x="20" y="10"/>
                    <a:pt x="20" y="10"/>
                  </a:cubicBezTo>
                  <a:cubicBezTo>
                    <a:pt x="20" y="10"/>
                    <a:pt x="20" y="10"/>
                    <a:pt x="20" y="10"/>
                  </a:cubicBezTo>
                  <a:cubicBezTo>
                    <a:pt x="21" y="11"/>
                    <a:pt x="21" y="11"/>
                    <a:pt x="21" y="11"/>
                  </a:cubicBezTo>
                  <a:cubicBezTo>
                    <a:pt x="20" y="11"/>
                    <a:pt x="20" y="11"/>
                    <a:pt x="20" y="11"/>
                  </a:cubicBezTo>
                  <a:cubicBezTo>
                    <a:pt x="19" y="13"/>
                    <a:pt x="19" y="13"/>
                    <a:pt x="19" y="13"/>
                  </a:cubicBezTo>
                  <a:moveTo>
                    <a:pt x="14" y="15"/>
                  </a:moveTo>
                  <a:cubicBezTo>
                    <a:pt x="14" y="15"/>
                    <a:pt x="14" y="15"/>
                    <a:pt x="14" y="15"/>
                  </a:cubicBezTo>
                  <a:cubicBezTo>
                    <a:pt x="15" y="14"/>
                    <a:pt x="15" y="14"/>
                    <a:pt x="15" y="14"/>
                  </a:cubicBezTo>
                  <a:cubicBezTo>
                    <a:pt x="15" y="13"/>
                    <a:pt x="16" y="12"/>
                    <a:pt x="16" y="11"/>
                  </a:cubicBezTo>
                  <a:cubicBezTo>
                    <a:pt x="16" y="11"/>
                    <a:pt x="16" y="11"/>
                    <a:pt x="16" y="11"/>
                  </a:cubicBezTo>
                  <a:cubicBezTo>
                    <a:pt x="16" y="10"/>
                    <a:pt x="17" y="10"/>
                    <a:pt x="17" y="10"/>
                  </a:cubicBezTo>
                  <a:cubicBezTo>
                    <a:pt x="16" y="11"/>
                    <a:pt x="16" y="13"/>
                    <a:pt x="15" y="14"/>
                  </a:cubicBezTo>
                  <a:cubicBezTo>
                    <a:pt x="15" y="14"/>
                    <a:pt x="15" y="15"/>
                    <a:pt x="14" y="15"/>
                  </a:cubicBezTo>
                  <a:moveTo>
                    <a:pt x="16" y="13"/>
                  </a:moveTo>
                  <a:cubicBezTo>
                    <a:pt x="17" y="12"/>
                    <a:pt x="17" y="11"/>
                    <a:pt x="18" y="10"/>
                  </a:cubicBezTo>
                  <a:cubicBezTo>
                    <a:pt x="18" y="10"/>
                    <a:pt x="18" y="10"/>
                    <a:pt x="18" y="10"/>
                  </a:cubicBezTo>
                  <a:cubicBezTo>
                    <a:pt x="18" y="10"/>
                    <a:pt x="18" y="10"/>
                    <a:pt x="18" y="10"/>
                  </a:cubicBezTo>
                  <a:cubicBezTo>
                    <a:pt x="19" y="10"/>
                    <a:pt x="19" y="10"/>
                    <a:pt x="19" y="10"/>
                  </a:cubicBezTo>
                  <a:cubicBezTo>
                    <a:pt x="18" y="13"/>
                    <a:pt x="18" y="13"/>
                    <a:pt x="18" y="13"/>
                  </a:cubicBezTo>
                  <a:cubicBezTo>
                    <a:pt x="17" y="13"/>
                    <a:pt x="17" y="13"/>
                    <a:pt x="17" y="13"/>
                  </a:cubicBezTo>
                  <a:cubicBezTo>
                    <a:pt x="16" y="13"/>
                    <a:pt x="16" y="13"/>
                    <a:pt x="16" y="13"/>
                  </a:cubicBezTo>
                  <a:moveTo>
                    <a:pt x="8" y="22"/>
                  </a:moveTo>
                  <a:cubicBezTo>
                    <a:pt x="8" y="21"/>
                    <a:pt x="8" y="21"/>
                    <a:pt x="8" y="21"/>
                  </a:cubicBezTo>
                  <a:cubicBezTo>
                    <a:pt x="8" y="19"/>
                    <a:pt x="6" y="12"/>
                    <a:pt x="7" y="8"/>
                  </a:cubicBezTo>
                  <a:cubicBezTo>
                    <a:pt x="7" y="6"/>
                    <a:pt x="10" y="3"/>
                    <a:pt x="12" y="2"/>
                  </a:cubicBezTo>
                  <a:cubicBezTo>
                    <a:pt x="13" y="2"/>
                    <a:pt x="15" y="1"/>
                    <a:pt x="17" y="1"/>
                  </a:cubicBezTo>
                  <a:cubicBezTo>
                    <a:pt x="19" y="1"/>
                    <a:pt x="22" y="2"/>
                    <a:pt x="24" y="3"/>
                  </a:cubicBezTo>
                  <a:cubicBezTo>
                    <a:pt x="27" y="5"/>
                    <a:pt x="28" y="8"/>
                    <a:pt x="29" y="12"/>
                  </a:cubicBezTo>
                  <a:cubicBezTo>
                    <a:pt x="22" y="14"/>
                    <a:pt x="22" y="14"/>
                    <a:pt x="22" y="14"/>
                  </a:cubicBezTo>
                  <a:cubicBezTo>
                    <a:pt x="22" y="12"/>
                    <a:pt x="22" y="10"/>
                    <a:pt x="21" y="9"/>
                  </a:cubicBezTo>
                  <a:cubicBezTo>
                    <a:pt x="20" y="9"/>
                    <a:pt x="19" y="9"/>
                    <a:pt x="19" y="9"/>
                  </a:cubicBezTo>
                  <a:cubicBezTo>
                    <a:pt x="18" y="9"/>
                    <a:pt x="18" y="9"/>
                    <a:pt x="18" y="9"/>
                  </a:cubicBezTo>
                  <a:cubicBezTo>
                    <a:pt x="16" y="9"/>
                    <a:pt x="14" y="10"/>
                    <a:pt x="13" y="12"/>
                  </a:cubicBezTo>
                  <a:cubicBezTo>
                    <a:pt x="13" y="13"/>
                    <a:pt x="13" y="14"/>
                    <a:pt x="13" y="15"/>
                  </a:cubicBezTo>
                  <a:cubicBezTo>
                    <a:pt x="13" y="16"/>
                    <a:pt x="13" y="16"/>
                    <a:pt x="13" y="16"/>
                  </a:cubicBezTo>
                  <a:cubicBezTo>
                    <a:pt x="13" y="16"/>
                    <a:pt x="13" y="16"/>
                    <a:pt x="13" y="16"/>
                  </a:cubicBezTo>
                  <a:cubicBezTo>
                    <a:pt x="13" y="16"/>
                    <a:pt x="13" y="16"/>
                    <a:pt x="13" y="16"/>
                  </a:cubicBezTo>
                  <a:cubicBezTo>
                    <a:pt x="13" y="16"/>
                    <a:pt x="14" y="17"/>
                    <a:pt x="14" y="17"/>
                  </a:cubicBezTo>
                  <a:cubicBezTo>
                    <a:pt x="14" y="19"/>
                    <a:pt x="14" y="21"/>
                    <a:pt x="15" y="22"/>
                  </a:cubicBezTo>
                  <a:cubicBezTo>
                    <a:pt x="15" y="22"/>
                    <a:pt x="15" y="22"/>
                    <a:pt x="15" y="22"/>
                  </a:cubicBezTo>
                  <a:cubicBezTo>
                    <a:pt x="16" y="23"/>
                    <a:pt x="16" y="23"/>
                    <a:pt x="16" y="23"/>
                  </a:cubicBezTo>
                  <a:cubicBezTo>
                    <a:pt x="24" y="22"/>
                    <a:pt x="24" y="22"/>
                    <a:pt x="24" y="22"/>
                  </a:cubicBezTo>
                  <a:cubicBezTo>
                    <a:pt x="24" y="24"/>
                    <a:pt x="24" y="26"/>
                    <a:pt x="24" y="28"/>
                  </a:cubicBezTo>
                  <a:cubicBezTo>
                    <a:pt x="22" y="27"/>
                    <a:pt x="20" y="27"/>
                    <a:pt x="18" y="27"/>
                  </a:cubicBezTo>
                  <a:cubicBezTo>
                    <a:pt x="17" y="27"/>
                    <a:pt x="16" y="27"/>
                    <a:pt x="16" y="27"/>
                  </a:cubicBezTo>
                  <a:cubicBezTo>
                    <a:pt x="15" y="28"/>
                    <a:pt x="15" y="28"/>
                    <a:pt x="15" y="28"/>
                  </a:cubicBezTo>
                  <a:cubicBezTo>
                    <a:pt x="15" y="28"/>
                    <a:pt x="15" y="28"/>
                    <a:pt x="15" y="28"/>
                  </a:cubicBezTo>
                  <a:cubicBezTo>
                    <a:pt x="15" y="28"/>
                    <a:pt x="15" y="28"/>
                    <a:pt x="15" y="28"/>
                  </a:cubicBezTo>
                  <a:cubicBezTo>
                    <a:pt x="15" y="31"/>
                    <a:pt x="14" y="34"/>
                    <a:pt x="12" y="36"/>
                  </a:cubicBezTo>
                  <a:cubicBezTo>
                    <a:pt x="12" y="37"/>
                    <a:pt x="12" y="37"/>
                    <a:pt x="12" y="37"/>
                  </a:cubicBezTo>
                  <a:cubicBezTo>
                    <a:pt x="13" y="37"/>
                    <a:pt x="17" y="39"/>
                    <a:pt x="23" y="39"/>
                  </a:cubicBezTo>
                  <a:cubicBezTo>
                    <a:pt x="25" y="39"/>
                    <a:pt x="27" y="39"/>
                    <a:pt x="29" y="38"/>
                  </a:cubicBezTo>
                  <a:cubicBezTo>
                    <a:pt x="30" y="40"/>
                    <a:pt x="30" y="41"/>
                    <a:pt x="31" y="43"/>
                  </a:cubicBezTo>
                  <a:cubicBezTo>
                    <a:pt x="31" y="43"/>
                    <a:pt x="31" y="43"/>
                    <a:pt x="31" y="43"/>
                  </a:cubicBezTo>
                  <a:cubicBezTo>
                    <a:pt x="29" y="44"/>
                    <a:pt x="27" y="45"/>
                    <a:pt x="24" y="45"/>
                  </a:cubicBezTo>
                  <a:cubicBezTo>
                    <a:pt x="22" y="45"/>
                    <a:pt x="20" y="45"/>
                    <a:pt x="18" y="44"/>
                  </a:cubicBezTo>
                  <a:cubicBezTo>
                    <a:pt x="14" y="43"/>
                    <a:pt x="11" y="42"/>
                    <a:pt x="9" y="42"/>
                  </a:cubicBezTo>
                  <a:cubicBezTo>
                    <a:pt x="7" y="42"/>
                    <a:pt x="6" y="43"/>
                    <a:pt x="5" y="44"/>
                  </a:cubicBezTo>
                  <a:cubicBezTo>
                    <a:pt x="5" y="42"/>
                    <a:pt x="4" y="41"/>
                    <a:pt x="3" y="40"/>
                  </a:cubicBezTo>
                  <a:cubicBezTo>
                    <a:pt x="3" y="40"/>
                    <a:pt x="2" y="39"/>
                    <a:pt x="2" y="38"/>
                  </a:cubicBezTo>
                  <a:cubicBezTo>
                    <a:pt x="1" y="38"/>
                    <a:pt x="1" y="38"/>
                    <a:pt x="1" y="38"/>
                  </a:cubicBezTo>
                  <a:cubicBezTo>
                    <a:pt x="2" y="37"/>
                    <a:pt x="2" y="37"/>
                    <a:pt x="2" y="37"/>
                  </a:cubicBezTo>
                  <a:cubicBezTo>
                    <a:pt x="4" y="36"/>
                    <a:pt x="6" y="34"/>
                    <a:pt x="7" y="32"/>
                  </a:cubicBezTo>
                  <a:cubicBezTo>
                    <a:pt x="7" y="32"/>
                    <a:pt x="7" y="32"/>
                    <a:pt x="7" y="32"/>
                  </a:cubicBezTo>
                  <a:cubicBezTo>
                    <a:pt x="8" y="31"/>
                    <a:pt x="9" y="29"/>
                    <a:pt x="9" y="28"/>
                  </a:cubicBezTo>
                  <a:cubicBezTo>
                    <a:pt x="9" y="27"/>
                    <a:pt x="9" y="27"/>
                    <a:pt x="9" y="27"/>
                  </a:cubicBezTo>
                  <a:cubicBezTo>
                    <a:pt x="9" y="27"/>
                    <a:pt x="9" y="27"/>
                    <a:pt x="9" y="27"/>
                  </a:cubicBezTo>
                  <a:cubicBezTo>
                    <a:pt x="9" y="27"/>
                    <a:pt x="9" y="27"/>
                    <a:pt x="9" y="27"/>
                  </a:cubicBezTo>
                  <a:cubicBezTo>
                    <a:pt x="9" y="27"/>
                    <a:pt x="9" y="27"/>
                    <a:pt x="9" y="27"/>
                  </a:cubicBezTo>
                  <a:cubicBezTo>
                    <a:pt x="9" y="27"/>
                    <a:pt x="9" y="27"/>
                    <a:pt x="9" y="27"/>
                  </a:cubicBezTo>
                  <a:cubicBezTo>
                    <a:pt x="9" y="27"/>
                    <a:pt x="9" y="27"/>
                    <a:pt x="9" y="27"/>
                  </a:cubicBezTo>
                  <a:cubicBezTo>
                    <a:pt x="8" y="27"/>
                    <a:pt x="8" y="27"/>
                    <a:pt x="8" y="27"/>
                  </a:cubicBezTo>
                  <a:cubicBezTo>
                    <a:pt x="8" y="27"/>
                    <a:pt x="8" y="27"/>
                    <a:pt x="8" y="27"/>
                  </a:cubicBezTo>
                  <a:cubicBezTo>
                    <a:pt x="6" y="27"/>
                    <a:pt x="5" y="27"/>
                    <a:pt x="2" y="27"/>
                  </a:cubicBezTo>
                  <a:cubicBezTo>
                    <a:pt x="3" y="22"/>
                    <a:pt x="3" y="22"/>
                    <a:pt x="3" y="22"/>
                  </a:cubicBezTo>
                  <a:cubicBezTo>
                    <a:pt x="8" y="22"/>
                    <a:pt x="8" y="22"/>
                    <a:pt x="8" y="22"/>
                  </a:cubicBezTo>
                  <a:cubicBezTo>
                    <a:pt x="8" y="22"/>
                    <a:pt x="8" y="22"/>
                    <a:pt x="8" y="22"/>
                  </a:cubicBezTo>
                  <a:cubicBezTo>
                    <a:pt x="8" y="22"/>
                    <a:pt x="8" y="22"/>
                    <a:pt x="8" y="22"/>
                  </a:cubicBezTo>
                  <a:moveTo>
                    <a:pt x="17" y="0"/>
                  </a:moveTo>
                  <a:cubicBezTo>
                    <a:pt x="15" y="0"/>
                    <a:pt x="13" y="0"/>
                    <a:pt x="12" y="1"/>
                  </a:cubicBezTo>
                  <a:cubicBezTo>
                    <a:pt x="9" y="2"/>
                    <a:pt x="6" y="5"/>
                    <a:pt x="6" y="8"/>
                  </a:cubicBezTo>
                  <a:cubicBezTo>
                    <a:pt x="6" y="9"/>
                    <a:pt x="6" y="9"/>
                    <a:pt x="6" y="9"/>
                  </a:cubicBezTo>
                  <a:cubicBezTo>
                    <a:pt x="6" y="9"/>
                    <a:pt x="6" y="9"/>
                    <a:pt x="6" y="9"/>
                  </a:cubicBezTo>
                  <a:cubicBezTo>
                    <a:pt x="5" y="12"/>
                    <a:pt x="5" y="17"/>
                    <a:pt x="6" y="21"/>
                  </a:cubicBezTo>
                  <a:cubicBezTo>
                    <a:pt x="2" y="21"/>
                    <a:pt x="2" y="21"/>
                    <a:pt x="2" y="21"/>
                  </a:cubicBezTo>
                  <a:cubicBezTo>
                    <a:pt x="1" y="21"/>
                    <a:pt x="1" y="21"/>
                    <a:pt x="1" y="21"/>
                  </a:cubicBezTo>
                  <a:cubicBezTo>
                    <a:pt x="1" y="27"/>
                    <a:pt x="1" y="27"/>
                    <a:pt x="1" y="27"/>
                  </a:cubicBezTo>
                  <a:cubicBezTo>
                    <a:pt x="1" y="28"/>
                    <a:pt x="1" y="28"/>
                    <a:pt x="1" y="28"/>
                  </a:cubicBezTo>
                  <a:cubicBezTo>
                    <a:pt x="1" y="29"/>
                    <a:pt x="1" y="30"/>
                    <a:pt x="1" y="32"/>
                  </a:cubicBezTo>
                  <a:cubicBezTo>
                    <a:pt x="2" y="32"/>
                    <a:pt x="2" y="32"/>
                    <a:pt x="2" y="32"/>
                  </a:cubicBezTo>
                  <a:cubicBezTo>
                    <a:pt x="2" y="32"/>
                    <a:pt x="2" y="32"/>
                    <a:pt x="2" y="32"/>
                  </a:cubicBezTo>
                  <a:cubicBezTo>
                    <a:pt x="2" y="32"/>
                    <a:pt x="2" y="32"/>
                    <a:pt x="2" y="32"/>
                  </a:cubicBezTo>
                  <a:cubicBezTo>
                    <a:pt x="2" y="32"/>
                    <a:pt x="2" y="32"/>
                    <a:pt x="2" y="32"/>
                  </a:cubicBezTo>
                  <a:cubicBezTo>
                    <a:pt x="3" y="32"/>
                    <a:pt x="4" y="32"/>
                    <a:pt x="5" y="32"/>
                  </a:cubicBezTo>
                  <a:cubicBezTo>
                    <a:pt x="5" y="32"/>
                    <a:pt x="5" y="32"/>
                    <a:pt x="6" y="32"/>
                  </a:cubicBezTo>
                  <a:cubicBezTo>
                    <a:pt x="5" y="34"/>
                    <a:pt x="3" y="35"/>
                    <a:pt x="1" y="36"/>
                  </a:cubicBezTo>
                  <a:cubicBezTo>
                    <a:pt x="1" y="37"/>
                    <a:pt x="1" y="37"/>
                    <a:pt x="1" y="37"/>
                  </a:cubicBezTo>
                  <a:cubicBezTo>
                    <a:pt x="1" y="37"/>
                    <a:pt x="1" y="37"/>
                    <a:pt x="1" y="37"/>
                  </a:cubicBezTo>
                  <a:cubicBezTo>
                    <a:pt x="0" y="37"/>
                    <a:pt x="0" y="37"/>
                    <a:pt x="0" y="37"/>
                  </a:cubicBezTo>
                  <a:cubicBezTo>
                    <a:pt x="0" y="39"/>
                    <a:pt x="0" y="39"/>
                    <a:pt x="0" y="40"/>
                  </a:cubicBezTo>
                  <a:cubicBezTo>
                    <a:pt x="0" y="41"/>
                    <a:pt x="0" y="41"/>
                    <a:pt x="0" y="41"/>
                  </a:cubicBezTo>
                  <a:cubicBezTo>
                    <a:pt x="0" y="41"/>
                    <a:pt x="0" y="42"/>
                    <a:pt x="0" y="43"/>
                  </a:cubicBezTo>
                  <a:cubicBezTo>
                    <a:pt x="0" y="43"/>
                    <a:pt x="0" y="44"/>
                    <a:pt x="0" y="44"/>
                  </a:cubicBezTo>
                  <a:cubicBezTo>
                    <a:pt x="1" y="45"/>
                    <a:pt x="1" y="46"/>
                    <a:pt x="2" y="47"/>
                  </a:cubicBezTo>
                  <a:cubicBezTo>
                    <a:pt x="2" y="48"/>
                    <a:pt x="3" y="49"/>
                    <a:pt x="3" y="50"/>
                  </a:cubicBezTo>
                  <a:cubicBezTo>
                    <a:pt x="3" y="50"/>
                    <a:pt x="3" y="50"/>
                    <a:pt x="3" y="50"/>
                  </a:cubicBezTo>
                  <a:cubicBezTo>
                    <a:pt x="4" y="50"/>
                    <a:pt x="4" y="50"/>
                    <a:pt x="4" y="50"/>
                  </a:cubicBezTo>
                  <a:cubicBezTo>
                    <a:pt x="4" y="50"/>
                    <a:pt x="4" y="50"/>
                    <a:pt x="4" y="50"/>
                  </a:cubicBezTo>
                  <a:cubicBezTo>
                    <a:pt x="5" y="49"/>
                    <a:pt x="8" y="48"/>
                    <a:pt x="10" y="48"/>
                  </a:cubicBezTo>
                  <a:cubicBezTo>
                    <a:pt x="10" y="48"/>
                    <a:pt x="11" y="48"/>
                    <a:pt x="12" y="48"/>
                  </a:cubicBezTo>
                  <a:cubicBezTo>
                    <a:pt x="12" y="48"/>
                    <a:pt x="12" y="48"/>
                    <a:pt x="13" y="48"/>
                  </a:cubicBezTo>
                  <a:cubicBezTo>
                    <a:pt x="14" y="48"/>
                    <a:pt x="15" y="49"/>
                    <a:pt x="16" y="49"/>
                  </a:cubicBezTo>
                  <a:cubicBezTo>
                    <a:pt x="16" y="49"/>
                    <a:pt x="17" y="49"/>
                    <a:pt x="17" y="49"/>
                  </a:cubicBezTo>
                  <a:cubicBezTo>
                    <a:pt x="19" y="50"/>
                    <a:pt x="22" y="51"/>
                    <a:pt x="25" y="51"/>
                  </a:cubicBezTo>
                  <a:cubicBezTo>
                    <a:pt x="27" y="51"/>
                    <a:pt x="28" y="51"/>
                    <a:pt x="30" y="50"/>
                  </a:cubicBezTo>
                  <a:cubicBezTo>
                    <a:pt x="30" y="50"/>
                    <a:pt x="30" y="50"/>
                    <a:pt x="30" y="50"/>
                  </a:cubicBezTo>
                  <a:cubicBezTo>
                    <a:pt x="31" y="50"/>
                    <a:pt x="31" y="50"/>
                    <a:pt x="31" y="50"/>
                  </a:cubicBezTo>
                  <a:cubicBezTo>
                    <a:pt x="31" y="50"/>
                    <a:pt x="31" y="50"/>
                    <a:pt x="31" y="50"/>
                  </a:cubicBezTo>
                  <a:cubicBezTo>
                    <a:pt x="31" y="49"/>
                    <a:pt x="31" y="49"/>
                    <a:pt x="31" y="49"/>
                  </a:cubicBezTo>
                  <a:cubicBezTo>
                    <a:pt x="31" y="48"/>
                    <a:pt x="31" y="48"/>
                    <a:pt x="31" y="48"/>
                  </a:cubicBezTo>
                  <a:cubicBezTo>
                    <a:pt x="32" y="47"/>
                    <a:pt x="32" y="46"/>
                    <a:pt x="32" y="44"/>
                  </a:cubicBezTo>
                  <a:cubicBezTo>
                    <a:pt x="32" y="44"/>
                    <a:pt x="32" y="44"/>
                    <a:pt x="32" y="44"/>
                  </a:cubicBezTo>
                  <a:cubicBezTo>
                    <a:pt x="32" y="44"/>
                    <a:pt x="32" y="44"/>
                    <a:pt x="32" y="44"/>
                  </a:cubicBezTo>
                  <a:cubicBezTo>
                    <a:pt x="32" y="43"/>
                    <a:pt x="32" y="43"/>
                    <a:pt x="32" y="43"/>
                  </a:cubicBezTo>
                  <a:cubicBezTo>
                    <a:pt x="32" y="43"/>
                    <a:pt x="32" y="43"/>
                    <a:pt x="32" y="43"/>
                  </a:cubicBezTo>
                  <a:cubicBezTo>
                    <a:pt x="32" y="43"/>
                    <a:pt x="32" y="43"/>
                    <a:pt x="32" y="43"/>
                  </a:cubicBezTo>
                  <a:cubicBezTo>
                    <a:pt x="31" y="41"/>
                    <a:pt x="31" y="40"/>
                    <a:pt x="31" y="38"/>
                  </a:cubicBezTo>
                  <a:cubicBezTo>
                    <a:pt x="30" y="37"/>
                    <a:pt x="30" y="37"/>
                    <a:pt x="30" y="37"/>
                  </a:cubicBezTo>
                  <a:cubicBezTo>
                    <a:pt x="30" y="37"/>
                    <a:pt x="30" y="37"/>
                    <a:pt x="30" y="37"/>
                  </a:cubicBezTo>
                  <a:cubicBezTo>
                    <a:pt x="27" y="38"/>
                    <a:pt x="25" y="38"/>
                    <a:pt x="23" y="38"/>
                  </a:cubicBezTo>
                  <a:cubicBezTo>
                    <a:pt x="18" y="38"/>
                    <a:pt x="15" y="37"/>
                    <a:pt x="13" y="36"/>
                  </a:cubicBezTo>
                  <a:cubicBezTo>
                    <a:pt x="14" y="35"/>
                    <a:pt x="15" y="34"/>
                    <a:pt x="16" y="32"/>
                  </a:cubicBezTo>
                  <a:cubicBezTo>
                    <a:pt x="19" y="32"/>
                    <a:pt x="21" y="32"/>
                    <a:pt x="23" y="32"/>
                  </a:cubicBezTo>
                  <a:cubicBezTo>
                    <a:pt x="24" y="32"/>
                    <a:pt x="24" y="32"/>
                    <a:pt x="24" y="32"/>
                  </a:cubicBezTo>
                  <a:cubicBezTo>
                    <a:pt x="24" y="32"/>
                    <a:pt x="24" y="32"/>
                    <a:pt x="24" y="32"/>
                  </a:cubicBezTo>
                  <a:cubicBezTo>
                    <a:pt x="24" y="32"/>
                    <a:pt x="24" y="32"/>
                    <a:pt x="24" y="32"/>
                  </a:cubicBezTo>
                  <a:cubicBezTo>
                    <a:pt x="24" y="31"/>
                    <a:pt x="25" y="30"/>
                    <a:pt x="25" y="29"/>
                  </a:cubicBezTo>
                  <a:cubicBezTo>
                    <a:pt x="25" y="29"/>
                    <a:pt x="25" y="29"/>
                    <a:pt x="25" y="29"/>
                  </a:cubicBezTo>
                  <a:cubicBezTo>
                    <a:pt x="25" y="28"/>
                    <a:pt x="25" y="28"/>
                    <a:pt x="25" y="28"/>
                  </a:cubicBezTo>
                  <a:cubicBezTo>
                    <a:pt x="25" y="26"/>
                    <a:pt x="25" y="24"/>
                    <a:pt x="25" y="22"/>
                  </a:cubicBezTo>
                  <a:cubicBezTo>
                    <a:pt x="25" y="22"/>
                    <a:pt x="25" y="22"/>
                    <a:pt x="25" y="22"/>
                  </a:cubicBezTo>
                  <a:cubicBezTo>
                    <a:pt x="25" y="21"/>
                    <a:pt x="25" y="21"/>
                    <a:pt x="25" y="21"/>
                  </a:cubicBezTo>
                  <a:cubicBezTo>
                    <a:pt x="16" y="21"/>
                    <a:pt x="16" y="21"/>
                    <a:pt x="16" y="21"/>
                  </a:cubicBezTo>
                  <a:cubicBezTo>
                    <a:pt x="15" y="21"/>
                    <a:pt x="15" y="19"/>
                    <a:pt x="15" y="18"/>
                  </a:cubicBezTo>
                  <a:cubicBezTo>
                    <a:pt x="15" y="17"/>
                    <a:pt x="15" y="17"/>
                    <a:pt x="15" y="17"/>
                  </a:cubicBezTo>
                  <a:cubicBezTo>
                    <a:pt x="15" y="16"/>
                    <a:pt x="16" y="14"/>
                    <a:pt x="17" y="14"/>
                  </a:cubicBezTo>
                  <a:cubicBezTo>
                    <a:pt x="17" y="14"/>
                    <a:pt x="18" y="14"/>
                    <a:pt x="18" y="14"/>
                  </a:cubicBezTo>
                  <a:cubicBezTo>
                    <a:pt x="18" y="14"/>
                    <a:pt x="18" y="14"/>
                    <a:pt x="18" y="14"/>
                  </a:cubicBezTo>
                  <a:cubicBezTo>
                    <a:pt x="19" y="14"/>
                    <a:pt x="19" y="14"/>
                    <a:pt x="19" y="15"/>
                  </a:cubicBezTo>
                  <a:cubicBezTo>
                    <a:pt x="20" y="15"/>
                    <a:pt x="20" y="16"/>
                    <a:pt x="20" y="17"/>
                  </a:cubicBezTo>
                  <a:cubicBezTo>
                    <a:pt x="20" y="18"/>
                    <a:pt x="20" y="18"/>
                    <a:pt x="20" y="18"/>
                  </a:cubicBezTo>
                  <a:cubicBezTo>
                    <a:pt x="21" y="19"/>
                    <a:pt x="21" y="19"/>
                    <a:pt x="21" y="19"/>
                  </a:cubicBezTo>
                  <a:cubicBezTo>
                    <a:pt x="21" y="19"/>
                    <a:pt x="21" y="19"/>
                    <a:pt x="21" y="19"/>
                  </a:cubicBezTo>
                  <a:cubicBezTo>
                    <a:pt x="21" y="19"/>
                    <a:pt x="21" y="19"/>
                    <a:pt x="21" y="19"/>
                  </a:cubicBezTo>
                  <a:cubicBezTo>
                    <a:pt x="21" y="19"/>
                    <a:pt x="21" y="19"/>
                    <a:pt x="21" y="19"/>
                  </a:cubicBezTo>
                  <a:cubicBezTo>
                    <a:pt x="22" y="19"/>
                    <a:pt x="22" y="19"/>
                    <a:pt x="22" y="19"/>
                  </a:cubicBezTo>
                  <a:cubicBezTo>
                    <a:pt x="24" y="18"/>
                    <a:pt x="26" y="17"/>
                    <a:pt x="29" y="16"/>
                  </a:cubicBezTo>
                  <a:cubicBezTo>
                    <a:pt x="29" y="16"/>
                    <a:pt x="29" y="16"/>
                    <a:pt x="29" y="16"/>
                  </a:cubicBezTo>
                  <a:cubicBezTo>
                    <a:pt x="29" y="16"/>
                    <a:pt x="29" y="16"/>
                    <a:pt x="29" y="16"/>
                  </a:cubicBezTo>
                  <a:cubicBezTo>
                    <a:pt x="30" y="15"/>
                    <a:pt x="30" y="13"/>
                    <a:pt x="30" y="12"/>
                  </a:cubicBezTo>
                  <a:cubicBezTo>
                    <a:pt x="30" y="12"/>
                    <a:pt x="30" y="12"/>
                    <a:pt x="30" y="12"/>
                  </a:cubicBezTo>
                  <a:cubicBezTo>
                    <a:pt x="29" y="7"/>
                    <a:pt x="27" y="4"/>
                    <a:pt x="24" y="2"/>
                  </a:cubicBezTo>
                  <a:cubicBezTo>
                    <a:pt x="22" y="1"/>
                    <a:pt x="19" y="0"/>
                    <a:pt x="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7" name="Freeform 193"/>
            <p:cNvSpPr>
              <a:spLocks noEditPoints="1"/>
            </p:cNvSpPr>
            <p:nvPr/>
          </p:nvSpPr>
          <p:spPr bwMode="auto">
            <a:xfrm>
              <a:off x="3546" y="2115"/>
              <a:ext cx="105" cy="64"/>
            </a:xfrm>
            <a:custGeom>
              <a:avLst/>
              <a:gdLst>
                <a:gd name="T0" fmla="*/ 35 w 44"/>
                <a:gd name="T1" fmla="*/ 26 h 27"/>
                <a:gd name="T2" fmla="*/ 43 w 44"/>
                <a:gd name="T3" fmla="*/ 14 h 27"/>
                <a:gd name="T4" fmla="*/ 43 w 44"/>
                <a:gd name="T5" fmla="*/ 26 h 27"/>
                <a:gd name="T6" fmla="*/ 35 w 44"/>
                <a:gd name="T7" fmla="*/ 26 h 27"/>
                <a:gd name="T8" fmla="*/ 5 w 44"/>
                <a:gd name="T9" fmla="*/ 26 h 27"/>
                <a:gd name="T10" fmla="*/ 2 w 44"/>
                <a:gd name="T11" fmla="*/ 26 h 27"/>
                <a:gd name="T12" fmla="*/ 2 w 44"/>
                <a:gd name="T13" fmla="*/ 10 h 27"/>
                <a:gd name="T14" fmla="*/ 1 w 44"/>
                <a:gd name="T15" fmla="*/ 8 h 27"/>
                <a:gd name="T16" fmla="*/ 2 w 44"/>
                <a:gd name="T17" fmla="*/ 2 h 27"/>
                <a:gd name="T18" fmla="*/ 2 w 44"/>
                <a:gd name="T19" fmla="*/ 1 h 27"/>
                <a:gd name="T20" fmla="*/ 21 w 44"/>
                <a:gd name="T21" fmla="*/ 1 h 27"/>
                <a:gd name="T22" fmla="*/ 4 w 44"/>
                <a:gd name="T23" fmla="*/ 25 h 27"/>
                <a:gd name="T24" fmla="*/ 5 w 44"/>
                <a:gd name="T25" fmla="*/ 26 h 27"/>
                <a:gd name="T26" fmla="*/ 5 w 44"/>
                <a:gd name="T27" fmla="*/ 26 h 27"/>
                <a:gd name="T28" fmla="*/ 22 w 44"/>
                <a:gd name="T29" fmla="*/ 1 h 27"/>
                <a:gd name="T30" fmla="*/ 30 w 44"/>
                <a:gd name="T31" fmla="*/ 1 h 27"/>
                <a:gd name="T32" fmla="*/ 13 w 44"/>
                <a:gd name="T33" fmla="*/ 25 h 27"/>
                <a:gd name="T34" fmla="*/ 13 w 44"/>
                <a:gd name="T35" fmla="*/ 26 h 27"/>
                <a:gd name="T36" fmla="*/ 11 w 44"/>
                <a:gd name="T37" fmla="*/ 26 h 27"/>
                <a:gd name="T38" fmla="*/ 10 w 44"/>
                <a:gd name="T39" fmla="*/ 26 h 27"/>
                <a:gd name="T40" fmla="*/ 6 w 44"/>
                <a:gd name="T41" fmla="*/ 26 h 27"/>
                <a:gd name="T42" fmla="*/ 5 w 44"/>
                <a:gd name="T43" fmla="*/ 26 h 27"/>
                <a:gd name="T44" fmla="*/ 14 w 44"/>
                <a:gd name="T45" fmla="*/ 26 h 27"/>
                <a:gd name="T46" fmla="*/ 31 w 44"/>
                <a:gd name="T47" fmla="*/ 1 h 27"/>
                <a:gd name="T48" fmla="*/ 38 w 44"/>
                <a:gd name="T49" fmla="*/ 1 h 27"/>
                <a:gd name="T50" fmla="*/ 43 w 44"/>
                <a:gd name="T51" fmla="*/ 1 h 27"/>
                <a:gd name="T52" fmla="*/ 43 w 44"/>
                <a:gd name="T53" fmla="*/ 3 h 27"/>
                <a:gd name="T54" fmla="*/ 43 w 44"/>
                <a:gd name="T55" fmla="*/ 3 h 27"/>
                <a:gd name="T56" fmla="*/ 43 w 44"/>
                <a:gd name="T57" fmla="*/ 13 h 27"/>
                <a:gd name="T58" fmla="*/ 43 w 44"/>
                <a:gd name="T59" fmla="*/ 13 h 27"/>
                <a:gd name="T60" fmla="*/ 34 w 44"/>
                <a:gd name="T61" fmla="*/ 25 h 27"/>
                <a:gd name="T62" fmla="*/ 35 w 44"/>
                <a:gd name="T63" fmla="*/ 26 h 27"/>
                <a:gd name="T64" fmla="*/ 14 w 44"/>
                <a:gd name="T65" fmla="*/ 26 h 27"/>
                <a:gd name="T66" fmla="*/ 22 w 44"/>
                <a:gd name="T67" fmla="*/ 0 h 27"/>
                <a:gd name="T68" fmla="*/ 22 w 44"/>
                <a:gd name="T69" fmla="*/ 0 h 27"/>
                <a:gd name="T70" fmla="*/ 2 w 44"/>
                <a:gd name="T71" fmla="*/ 0 h 27"/>
                <a:gd name="T72" fmla="*/ 1 w 44"/>
                <a:gd name="T73" fmla="*/ 1 h 27"/>
                <a:gd name="T74" fmla="*/ 0 w 44"/>
                <a:gd name="T75" fmla="*/ 8 h 27"/>
                <a:gd name="T76" fmla="*/ 1 w 44"/>
                <a:gd name="T77" fmla="*/ 10 h 27"/>
                <a:gd name="T78" fmla="*/ 1 w 44"/>
                <a:gd name="T79" fmla="*/ 26 h 27"/>
                <a:gd name="T80" fmla="*/ 2 w 44"/>
                <a:gd name="T81" fmla="*/ 27 h 27"/>
                <a:gd name="T82" fmla="*/ 6 w 44"/>
                <a:gd name="T83" fmla="*/ 27 h 27"/>
                <a:gd name="T84" fmla="*/ 10 w 44"/>
                <a:gd name="T85" fmla="*/ 27 h 27"/>
                <a:gd name="T86" fmla="*/ 43 w 44"/>
                <a:gd name="T87" fmla="*/ 27 h 27"/>
                <a:gd name="T88" fmla="*/ 44 w 44"/>
                <a:gd name="T89" fmla="*/ 26 h 27"/>
                <a:gd name="T90" fmla="*/ 44 w 44"/>
                <a:gd name="T91" fmla="*/ 3 h 27"/>
                <a:gd name="T92" fmla="*/ 44 w 44"/>
                <a:gd name="T93" fmla="*/ 3 h 27"/>
                <a:gd name="T94" fmla="*/ 44 w 44"/>
                <a:gd name="T95" fmla="*/ 1 h 27"/>
                <a:gd name="T96" fmla="*/ 43 w 44"/>
                <a:gd name="T97" fmla="*/ 0 h 27"/>
                <a:gd name="T98" fmla="*/ 22 w 44"/>
                <a:gd name="T99" fmla="*/ 0 h 27"/>
                <a:gd name="T100" fmla="*/ 22 w 44"/>
                <a:gd name="T10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4" h="27">
                  <a:moveTo>
                    <a:pt x="35" y="26"/>
                  </a:moveTo>
                  <a:cubicBezTo>
                    <a:pt x="38" y="22"/>
                    <a:pt x="40" y="18"/>
                    <a:pt x="43" y="14"/>
                  </a:cubicBezTo>
                  <a:cubicBezTo>
                    <a:pt x="43" y="26"/>
                    <a:pt x="43" y="26"/>
                    <a:pt x="43" y="26"/>
                  </a:cubicBezTo>
                  <a:cubicBezTo>
                    <a:pt x="35" y="26"/>
                    <a:pt x="35" y="26"/>
                    <a:pt x="35" y="26"/>
                  </a:cubicBezTo>
                  <a:moveTo>
                    <a:pt x="5" y="26"/>
                  </a:moveTo>
                  <a:cubicBezTo>
                    <a:pt x="3" y="26"/>
                    <a:pt x="2" y="26"/>
                    <a:pt x="2" y="26"/>
                  </a:cubicBezTo>
                  <a:cubicBezTo>
                    <a:pt x="2" y="10"/>
                    <a:pt x="2" y="10"/>
                    <a:pt x="2" y="10"/>
                  </a:cubicBezTo>
                  <a:cubicBezTo>
                    <a:pt x="2" y="9"/>
                    <a:pt x="2" y="9"/>
                    <a:pt x="1" y="8"/>
                  </a:cubicBezTo>
                  <a:cubicBezTo>
                    <a:pt x="1" y="6"/>
                    <a:pt x="1" y="2"/>
                    <a:pt x="2" y="2"/>
                  </a:cubicBezTo>
                  <a:cubicBezTo>
                    <a:pt x="2" y="1"/>
                    <a:pt x="2" y="1"/>
                    <a:pt x="2" y="1"/>
                  </a:cubicBezTo>
                  <a:cubicBezTo>
                    <a:pt x="21" y="1"/>
                    <a:pt x="21" y="1"/>
                    <a:pt x="21" y="1"/>
                  </a:cubicBezTo>
                  <a:cubicBezTo>
                    <a:pt x="15" y="9"/>
                    <a:pt x="9" y="17"/>
                    <a:pt x="4" y="25"/>
                  </a:cubicBezTo>
                  <a:cubicBezTo>
                    <a:pt x="5" y="26"/>
                    <a:pt x="5" y="26"/>
                    <a:pt x="5" y="26"/>
                  </a:cubicBezTo>
                  <a:moveTo>
                    <a:pt x="5" y="26"/>
                  </a:moveTo>
                  <a:cubicBezTo>
                    <a:pt x="10" y="17"/>
                    <a:pt x="16" y="9"/>
                    <a:pt x="22" y="1"/>
                  </a:cubicBezTo>
                  <a:cubicBezTo>
                    <a:pt x="30" y="1"/>
                    <a:pt x="30" y="1"/>
                    <a:pt x="30" y="1"/>
                  </a:cubicBezTo>
                  <a:cubicBezTo>
                    <a:pt x="24" y="9"/>
                    <a:pt x="18" y="17"/>
                    <a:pt x="13" y="25"/>
                  </a:cubicBezTo>
                  <a:cubicBezTo>
                    <a:pt x="13" y="26"/>
                    <a:pt x="13" y="26"/>
                    <a:pt x="13" y="26"/>
                  </a:cubicBezTo>
                  <a:cubicBezTo>
                    <a:pt x="11" y="26"/>
                    <a:pt x="11" y="26"/>
                    <a:pt x="11" y="26"/>
                  </a:cubicBezTo>
                  <a:cubicBezTo>
                    <a:pt x="10" y="26"/>
                    <a:pt x="10" y="26"/>
                    <a:pt x="10" y="26"/>
                  </a:cubicBezTo>
                  <a:cubicBezTo>
                    <a:pt x="9" y="26"/>
                    <a:pt x="7" y="26"/>
                    <a:pt x="6" y="26"/>
                  </a:cubicBezTo>
                  <a:cubicBezTo>
                    <a:pt x="5" y="26"/>
                    <a:pt x="5" y="26"/>
                    <a:pt x="5" y="26"/>
                  </a:cubicBezTo>
                  <a:moveTo>
                    <a:pt x="14" y="26"/>
                  </a:moveTo>
                  <a:cubicBezTo>
                    <a:pt x="20" y="17"/>
                    <a:pt x="25" y="9"/>
                    <a:pt x="31" y="1"/>
                  </a:cubicBezTo>
                  <a:cubicBezTo>
                    <a:pt x="38" y="1"/>
                    <a:pt x="38" y="1"/>
                    <a:pt x="38" y="1"/>
                  </a:cubicBezTo>
                  <a:cubicBezTo>
                    <a:pt x="43" y="1"/>
                    <a:pt x="43" y="1"/>
                    <a:pt x="43" y="1"/>
                  </a:cubicBezTo>
                  <a:cubicBezTo>
                    <a:pt x="43" y="1"/>
                    <a:pt x="43" y="2"/>
                    <a:pt x="43" y="3"/>
                  </a:cubicBezTo>
                  <a:cubicBezTo>
                    <a:pt x="43" y="3"/>
                    <a:pt x="43" y="3"/>
                    <a:pt x="43" y="3"/>
                  </a:cubicBezTo>
                  <a:cubicBezTo>
                    <a:pt x="43" y="13"/>
                    <a:pt x="43" y="13"/>
                    <a:pt x="43" y="13"/>
                  </a:cubicBezTo>
                  <a:cubicBezTo>
                    <a:pt x="43" y="13"/>
                    <a:pt x="43" y="13"/>
                    <a:pt x="43" y="13"/>
                  </a:cubicBezTo>
                  <a:cubicBezTo>
                    <a:pt x="40" y="17"/>
                    <a:pt x="37" y="21"/>
                    <a:pt x="34" y="25"/>
                  </a:cubicBezTo>
                  <a:cubicBezTo>
                    <a:pt x="35" y="26"/>
                    <a:pt x="35" y="26"/>
                    <a:pt x="35" y="26"/>
                  </a:cubicBezTo>
                  <a:cubicBezTo>
                    <a:pt x="14" y="26"/>
                    <a:pt x="14" y="26"/>
                    <a:pt x="14" y="26"/>
                  </a:cubicBezTo>
                  <a:moveTo>
                    <a:pt x="22" y="0"/>
                  </a:moveTo>
                  <a:cubicBezTo>
                    <a:pt x="22" y="0"/>
                    <a:pt x="22" y="0"/>
                    <a:pt x="22" y="0"/>
                  </a:cubicBezTo>
                  <a:cubicBezTo>
                    <a:pt x="2" y="0"/>
                    <a:pt x="2" y="0"/>
                    <a:pt x="2" y="0"/>
                  </a:cubicBezTo>
                  <a:cubicBezTo>
                    <a:pt x="2" y="0"/>
                    <a:pt x="1" y="1"/>
                    <a:pt x="1" y="1"/>
                  </a:cubicBezTo>
                  <a:cubicBezTo>
                    <a:pt x="0" y="2"/>
                    <a:pt x="0" y="5"/>
                    <a:pt x="0" y="8"/>
                  </a:cubicBezTo>
                  <a:cubicBezTo>
                    <a:pt x="1" y="9"/>
                    <a:pt x="1" y="9"/>
                    <a:pt x="1" y="10"/>
                  </a:cubicBezTo>
                  <a:cubicBezTo>
                    <a:pt x="1" y="26"/>
                    <a:pt x="1" y="26"/>
                    <a:pt x="1" y="26"/>
                  </a:cubicBezTo>
                  <a:cubicBezTo>
                    <a:pt x="1" y="26"/>
                    <a:pt x="1" y="27"/>
                    <a:pt x="2" y="27"/>
                  </a:cubicBezTo>
                  <a:cubicBezTo>
                    <a:pt x="3" y="27"/>
                    <a:pt x="4" y="27"/>
                    <a:pt x="6" y="27"/>
                  </a:cubicBezTo>
                  <a:cubicBezTo>
                    <a:pt x="7" y="27"/>
                    <a:pt x="9" y="27"/>
                    <a:pt x="10" y="27"/>
                  </a:cubicBezTo>
                  <a:cubicBezTo>
                    <a:pt x="43" y="27"/>
                    <a:pt x="43" y="27"/>
                    <a:pt x="43" y="27"/>
                  </a:cubicBezTo>
                  <a:cubicBezTo>
                    <a:pt x="44" y="26"/>
                    <a:pt x="44" y="26"/>
                    <a:pt x="44" y="26"/>
                  </a:cubicBezTo>
                  <a:cubicBezTo>
                    <a:pt x="44" y="3"/>
                    <a:pt x="44" y="3"/>
                    <a:pt x="44" y="3"/>
                  </a:cubicBezTo>
                  <a:cubicBezTo>
                    <a:pt x="44" y="3"/>
                    <a:pt x="44" y="3"/>
                    <a:pt x="44" y="3"/>
                  </a:cubicBezTo>
                  <a:cubicBezTo>
                    <a:pt x="44" y="2"/>
                    <a:pt x="44" y="1"/>
                    <a:pt x="44" y="1"/>
                  </a:cubicBezTo>
                  <a:cubicBezTo>
                    <a:pt x="43" y="0"/>
                    <a:pt x="43" y="0"/>
                    <a:pt x="43" y="0"/>
                  </a:cubicBezTo>
                  <a:cubicBezTo>
                    <a:pt x="22" y="0"/>
                    <a:pt x="22" y="0"/>
                    <a:pt x="22" y="0"/>
                  </a:cubicBezTo>
                  <a:cubicBezTo>
                    <a:pt x="22" y="0"/>
                    <a:pt x="22" y="0"/>
                    <a:pt x="2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8" name="Freeform 194"/>
            <p:cNvSpPr>
              <a:spLocks noEditPoints="1"/>
            </p:cNvSpPr>
            <p:nvPr/>
          </p:nvSpPr>
          <p:spPr bwMode="auto">
            <a:xfrm>
              <a:off x="3499" y="2267"/>
              <a:ext cx="104" cy="95"/>
            </a:xfrm>
            <a:custGeom>
              <a:avLst/>
              <a:gdLst>
                <a:gd name="T0" fmla="*/ 4 w 44"/>
                <a:gd name="T1" fmla="*/ 36 h 40"/>
                <a:gd name="T2" fmla="*/ 16 w 44"/>
                <a:gd name="T3" fmla="*/ 39 h 40"/>
                <a:gd name="T4" fmla="*/ 16 w 44"/>
                <a:gd name="T5" fmla="*/ 39 h 40"/>
                <a:gd name="T6" fmla="*/ 28 w 44"/>
                <a:gd name="T7" fmla="*/ 34 h 40"/>
                <a:gd name="T8" fmla="*/ 30 w 44"/>
                <a:gd name="T9" fmla="*/ 15 h 40"/>
                <a:gd name="T10" fmla="*/ 35 w 44"/>
                <a:gd name="T11" fmla="*/ 12 h 40"/>
                <a:gd name="T12" fmla="*/ 37 w 44"/>
                <a:gd name="T13" fmla="*/ 20 h 40"/>
                <a:gd name="T14" fmla="*/ 30 w 44"/>
                <a:gd name="T15" fmla="*/ 20 h 40"/>
                <a:gd name="T16" fmla="*/ 35 w 44"/>
                <a:gd name="T17" fmla="*/ 8 h 40"/>
                <a:gd name="T18" fmla="*/ 33 w 44"/>
                <a:gd name="T19" fmla="*/ 26 h 40"/>
                <a:gd name="T20" fmla="*/ 30 w 44"/>
                <a:gd name="T21" fmla="*/ 22 h 40"/>
                <a:gd name="T22" fmla="*/ 39 w 44"/>
                <a:gd name="T23" fmla="*/ 13 h 40"/>
                <a:gd name="T24" fmla="*/ 31 w 44"/>
                <a:gd name="T25" fmla="*/ 12 h 40"/>
                <a:gd name="T26" fmla="*/ 30 w 44"/>
                <a:gd name="T27" fmla="*/ 11 h 40"/>
                <a:gd name="T28" fmla="*/ 29 w 44"/>
                <a:gd name="T29" fmla="*/ 8 h 40"/>
                <a:gd name="T30" fmla="*/ 24 w 44"/>
                <a:gd name="T31" fmla="*/ 15 h 40"/>
                <a:gd name="T32" fmla="*/ 24 w 44"/>
                <a:gd name="T33" fmla="*/ 15 h 40"/>
                <a:gd name="T34" fmla="*/ 29 w 44"/>
                <a:gd name="T35" fmla="*/ 10 h 40"/>
                <a:gd name="T36" fmla="*/ 25 w 44"/>
                <a:gd name="T37" fmla="*/ 22 h 40"/>
                <a:gd name="T38" fmla="*/ 25 w 44"/>
                <a:gd name="T39" fmla="*/ 22 h 40"/>
                <a:gd name="T40" fmla="*/ 28 w 44"/>
                <a:gd name="T41" fmla="*/ 20 h 40"/>
                <a:gd name="T42" fmla="*/ 25 w 44"/>
                <a:gd name="T43" fmla="*/ 26 h 40"/>
                <a:gd name="T44" fmla="*/ 28 w 44"/>
                <a:gd name="T45" fmla="*/ 31 h 40"/>
                <a:gd name="T46" fmla="*/ 24 w 44"/>
                <a:gd name="T47" fmla="*/ 36 h 40"/>
                <a:gd name="T48" fmla="*/ 3 w 44"/>
                <a:gd name="T49" fmla="*/ 32 h 40"/>
                <a:gd name="T50" fmla="*/ 5 w 44"/>
                <a:gd name="T51" fmla="*/ 9 h 40"/>
                <a:gd name="T52" fmla="*/ 27 w 44"/>
                <a:gd name="T53" fmla="*/ 9 h 40"/>
                <a:gd name="T54" fmla="*/ 24 w 44"/>
                <a:gd name="T55" fmla="*/ 12 h 40"/>
                <a:gd name="T56" fmla="*/ 8 w 44"/>
                <a:gd name="T57" fmla="*/ 8 h 40"/>
                <a:gd name="T58" fmla="*/ 16 w 44"/>
                <a:gd name="T59" fmla="*/ 5 h 40"/>
                <a:gd name="T60" fmla="*/ 24 w 44"/>
                <a:gd name="T61" fmla="*/ 7 h 40"/>
                <a:gd name="T62" fmla="*/ 23 w 44"/>
                <a:gd name="T63" fmla="*/ 7 h 40"/>
                <a:gd name="T64" fmla="*/ 9 w 44"/>
                <a:gd name="T65" fmla="*/ 7 h 40"/>
                <a:gd name="T66" fmla="*/ 9 w 44"/>
                <a:gd name="T67" fmla="*/ 8 h 40"/>
                <a:gd name="T68" fmla="*/ 22 w 44"/>
                <a:gd name="T69" fmla="*/ 8 h 40"/>
                <a:gd name="T70" fmla="*/ 13 w 44"/>
                <a:gd name="T71" fmla="*/ 7 h 40"/>
                <a:gd name="T72" fmla="*/ 16 w 44"/>
                <a:gd name="T73" fmla="*/ 8 h 40"/>
                <a:gd name="T74" fmla="*/ 15 w 44"/>
                <a:gd name="T75" fmla="*/ 7 h 40"/>
                <a:gd name="T76" fmla="*/ 18 w 44"/>
                <a:gd name="T77" fmla="*/ 8 h 40"/>
                <a:gd name="T78" fmla="*/ 15 w 44"/>
                <a:gd name="T79" fmla="*/ 6 h 40"/>
                <a:gd name="T80" fmla="*/ 21 w 44"/>
                <a:gd name="T81" fmla="*/ 9 h 40"/>
                <a:gd name="T82" fmla="*/ 2 w 44"/>
                <a:gd name="T83" fmla="*/ 6 h 40"/>
                <a:gd name="T84" fmla="*/ 16 w 44"/>
                <a:gd name="T85" fmla="*/ 1 h 40"/>
                <a:gd name="T86" fmla="*/ 27 w 44"/>
                <a:gd name="T87" fmla="*/ 8 h 40"/>
                <a:gd name="T88" fmla="*/ 4 w 44"/>
                <a:gd name="T89" fmla="*/ 8 h 40"/>
                <a:gd name="T90" fmla="*/ 1 w 44"/>
                <a:gd name="T91" fmla="*/ 5 h 40"/>
                <a:gd name="T92" fmla="*/ 1 w 44"/>
                <a:gd name="T93" fmla="*/ 23 h 40"/>
                <a:gd name="T94" fmla="*/ 3 w 44"/>
                <a:gd name="T95" fmla="*/ 34 h 40"/>
                <a:gd name="T96" fmla="*/ 3 w 44"/>
                <a:gd name="T97" fmla="*/ 36 h 40"/>
                <a:gd name="T98" fmla="*/ 3 w 44"/>
                <a:gd name="T99" fmla="*/ 37 h 40"/>
                <a:gd name="T100" fmla="*/ 28 w 44"/>
                <a:gd name="T101" fmla="*/ 37 h 40"/>
                <a:gd name="T102" fmla="*/ 28 w 44"/>
                <a:gd name="T103" fmla="*/ 35 h 40"/>
                <a:gd name="T104" fmla="*/ 29 w 44"/>
                <a:gd name="T105" fmla="*/ 34 h 40"/>
                <a:gd name="T106" fmla="*/ 29 w 44"/>
                <a:gd name="T107" fmla="*/ 25 h 40"/>
                <a:gd name="T108" fmla="*/ 42 w 44"/>
                <a:gd name="T109" fmla="*/ 11 h 40"/>
                <a:gd name="T110" fmla="*/ 30 w 44"/>
                <a:gd name="T111" fmla="*/ 9 h 40"/>
                <a:gd name="T112" fmla="*/ 30 w 44"/>
                <a:gd name="T113" fmla="*/ 5 h 40"/>
                <a:gd name="T114" fmla="*/ 16 w 44"/>
                <a:gd name="T11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 h="40">
                  <a:moveTo>
                    <a:pt x="16" y="39"/>
                  </a:moveTo>
                  <a:cubicBezTo>
                    <a:pt x="15" y="39"/>
                    <a:pt x="14" y="39"/>
                    <a:pt x="12" y="39"/>
                  </a:cubicBezTo>
                  <a:cubicBezTo>
                    <a:pt x="9" y="39"/>
                    <a:pt x="5" y="37"/>
                    <a:pt x="4" y="36"/>
                  </a:cubicBezTo>
                  <a:cubicBezTo>
                    <a:pt x="4" y="35"/>
                    <a:pt x="4" y="35"/>
                    <a:pt x="4" y="35"/>
                  </a:cubicBezTo>
                  <a:cubicBezTo>
                    <a:pt x="6" y="37"/>
                    <a:pt x="9" y="38"/>
                    <a:pt x="14" y="39"/>
                  </a:cubicBezTo>
                  <a:cubicBezTo>
                    <a:pt x="15" y="39"/>
                    <a:pt x="15" y="39"/>
                    <a:pt x="16" y="39"/>
                  </a:cubicBezTo>
                  <a:cubicBezTo>
                    <a:pt x="20" y="39"/>
                    <a:pt x="24" y="38"/>
                    <a:pt x="27" y="36"/>
                  </a:cubicBezTo>
                  <a:cubicBezTo>
                    <a:pt x="27" y="36"/>
                    <a:pt x="27" y="36"/>
                    <a:pt x="27" y="36"/>
                  </a:cubicBezTo>
                  <a:cubicBezTo>
                    <a:pt x="26" y="37"/>
                    <a:pt x="23" y="39"/>
                    <a:pt x="16" y="39"/>
                  </a:cubicBezTo>
                  <a:moveTo>
                    <a:pt x="24" y="36"/>
                  </a:moveTo>
                  <a:cubicBezTo>
                    <a:pt x="26" y="34"/>
                    <a:pt x="27" y="33"/>
                    <a:pt x="28" y="32"/>
                  </a:cubicBezTo>
                  <a:cubicBezTo>
                    <a:pt x="28" y="32"/>
                    <a:pt x="28" y="33"/>
                    <a:pt x="28" y="34"/>
                  </a:cubicBezTo>
                  <a:cubicBezTo>
                    <a:pt x="27" y="34"/>
                    <a:pt x="26" y="35"/>
                    <a:pt x="24" y="36"/>
                  </a:cubicBezTo>
                  <a:moveTo>
                    <a:pt x="30" y="20"/>
                  </a:moveTo>
                  <a:cubicBezTo>
                    <a:pt x="30" y="19"/>
                    <a:pt x="30" y="17"/>
                    <a:pt x="30" y="15"/>
                  </a:cubicBezTo>
                  <a:cubicBezTo>
                    <a:pt x="30" y="15"/>
                    <a:pt x="30" y="15"/>
                    <a:pt x="30" y="15"/>
                  </a:cubicBezTo>
                  <a:cubicBezTo>
                    <a:pt x="30" y="15"/>
                    <a:pt x="30" y="14"/>
                    <a:pt x="31" y="13"/>
                  </a:cubicBezTo>
                  <a:cubicBezTo>
                    <a:pt x="32" y="12"/>
                    <a:pt x="33" y="12"/>
                    <a:pt x="35" y="12"/>
                  </a:cubicBezTo>
                  <a:cubicBezTo>
                    <a:pt x="35" y="12"/>
                    <a:pt x="35" y="12"/>
                    <a:pt x="35" y="12"/>
                  </a:cubicBezTo>
                  <a:cubicBezTo>
                    <a:pt x="36" y="12"/>
                    <a:pt x="38" y="12"/>
                    <a:pt x="38" y="13"/>
                  </a:cubicBezTo>
                  <a:cubicBezTo>
                    <a:pt x="39" y="16"/>
                    <a:pt x="39" y="18"/>
                    <a:pt x="37" y="20"/>
                  </a:cubicBezTo>
                  <a:cubicBezTo>
                    <a:pt x="36" y="21"/>
                    <a:pt x="35" y="22"/>
                    <a:pt x="33" y="22"/>
                  </a:cubicBezTo>
                  <a:cubicBezTo>
                    <a:pt x="32" y="22"/>
                    <a:pt x="31" y="21"/>
                    <a:pt x="30" y="20"/>
                  </a:cubicBezTo>
                  <a:cubicBezTo>
                    <a:pt x="30" y="20"/>
                    <a:pt x="30" y="20"/>
                    <a:pt x="30" y="20"/>
                  </a:cubicBezTo>
                  <a:moveTo>
                    <a:pt x="30" y="11"/>
                  </a:moveTo>
                  <a:cubicBezTo>
                    <a:pt x="31" y="9"/>
                    <a:pt x="33" y="8"/>
                    <a:pt x="35" y="8"/>
                  </a:cubicBezTo>
                  <a:cubicBezTo>
                    <a:pt x="35" y="8"/>
                    <a:pt x="35" y="8"/>
                    <a:pt x="35" y="8"/>
                  </a:cubicBezTo>
                  <a:cubicBezTo>
                    <a:pt x="38" y="8"/>
                    <a:pt x="40" y="9"/>
                    <a:pt x="41" y="11"/>
                  </a:cubicBezTo>
                  <a:cubicBezTo>
                    <a:pt x="43" y="16"/>
                    <a:pt x="41" y="21"/>
                    <a:pt x="39" y="23"/>
                  </a:cubicBezTo>
                  <a:cubicBezTo>
                    <a:pt x="37" y="25"/>
                    <a:pt x="35" y="26"/>
                    <a:pt x="33" y="26"/>
                  </a:cubicBezTo>
                  <a:cubicBezTo>
                    <a:pt x="32" y="26"/>
                    <a:pt x="31" y="25"/>
                    <a:pt x="30" y="25"/>
                  </a:cubicBezTo>
                  <a:cubicBezTo>
                    <a:pt x="29" y="25"/>
                    <a:pt x="29" y="25"/>
                    <a:pt x="29" y="25"/>
                  </a:cubicBezTo>
                  <a:cubicBezTo>
                    <a:pt x="29" y="24"/>
                    <a:pt x="29" y="23"/>
                    <a:pt x="30" y="22"/>
                  </a:cubicBezTo>
                  <a:cubicBezTo>
                    <a:pt x="31" y="22"/>
                    <a:pt x="32" y="23"/>
                    <a:pt x="33" y="23"/>
                  </a:cubicBezTo>
                  <a:cubicBezTo>
                    <a:pt x="35" y="23"/>
                    <a:pt x="36" y="22"/>
                    <a:pt x="37" y="21"/>
                  </a:cubicBezTo>
                  <a:cubicBezTo>
                    <a:pt x="40" y="19"/>
                    <a:pt x="40" y="16"/>
                    <a:pt x="39" y="13"/>
                  </a:cubicBezTo>
                  <a:cubicBezTo>
                    <a:pt x="38" y="11"/>
                    <a:pt x="37" y="11"/>
                    <a:pt x="35" y="11"/>
                  </a:cubicBezTo>
                  <a:cubicBezTo>
                    <a:pt x="35" y="11"/>
                    <a:pt x="35" y="11"/>
                    <a:pt x="35" y="11"/>
                  </a:cubicBezTo>
                  <a:cubicBezTo>
                    <a:pt x="33" y="11"/>
                    <a:pt x="31" y="12"/>
                    <a:pt x="31" y="12"/>
                  </a:cubicBezTo>
                  <a:cubicBezTo>
                    <a:pt x="30" y="13"/>
                    <a:pt x="30" y="13"/>
                    <a:pt x="30" y="13"/>
                  </a:cubicBezTo>
                  <a:cubicBezTo>
                    <a:pt x="30" y="13"/>
                    <a:pt x="30" y="12"/>
                    <a:pt x="30" y="11"/>
                  </a:cubicBezTo>
                  <a:cubicBezTo>
                    <a:pt x="30" y="11"/>
                    <a:pt x="30" y="11"/>
                    <a:pt x="30" y="11"/>
                  </a:cubicBezTo>
                  <a:moveTo>
                    <a:pt x="24" y="12"/>
                  </a:moveTo>
                  <a:cubicBezTo>
                    <a:pt x="24" y="12"/>
                    <a:pt x="24" y="12"/>
                    <a:pt x="24" y="12"/>
                  </a:cubicBezTo>
                  <a:cubicBezTo>
                    <a:pt x="26" y="11"/>
                    <a:pt x="28" y="9"/>
                    <a:pt x="29" y="8"/>
                  </a:cubicBezTo>
                  <a:cubicBezTo>
                    <a:pt x="29" y="8"/>
                    <a:pt x="29" y="8"/>
                    <a:pt x="29" y="8"/>
                  </a:cubicBezTo>
                  <a:cubicBezTo>
                    <a:pt x="29" y="8"/>
                    <a:pt x="29" y="9"/>
                    <a:pt x="29" y="10"/>
                  </a:cubicBezTo>
                  <a:cubicBezTo>
                    <a:pt x="24" y="15"/>
                    <a:pt x="24" y="15"/>
                    <a:pt x="24" y="15"/>
                  </a:cubicBezTo>
                  <a:cubicBezTo>
                    <a:pt x="24" y="15"/>
                    <a:pt x="24" y="15"/>
                    <a:pt x="24" y="15"/>
                  </a:cubicBezTo>
                  <a:cubicBezTo>
                    <a:pt x="24" y="15"/>
                    <a:pt x="24" y="15"/>
                    <a:pt x="24" y="15"/>
                  </a:cubicBezTo>
                  <a:cubicBezTo>
                    <a:pt x="24" y="15"/>
                    <a:pt x="24" y="15"/>
                    <a:pt x="24" y="15"/>
                  </a:cubicBezTo>
                  <a:cubicBezTo>
                    <a:pt x="25" y="15"/>
                    <a:pt x="25" y="15"/>
                    <a:pt x="25" y="15"/>
                  </a:cubicBezTo>
                  <a:cubicBezTo>
                    <a:pt x="25" y="14"/>
                    <a:pt x="25" y="14"/>
                    <a:pt x="25" y="14"/>
                  </a:cubicBezTo>
                  <a:cubicBezTo>
                    <a:pt x="29" y="10"/>
                    <a:pt x="29" y="10"/>
                    <a:pt x="29" y="10"/>
                  </a:cubicBezTo>
                  <a:cubicBezTo>
                    <a:pt x="29" y="12"/>
                    <a:pt x="29" y="14"/>
                    <a:pt x="29" y="16"/>
                  </a:cubicBezTo>
                  <a:cubicBezTo>
                    <a:pt x="29" y="16"/>
                    <a:pt x="29" y="16"/>
                    <a:pt x="29" y="16"/>
                  </a:cubicBezTo>
                  <a:cubicBezTo>
                    <a:pt x="25" y="22"/>
                    <a:pt x="25" y="22"/>
                    <a:pt x="25" y="22"/>
                  </a:cubicBezTo>
                  <a:cubicBezTo>
                    <a:pt x="25" y="22"/>
                    <a:pt x="25" y="22"/>
                    <a:pt x="25" y="22"/>
                  </a:cubicBezTo>
                  <a:cubicBezTo>
                    <a:pt x="25" y="22"/>
                    <a:pt x="25" y="22"/>
                    <a:pt x="25" y="22"/>
                  </a:cubicBezTo>
                  <a:cubicBezTo>
                    <a:pt x="25" y="22"/>
                    <a:pt x="25" y="22"/>
                    <a:pt x="25" y="22"/>
                  </a:cubicBezTo>
                  <a:cubicBezTo>
                    <a:pt x="29" y="17"/>
                    <a:pt x="29" y="17"/>
                    <a:pt x="29" y="17"/>
                  </a:cubicBezTo>
                  <a:cubicBezTo>
                    <a:pt x="29" y="18"/>
                    <a:pt x="29" y="19"/>
                    <a:pt x="29" y="20"/>
                  </a:cubicBezTo>
                  <a:cubicBezTo>
                    <a:pt x="28" y="20"/>
                    <a:pt x="28" y="20"/>
                    <a:pt x="28" y="20"/>
                  </a:cubicBezTo>
                  <a:cubicBezTo>
                    <a:pt x="24" y="25"/>
                    <a:pt x="24" y="25"/>
                    <a:pt x="24" y="25"/>
                  </a:cubicBezTo>
                  <a:cubicBezTo>
                    <a:pt x="24" y="26"/>
                    <a:pt x="24" y="26"/>
                    <a:pt x="24" y="26"/>
                  </a:cubicBezTo>
                  <a:cubicBezTo>
                    <a:pt x="25" y="26"/>
                    <a:pt x="25" y="26"/>
                    <a:pt x="25" y="26"/>
                  </a:cubicBezTo>
                  <a:cubicBezTo>
                    <a:pt x="25" y="26"/>
                    <a:pt x="25" y="26"/>
                    <a:pt x="25" y="26"/>
                  </a:cubicBezTo>
                  <a:cubicBezTo>
                    <a:pt x="29" y="21"/>
                    <a:pt x="29" y="21"/>
                    <a:pt x="29" y="21"/>
                  </a:cubicBezTo>
                  <a:cubicBezTo>
                    <a:pt x="28" y="24"/>
                    <a:pt x="28" y="28"/>
                    <a:pt x="28" y="31"/>
                  </a:cubicBezTo>
                  <a:cubicBezTo>
                    <a:pt x="28" y="31"/>
                    <a:pt x="28" y="31"/>
                    <a:pt x="28" y="31"/>
                  </a:cubicBezTo>
                  <a:cubicBezTo>
                    <a:pt x="26" y="33"/>
                    <a:pt x="25" y="34"/>
                    <a:pt x="24" y="36"/>
                  </a:cubicBezTo>
                  <a:cubicBezTo>
                    <a:pt x="24" y="36"/>
                    <a:pt x="24" y="36"/>
                    <a:pt x="24" y="36"/>
                  </a:cubicBezTo>
                  <a:cubicBezTo>
                    <a:pt x="21" y="37"/>
                    <a:pt x="19" y="38"/>
                    <a:pt x="16" y="38"/>
                  </a:cubicBezTo>
                  <a:cubicBezTo>
                    <a:pt x="15" y="38"/>
                    <a:pt x="15" y="38"/>
                    <a:pt x="14" y="38"/>
                  </a:cubicBezTo>
                  <a:cubicBezTo>
                    <a:pt x="6" y="37"/>
                    <a:pt x="3" y="33"/>
                    <a:pt x="3" y="32"/>
                  </a:cubicBezTo>
                  <a:cubicBezTo>
                    <a:pt x="2" y="29"/>
                    <a:pt x="2" y="26"/>
                    <a:pt x="2" y="23"/>
                  </a:cubicBezTo>
                  <a:cubicBezTo>
                    <a:pt x="2" y="18"/>
                    <a:pt x="2" y="12"/>
                    <a:pt x="1" y="8"/>
                  </a:cubicBezTo>
                  <a:cubicBezTo>
                    <a:pt x="2" y="8"/>
                    <a:pt x="3" y="9"/>
                    <a:pt x="5" y="9"/>
                  </a:cubicBezTo>
                  <a:cubicBezTo>
                    <a:pt x="8" y="10"/>
                    <a:pt x="12" y="10"/>
                    <a:pt x="16" y="10"/>
                  </a:cubicBezTo>
                  <a:cubicBezTo>
                    <a:pt x="18" y="10"/>
                    <a:pt x="20" y="10"/>
                    <a:pt x="23" y="10"/>
                  </a:cubicBezTo>
                  <a:cubicBezTo>
                    <a:pt x="24" y="10"/>
                    <a:pt x="26" y="9"/>
                    <a:pt x="27" y="9"/>
                  </a:cubicBezTo>
                  <a:cubicBezTo>
                    <a:pt x="26" y="10"/>
                    <a:pt x="25" y="11"/>
                    <a:pt x="24" y="12"/>
                  </a:cubicBezTo>
                  <a:cubicBezTo>
                    <a:pt x="24" y="12"/>
                    <a:pt x="24" y="12"/>
                    <a:pt x="24" y="12"/>
                  </a:cubicBezTo>
                  <a:cubicBezTo>
                    <a:pt x="24" y="12"/>
                    <a:pt x="24" y="12"/>
                    <a:pt x="24" y="12"/>
                  </a:cubicBezTo>
                  <a:moveTo>
                    <a:pt x="15" y="9"/>
                  </a:moveTo>
                  <a:cubicBezTo>
                    <a:pt x="13" y="9"/>
                    <a:pt x="11" y="9"/>
                    <a:pt x="9" y="8"/>
                  </a:cubicBezTo>
                  <a:cubicBezTo>
                    <a:pt x="8" y="8"/>
                    <a:pt x="8" y="8"/>
                    <a:pt x="8" y="8"/>
                  </a:cubicBezTo>
                  <a:cubicBezTo>
                    <a:pt x="8" y="7"/>
                    <a:pt x="8" y="7"/>
                    <a:pt x="8" y="7"/>
                  </a:cubicBezTo>
                  <a:cubicBezTo>
                    <a:pt x="9" y="7"/>
                    <a:pt x="9" y="7"/>
                    <a:pt x="9" y="7"/>
                  </a:cubicBezTo>
                  <a:cubicBezTo>
                    <a:pt x="11" y="6"/>
                    <a:pt x="13" y="5"/>
                    <a:pt x="16" y="5"/>
                  </a:cubicBezTo>
                  <a:cubicBezTo>
                    <a:pt x="16" y="5"/>
                    <a:pt x="17" y="5"/>
                    <a:pt x="17" y="5"/>
                  </a:cubicBezTo>
                  <a:cubicBezTo>
                    <a:pt x="20" y="5"/>
                    <a:pt x="21" y="6"/>
                    <a:pt x="24" y="7"/>
                  </a:cubicBezTo>
                  <a:cubicBezTo>
                    <a:pt x="24" y="7"/>
                    <a:pt x="24" y="7"/>
                    <a:pt x="24" y="7"/>
                  </a:cubicBezTo>
                  <a:cubicBezTo>
                    <a:pt x="24" y="7"/>
                    <a:pt x="24" y="7"/>
                    <a:pt x="24" y="7"/>
                  </a:cubicBezTo>
                  <a:cubicBezTo>
                    <a:pt x="24" y="7"/>
                    <a:pt x="24" y="7"/>
                    <a:pt x="24" y="7"/>
                  </a:cubicBezTo>
                  <a:cubicBezTo>
                    <a:pt x="23" y="7"/>
                    <a:pt x="23" y="7"/>
                    <a:pt x="23" y="7"/>
                  </a:cubicBezTo>
                  <a:cubicBezTo>
                    <a:pt x="21" y="6"/>
                    <a:pt x="20" y="6"/>
                    <a:pt x="17" y="6"/>
                  </a:cubicBezTo>
                  <a:cubicBezTo>
                    <a:pt x="17" y="6"/>
                    <a:pt x="16" y="6"/>
                    <a:pt x="16" y="6"/>
                  </a:cubicBezTo>
                  <a:cubicBezTo>
                    <a:pt x="13" y="6"/>
                    <a:pt x="11" y="6"/>
                    <a:pt x="9" y="7"/>
                  </a:cubicBezTo>
                  <a:cubicBezTo>
                    <a:pt x="9" y="7"/>
                    <a:pt x="9" y="7"/>
                    <a:pt x="9" y="7"/>
                  </a:cubicBezTo>
                  <a:cubicBezTo>
                    <a:pt x="9" y="8"/>
                    <a:pt x="9" y="8"/>
                    <a:pt x="9" y="8"/>
                  </a:cubicBezTo>
                  <a:cubicBezTo>
                    <a:pt x="9" y="8"/>
                    <a:pt x="9" y="8"/>
                    <a:pt x="9" y="8"/>
                  </a:cubicBezTo>
                  <a:cubicBezTo>
                    <a:pt x="11" y="8"/>
                    <a:pt x="13" y="9"/>
                    <a:pt x="15" y="9"/>
                  </a:cubicBezTo>
                  <a:cubicBezTo>
                    <a:pt x="17" y="9"/>
                    <a:pt x="19" y="8"/>
                    <a:pt x="21" y="8"/>
                  </a:cubicBezTo>
                  <a:cubicBezTo>
                    <a:pt x="22" y="8"/>
                    <a:pt x="22" y="8"/>
                    <a:pt x="22" y="8"/>
                  </a:cubicBezTo>
                  <a:cubicBezTo>
                    <a:pt x="21" y="8"/>
                    <a:pt x="19" y="7"/>
                    <a:pt x="16" y="7"/>
                  </a:cubicBezTo>
                  <a:cubicBezTo>
                    <a:pt x="16" y="7"/>
                    <a:pt x="15" y="7"/>
                    <a:pt x="15" y="7"/>
                  </a:cubicBezTo>
                  <a:cubicBezTo>
                    <a:pt x="14" y="7"/>
                    <a:pt x="13" y="7"/>
                    <a:pt x="13" y="7"/>
                  </a:cubicBezTo>
                  <a:cubicBezTo>
                    <a:pt x="13" y="7"/>
                    <a:pt x="14" y="8"/>
                    <a:pt x="15" y="8"/>
                  </a:cubicBezTo>
                  <a:cubicBezTo>
                    <a:pt x="16" y="8"/>
                    <a:pt x="17" y="8"/>
                    <a:pt x="17" y="8"/>
                  </a:cubicBezTo>
                  <a:cubicBezTo>
                    <a:pt x="17" y="8"/>
                    <a:pt x="17" y="8"/>
                    <a:pt x="16" y="8"/>
                  </a:cubicBezTo>
                  <a:cubicBezTo>
                    <a:pt x="16" y="8"/>
                    <a:pt x="16" y="8"/>
                    <a:pt x="15" y="8"/>
                  </a:cubicBezTo>
                  <a:cubicBezTo>
                    <a:pt x="15" y="7"/>
                    <a:pt x="15" y="7"/>
                    <a:pt x="15" y="7"/>
                  </a:cubicBezTo>
                  <a:cubicBezTo>
                    <a:pt x="15" y="7"/>
                    <a:pt x="15" y="7"/>
                    <a:pt x="15" y="7"/>
                  </a:cubicBezTo>
                  <a:cubicBezTo>
                    <a:pt x="16" y="7"/>
                    <a:pt x="16" y="7"/>
                    <a:pt x="16" y="7"/>
                  </a:cubicBezTo>
                  <a:cubicBezTo>
                    <a:pt x="17" y="7"/>
                    <a:pt x="18" y="7"/>
                    <a:pt x="18" y="8"/>
                  </a:cubicBezTo>
                  <a:cubicBezTo>
                    <a:pt x="18" y="8"/>
                    <a:pt x="18" y="8"/>
                    <a:pt x="18" y="8"/>
                  </a:cubicBezTo>
                  <a:cubicBezTo>
                    <a:pt x="18" y="8"/>
                    <a:pt x="17" y="8"/>
                    <a:pt x="15" y="8"/>
                  </a:cubicBezTo>
                  <a:cubicBezTo>
                    <a:pt x="13" y="8"/>
                    <a:pt x="12" y="8"/>
                    <a:pt x="12" y="7"/>
                  </a:cubicBezTo>
                  <a:cubicBezTo>
                    <a:pt x="12" y="7"/>
                    <a:pt x="15" y="6"/>
                    <a:pt x="15" y="6"/>
                  </a:cubicBezTo>
                  <a:cubicBezTo>
                    <a:pt x="15" y="6"/>
                    <a:pt x="16" y="6"/>
                    <a:pt x="16" y="6"/>
                  </a:cubicBezTo>
                  <a:cubicBezTo>
                    <a:pt x="19" y="6"/>
                    <a:pt x="22" y="7"/>
                    <a:pt x="22" y="8"/>
                  </a:cubicBezTo>
                  <a:cubicBezTo>
                    <a:pt x="22" y="8"/>
                    <a:pt x="21" y="9"/>
                    <a:pt x="21" y="9"/>
                  </a:cubicBezTo>
                  <a:cubicBezTo>
                    <a:pt x="19" y="9"/>
                    <a:pt x="17" y="9"/>
                    <a:pt x="15" y="9"/>
                  </a:cubicBezTo>
                  <a:moveTo>
                    <a:pt x="4" y="8"/>
                  </a:moveTo>
                  <a:cubicBezTo>
                    <a:pt x="2" y="7"/>
                    <a:pt x="2" y="7"/>
                    <a:pt x="2" y="6"/>
                  </a:cubicBezTo>
                  <a:cubicBezTo>
                    <a:pt x="2" y="5"/>
                    <a:pt x="2" y="5"/>
                    <a:pt x="2" y="5"/>
                  </a:cubicBezTo>
                  <a:cubicBezTo>
                    <a:pt x="3" y="4"/>
                    <a:pt x="7" y="2"/>
                    <a:pt x="9" y="1"/>
                  </a:cubicBezTo>
                  <a:cubicBezTo>
                    <a:pt x="11" y="1"/>
                    <a:pt x="13" y="1"/>
                    <a:pt x="16" y="1"/>
                  </a:cubicBezTo>
                  <a:cubicBezTo>
                    <a:pt x="20" y="1"/>
                    <a:pt x="25" y="1"/>
                    <a:pt x="26" y="2"/>
                  </a:cubicBezTo>
                  <a:cubicBezTo>
                    <a:pt x="28" y="3"/>
                    <a:pt x="29" y="4"/>
                    <a:pt x="29" y="5"/>
                  </a:cubicBezTo>
                  <a:cubicBezTo>
                    <a:pt x="29" y="6"/>
                    <a:pt x="28" y="7"/>
                    <a:pt x="27" y="8"/>
                  </a:cubicBezTo>
                  <a:cubicBezTo>
                    <a:pt x="26" y="5"/>
                    <a:pt x="22" y="4"/>
                    <a:pt x="16" y="4"/>
                  </a:cubicBezTo>
                  <a:cubicBezTo>
                    <a:pt x="15" y="4"/>
                    <a:pt x="14" y="5"/>
                    <a:pt x="13" y="5"/>
                  </a:cubicBezTo>
                  <a:cubicBezTo>
                    <a:pt x="8" y="5"/>
                    <a:pt x="4" y="7"/>
                    <a:pt x="4" y="8"/>
                  </a:cubicBezTo>
                  <a:moveTo>
                    <a:pt x="16" y="0"/>
                  </a:moveTo>
                  <a:cubicBezTo>
                    <a:pt x="13" y="0"/>
                    <a:pt x="11" y="0"/>
                    <a:pt x="9" y="0"/>
                  </a:cubicBezTo>
                  <a:cubicBezTo>
                    <a:pt x="7" y="1"/>
                    <a:pt x="2" y="3"/>
                    <a:pt x="1" y="5"/>
                  </a:cubicBezTo>
                  <a:cubicBezTo>
                    <a:pt x="1" y="5"/>
                    <a:pt x="0" y="6"/>
                    <a:pt x="1" y="6"/>
                  </a:cubicBezTo>
                  <a:cubicBezTo>
                    <a:pt x="0" y="6"/>
                    <a:pt x="0" y="6"/>
                    <a:pt x="0" y="6"/>
                  </a:cubicBezTo>
                  <a:cubicBezTo>
                    <a:pt x="1" y="11"/>
                    <a:pt x="1" y="17"/>
                    <a:pt x="1" y="23"/>
                  </a:cubicBezTo>
                  <a:cubicBezTo>
                    <a:pt x="1" y="27"/>
                    <a:pt x="1" y="30"/>
                    <a:pt x="2" y="32"/>
                  </a:cubicBezTo>
                  <a:cubicBezTo>
                    <a:pt x="2" y="32"/>
                    <a:pt x="2" y="32"/>
                    <a:pt x="2" y="32"/>
                  </a:cubicBezTo>
                  <a:cubicBezTo>
                    <a:pt x="2" y="33"/>
                    <a:pt x="2" y="34"/>
                    <a:pt x="3" y="34"/>
                  </a:cubicBezTo>
                  <a:cubicBezTo>
                    <a:pt x="3" y="34"/>
                    <a:pt x="3" y="34"/>
                    <a:pt x="3" y="34"/>
                  </a:cubicBezTo>
                  <a:cubicBezTo>
                    <a:pt x="3" y="35"/>
                    <a:pt x="3" y="36"/>
                    <a:pt x="3" y="36"/>
                  </a:cubicBezTo>
                  <a:cubicBezTo>
                    <a:pt x="3" y="36"/>
                    <a:pt x="3" y="36"/>
                    <a:pt x="3" y="36"/>
                  </a:cubicBezTo>
                  <a:cubicBezTo>
                    <a:pt x="3" y="36"/>
                    <a:pt x="3" y="36"/>
                    <a:pt x="3" y="36"/>
                  </a:cubicBezTo>
                  <a:cubicBezTo>
                    <a:pt x="3" y="37"/>
                    <a:pt x="3" y="37"/>
                    <a:pt x="3" y="37"/>
                  </a:cubicBezTo>
                  <a:cubicBezTo>
                    <a:pt x="3" y="37"/>
                    <a:pt x="3" y="37"/>
                    <a:pt x="3" y="37"/>
                  </a:cubicBezTo>
                  <a:cubicBezTo>
                    <a:pt x="5" y="38"/>
                    <a:pt x="9" y="40"/>
                    <a:pt x="12" y="40"/>
                  </a:cubicBezTo>
                  <a:cubicBezTo>
                    <a:pt x="14" y="40"/>
                    <a:pt x="15" y="40"/>
                    <a:pt x="16" y="40"/>
                  </a:cubicBezTo>
                  <a:cubicBezTo>
                    <a:pt x="23" y="40"/>
                    <a:pt x="27" y="38"/>
                    <a:pt x="28" y="37"/>
                  </a:cubicBezTo>
                  <a:cubicBezTo>
                    <a:pt x="28" y="37"/>
                    <a:pt x="28" y="37"/>
                    <a:pt x="28" y="37"/>
                  </a:cubicBezTo>
                  <a:cubicBezTo>
                    <a:pt x="28" y="37"/>
                    <a:pt x="28" y="37"/>
                    <a:pt x="28" y="37"/>
                  </a:cubicBezTo>
                  <a:cubicBezTo>
                    <a:pt x="28" y="35"/>
                    <a:pt x="28" y="35"/>
                    <a:pt x="28" y="35"/>
                  </a:cubicBezTo>
                  <a:cubicBezTo>
                    <a:pt x="28" y="35"/>
                    <a:pt x="29" y="35"/>
                    <a:pt x="29" y="34"/>
                  </a:cubicBezTo>
                  <a:cubicBezTo>
                    <a:pt x="29" y="34"/>
                    <a:pt x="29" y="34"/>
                    <a:pt x="29" y="34"/>
                  </a:cubicBezTo>
                  <a:cubicBezTo>
                    <a:pt x="29" y="34"/>
                    <a:pt x="29" y="34"/>
                    <a:pt x="29" y="34"/>
                  </a:cubicBezTo>
                  <a:cubicBezTo>
                    <a:pt x="29" y="34"/>
                    <a:pt x="29" y="34"/>
                    <a:pt x="29" y="34"/>
                  </a:cubicBezTo>
                  <a:cubicBezTo>
                    <a:pt x="29" y="34"/>
                    <a:pt x="29" y="34"/>
                    <a:pt x="29" y="34"/>
                  </a:cubicBezTo>
                  <a:cubicBezTo>
                    <a:pt x="29" y="31"/>
                    <a:pt x="29" y="28"/>
                    <a:pt x="29" y="25"/>
                  </a:cubicBezTo>
                  <a:cubicBezTo>
                    <a:pt x="31" y="26"/>
                    <a:pt x="32" y="27"/>
                    <a:pt x="33" y="27"/>
                  </a:cubicBezTo>
                  <a:cubicBezTo>
                    <a:pt x="35" y="27"/>
                    <a:pt x="38" y="26"/>
                    <a:pt x="39" y="24"/>
                  </a:cubicBezTo>
                  <a:cubicBezTo>
                    <a:pt x="42" y="22"/>
                    <a:pt x="44" y="17"/>
                    <a:pt x="42" y="11"/>
                  </a:cubicBezTo>
                  <a:cubicBezTo>
                    <a:pt x="40" y="8"/>
                    <a:pt x="38" y="7"/>
                    <a:pt x="35" y="7"/>
                  </a:cubicBezTo>
                  <a:cubicBezTo>
                    <a:pt x="35" y="7"/>
                    <a:pt x="35" y="7"/>
                    <a:pt x="35" y="7"/>
                  </a:cubicBezTo>
                  <a:cubicBezTo>
                    <a:pt x="33" y="7"/>
                    <a:pt x="31" y="7"/>
                    <a:pt x="30" y="9"/>
                  </a:cubicBezTo>
                  <a:cubicBezTo>
                    <a:pt x="30" y="9"/>
                    <a:pt x="30" y="9"/>
                    <a:pt x="30" y="9"/>
                  </a:cubicBezTo>
                  <a:cubicBezTo>
                    <a:pt x="30" y="9"/>
                    <a:pt x="30" y="9"/>
                    <a:pt x="30" y="9"/>
                  </a:cubicBezTo>
                  <a:cubicBezTo>
                    <a:pt x="30" y="8"/>
                    <a:pt x="30" y="6"/>
                    <a:pt x="30" y="5"/>
                  </a:cubicBezTo>
                  <a:cubicBezTo>
                    <a:pt x="30" y="5"/>
                    <a:pt x="30" y="5"/>
                    <a:pt x="30" y="5"/>
                  </a:cubicBezTo>
                  <a:cubicBezTo>
                    <a:pt x="30" y="4"/>
                    <a:pt x="30" y="2"/>
                    <a:pt x="26" y="1"/>
                  </a:cubicBezTo>
                  <a:cubicBezTo>
                    <a:pt x="25" y="0"/>
                    <a:pt x="21" y="0"/>
                    <a:pt x="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9" name="Freeform 195"/>
            <p:cNvSpPr>
              <a:spLocks noEditPoints="1"/>
            </p:cNvSpPr>
            <p:nvPr/>
          </p:nvSpPr>
          <p:spPr bwMode="auto">
            <a:xfrm>
              <a:off x="3396" y="2220"/>
              <a:ext cx="112" cy="78"/>
            </a:xfrm>
            <a:custGeom>
              <a:avLst/>
              <a:gdLst>
                <a:gd name="T0" fmla="*/ 18 w 47"/>
                <a:gd name="T1" fmla="*/ 22 h 33"/>
                <a:gd name="T2" fmla="*/ 17 w 47"/>
                <a:gd name="T3" fmla="*/ 22 h 33"/>
                <a:gd name="T4" fmla="*/ 3 w 47"/>
                <a:gd name="T5" fmla="*/ 19 h 33"/>
                <a:gd name="T6" fmla="*/ 1 w 47"/>
                <a:gd name="T7" fmla="*/ 11 h 33"/>
                <a:gd name="T8" fmla="*/ 16 w 47"/>
                <a:gd name="T9" fmla="*/ 2 h 33"/>
                <a:gd name="T10" fmla="*/ 19 w 47"/>
                <a:gd name="T11" fmla="*/ 2 h 33"/>
                <a:gd name="T12" fmla="*/ 24 w 47"/>
                <a:gd name="T13" fmla="*/ 1 h 33"/>
                <a:gd name="T14" fmla="*/ 32 w 47"/>
                <a:gd name="T15" fmla="*/ 1 h 33"/>
                <a:gd name="T16" fmla="*/ 44 w 47"/>
                <a:gd name="T17" fmla="*/ 7 h 33"/>
                <a:gd name="T18" fmla="*/ 44 w 47"/>
                <a:gd name="T19" fmla="*/ 7 h 33"/>
                <a:gd name="T20" fmla="*/ 41 w 47"/>
                <a:gd name="T21" fmla="*/ 20 h 33"/>
                <a:gd name="T22" fmla="*/ 35 w 47"/>
                <a:gd name="T23" fmla="*/ 27 h 33"/>
                <a:gd name="T24" fmla="*/ 33 w 47"/>
                <a:gd name="T25" fmla="*/ 31 h 33"/>
                <a:gd name="T26" fmla="*/ 34 w 47"/>
                <a:gd name="T27" fmla="*/ 27 h 33"/>
                <a:gd name="T28" fmla="*/ 35 w 47"/>
                <a:gd name="T29" fmla="*/ 22 h 33"/>
                <a:gd name="T30" fmla="*/ 33 w 47"/>
                <a:gd name="T31" fmla="*/ 21 h 33"/>
                <a:gd name="T32" fmla="*/ 31 w 47"/>
                <a:gd name="T33" fmla="*/ 21 h 33"/>
                <a:gd name="T34" fmla="*/ 25 w 47"/>
                <a:gd name="T35" fmla="*/ 22 h 33"/>
                <a:gd name="T36" fmla="*/ 18 w 47"/>
                <a:gd name="T37" fmla="*/ 22 h 33"/>
                <a:gd name="T38" fmla="*/ 32 w 47"/>
                <a:gd name="T39" fmla="*/ 0 h 33"/>
                <a:gd name="T40" fmla="*/ 24 w 47"/>
                <a:gd name="T41" fmla="*/ 0 h 33"/>
                <a:gd name="T42" fmla="*/ 19 w 47"/>
                <a:gd name="T43" fmla="*/ 1 h 33"/>
                <a:gd name="T44" fmla="*/ 16 w 47"/>
                <a:gd name="T45" fmla="*/ 1 h 33"/>
                <a:gd name="T46" fmla="*/ 0 w 47"/>
                <a:gd name="T47" fmla="*/ 11 h 33"/>
                <a:gd name="T48" fmla="*/ 3 w 47"/>
                <a:gd name="T49" fmla="*/ 19 h 33"/>
                <a:gd name="T50" fmla="*/ 17 w 47"/>
                <a:gd name="T51" fmla="*/ 23 h 33"/>
                <a:gd name="T52" fmla="*/ 18 w 47"/>
                <a:gd name="T53" fmla="*/ 23 h 33"/>
                <a:gd name="T54" fmla="*/ 25 w 47"/>
                <a:gd name="T55" fmla="*/ 22 h 33"/>
                <a:gd name="T56" fmla="*/ 31 w 47"/>
                <a:gd name="T57" fmla="*/ 22 h 33"/>
                <a:gd name="T58" fmla="*/ 33 w 47"/>
                <a:gd name="T59" fmla="*/ 22 h 33"/>
                <a:gd name="T60" fmla="*/ 34 w 47"/>
                <a:gd name="T61" fmla="*/ 22 h 33"/>
                <a:gd name="T62" fmla="*/ 33 w 47"/>
                <a:gd name="T63" fmla="*/ 27 h 33"/>
                <a:gd name="T64" fmla="*/ 31 w 47"/>
                <a:gd name="T65" fmla="*/ 32 h 33"/>
                <a:gd name="T66" fmla="*/ 31 w 47"/>
                <a:gd name="T67" fmla="*/ 33 h 33"/>
                <a:gd name="T68" fmla="*/ 32 w 47"/>
                <a:gd name="T69" fmla="*/ 33 h 33"/>
                <a:gd name="T70" fmla="*/ 32 w 47"/>
                <a:gd name="T71" fmla="*/ 33 h 33"/>
                <a:gd name="T72" fmla="*/ 36 w 47"/>
                <a:gd name="T73" fmla="*/ 28 h 33"/>
                <a:gd name="T74" fmla="*/ 41 w 47"/>
                <a:gd name="T75" fmla="*/ 21 h 33"/>
                <a:gd name="T76" fmla="*/ 45 w 47"/>
                <a:gd name="T77" fmla="*/ 7 h 33"/>
                <a:gd name="T78" fmla="*/ 45 w 47"/>
                <a:gd name="T79" fmla="*/ 6 h 33"/>
                <a:gd name="T80" fmla="*/ 45 w 47"/>
                <a:gd name="T81" fmla="*/ 6 h 33"/>
                <a:gd name="T82" fmla="*/ 44 w 47"/>
                <a:gd name="T83" fmla="*/ 5 h 33"/>
                <a:gd name="T84" fmla="*/ 44 w 47"/>
                <a:gd name="T85" fmla="*/ 5 h 33"/>
                <a:gd name="T86" fmla="*/ 32 w 47"/>
                <a:gd name="T8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 h="33">
                  <a:moveTo>
                    <a:pt x="18" y="22"/>
                  </a:moveTo>
                  <a:cubicBezTo>
                    <a:pt x="17" y="22"/>
                    <a:pt x="17" y="22"/>
                    <a:pt x="17" y="22"/>
                  </a:cubicBezTo>
                  <a:cubicBezTo>
                    <a:pt x="12" y="22"/>
                    <a:pt x="6" y="22"/>
                    <a:pt x="3" y="19"/>
                  </a:cubicBezTo>
                  <a:cubicBezTo>
                    <a:pt x="2" y="17"/>
                    <a:pt x="1" y="14"/>
                    <a:pt x="1" y="11"/>
                  </a:cubicBezTo>
                  <a:cubicBezTo>
                    <a:pt x="2" y="2"/>
                    <a:pt x="9" y="2"/>
                    <a:pt x="16" y="2"/>
                  </a:cubicBezTo>
                  <a:cubicBezTo>
                    <a:pt x="17" y="2"/>
                    <a:pt x="18" y="2"/>
                    <a:pt x="19" y="2"/>
                  </a:cubicBezTo>
                  <a:cubicBezTo>
                    <a:pt x="21" y="2"/>
                    <a:pt x="22" y="2"/>
                    <a:pt x="24" y="1"/>
                  </a:cubicBezTo>
                  <a:cubicBezTo>
                    <a:pt x="27" y="1"/>
                    <a:pt x="29" y="1"/>
                    <a:pt x="32" y="1"/>
                  </a:cubicBezTo>
                  <a:cubicBezTo>
                    <a:pt x="38" y="1"/>
                    <a:pt x="42" y="3"/>
                    <a:pt x="44" y="7"/>
                  </a:cubicBezTo>
                  <a:cubicBezTo>
                    <a:pt x="44" y="7"/>
                    <a:pt x="44" y="7"/>
                    <a:pt x="44" y="7"/>
                  </a:cubicBezTo>
                  <a:cubicBezTo>
                    <a:pt x="46" y="12"/>
                    <a:pt x="45" y="17"/>
                    <a:pt x="41" y="20"/>
                  </a:cubicBezTo>
                  <a:cubicBezTo>
                    <a:pt x="40" y="20"/>
                    <a:pt x="39" y="22"/>
                    <a:pt x="35" y="27"/>
                  </a:cubicBezTo>
                  <a:cubicBezTo>
                    <a:pt x="35" y="28"/>
                    <a:pt x="34" y="30"/>
                    <a:pt x="33" y="31"/>
                  </a:cubicBezTo>
                  <a:cubicBezTo>
                    <a:pt x="33" y="29"/>
                    <a:pt x="34" y="28"/>
                    <a:pt x="34" y="27"/>
                  </a:cubicBezTo>
                  <a:cubicBezTo>
                    <a:pt x="35" y="25"/>
                    <a:pt x="35" y="23"/>
                    <a:pt x="35" y="22"/>
                  </a:cubicBezTo>
                  <a:cubicBezTo>
                    <a:pt x="35" y="21"/>
                    <a:pt x="34" y="21"/>
                    <a:pt x="33" y="21"/>
                  </a:cubicBezTo>
                  <a:cubicBezTo>
                    <a:pt x="32" y="21"/>
                    <a:pt x="32" y="21"/>
                    <a:pt x="31" y="21"/>
                  </a:cubicBezTo>
                  <a:cubicBezTo>
                    <a:pt x="29" y="21"/>
                    <a:pt x="27" y="21"/>
                    <a:pt x="25" y="22"/>
                  </a:cubicBezTo>
                  <a:cubicBezTo>
                    <a:pt x="22" y="22"/>
                    <a:pt x="20" y="22"/>
                    <a:pt x="18" y="22"/>
                  </a:cubicBezTo>
                  <a:moveTo>
                    <a:pt x="32" y="0"/>
                  </a:moveTo>
                  <a:cubicBezTo>
                    <a:pt x="29" y="0"/>
                    <a:pt x="27" y="0"/>
                    <a:pt x="24" y="0"/>
                  </a:cubicBezTo>
                  <a:cubicBezTo>
                    <a:pt x="22" y="1"/>
                    <a:pt x="21" y="1"/>
                    <a:pt x="19" y="1"/>
                  </a:cubicBezTo>
                  <a:cubicBezTo>
                    <a:pt x="18" y="1"/>
                    <a:pt x="17" y="1"/>
                    <a:pt x="16" y="1"/>
                  </a:cubicBezTo>
                  <a:cubicBezTo>
                    <a:pt x="9" y="1"/>
                    <a:pt x="1" y="1"/>
                    <a:pt x="0" y="11"/>
                  </a:cubicBezTo>
                  <a:cubicBezTo>
                    <a:pt x="0" y="15"/>
                    <a:pt x="1" y="17"/>
                    <a:pt x="3" y="19"/>
                  </a:cubicBezTo>
                  <a:cubicBezTo>
                    <a:pt x="6" y="23"/>
                    <a:pt x="12" y="23"/>
                    <a:pt x="17" y="23"/>
                  </a:cubicBezTo>
                  <a:cubicBezTo>
                    <a:pt x="18" y="23"/>
                    <a:pt x="18" y="23"/>
                    <a:pt x="18" y="23"/>
                  </a:cubicBezTo>
                  <a:cubicBezTo>
                    <a:pt x="20" y="23"/>
                    <a:pt x="23" y="23"/>
                    <a:pt x="25" y="22"/>
                  </a:cubicBezTo>
                  <a:cubicBezTo>
                    <a:pt x="27" y="22"/>
                    <a:pt x="29" y="22"/>
                    <a:pt x="31" y="22"/>
                  </a:cubicBezTo>
                  <a:cubicBezTo>
                    <a:pt x="32" y="22"/>
                    <a:pt x="32" y="22"/>
                    <a:pt x="33" y="22"/>
                  </a:cubicBezTo>
                  <a:cubicBezTo>
                    <a:pt x="34" y="22"/>
                    <a:pt x="34" y="22"/>
                    <a:pt x="34" y="22"/>
                  </a:cubicBezTo>
                  <a:cubicBezTo>
                    <a:pt x="35" y="23"/>
                    <a:pt x="34" y="25"/>
                    <a:pt x="33" y="27"/>
                  </a:cubicBezTo>
                  <a:cubicBezTo>
                    <a:pt x="33" y="28"/>
                    <a:pt x="32" y="30"/>
                    <a:pt x="31" y="32"/>
                  </a:cubicBezTo>
                  <a:cubicBezTo>
                    <a:pt x="31" y="33"/>
                    <a:pt x="31" y="33"/>
                    <a:pt x="31" y="33"/>
                  </a:cubicBezTo>
                  <a:cubicBezTo>
                    <a:pt x="32" y="33"/>
                    <a:pt x="32" y="33"/>
                    <a:pt x="32" y="33"/>
                  </a:cubicBezTo>
                  <a:cubicBezTo>
                    <a:pt x="32" y="33"/>
                    <a:pt x="32" y="33"/>
                    <a:pt x="32" y="33"/>
                  </a:cubicBezTo>
                  <a:cubicBezTo>
                    <a:pt x="32" y="33"/>
                    <a:pt x="32" y="33"/>
                    <a:pt x="36" y="28"/>
                  </a:cubicBezTo>
                  <a:cubicBezTo>
                    <a:pt x="38" y="25"/>
                    <a:pt x="41" y="21"/>
                    <a:pt x="41" y="21"/>
                  </a:cubicBezTo>
                  <a:cubicBezTo>
                    <a:pt x="46" y="18"/>
                    <a:pt x="47" y="12"/>
                    <a:pt x="45" y="7"/>
                  </a:cubicBezTo>
                  <a:cubicBezTo>
                    <a:pt x="45" y="6"/>
                    <a:pt x="45" y="6"/>
                    <a:pt x="45" y="6"/>
                  </a:cubicBezTo>
                  <a:cubicBezTo>
                    <a:pt x="45" y="6"/>
                    <a:pt x="45" y="6"/>
                    <a:pt x="45" y="6"/>
                  </a:cubicBezTo>
                  <a:cubicBezTo>
                    <a:pt x="44" y="5"/>
                    <a:pt x="44" y="5"/>
                    <a:pt x="44" y="5"/>
                  </a:cubicBezTo>
                  <a:cubicBezTo>
                    <a:pt x="44" y="5"/>
                    <a:pt x="44" y="5"/>
                    <a:pt x="44" y="5"/>
                  </a:cubicBezTo>
                  <a:cubicBezTo>
                    <a:pt x="41" y="0"/>
                    <a:pt x="36" y="0"/>
                    <a:pt x="3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0" name="Freeform 196"/>
            <p:cNvSpPr>
              <a:spLocks noEditPoints="1"/>
            </p:cNvSpPr>
            <p:nvPr/>
          </p:nvSpPr>
          <p:spPr bwMode="auto">
            <a:xfrm>
              <a:off x="3439" y="2239"/>
              <a:ext cx="12" cy="14"/>
            </a:xfrm>
            <a:custGeom>
              <a:avLst/>
              <a:gdLst>
                <a:gd name="T0" fmla="*/ 3 w 5"/>
                <a:gd name="T1" fmla="*/ 5 h 6"/>
                <a:gd name="T2" fmla="*/ 2 w 5"/>
                <a:gd name="T3" fmla="*/ 4 h 6"/>
                <a:gd name="T4" fmla="*/ 2 w 5"/>
                <a:gd name="T5" fmla="*/ 1 h 6"/>
                <a:gd name="T6" fmla="*/ 3 w 5"/>
                <a:gd name="T7" fmla="*/ 1 h 6"/>
                <a:gd name="T8" fmla="*/ 4 w 5"/>
                <a:gd name="T9" fmla="*/ 1 h 6"/>
                <a:gd name="T10" fmla="*/ 4 w 5"/>
                <a:gd name="T11" fmla="*/ 2 h 6"/>
                <a:gd name="T12" fmla="*/ 4 w 5"/>
                <a:gd name="T13" fmla="*/ 3 h 6"/>
                <a:gd name="T14" fmla="*/ 4 w 5"/>
                <a:gd name="T15" fmla="*/ 4 h 6"/>
                <a:gd name="T16" fmla="*/ 3 w 5"/>
                <a:gd name="T17" fmla="*/ 5 h 6"/>
                <a:gd name="T18" fmla="*/ 3 w 5"/>
                <a:gd name="T19" fmla="*/ 0 h 6"/>
                <a:gd name="T20" fmla="*/ 1 w 5"/>
                <a:gd name="T21" fmla="*/ 1 h 6"/>
                <a:gd name="T22" fmla="*/ 1 w 5"/>
                <a:gd name="T23" fmla="*/ 4 h 6"/>
                <a:gd name="T24" fmla="*/ 3 w 5"/>
                <a:gd name="T25" fmla="*/ 6 h 6"/>
                <a:gd name="T26" fmla="*/ 4 w 5"/>
                <a:gd name="T27" fmla="*/ 5 h 6"/>
                <a:gd name="T28" fmla="*/ 5 w 5"/>
                <a:gd name="T29" fmla="*/ 4 h 6"/>
                <a:gd name="T30" fmla="*/ 5 w 5"/>
                <a:gd name="T31" fmla="*/ 2 h 6"/>
                <a:gd name="T32" fmla="*/ 5 w 5"/>
                <a:gd name="T33" fmla="*/ 1 h 6"/>
                <a:gd name="T34" fmla="*/ 3 w 5"/>
                <a:gd name="T3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6">
                  <a:moveTo>
                    <a:pt x="3" y="5"/>
                  </a:moveTo>
                  <a:cubicBezTo>
                    <a:pt x="3" y="5"/>
                    <a:pt x="2" y="4"/>
                    <a:pt x="2" y="4"/>
                  </a:cubicBezTo>
                  <a:cubicBezTo>
                    <a:pt x="1" y="3"/>
                    <a:pt x="1" y="2"/>
                    <a:pt x="2" y="1"/>
                  </a:cubicBezTo>
                  <a:cubicBezTo>
                    <a:pt x="2" y="1"/>
                    <a:pt x="3" y="1"/>
                    <a:pt x="3" y="1"/>
                  </a:cubicBezTo>
                  <a:cubicBezTo>
                    <a:pt x="4" y="1"/>
                    <a:pt x="4" y="1"/>
                    <a:pt x="4" y="1"/>
                  </a:cubicBezTo>
                  <a:cubicBezTo>
                    <a:pt x="4" y="2"/>
                    <a:pt x="4" y="2"/>
                    <a:pt x="4" y="2"/>
                  </a:cubicBezTo>
                  <a:cubicBezTo>
                    <a:pt x="4" y="3"/>
                    <a:pt x="4" y="3"/>
                    <a:pt x="4" y="3"/>
                  </a:cubicBezTo>
                  <a:cubicBezTo>
                    <a:pt x="4" y="4"/>
                    <a:pt x="4" y="4"/>
                    <a:pt x="4" y="4"/>
                  </a:cubicBezTo>
                  <a:cubicBezTo>
                    <a:pt x="4" y="5"/>
                    <a:pt x="3" y="5"/>
                    <a:pt x="3" y="5"/>
                  </a:cubicBezTo>
                  <a:moveTo>
                    <a:pt x="3" y="0"/>
                  </a:moveTo>
                  <a:cubicBezTo>
                    <a:pt x="2" y="0"/>
                    <a:pt x="2" y="0"/>
                    <a:pt x="1" y="1"/>
                  </a:cubicBezTo>
                  <a:cubicBezTo>
                    <a:pt x="0" y="2"/>
                    <a:pt x="0" y="3"/>
                    <a:pt x="1" y="4"/>
                  </a:cubicBezTo>
                  <a:cubicBezTo>
                    <a:pt x="1" y="5"/>
                    <a:pt x="2" y="6"/>
                    <a:pt x="3" y="6"/>
                  </a:cubicBezTo>
                  <a:cubicBezTo>
                    <a:pt x="3" y="6"/>
                    <a:pt x="4" y="5"/>
                    <a:pt x="4" y="5"/>
                  </a:cubicBezTo>
                  <a:cubicBezTo>
                    <a:pt x="5" y="5"/>
                    <a:pt x="5" y="4"/>
                    <a:pt x="5" y="4"/>
                  </a:cubicBezTo>
                  <a:cubicBezTo>
                    <a:pt x="5" y="3"/>
                    <a:pt x="5" y="3"/>
                    <a:pt x="5" y="2"/>
                  </a:cubicBezTo>
                  <a:cubicBezTo>
                    <a:pt x="5" y="1"/>
                    <a:pt x="5" y="1"/>
                    <a:pt x="5" y="1"/>
                  </a:cubicBezTo>
                  <a:cubicBezTo>
                    <a:pt x="5" y="0"/>
                    <a:pt x="4"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1" name="Freeform 197"/>
            <p:cNvSpPr>
              <a:spLocks noEditPoints="1"/>
            </p:cNvSpPr>
            <p:nvPr/>
          </p:nvSpPr>
          <p:spPr bwMode="auto">
            <a:xfrm>
              <a:off x="3461" y="2239"/>
              <a:ext cx="16" cy="21"/>
            </a:xfrm>
            <a:custGeom>
              <a:avLst/>
              <a:gdLst>
                <a:gd name="T0" fmla="*/ 1 w 7"/>
                <a:gd name="T1" fmla="*/ 8 h 9"/>
                <a:gd name="T2" fmla="*/ 1 w 7"/>
                <a:gd name="T3" fmla="*/ 2 h 9"/>
                <a:gd name="T4" fmla="*/ 1 w 7"/>
                <a:gd name="T5" fmla="*/ 2 h 9"/>
                <a:gd name="T6" fmla="*/ 1 w 7"/>
                <a:gd name="T7" fmla="*/ 1 h 9"/>
                <a:gd name="T8" fmla="*/ 6 w 7"/>
                <a:gd name="T9" fmla="*/ 7 h 9"/>
                <a:gd name="T10" fmla="*/ 1 w 7"/>
                <a:gd name="T11" fmla="*/ 8 h 9"/>
                <a:gd name="T12" fmla="*/ 1 w 7"/>
                <a:gd name="T13" fmla="*/ 0 h 9"/>
                <a:gd name="T14" fmla="*/ 1 w 7"/>
                <a:gd name="T15" fmla="*/ 1 h 9"/>
                <a:gd name="T16" fmla="*/ 0 w 7"/>
                <a:gd name="T17" fmla="*/ 1 h 9"/>
                <a:gd name="T18" fmla="*/ 0 w 7"/>
                <a:gd name="T19" fmla="*/ 2 h 9"/>
                <a:gd name="T20" fmla="*/ 0 w 7"/>
                <a:gd name="T21" fmla="*/ 9 h 9"/>
                <a:gd name="T22" fmla="*/ 1 w 7"/>
                <a:gd name="T23" fmla="*/ 9 h 9"/>
                <a:gd name="T24" fmla="*/ 7 w 7"/>
                <a:gd name="T25" fmla="*/ 7 h 9"/>
                <a:gd name="T26" fmla="*/ 7 w 7"/>
                <a:gd name="T27" fmla="*/ 7 h 9"/>
                <a:gd name="T28" fmla="*/ 1 w 7"/>
                <a:gd name="T29" fmla="*/ 0 h 9"/>
                <a:gd name="T30" fmla="*/ 1 w 7"/>
                <a:gd name="T3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9">
                  <a:moveTo>
                    <a:pt x="1" y="8"/>
                  </a:moveTo>
                  <a:cubicBezTo>
                    <a:pt x="1" y="6"/>
                    <a:pt x="1" y="4"/>
                    <a:pt x="1" y="2"/>
                  </a:cubicBezTo>
                  <a:cubicBezTo>
                    <a:pt x="1" y="2"/>
                    <a:pt x="1" y="2"/>
                    <a:pt x="1" y="2"/>
                  </a:cubicBezTo>
                  <a:cubicBezTo>
                    <a:pt x="1" y="1"/>
                    <a:pt x="1" y="1"/>
                    <a:pt x="1" y="1"/>
                  </a:cubicBezTo>
                  <a:cubicBezTo>
                    <a:pt x="3" y="3"/>
                    <a:pt x="5" y="5"/>
                    <a:pt x="6" y="7"/>
                  </a:cubicBezTo>
                  <a:cubicBezTo>
                    <a:pt x="1" y="8"/>
                    <a:pt x="1" y="8"/>
                    <a:pt x="1" y="8"/>
                  </a:cubicBezTo>
                  <a:moveTo>
                    <a:pt x="1" y="0"/>
                  </a:moveTo>
                  <a:cubicBezTo>
                    <a:pt x="1" y="1"/>
                    <a:pt x="1" y="1"/>
                    <a:pt x="1" y="1"/>
                  </a:cubicBezTo>
                  <a:cubicBezTo>
                    <a:pt x="0" y="1"/>
                    <a:pt x="0" y="1"/>
                    <a:pt x="0" y="1"/>
                  </a:cubicBezTo>
                  <a:cubicBezTo>
                    <a:pt x="0" y="2"/>
                    <a:pt x="0" y="2"/>
                    <a:pt x="0" y="2"/>
                  </a:cubicBezTo>
                  <a:cubicBezTo>
                    <a:pt x="0" y="5"/>
                    <a:pt x="0" y="7"/>
                    <a:pt x="0" y="9"/>
                  </a:cubicBezTo>
                  <a:cubicBezTo>
                    <a:pt x="1" y="9"/>
                    <a:pt x="1" y="9"/>
                    <a:pt x="1" y="9"/>
                  </a:cubicBezTo>
                  <a:cubicBezTo>
                    <a:pt x="7" y="7"/>
                    <a:pt x="7" y="7"/>
                    <a:pt x="7" y="7"/>
                  </a:cubicBezTo>
                  <a:cubicBezTo>
                    <a:pt x="7" y="7"/>
                    <a:pt x="7" y="7"/>
                    <a:pt x="7" y="7"/>
                  </a:cubicBezTo>
                  <a:cubicBezTo>
                    <a:pt x="6" y="4"/>
                    <a:pt x="4" y="2"/>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2" name="Freeform 198"/>
            <p:cNvSpPr>
              <a:spLocks noEditPoints="1"/>
            </p:cNvSpPr>
            <p:nvPr/>
          </p:nvSpPr>
          <p:spPr bwMode="auto">
            <a:xfrm>
              <a:off x="3670" y="2550"/>
              <a:ext cx="88" cy="79"/>
            </a:xfrm>
            <a:custGeom>
              <a:avLst/>
              <a:gdLst>
                <a:gd name="T0" fmla="*/ 29 w 37"/>
                <a:gd name="T1" fmla="*/ 29 h 33"/>
                <a:gd name="T2" fmla="*/ 27 w 37"/>
                <a:gd name="T3" fmla="*/ 30 h 33"/>
                <a:gd name="T4" fmla="*/ 27 w 37"/>
                <a:gd name="T5" fmla="*/ 29 h 33"/>
                <a:gd name="T6" fmla="*/ 9 w 37"/>
                <a:gd name="T7" fmla="*/ 27 h 33"/>
                <a:gd name="T8" fmla="*/ 11 w 37"/>
                <a:gd name="T9" fmla="*/ 26 h 33"/>
                <a:gd name="T10" fmla="*/ 7 w 37"/>
                <a:gd name="T11" fmla="*/ 26 h 33"/>
                <a:gd name="T12" fmla="*/ 33 w 37"/>
                <a:gd name="T13" fmla="*/ 19 h 33"/>
                <a:gd name="T14" fmla="*/ 11 w 37"/>
                <a:gd name="T15" fmla="*/ 19 h 33"/>
                <a:gd name="T16" fmla="*/ 8 w 37"/>
                <a:gd name="T17" fmla="*/ 20 h 33"/>
                <a:gd name="T18" fmla="*/ 13 w 37"/>
                <a:gd name="T19" fmla="*/ 24 h 33"/>
                <a:gd name="T20" fmla="*/ 16 w 37"/>
                <a:gd name="T21" fmla="*/ 31 h 33"/>
                <a:gd name="T22" fmla="*/ 15 w 37"/>
                <a:gd name="T23" fmla="*/ 22 h 33"/>
                <a:gd name="T24" fmla="*/ 14 w 37"/>
                <a:gd name="T25" fmla="*/ 19 h 33"/>
                <a:gd name="T26" fmla="*/ 22 w 37"/>
                <a:gd name="T27" fmla="*/ 28 h 33"/>
                <a:gd name="T28" fmla="*/ 13 w 37"/>
                <a:gd name="T29" fmla="*/ 28 h 33"/>
                <a:gd name="T30" fmla="*/ 12 w 37"/>
                <a:gd name="T31" fmla="*/ 18 h 33"/>
                <a:gd name="T32" fmla="*/ 11 w 37"/>
                <a:gd name="T33" fmla="*/ 17 h 33"/>
                <a:gd name="T34" fmla="*/ 7 w 37"/>
                <a:gd name="T35" fmla="*/ 17 h 33"/>
                <a:gd name="T36" fmla="*/ 9 w 37"/>
                <a:gd name="T37" fmla="*/ 19 h 33"/>
                <a:gd name="T38" fmla="*/ 12 w 37"/>
                <a:gd name="T39" fmla="*/ 17 h 33"/>
                <a:gd name="T40" fmla="*/ 6 w 37"/>
                <a:gd name="T41" fmla="*/ 17 h 33"/>
                <a:gd name="T42" fmla="*/ 33 w 37"/>
                <a:gd name="T43" fmla="*/ 19 h 33"/>
                <a:gd name="T44" fmla="*/ 29 w 37"/>
                <a:gd name="T45" fmla="*/ 15 h 33"/>
                <a:gd name="T46" fmla="*/ 30 w 37"/>
                <a:gd name="T47" fmla="*/ 17 h 33"/>
                <a:gd name="T48" fmla="*/ 31 w 37"/>
                <a:gd name="T49" fmla="*/ 15 h 33"/>
                <a:gd name="T50" fmla="*/ 33 w 37"/>
                <a:gd name="T51" fmla="*/ 15 h 33"/>
                <a:gd name="T52" fmla="*/ 33 w 37"/>
                <a:gd name="T53" fmla="*/ 19 h 33"/>
                <a:gd name="T54" fmla="*/ 18 w 37"/>
                <a:gd name="T55" fmla="*/ 12 h 33"/>
                <a:gd name="T56" fmla="*/ 17 w 37"/>
                <a:gd name="T57" fmla="*/ 11 h 33"/>
                <a:gd name="T58" fmla="*/ 15 w 37"/>
                <a:gd name="T59" fmla="*/ 12 h 33"/>
                <a:gd name="T60" fmla="*/ 22 w 37"/>
                <a:gd name="T61" fmla="*/ 9 h 33"/>
                <a:gd name="T62" fmla="*/ 10 w 37"/>
                <a:gd name="T63" fmla="*/ 9 h 33"/>
                <a:gd name="T64" fmla="*/ 11 w 37"/>
                <a:gd name="T65" fmla="*/ 4 h 33"/>
                <a:gd name="T66" fmla="*/ 19 w 37"/>
                <a:gd name="T67" fmla="*/ 7 h 33"/>
                <a:gd name="T68" fmla="*/ 18 w 37"/>
                <a:gd name="T69" fmla="*/ 7 h 33"/>
                <a:gd name="T70" fmla="*/ 18 w 37"/>
                <a:gd name="T71" fmla="*/ 10 h 33"/>
                <a:gd name="T72" fmla="*/ 13 w 37"/>
                <a:gd name="T73" fmla="*/ 7 h 33"/>
                <a:gd name="T74" fmla="*/ 26 w 37"/>
                <a:gd name="T75" fmla="*/ 12 h 33"/>
                <a:gd name="T76" fmla="*/ 32 w 37"/>
                <a:gd name="T77" fmla="*/ 8 h 33"/>
                <a:gd name="T78" fmla="*/ 22 w 37"/>
                <a:gd name="T79" fmla="*/ 24 h 33"/>
                <a:gd name="T80" fmla="*/ 19 w 37"/>
                <a:gd name="T81" fmla="*/ 16 h 33"/>
                <a:gd name="T82" fmla="*/ 22 w 37"/>
                <a:gd name="T83" fmla="*/ 2 h 33"/>
                <a:gd name="T84" fmla="*/ 27 w 37"/>
                <a:gd name="T85" fmla="*/ 16 h 33"/>
                <a:gd name="T86" fmla="*/ 33 w 37"/>
                <a:gd name="T87" fmla="*/ 21 h 33"/>
                <a:gd name="T88" fmla="*/ 23 w 37"/>
                <a:gd name="T89" fmla="*/ 28 h 33"/>
                <a:gd name="T90" fmla="*/ 13 w 37"/>
                <a:gd name="T91" fmla="*/ 16 h 33"/>
                <a:gd name="T92" fmla="*/ 6 w 37"/>
                <a:gd name="T93" fmla="*/ 12 h 33"/>
                <a:gd name="T94" fmla="*/ 14 w 37"/>
                <a:gd name="T95" fmla="*/ 13 h 33"/>
                <a:gd name="T96" fmla="*/ 19 w 37"/>
                <a:gd name="T97" fmla="*/ 18 h 33"/>
                <a:gd name="T98" fmla="*/ 22 w 37"/>
                <a:gd name="T99" fmla="*/ 1 h 33"/>
                <a:gd name="T100" fmla="*/ 7 w 37"/>
                <a:gd name="T101" fmla="*/ 8 h 33"/>
                <a:gd name="T102" fmla="*/ 6 w 37"/>
                <a:gd name="T103" fmla="*/ 25 h 33"/>
                <a:gd name="T104" fmla="*/ 15 w 37"/>
                <a:gd name="T105" fmla="*/ 33 h 33"/>
                <a:gd name="T106" fmla="*/ 26 w 37"/>
                <a:gd name="T107" fmla="*/ 31 h 33"/>
                <a:gd name="T108" fmla="*/ 29 w 37"/>
                <a:gd name="T109" fmla="*/ 30 h 33"/>
                <a:gd name="T110" fmla="*/ 36 w 37"/>
                <a:gd name="T111" fmla="*/ 22 h 33"/>
                <a:gd name="T112" fmla="*/ 33 w 37"/>
                <a:gd name="T113" fmla="*/ 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 h="33">
                  <a:moveTo>
                    <a:pt x="25" y="30"/>
                  </a:moveTo>
                  <a:cubicBezTo>
                    <a:pt x="25" y="30"/>
                    <a:pt x="24" y="30"/>
                    <a:pt x="24" y="30"/>
                  </a:cubicBezTo>
                  <a:cubicBezTo>
                    <a:pt x="24" y="29"/>
                    <a:pt x="24" y="29"/>
                    <a:pt x="24" y="29"/>
                  </a:cubicBezTo>
                  <a:cubicBezTo>
                    <a:pt x="25" y="29"/>
                    <a:pt x="25" y="29"/>
                    <a:pt x="25" y="29"/>
                  </a:cubicBezTo>
                  <a:cubicBezTo>
                    <a:pt x="25" y="30"/>
                    <a:pt x="25" y="30"/>
                    <a:pt x="25" y="30"/>
                  </a:cubicBezTo>
                  <a:moveTo>
                    <a:pt x="29" y="29"/>
                  </a:moveTo>
                  <a:cubicBezTo>
                    <a:pt x="29" y="29"/>
                    <a:pt x="29" y="29"/>
                    <a:pt x="29" y="29"/>
                  </a:cubicBezTo>
                  <a:cubicBezTo>
                    <a:pt x="30" y="29"/>
                    <a:pt x="30" y="29"/>
                    <a:pt x="30" y="29"/>
                  </a:cubicBezTo>
                  <a:cubicBezTo>
                    <a:pt x="29" y="29"/>
                    <a:pt x="29" y="29"/>
                    <a:pt x="29" y="29"/>
                  </a:cubicBezTo>
                  <a:moveTo>
                    <a:pt x="27" y="30"/>
                  </a:moveTo>
                  <a:cubicBezTo>
                    <a:pt x="26" y="30"/>
                    <a:pt x="26" y="30"/>
                    <a:pt x="26" y="30"/>
                  </a:cubicBezTo>
                  <a:cubicBezTo>
                    <a:pt x="26" y="30"/>
                    <a:pt x="26" y="30"/>
                    <a:pt x="26" y="30"/>
                  </a:cubicBezTo>
                  <a:cubicBezTo>
                    <a:pt x="26" y="30"/>
                    <a:pt x="25" y="29"/>
                    <a:pt x="25" y="29"/>
                  </a:cubicBezTo>
                  <a:cubicBezTo>
                    <a:pt x="25" y="29"/>
                    <a:pt x="25" y="29"/>
                    <a:pt x="25" y="29"/>
                  </a:cubicBezTo>
                  <a:cubicBezTo>
                    <a:pt x="26" y="29"/>
                    <a:pt x="26" y="29"/>
                    <a:pt x="26" y="29"/>
                  </a:cubicBezTo>
                  <a:cubicBezTo>
                    <a:pt x="26" y="29"/>
                    <a:pt x="26" y="29"/>
                    <a:pt x="26" y="29"/>
                  </a:cubicBezTo>
                  <a:cubicBezTo>
                    <a:pt x="27" y="30"/>
                    <a:pt x="27" y="30"/>
                    <a:pt x="27" y="30"/>
                  </a:cubicBezTo>
                  <a:cubicBezTo>
                    <a:pt x="27" y="30"/>
                    <a:pt x="27" y="30"/>
                    <a:pt x="27" y="30"/>
                  </a:cubicBezTo>
                  <a:moveTo>
                    <a:pt x="28" y="29"/>
                  </a:moveTo>
                  <a:cubicBezTo>
                    <a:pt x="28" y="29"/>
                    <a:pt x="28" y="29"/>
                    <a:pt x="28" y="29"/>
                  </a:cubicBezTo>
                  <a:cubicBezTo>
                    <a:pt x="28" y="29"/>
                    <a:pt x="28" y="29"/>
                    <a:pt x="28" y="29"/>
                  </a:cubicBezTo>
                  <a:cubicBezTo>
                    <a:pt x="28" y="29"/>
                    <a:pt x="28" y="29"/>
                    <a:pt x="28" y="29"/>
                  </a:cubicBezTo>
                  <a:cubicBezTo>
                    <a:pt x="28" y="29"/>
                    <a:pt x="28" y="29"/>
                    <a:pt x="28" y="29"/>
                  </a:cubicBezTo>
                  <a:cubicBezTo>
                    <a:pt x="28" y="29"/>
                    <a:pt x="28" y="29"/>
                    <a:pt x="28" y="29"/>
                  </a:cubicBezTo>
                  <a:moveTo>
                    <a:pt x="27" y="30"/>
                  </a:moveTo>
                  <a:cubicBezTo>
                    <a:pt x="27" y="29"/>
                    <a:pt x="27" y="29"/>
                    <a:pt x="27" y="29"/>
                  </a:cubicBezTo>
                  <a:cubicBezTo>
                    <a:pt x="27" y="29"/>
                    <a:pt x="27" y="29"/>
                    <a:pt x="27" y="29"/>
                  </a:cubicBezTo>
                  <a:cubicBezTo>
                    <a:pt x="28" y="30"/>
                    <a:pt x="28" y="30"/>
                    <a:pt x="28" y="30"/>
                  </a:cubicBezTo>
                  <a:cubicBezTo>
                    <a:pt x="27" y="30"/>
                    <a:pt x="27" y="30"/>
                    <a:pt x="27" y="30"/>
                  </a:cubicBezTo>
                  <a:moveTo>
                    <a:pt x="10" y="30"/>
                  </a:moveTo>
                  <a:cubicBezTo>
                    <a:pt x="9" y="29"/>
                    <a:pt x="8" y="28"/>
                    <a:pt x="7" y="27"/>
                  </a:cubicBezTo>
                  <a:cubicBezTo>
                    <a:pt x="7" y="27"/>
                    <a:pt x="7" y="27"/>
                    <a:pt x="7" y="27"/>
                  </a:cubicBezTo>
                  <a:cubicBezTo>
                    <a:pt x="8" y="27"/>
                    <a:pt x="8" y="27"/>
                    <a:pt x="9" y="27"/>
                  </a:cubicBezTo>
                  <a:cubicBezTo>
                    <a:pt x="9" y="27"/>
                    <a:pt x="9" y="27"/>
                    <a:pt x="9" y="27"/>
                  </a:cubicBezTo>
                  <a:cubicBezTo>
                    <a:pt x="9" y="27"/>
                    <a:pt x="9" y="27"/>
                    <a:pt x="9" y="27"/>
                  </a:cubicBezTo>
                  <a:cubicBezTo>
                    <a:pt x="9" y="27"/>
                    <a:pt x="9" y="27"/>
                    <a:pt x="9" y="27"/>
                  </a:cubicBezTo>
                  <a:cubicBezTo>
                    <a:pt x="9" y="27"/>
                    <a:pt x="9" y="27"/>
                    <a:pt x="9" y="27"/>
                  </a:cubicBezTo>
                  <a:cubicBezTo>
                    <a:pt x="10" y="27"/>
                    <a:pt x="10" y="27"/>
                    <a:pt x="10" y="27"/>
                  </a:cubicBezTo>
                  <a:cubicBezTo>
                    <a:pt x="11" y="27"/>
                    <a:pt x="11" y="27"/>
                    <a:pt x="11" y="27"/>
                  </a:cubicBezTo>
                  <a:cubicBezTo>
                    <a:pt x="11" y="27"/>
                    <a:pt x="11" y="27"/>
                    <a:pt x="11" y="27"/>
                  </a:cubicBezTo>
                  <a:cubicBezTo>
                    <a:pt x="11" y="27"/>
                    <a:pt x="11" y="27"/>
                    <a:pt x="11" y="27"/>
                  </a:cubicBezTo>
                  <a:cubicBezTo>
                    <a:pt x="12" y="29"/>
                    <a:pt x="12" y="29"/>
                    <a:pt x="12" y="29"/>
                  </a:cubicBezTo>
                  <a:cubicBezTo>
                    <a:pt x="12" y="29"/>
                    <a:pt x="12" y="29"/>
                    <a:pt x="12" y="29"/>
                  </a:cubicBezTo>
                  <a:cubicBezTo>
                    <a:pt x="11" y="29"/>
                    <a:pt x="11" y="29"/>
                    <a:pt x="10" y="30"/>
                  </a:cubicBezTo>
                  <a:moveTo>
                    <a:pt x="11" y="26"/>
                  </a:moveTo>
                  <a:cubicBezTo>
                    <a:pt x="11" y="26"/>
                    <a:pt x="11" y="26"/>
                    <a:pt x="11" y="26"/>
                  </a:cubicBezTo>
                  <a:cubicBezTo>
                    <a:pt x="10" y="26"/>
                    <a:pt x="10" y="26"/>
                    <a:pt x="10" y="26"/>
                  </a:cubicBezTo>
                  <a:cubicBezTo>
                    <a:pt x="11" y="26"/>
                    <a:pt x="11" y="26"/>
                    <a:pt x="11" y="26"/>
                  </a:cubicBezTo>
                  <a:cubicBezTo>
                    <a:pt x="11" y="26"/>
                    <a:pt x="11" y="26"/>
                    <a:pt x="11" y="26"/>
                  </a:cubicBezTo>
                  <a:moveTo>
                    <a:pt x="7" y="26"/>
                  </a:moveTo>
                  <a:cubicBezTo>
                    <a:pt x="7" y="25"/>
                    <a:pt x="7" y="25"/>
                    <a:pt x="7" y="25"/>
                  </a:cubicBezTo>
                  <a:cubicBezTo>
                    <a:pt x="8" y="25"/>
                    <a:pt x="8" y="25"/>
                    <a:pt x="8" y="25"/>
                  </a:cubicBezTo>
                  <a:cubicBezTo>
                    <a:pt x="8" y="26"/>
                    <a:pt x="8" y="26"/>
                    <a:pt x="8" y="26"/>
                  </a:cubicBezTo>
                  <a:cubicBezTo>
                    <a:pt x="7" y="26"/>
                    <a:pt x="7" y="26"/>
                    <a:pt x="7" y="26"/>
                  </a:cubicBezTo>
                  <a:cubicBezTo>
                    <a:pt x="7" y="26"/>
                    <a:pt x="7" y="26"/>
                    <a:pt x="7" y="26"/>
                  </a:cubicBezTo>
                  <a:moveTo>
                    <a:pt x="10" y="26"/>
                  </a:moveTo>
                  <a:cubicBezTo>
                    <a:pt x="9" y="26"/>
                    <a:pt x="9" y="26"/>
                    <a:pt x="9" y="26"/>
                  </a:cubicBezTo>
                  <a:cubicBezTo>
                    <a:pt x="9" y="25"/>
                    <a:pt x="9" y="25"/>
                    <a:pt x="9" y="25"/>
                  </a:cubicBezTo>
                  <a:cubicBezTo>
                    <a:pt x="9" y="25"/>
                    <a:pt x="9" y="25"/>
                    <a:pt x="9" y="25"/>
                  </a:cubicBezTo>
                  <a:cubicBezTo>
                    <a:pt x="10" y="26"/>
                    <a:pt x="10" y="26"/>
                    <a:pt x="10" y="26"/>
                  </a:cubicBezTo>
                  <a:moveTo>
                    <a:pt x="33" y="19"/>
                  </a:moveTo>
                  <a:cubicBezTo>
                    <a:pt x="33" y="19"/>
                    <a:pt x="33" y="19"/>
                    <a:pt x="33" y="19"/>
                  </a:cubicBezTo>
                  <a:cubicBezTo>
                    <a:pt x="33" y="19"/>
                    <a:pt x="33" y="19"/>
                    <a:pt x="33" y="19"/>
                  </a:cubicBezTo>
                  <a:cubicBezTo>
                    <a:pt x="33" y="19"/>
                    <a:pt x="33" y="19"/>
                    <a:pt x="33" y="19"/>
                  </a:cubicBezTo>
                  <a:moveTo>
                    <a:pt x="16" y="20"/>
                  </a:moveTo>
                  <a:cubicBezTo>
                    <a:pt x="16" y="20"/>
                    <a:pt x="16" y="20"/>
                    <a:pt x="16" y="20"/>
                  </a:cubicBezTo>
                  <a:cubicBezTo>
                    <a:pt x="16" y="20"/>
                    <a:pt x="16" y="20"/>
                    <a:pt x="16" y="20"/>
                  </a:cubicBezTo>
                  <a:cubicBezTo>
                    <a:pt x="15" y="20"/>
                    <a:pt x="15" y="20"/>
                    <a:pt x="15" y="20"/>
                  </a:cubicBezTo>
                  <a:cubicBezTo>
                    <a:pt x="15" y="20"/>
                    <a:pt x="15" y="20"/>
                    <a:pt x="15" y="20"/>
                  </a:cubicBezTo>
                  <a:cubicBezTo>
                    <a:pt x="14" y="18"/>
                    <a:pt x="14" y="18"/>
                    <a:pt x="14" y="18"/>
                  </a:cubicBezTo>
                  <a:cubicBezTo>
                    <a:pt x="15" y="19"/>
                    <a:pt x="15" y="20"/>
                    <a:pt x="16" y="20"/>
                  </a:cubicBezTo>
                  <a:moveTo>
                    <a:pt x="11" y="19"/>
                  </a:moveTo>
                  <a:cubicBezTo>
                    <a:pt x="10" y="18"/>
                    <a:pt x="10" y="18"/>
                    <a:pt x="10" y="18"/>
                  </a:cubicBezTo>
                  <a:cubicBezTo>
                    <a:pt x="10" y="18"/>
                    <a:pt x="10" y="18"/>
                    <a:pt x="10" y="18"/>
                  </a:cubicBezTo>
                  <a:cubicBezTo>
                    <a:pt x="11" y="19"/>
                    <a:pt x="11" y="19"/>
                    <a:pt x="11" y="19"/>
                  </a:cubicBezTo>
                  <a:cubicBezTo>
                    <a:pt x="11" y="19"/>
                    <a:pt x="11" y="19"/>
                    <a:pt x="11" y="19"/>
                  </a:cubicBezTo>
                  <a:moveTo>
                    <a:pt x="7" y="24"/>
                  </a:moveTo>
                  <a:cubicBezTo>
                    <a:pt x="5" y="23"/>
                    <a:pt x="3" y="21"/>
                    <a:pt x="2" y="18"/>
                  </a:cubicBezTo>
                  <a:cubicBezTo>
                    <a:pt x="4" y="19"/>
                    <a:pt x="4" y="19"/>
                    <a:pt x="4" y="19"/>
                  </a:cubicBezTo>
                  <a:cubicBezTo>
                    <a:pt x="4" y="19"/>
                    <a:pt x="4" y="19"/>
                    <a:pt x="4" y="19"/>
                  </a:cubicBezTo>
                  <a:cubicBezTo>
                    <a:pt x="5" y="20"/>
                    <a:pt x="7" y="20"/>
                    <a:pt x="8" y="20"/>
                  </a:cubicBezTo>
                  <a:cubicBezTo>
                    <a:pt x="8" y="21"/>
                    <a:pt x="8" y="21"/>
                    <a:pt x="8" y="21"/>
                  </a:cubicBezTo>
                  <a:cubicBezTo>
                    <a:pt x="8" y="21"/>
                    <a:pt x="8" y="21"/>
                    <a:pt x="8" y="21"/>
                  </a:cubicBezTo>
                  <a:cubicBezTo>
                    <a:pt x="8" y="21"/>
                    <a:pt x="8" y="21"/>
                    <a:pt x="8" y="21"/>
                  </a:cubicBezTo>
                  <a:cubicBezTo>
                    <a:pt x="9" y="21"/>
                    <a:pt x="9" y="21"/>
                    <a:pt x="9" y="21"/>
                  </a:cubicBezTo>
                  <a:cubicBezTo>
                    <a:pt x="9" y="20"/>
                    <a:pt x="9" y="20"/>
                    <a:pt x="9" y="20"/>
                  </a:cubicBezTo>
                  <a:cubicBezTo>
                    <a:pt x="9" y="20"/>
                    <a:pt x="9" y="20"/>
                    <a:pt x="9" y="20"/>
                  </a:cubicBezTo>
                  <a:cubicBezTo>
                    <a:pt x="10" y="20"/>
                    <a:pt x="11" y="20"/>
                    <a:pt x="11" y="20"/>
                  </a:cubicBezTo>
                  <a:cubicBezTo>
                    <a:pt x="12" y="21"/>
                    <a:pt x="13" y="22"/>
                    <a:pt x="13" y="22"/>
                  </a:cubicBezTo>
                  <a:cubicBezTo>
                    <a:pt x="13" y="23"/>
                    <a:pt x="13" y="24"/>
                    <a:pt x="13" y="24"/>
                  </a:cubicBezTo>
                  <a:cubicBezTo>
                    <a:pt x="13" y="25"/>
                    <a:pt x="13" y="25"/>
                    <a:pt x="13" y="25"/>
                  </a:cubicBezTo>
                  <a:cubicBezTo>
                    <a:pt x="14" y="25"/>
                    <a:pt x="14" y="25"/>
                    <a:pt x="14" y="25"/>
                  </a:cubicBezTo>
                  <a:cubicBezTo>
                    <a:pt x="14" y="25"/>
                    <a:pt x="14" y="25"/>
                    <a:pt x="14" y="25"/>
                  </a:cubicBezTo>
                  <a:cubicBezTo>
                    <a:pt x="14" y="25"/>
                    <a:pt x="14" y="25"/>
                    <a:pt x="14" y="25"/>
                  </a:cubicBezTo>
                  <a:cubicBezTo>
                    <a:pt x="14" y="27"/>
                    <a:pt x="14" y="27"/>
                    <a:pt x="14" y="27"/>
                  </a:cubicBezTo>
                  <a:cubicBezTo>
                    <a:pt x="14" y="27"/>
                    <a:pt x="14" y="27"/>
                    <a:pt x="14" y="28"/>
                  </a:cubicBezTo>
                  <a:cubicBezTo>
                    <a:pt x="14" y="28"/>
                    <a:pt x="14" y="29"/>
                    <a:pt x="14" y="29"/>
                  </a:cubicBezTo>
                  <a:cubicBezTo>
                    <a:pt x="15" y="31"/>
                    <a:pt x="15" y="31"/>
                    <a:pt x="15" y="31"/>
                  </a:cubicBezTo>
                  <a:cubicBezTo>
                    <a:pt x="16" y="31"/>
                    <a:pt x="16" y="31"/>
                    <a:pt x="16" y="31"/>
                  </a:cubicBezTo>
                  <a:cubicBezTo>
                    <a:pt x="16" y="31"/>
                    <a:pt x="16" y="31"/>
                    <a:pt x="16" y="31"/>
                  </a:cubicBezTo>
                  <a:cubicBezTo>
                    <a:pt x="16" y="31"/>
                    <a:pt x="16" y="31"/>
                    <a:pt x="16" y="31"/>
                  </a:cubicBezTo>
                  <a:cubicBezTo>
                    <a:pt x="15" y="29"/>
                    <a:pt x="15" y="29"/>
                    <a:pt x="15" y="29"/>
                  </a:cubicBezTo>
                  <a:cubicBezTo>
                    <a:pt x="14" y="28"/>
                    <a:pt x="14" y="28"/>
                    <a:pt x="14" y="28"/>
                  </a:cubicBezTo>
                  <a:cubicBezTo>
                    <a:pt x="15" y="27"/>
                    <a:pt x="15" y="27"/>
                    <a:pt x="15" y="27"/>
                  </a:cubicBezTo>
                  <a:cubicBezTo>
                    <a:pt x="15" y="27"/>
                    <a:pt x="15" y="27"/>
                    <a:pt x="15" y="27"/>
                  </a:cubicBezTo>
                  <a:cubicBezTo>
                    <a:pt x="14" y="25"/>
                    <a:pt x="14" y="25"/>
                    <a:pt x="14" y="25"/>
                  </a:cubicBezTo>
                  <a:cubicBezTo>
                    <a:pt x="14" y="24"/>
                    <a:pt x="14" y="24"/>
                    <a:pt x="14" y="24"/>
                  </a:cubicBezTo>
                  <a:cubicBezTo>
                    <a:pt x="14" y="24"/>
                    <a:pt x="14" y="23"/>
                    <a:pt x="15" y="22"/>
                  </a:cubicBezTo>
                  <a:cubicBezTo>
                    <a:pt x="14" y="22"/>
                    <a:pt x="14" y="22"/>
                    <a:pt x="14" y="22"/>
                  </a:cubicBezTo>
                  <a:cubicBezTo>
                    <a:pt x="13" y="21"/>
                    <a:pt x="13" y="20"/>
                    <a:pt x="12" y="19"/>
                  </a:cubicBezTo>
                  <a:cubicBezTo>
                    <a:pt x="13" y="19"/>
                    <a:pt x="13" y="19"/>
                    <a:pt x="13" y="19"/>
                  </a:cubicBezTo>
                  <a:cubicBezTo>
                    <a:pt x="13" y="19"/>
                    <a:pt x="13" y="19"/>
                    <a:pt x="13" y="19"/>
                  </a:cubicBezTo>
                  <a:cubicBezTo>
                    <a:pt x="13" y="19"/>
                    <a:pt x="13" y="19"/>
                    <a:pt x="13" y="19"/>
                  </a:cubicBezTo>
                  <a:cubicBezTo>
                    <a:pt x="13" y="19"/>
                    <a:pt x="13" y="19"/>
                    <a:pt x="13" y="19"/>
                  </a:cubicBezTo>
                  <a:cubicBezTo>
                    <a:pt x="13" y="19"/>
                    <a:pt x="13" y="19"/>
                    <a:pt x="13" y="19"/>
                  </a:cubicBezTo>
                  <a:cubicBezTo>
                    <a:pt x="14" y="19"/>
                    <a:pt x="14" y="19"/>
                    <a:pt x="14" y="19"/>
                  </a:cubicBezTo>
                  <a:cubicBezTo>
                    <a:pt x="14" y="19"/>
                    <a:pt x="14" y="19"/>
                    <a:pt x="14" y="19"/>
                  </a:cubicBezTo>
                  <a:cubicBezTo>
                    <a:pt x="14" y="19"/>
                    <a:pt x="14" y="19"/>
                    <a:pt x="14" y="19"/>
                  </a:cubicBezTo>
                  <a:cubicBezTo>
                    <a:pt x="14" y="20"/>
                    <a:pt x="15" y="21"/>
                    <a:pt x="15" y="21"/>
                  </a:cubicBezTo>
                  <a:cubicBezTo>
                    <a:pt x="16" y="21"/>
                    <a:pt x="16" y="21"/>
                    <a:pt x="16" y="21"/>
                  </a:cubicBezTo>
                  <a:cubicBezTo>
                    <a:pt x="17" y="21"/>
                    <a:pt x="17" y="21"/>
                    <a:pt x="17" y="21"/>
                  </a:cubicBezTo>
                  <a:cubicBezTo>
                    <a:pt x="17" y="21"/>
                    <a:pt x="17" y="21"/>
                    <a:pt x="17" y="21"/>
                  </a:cubicBezTo>
                  <a:cubicBezTo>
                    <a:pt x="17" y="22"/>
                    <a:pt x="17" y="22"/>
                    <a:pt x="17" y="22"/>
                  </a:cubicBezTo>
                  <a:cubicBezTo>
                    <a:pt x="18" y="22"/>
                    <a:pt x="18" y="22"/>
                    <a:pt x="18" y="22"/>
                  </a:cubicBezTo>
                  <a:cubicBezTo>
                    <a:pt x="19" y="25"/>
                    <a:pt x="19" y="25"/>
                    <a:pt x="19" y="25"/>
                  </a:cubicBezTo>
                  <a:cubicBezTo>
                    <a:pt x="20" y="27"/>
                    <a:pt x="21" y="28"/>
                    <a:pt x="22" y="28"/>
                  </a:cubicBezTo>
                  <a:cubicBezTo>
                    <a:pt x="22" y="29"/>
                    <a:pt x="22" y="30"/>
                    <a:pt x="23" y="30"/>
                  </a:cubicBezTo>
                  <a:cubicBezTo>
                    <a:pt x="22" y="31"/>
                    <a:pt x="20" y="32"/>
                    <a:pt x="19" y="32"/>
                  </a:cubicBezTo>
                  <a:cubicBezTo>
                    <a:pt x="18" y="32"/>
                    <a:pt x="18" y="32"/>
                    <a:pt x="17" y="32"/>
                  </a:cubicBezTo>
                  <a:cubicBezTo>
                    <a:pt x="17" y="32"/>
                    <a:pt x="17" y="32"/>
                    <a:pt x="17" y="32"/>
                  </a:cubicBezTo>
                  <a:cubicBezTo>
                    <a:pt x="16" y="32"/>
                    <a:pt x="16" y="31"/>
                    <a:pt x="15" y="31"/>
                  </a:cubicBezTo>
                  <a:cubicBezTo>
                    <a:pt x="15" y="32"/>
                    <a:pt x="15" y="32"/>
                    <a:pt x="15" y="32"/>
                  </a:cubicBezTo>
                  <a:cubicBezTo>
                    <a:pt x="14" y="29"/>
                    <a:pt x="14" y="29"/>
                    <a:pt x="14" y="29"/>
                  </a:cubicBezTo>
                  <a:cubicBezTo>
                    <a:pt x="13" y="29"/>
                    <a:pt x="13" y="29"/>
                    <a:pt x="13" y="29"/>
                  </a:cubicBezTo>
                  <a:cubicBezTo>
                    <a:pt x="13" y="28"/>
                    <a:pt x="13" y="28"/>
                    <a:pt x="13" y="28"/>
                  </a:cubicBezTo>
                  <a:cubicBezTo>
                    <a:pt x="12" y="26"/>
                    <a:pt x="12" y="26"/>
                    <a:pt x="12" y="26"/>
                  </a:cubicBezTo>
                  <a:cubicBezTo>
                    <a:pt x="12" y="26"/>
                    <a:pt x="12" y="25"/>
                    <a:pt x="11" y="25"/>
                  </a:cubicBezTo>
                  <a:cubicBezTo>
                    <a:pt x="11" y="24"/>
                    <a:pt x="10" y="24"/>
                    <a:pt x="10" y="24"/>
                  </a:cubicBezTo>
                  <a:cubicBezTo>
                    <a:pt x="9" y="24"/>
                    <a:pt x="9" y="24"/>
                    <a:pt x="9" y="24"/>
                  </a:cubicBezTo>
                  <a:cubicBezTo>
                    <a:pt x="8" y="24"/>
                    <a:pt x="8" y="24"/>
                    <a:pt x="7" y="24"/>
                  </a:cubicBezTo>
                  <a:moveTo>
                    <a:pt x="12" y="18"/>
                  </a:moveTo>
                  <a:cubicBezTo>
                    <a:pt x="12" y="18"/>
                    <a:pt x="12" y="18"/>
                    <a:pt x="12" y="18"/>
                  </a:cubicBezTo>
                  <a:cubicBezTo>
                    <a:pt x="13" y="18"/>
                    <a:pt x="13" y="18"/>
                    <a:pt x="13" y="18"/>
                  </a:cubicBezTo>
                  <a:cubicBezTo>
                    <a:pt x="12" y="18"/>
                    <a:pt x="12" y="18"/>
                    <a:pt x="12" y="18"/>
                  </a:cubicBezTo>
                  <a:moveTo>
                    <a:pt x="6" y="18"/>
                  </a:moveTo>
                  <a:cubicBezTo>
                    <a:pt x="5" y="18"/>
                    <a:pt x="5" y="18"/>
                    <a:pt x="5" y="18"/>
                  </a:cubicBezTo>
                  <a:cubicBezTo>
                    <a:pt x="6" y="17"/>
                    <a:pt x="6" y="17"/>
                    <a:pt x="6" y="17"/>
                  </a:cubicBezTo>
                  <a:cubicBezTo>
                    <a:pt x="6" y="18"/>
                    <a:pt x="6" y="18"/>
                    <a:pt x="6" y="18"/>
                  </a:cubicBezTo>
                  <a:moveTo>
                    <a:pt x="11" y="19"/>
                  </a:moveTo>
                  <a:cubicBezTo>
                    <a:pt x="11" y="18"/>
                    <a:pt x="11" y="18"/>
                    <a:pt x="11" y="18"/>
                  </a:cubicBezTo>
                  <a:cubicBezTo>
                    <a:pt x="10" y="17"/>
                    <a:pt x="10" y="17"/>
                    <a:pt x="10" y="17"/>
                  </a:cubicBezTo>
                  <a:cubicBezTo>
                    <a:pt x="11" y="17"/>
                    <a:pt x="11" y="17"/>
                    <a:pt x="11" y="17"/>
                  </a:cubicBezTo>
                  <a:cubicBezTo>
                    <a:pt x="11" y="17"/>
                    <a:pt x="11" y="17"/>
                    <a:pt x="11" y="17"/>
                  </a:cubicBezTo>
                  <a:cubicBezTo>
                    <a:pt x="11" y="17"/>
                    <a:pt x="11" y="17"/>
                    <a:pt x="11" y="17"/>
                  </a:cubicBezTo>
                  <a:cubicBezTo>
                    <a:pt x="11" y="17"/>
                    <a:pt x="11" y="17"/>
                    <a:pt x="11" y="17"/>
                  </a:cubicBezTo>
                  <a:cubicBezTo>
                    <a:pt x="12" y="19"/>
                    <a:pt x="12" y="19"/>
                    <a:pt x="12" y="19"/>
                  </a:cubicBezTo>
                  <a:cubicBezTo>
                    <a:pt x="12" y="19"/>
                    <a:pt x="12" y="19"/>
                    <a:pt x="12" y="19"/>
                  </a:cubicBezTo>
                  <a:cubicBezTo>
                    <a:pt x="11" y="19"/>
                    <a:pt x="11" y="19"/>
                    <a:pt x="11" y="19"/>
                  </a:cubicBezTo>
                  <a:cubicBezTo>
                    <a:pt x="11" y="19"/>
                    <a:pt x="11" y="19"/>
                    <a:pt x="11" y="19"/>
                  </a:cubicBezTo>
                  <a:moveTo>
                    <a:pt x="9" y="19"/>
                  </a:moveTo>
                  <a:cubicBezTo>
                    <a:pt x="8" y="19"/>
                    <a:pt x="8" y="19"/>
                    <a:pt x="8" y="19"/>
                  </a:cubicBezTo>
                  <a:cubicBezTo>
                    <a:pt x="8" y="18"/>
                    <a:pt x="8" y="18"/>
                    <a:pt x="7" y="17"/>
                  </a:cubicBezTo>
                  <a:cubicBezTo>
                    <a:pt x="8" y="17"/>
                    <a:pt x="8" y="17"/>
                    <a:pt x="9" y="17"/>
                  </a:cubicBezTo>
                  <a:cubicBezTo>
                    <a:pt x="9" y="17"/>
                    <a:pt x="9" y="17"/>
                    <a:pt x="9" y="17"/>
                  </a:cubicBezTo>
                  <a:cubicBezTo>
                    <a:pt x="9" y="17"/>
                    <a:pt x="9" y="17"/>
                    <a:pt x="9" y="17"/>
                  </a:cubicBezTo>
                  <a:cubicBezTo>
                    <a:pt x="9" y="18"/>
                    <a:pt x="10" y="18"/>
                    <a:pt x="10" y="19"/>
                  </a:cubicBezTo>
                  <a:cubicBezTo>
                    <a:pt x="9" y="19"/>
                    <a:pt x="9" y="19"/>
                    <a:pt x="9" y="19"/>
                  </a:cubicBezTo>
                  <a:cubicBezTo>
                    <a:pt x="9" y="18"/>
                    <a:pt x="9" y="18"/>
                    <a:pt x="9" y="18"/>
                  </a:cubicBezTo>
                  <a:cubicBezTo>
                    <a:pt x="8" y="17"/>
                    <a:pt x="8" y="17"/>
                    <a:pt x="8" y="17"/>
                  </a:cubicBezTo>
                  <a:cubicBezTo>
                    <a:pt x="8" y="18"/>
                    <a:pt x="8" y="18"/>
                    <a:pt x="8" y="18"/>
                  </a:cubicBezTo>
                  <a:cubicBezTo>
                    <a:pt x="9" y="19"/>
                    <a:pt x="9" y="19"/>
                    <a:pt x="9" y="19"/>
                  </a:cubicBezTo>
                  <a:moveTo>
                    <a:pt x="12" y="18"/>
                  </a:moveTo>
                  <a:cubicBezTo>
                    <a:pt x="12" y="17"/>
                    <a:pt x="12" y="17"/>
                    <a:pt x="12" y="17"/>
                  </a:cubicBezTo>
                  <a:cubicBezTo>
                    <a:pt x="12" y="17"/>
                    <a:pt x="12" y="17"/>
                    <a:pt x="12" y="17"/>
                  </a:cubicBezTo>
                  <a:cubicBezTo>
                    <a:pt x="12" y="17"/>
                    <a:pt x="12" y="17"/>
                    <a:pt x="12" y="17"/>
                  </a:cubicBezTo>
                  <a:cubicBezTo>
                    <a:pt x="12" y="18"/>
                    <a:pt x="12" y="18"/>
                    <a:pt x="12" y="18"/>
                  </a:cubicBezTo>
                  <a:cubicBezTo>
                    <a:pt x="12" y="18"/>
                    <a:pt x="12" y="18"/>
                    <a:pt x="12" y="18"/>
                  </a:cubicBezTo>
                  <a:cubicBezTo>
                    <a:pt x="12" y="18"/>
                    <a:pt x="12" y="18"/>
                    <a:pt x="12" y="18"/>
                  </a:cubicBezTo>
                  <a:moveTo>
                    <a:pt x="13" y="18"/>
                  </a:moveTo>
                  <a:cubicBezTo>
                    <a:pt x="12" y="17"/>
                    <a:pt x="12" y="17"/>
                    <a:pt x="12" y="17"/>
                  </a:cubicBezTo>
                  <a:cubicBezTo>
                    <a:pt x="13" y="17"/>
                    <a:pt x="13" y="17"/>
                    <a:pt x="13" y="17"/>
                  </a:cubicBezTo>
                  <a:cubicBezTo>
                    <a:pt x="13" y="17"/>
                    <a:pt x="13" y="17"/>
                    <a:pt x="13" y="17"/>
                  </a:cubicBezTo>
                  <a:cubicBezTo>
                    <a:pt x="13" y="17"/>
                    <a:pt x="13" y="17"/>
                    <a:pt x="13" y="17"/>
                  </a:cubicBezTo>
                  <a:cubicBezTo>
                    <a:pt x="14" y="18"/>
                    <a:pt x="14" y="18"/>
                    <a:pt x="14" y="18"/>
                  </a:cubicBezTo>
                  <a:cubicBezTo>
                    <a:pt x="13" y="18"/>
                    <a:pt x="13" y="18"/>
                    <a:pt x="13" y="18"/>
                  </a:cubicBezTo>
                  <a:cubicBezTo>
                    <a:pt x="13" y="18"/>
                    <a:pt x="13" y="18"/>
                    <a:pt x="13" y="18"/>
                  </a:cubicBezTo>
                  <a:moveTo>
                    <a:pt x="7" y="19"/>
                  </a:moveTo>
                  <a:cubicBezTo>
                    <a:pt x="7" y="19"/>
                    <a:pt x="7" y="19"/>
                    <a:pt x="7" y="19"/>
                  </a:cubicBezTo>
                  <a:cubicBezTo>
                    <a:pt x="6" y="17"/>
                    <a:pt x="6" y="17"/>
                    <a:pt x="6" y="17"/>
                  </a:cubicBezTo>
                  <a:cubicBezTo>
                    <a:pt x="6" y="17"/>
                    <a:pt x="6" y="17"/>
                    <a:pt x="6" y="17"/>
                  </a:cubicBezTo>
                  <a:cubicBezTo>
                    <a:pt x="6" y="17"/>
                    <a:pt x="6" y="17"/>
                    <a:pt x="6" y="17"/>
                  </a:cubicBezTo>
                  <a:cubicBezTo>
                    <a:pt x="7" y="17"/>
                    <a:pt x="7" y="17"/>
                    <a:pt x="7" y="17"/>
                  </a:cubicBezTo>
                  <a:cubicBezTo>
                    <a:pt x="7" y="17"/>
                    <a:pt x="7" y="17"/>
                    <a:pt x="7" y="17"/>
                  </a:cubicBezTo>
                  <a:cubicBezTo>
                    <a:pt x="7" y="18"/>
                    <a:pt x="7" y="18"/>
                    <a:pt x="7" y="19"/>
                  </a:cubicBezTo>
                  <a:moveTo>
                    <a:pt x="33" y="19"/>
                  </a:moveTo>
                  <a:cubicBezTo>
                    <a:pt x="32" y="18"/>
                    <a:pt x="32" y="18"/>
                    <a:pt x="32" y="18"/>
                  </a:cubicBezTo>
                  <a:cubicBezTo>
                    <a:pt x="32" y="18"/>
                    <a:pt x="32" y="17"/>
                    <a:pt x="32" y="16"/>
                  </a:cubicBezTo>
                  <a:cubicBezTo>
                    <a:pt x="32" y="17"/>
                    <a:pt x="32" y="18"/>
                    <a:pt x="33" y="19"/>
                  </a:cubicBezTo>
                  <a:moveTo>
                    <a:pt x="28" y="16"/>
                  </a:moveTo>
                  <a:cubicBezTo>
                    <a:pt x="28" y="15"/>
                    <a:pt x="28" y="15"/>
                    <a:pt x="28" y="15"/>
                  </a:cubicBezTo>
                  <a:cubicBezTo>
                    <a:pt x="28" y="15"/>
                    <a:pt x="28" y="15"/>
                    <a:pt x="28" y="15"/>
                  </a:cubicBezTo>
                  <a:cubicBezTo>
                    <a:pt x="28" y="15"/>
                    <a:pt x="28" y="15"/>
                    <a:pt x="28" y="15"/>
                  </a:cubicBezTo>
                  <a:cubicBezTo>
                    <a:pt x="28" y="16"/>
                    <a:pt x="28" y="16"/>
                    <a:pt x="28" y="16"/>
                  </a:cubicBezTo>
                  <a:moveTo>
                    <a:pt x="30" y="17"/>
                  </a:moveTo>
                  <a:cubicBezTo>
                    <a:pt x="29" y="17"/>
                    <a:pt x="29" y="17"/>
                    <a:pt x="29" y="17"/>
                  </a:cubicBezTo>
                  <a:cubicBezTo>
                    <a:pt x="29" y="16"/>
                    <a:pt x="29" y="16"/>
                    <a:pt x="29" y="15"/>
                  </a:cubicBezTo>
                  <a:cubicBezTo>
                    <a:pt x="29" y="15"/>
                    <a:pt x="29" y="15"/>
                    <a:pt x="29" y="15"/>
                  </a:cubicBezTo>
                  <a:cubicBezTo>
                    <a:pt x="29" y="16"/>
                    <a:pt x="29" y="16"/>
                    <a:pt x="30" y="17"/>
                  </a:cubicBezTo>
                  <a:moveTo>
                    <a:pt x="34" y="16"/>
                  </a:moveTo>
                  <a:cubicBezTo>
                    <a:pt x="34" y="16"/>
                    <a:pt x="34" y="15"/>
                    <a:pt x="33" y="15"/>
                  </a:cubicBezTo>
                  <a:cubicBezTo>
                    <a:pt x="34" y="15"/>
                    <a:pt x="34" y="15"/>
                    <a:pt x="34" y="15"/>
                  </a:cubicBezTo>
                  <a:cubicBezTo>
                    <a:pt x="35" y="15"/>
                    <a:pt x="35" y="15"/>
                    <a:pt x="35" y="15"/>
                  </a:cubicBezTo>
                  <a:cubicBezTo>
                    <a:pt x="34" y="16"/>
                    <a:pt x="34" y="16"/>
                    <a:pt x="34" y="16"/>
                  </a:cubicBezTo>
                  <a:moveTo>
                    <a:pt x="31" y="17"/>
                  </a:moveTo>
                  <a:cubicBezTo>
                    <a:pt x="30" y="17"/>
                    <a:pt x="30" y="17"/>
                    <a:pt x="30" y="17"/>
                  </a:cubicBezTo>
                  <a:cubicBezTo>
                    <a:pt x="30" y="17"/>
                    <a:pt x="30" y="17"/>
                    <a:pt x="30" y="17"/>
                  </a:cubicBezTo>
                  <a:cubicBezTo>
                    <a:pt x="30" y="17"/>
                    <a:pt x="30" y="16"/>
                    <a:pt x="29" y="15"/>
                  </a:cubicBezTo>
                  <a:cubicBezTo>
                    <a:pt x="30" y="15"/>
                    <a:pt x="30" y="15"/>
                    <a:pt x="30" y="15"/>
                  </a:cubicBezTo>
                  <a:cubicBezTo>
                    <a:pt x="31" y="17"/>
                    <a:pt x="31" y="17"/>
                    <a:pt x="31" y="17"/>
                  </a:cubicBezTo>
                  <a:moveTo>
                    <a:pt x="32" y="18"/>
                  </a:moveTo>
                  <a:cubicBezTo>
                    <a:pt x="31" y="18"/>
                    <a:pt x="31" y="18"/>
                    <a:pt x="31" y="18"/>
                  </a:cubicBezTo>
                  <a:cubicBezTo>
                    <a:pt x="30" y="15"/>
                    <a:pt x="30" y="15"/>
                    <a:pt x="30" y="15"/>
                  </a:cubicBezTo>
                  <a:cubicBezTo>
                    <a:pt x="31" y="15"/>
                    <a:pt x="31" y="15"/>
                    <a:pt x="31" y="15"/>
                  </a:cubicBezTo>
                  <a:cubicBezTo>
                    <a:pt x="31" y="15"/>
                    <a:pt x="31" y="15"/>
                    <a:pt x="31" y="15"/>
                  </a:cubicBezTo>
                  <a:cubicBezTo>
                    <a:pt x="31" y="15"/>
                    <a:pt x="31" y="15"/>
                    <a:pt x="31" y="15"/>
                  </a:cubicBezTo>
                  <a:cubicBezTo>
                    <a:pt x="31" y="15"/>
                    <a:pt x="31" y="15"/>
                    <a:pt x="31" y="15"/>
                  </a:cubicBezTo>
                  <a:cubicBezTo>
                    <a:pt x="31" y="16"/>
                    <a:pt x="31" y="17"/>
                    <a:pt x="32" y="18"/>
                  </a:cubicBezTo>
                  <a:moveTo>
                    <a:pt x="33" y="19"/>
                  </a:moveTo>
                  <a:cubicBezTo>
                    <a:pt x="33" y="17"/>
                    <a:pt x="32" y="16"/>
                    <a:pt x="32" y="14"/>
                  </a:cubicBezTo>
                  <a:cubicBezTo>
                    <a:pt x="32" y="14"/>
                    <a:pt x="32" y="14"/>
                    <a:pt x="32" y="14"/>
                  </a:cubicBezTo>
                  <a:cubicBezTo>
                    <a:pt x="32" y="14"/>
                    <a:pt x="32" y="14"/>
                    <a:pt x="32" y="14"/>
                  </a:cubicBezTo>
                  <a:cubicBezTo>
                    <a:pt x="32" y="14"/>
                    <a:pt x="32" y="14"/>
                    <a:pt x="32" y="14"/>
                  </a:cubicBezTo>
                  <a:cubicBezTo>
                    <a:pt x="33" y="15"/>
                    <a:pt x="33" y="15"/>
                    <a:pt x="33" y="15"/>
                  </a:cubicBezTo>
                  <a:cubicBezTo>
                    <a:pt x="33" y="15"/>
                    <a:pt x="33" y="15"/>
                    <a:pt x="33" y="15"/>
                  </a:cubicBezTo>
                  <a:cubicBezTo>
                    <a:pt x="33" y="16"/>
                    <a:pt x="33" y="16"/>
                    <a:pt x="34" y="17"/>
                  </a:cubicBezTo>
                  <a:cubicBezTo>
                    <a:pt x="34" y="17"/>
                    <a:pt x="34" y="17"/>
                    <a:pt x="34" y="17"/>
                  </a:cubicBezTo>
                  <a:cubicBezTo>
                    <a:pt x="34" y="17"/>
                    <a:pt x="34" y="17"/>
                    <a:pt x="34" y="17"/>
                  </a:cubicBezTo>
                  <a:cubicBezTo>
                    <a:pt x="33" y="15"/>
                    <a:pt x="33" y="15"/>
                    <a:pt x="33" y="15"/>
                  </a:cubicBezTo>
                  <a:cubicBezTo>
                    <a:pt x="33" y="15"/>
                    <a:pt x="33" y="15"/>
                    <a:pt x="33" y="15"/>
                  </a:cubicBezTo>
                  <a:cubicBezTo>
                    <a:pt x="32" y="16"/>
                    <a:pt x="32" y="16"/>
                    <a:pt x="32" y="16"/>
                  </a:cubicBezTo>
                  <a:cubicBezTo>
                    <a:pt x="33" y="18"/>
                    <a:pt x="33" y="18"/>
                    <a:pt x="33" y="18"/>
                  </a:cubicBezTo>
                  <a:cubicBezTo>
                    <a:pt x="33" y="18"/>
                    <a:pt x="33" y="18"/>
                    <a:pt x="33" y="18"/>
                  </a:cubicBezTo>
                  <a:cubicBezTo>
                    <a:pt x="33" y="19"/>
                    <a:pt x="33" y="19"/>
                    <a:pt x="33" y="19"/>
                  </a:cubicBezTo>
                  <a:moveTo>
                    <a:pt x="10" y="17"/>
                  </a:moveTo>
                  <a:cubicBezTo>
                    <a:pt x="9" y="17"/>
                    <a:pt x="9" y="17"/>
                    <a:pt x="9" y="17"/>
                  </a:cubicBezTo>
                  <a:cubicBezTo>
                    <a:pt x="9" y="17"/>
                    <a:pt x="9" y="17"/>
                    <a:pt x="9" y="17"/>
                  </a:cubicBezTo>
                  <a:cubicBezTo>
                    <a:pt x="8" y="17"/>
                    <a:pt x="7" y="16"/>
                    <a:pt x="6" y="16"/>
                  </a:cubicBezTo>
                  <a:cubicBezTo>
                    <a:pt x="6" y="16"/>
                    <a:pt x="6" y="16"/>
                    <a:pt x="6" y="16"/>
                  </a:cubicBezTo>
                  <a:cubicBezTo>
                    <a:pt x="6" y="15"/>
                    <a:pt x="6" y="14"/>
                    <a:pt x="7" y="14"/>
                  </a:cubicBezTo>
                  <a:cubicBezTo>
                    <a:pt x="8" y="15"/>
                    <a:pt x="9" y="16"/>
                    <a:pt x="10" y="17"/>
                  </a:cubicBezTo>
                  <a:moveTo>
                    <a:pt x="18" y="14"/>
                  </a:moveTo>
                  <a:cubicBezTo>
                    <a:pt x="18" y="12"/>
                    <a:pt x="18" y="12"/>
                    <a:pt x="18" y="12"/>
                  </a:cubicBezTo>
                  <a:cubicBezTo>
                    <a:pt x="18" y="13"/>
                    <a:pt x="18" y="13"/>
                    <a:pt x="18" y="13"/>
                  </a:cubicBezTo>
                  <a:cubicBezTo>
                    <a:pt x="18" y="14"/>
                    <a:pt x="18" y="14"/>
                    <a:pt x="18" y="14"/>
                  </a:cubicBezTo>
                  <a:moveTo>
                    <a:pt x="18" y="14"/>
                  </a:moveTo>
                  <a:cubicBezTo>
                    <a:pt x="18" y="14"/>
                    <a:pt x="18" y="14"/>
                    <a:pt x="18" y="14"/>
                  </a:cubicBezTo>
                  <a:cubicBezTo>
                    <a:pt x="18" y="14"/>
                    <a:pt x="17" y="13"/>
                    <a:pt x="17" y="13"/>
                  </a:cubicBezTo>
                  <a:cubicBezTo>
                    <a:pt x="17" y="13"/>
                    <a:pt x="17" y="13"/>
                    <a:pt x="17" y="13"/>
                  </a:cubicBezTo>
                  <a:cubicBezTo>
                    <a:pt x="17" y="13"/>
                    <a:pt x="17" y="13"/>
                    <a:pt x="17" y="13"/>
                  </a:cubicBezTo>
                  <a:cubicBezTo>
                    <a:pt x="16" y="11"/>
                    <a:pt x="16" y="11"/>
                    <a:pt x="16" y="11"/>
                  </a:cubicBezTo>
                  <a:cubicBezTo>
                    <a:pt x="17" y="11"/>
                    <a:pt x="17" y="11"/>
                    <a:pt x="17" y="11"/>
                  </a:cubicBezTo>
                  <a:cubicBezTo>
                    <a:pt x="17" y="11"/>
                    <a:pt x="17" y="11"/>
                    <a:pt x="17" y="11"/>
                  </a:cubicBezTo>
                  <a:cubicBezTo>
                    <a:pt x="17" y="11"/>
                    <a:pt x="17" y="11"/>
                    <a:pt x="17" y="11"/>
                  </a:cubicBezTo>
                  <a:cubicBezTo>
                    <a:pt x="18" y="14"/>
                    <a:pt x="18" y="14"/>
                    <a:pt x="18" y="14"/>
                  </a:cubicBezTo>
                  <a:moveTo>
                    <a:pt x="16" y="13"/>
                  </a:moveTo>
                  <a:cubicBezTo>
                    <a:pt x="16" y="13"/>
                    <a:pt x="16" y="13"/>
                    <a:pt x="16" y="13"/>
                  </a:cubicBezTo>
                  <a:cubicBezTo>
                    <a:pt x="15" y="12"/>
                    <a:pt x="15" y="11"/>
                    <a:pt x="15" y="11"/>
                  </a:cubicBezTo>
                  <a:cubicBezTo>
                    <a:pt x="16" y="11"/>
                    <a:pt x="16" y="11"/>
                    <a:pt x="16" y="11"/>
                  </a:cubicBezTo>
                  <a:cubicBezTo>
                    <a:pt x="16" y="13"/>
                    <a:pt x="16" y="13"/>
                    <a:pt x="16" y="13"/>
                  </a:cubicBezTo>
                  <a:moveTo>
                    <a:pt x="15" y="12"/>
                  </a:moveTo>
                  <a:cubicBezTo>
                    <a:pt x="15" y="12"/>
                    <a:pt x="15" y="12"/>
                    <a:pt x="15" y="12"/>
                  </a:cubicBezTo>
                  <a:cubicBezTo>
                    <a:pt x="15" y="12"/>
                    <a:pt x="15" y="12"/>
                    <a:pt x="15" y="12"/>
                  </a:cubicBezTo>
                  <a:cubicBezTo>
                    <a:pt x="14" y="12"/>
                    <a:pt x="14" y="12"/>
                    <a:pt x="14" y="12"/>
                  </a:cubicBezTo>
                  <a:cubicBezTo>
                    <a:pt x="14" y="12"/>
                    <a:pt x="14" y="12"/>
                    <a:pt x="14" y="12"/>
                  </a:cubicBezTo>
                  <a:cubicBezTo>
                    <a:pt x="14" y="12"/>
                    <a:pt x="14" y="11"/>
                    <a:pt x="14" y="11"/>
                  </a:cubicBezTo>
                  <a:cubicBezTo>
                    <a:pt x="14" y="11"/>
                    <a:pt x="14" y="11"/>
                    <a:pt x="14" y="11"/>
                  </a:cubicBezTo>
                  <a:cubicBezTo>
                    <a:pt x="14" y="11"/>
                    <a:pt x="14" y="11"/>
                    <a:pt x="14" y="11"/>
                  </a:cubicBezTo>
                  <a:cubicBezTo>
                    <a:pt x="15" y="11"/>
                    <a:pt x="15" y="12"/>
                    <a:pt x="15" y="12"/>
                  </a:cubicBezTo>
                  <a:moveTo>
                    <a:pt x="22" y="9"/>
                  </a:moveTo>
                  <a:cubicBezTo>
                    <a:pt x="21" y="8"/>
                    <a:pt x="21" y="8"/>
                    <a:pt x="21" y="8"/>
                  </a:cubicBezTo>
                  <a:cubicBezTo>
                    <a:pt x="22" y="9"/>
                    <a:pt x="22" y="9"/>
                    <a:pt x="22" y="9"/>
                  </a:cubicBezTo>
                  <a:cubicBezTo>
                    <a:pt x="22" y="9"/>
                    <a:pt x="22" y="9"/>
                    <a:pt x="22" y="9"/>
                  </a:cubicBezTo>
                  <a:cubicBezTo>
                    <a:pt x="22" y="9"/>
                    <a:pt x="22" y="9"/>
                    <a:pt x="22" y="9"/>
                  </a:cubicBezTo>
                  <a:moveTo>
                    <a:pt x="11" y="9"/>
                  </a:moveTo>
                  <a:cubicBezTo>
                    <a:pt x="11" y="8"/>
                    <a:pt x="11" y="8"/>
                    <a:pt x="11" y="8"/>
                  </a:cubicBezTo>
                  <a:cubicBezTo>
                    <a:pt x="11" y="9"/>
                    <a:pt x="11" y="9"/>
                    <a:pt x="11" y="9"/>
                  </a:cubicBezTo>
                  <a:cubicBezTo>
                    <a:pt x="11" y="9"/>
                    <a:pt x="11" y="9"/>
                    <a:pt x="11" y="9"/>
                  </a:cubicBezTo>
                  <a:moveTo>
                    <a:pt x="10" y="9"/>
                  </a:moveTo>
                  <a:cubicBezTo>
                    <a:pt x="9" y="8"/>
                    <a:pt x="9" y="8"/>
                    <a:pt x="8" y="8"/>
                  </a:cubicBezTo>
                  <a:cubicBezTo>
                    <a:pt x="9" y="8"/>
                    <a:pt x="9" y="7"/>
                    <a:pt x="9" y="7"/>
                  </a:cubicBezTo>
                  <a:cubicBezTo>
                    <a:pt x="10" y="7"/>
                    <a:pt x="10" y="8"/>
                    <a:pt x="10" y="9"/>
                  </a:cubicBezTo>
                  <a:moveTo>
                    <a:pt x="12" y="7"/>
                  </a:moveTo>
                  <a:cubicBezTo>
                    <a:pt x="11" y="7"/>
                    <a:pt x="11" y="7"/>
                    <a:pt x="11" y="7"/>
                  </a:cubicBezTo>
                  <a:cubicBezTo>
                    <a:pt x="11" y="7"/>
                    <a:pt x="11" y="7"/>
                    <a:pt x="11" y="7"/>
                  </a:cubicBezTo>
                  <a:cubicBezTo>
                    <a:pt x="11" y="7"/>
                    <a:pt x="11" y="7"/>
                    <a:pt x="11" y="7"/>
                  </a:cubicBezTo>
                  <a:cubicBezTo>
                    <a:pt x="10" y="6"/>
                    <a:pt x="10" y="6"/>
                    <a:pt x="10" y="6"/>
                  </a:cubicBezTo>
                  <a:cubicBezTo>
                    <a:pt x="10" y="5"/>
                    <a:pt x="11" y="4"/>
                    <a:pt x="11" y="4"/>
                  </a:cubicBezTo>
                  <a:cubicBezTo>
                    <a:pt x="11" y="4"/>
                    <a:pt x="13" y="4"/>
                    <a:pt x="15" y="4"/>
                  </a:cubicBezTo>
                  <a:cubicBezTo>
                    <a:pt x="18" y="4"/>
                    <a:pt x="19" y="4"/>
                    <a:pt x="20" y="5"/>
                  </a:cubicBezTo>
                  <a:cubicBezTo>
                    <a:pt x="20" y="5"/>
                    <a:pt x="20" y="5"/>
                    <a:pt x="20" y="5"/>
                  </a:cubicBezTo>
                  <a:cubicBezTo>
                    <a:pt x="20" y="6"/>
                    <a:pt x="20" y="6"/>
                    <a:pt x="20" y="6"/>
                  </a:cubicBezTo>
                  <a:cubicBezTo>
                    <a:pt x="21" y="9"/>
                    <a:pt x="21" y="9"/>
                    <a:pt x="21" y="9"/>
                  </a:cubicBezTo>
                  <a:cubicBezTo>
                    <a:pt x="21" y="10"/>
                    <a:pt x="21" y="10"/>
                    <a:pt x="21" y="10"/>
                  </a:cubicBezTo>
                  <a:cubicBezTo>
                    <a:pt x="20" y="7"/>
                    <a:pt x="20" y="7"/>
                    <a:pt x="20" y="7"/>
                  </a:cubicBezTo>
                  <a:cubicBezTo>
                    <a:pt x="19" y="7"/>
                    <a:pt x="19" y="7"/>
                    <a:pt x="19" y="7"/>
                  </a:cubicBezTo>
                  <a:cubicBezTo>
                    <a:pt x="19" y="7"/>
                    <a:pt x="19" y="7"/>
                    <a:pt x="19" y="7"/>
                  </a:cubicBezTo>
                  <a:cubicBezTo>
                    <a:pt x="20" y="10"/>
                    <a:pt x="20" y="10"/>
                    <a:pt x="20" y="10"/>
                  </a:cubicBezTo>
                  <a:cubicBezTo>
                    <a:pt x="21" y="11"/>
                    <a:pt x="21" y="11"/>
                    <a:pt x="21" y="11"/>
                  </a:cubicBezTo>
                  <a:cubicBezTo>
                    <a:pt x="20" y="11"/>
                    <a:pt x="20" y="11"/>
                    <a:pt x="20" y="11"/>
                  </a:cubicBezTo>
                  <a:cubicBezTo>
                    <a:pt x="19" y="11"/>
                    <a:pt x="19" y="11"/>
                    <a:pt x="19" y="11"/>
                  </a:cubicBezTo>
                  <a:cubicBezTo>
                    <a:pt x="19" y="9"/>
                    <a:pt x="18" y="8"/>
                    <a:pt x="19" y="7"/>
                  </a:cubicBezTo>
                  <a:cubicBezTo>
                    <a:pt x="18" y="6"/>
                    <a:pt x="18" y="6"/>
                    <a:pt x="18" y="6"/>
                  </a:cubicBezTo>
                  <a:cubicBezTo>
                    <a:pt x="18" y="6"/>
                    <a:pt x="18" y="6"/>
                    <a:pt x="18" y="6"/>
                  </a:cubicBezTo>
                  <a:cubicBezTo>
                    <a:pt x="18" y="7"/>
                    <a:pt x="18" y="7"/>
                    <a:pt x="18" y="7"/>
                  </a:cubicBezTo>
                  <a:cubicBezTo>
                    <a:pt x="18" y="7"/>
                    <a:pt x="18" y="7"/>
                    <a:pt x="18" y="7"/>
                  </a:cubicBezTo>
                  <a:cubicBezTo>
                    <a:pt x="18" y="8"/>
                    <a:pt x="18" y="10"/>
                    <a:pt x="19" y="11"/>
                  </a:cubicBezTo>
                  <a:cubicBezTo>
                    <a:pt x="19" y="12"/>
                    <a:pt x="19" y="12"/>
                    <a:pt x="19" y="12"/>
                  </a:cubicBezTo>
                  <a:cubicBezTo>
                    <a:pt x="19" y="12"/>
                    <a:pt x="19" y="12"/>
                    <a:pt x="19" y="12"/>
                  </a:cubicBezTo>
                  <a:cubicBezTo>
                    <a:pt x="19" y="12"/>
                    <a:pt x="19" y="12"/>
                    <a:pt x="19" y="12"/>
                  </a:cubicBezTo>
                  <a:cubicBezTo>
                    <a:pt x="17" y="8"/>
                    <a:pt x="17" y="8"/>
                    <a:pt x="17" y="8"/>
                  </a:cubicBezTo>
                  <a:cubicBezTo>
                    <a:pt x="17" y="8"/>
                    <a:pt x="17" y="8"/>
                    <a:pt x="17" y="8"/>
                  </a:cubicBezTo>
                  <a:cubicBezTo>
                    <a:pt x="17" y="8"/>
                    <a:pt x="17" y="8"/>
                    <a:pt x="17" y="8"/>
                  </a:cubicBezTo>
                  <a:cubicBezTo>
                    <a:pt x="18" y="10"/>
                    <a:pt x="18" y="10"/>
                    <a:pt x="18" y="10"/>
                  </a:cubicBezTo>
                  <a:cubicBezTo>
                    <a:pt x="18" y="10"/>
                    <a:pt x="18" y="10"/>
                    <a:pt x="18" y="10"/>
                  </a:cubicBezTo>
                  <a:cubicBezTo>
                    <a:pt x="17" y="10"/>
                    <a:pt x="17" y="10"/>
                    <a:pt x="17" y="10"/>
                  </a:cubicBezTo>
                  <a:cubicBezTo>
                    <a:pt x="14" y="10"/>
                    <a:pt x="14" y="10"/>
                    <a:pt x="14" y="10"/>
                  </a:cubicBezTo>
                  <a:cubicBezTo>
                    <a:pt x="14" y="10"/>
                    <a:pt x="14" y="10"/>
                    <a:pt x="14" y="10"/>
                  </a:cubicBezTo>
                  <a:cubicBezTo>
                    <a:pt x="14" y="10"/>
                    <a:pt x="14" y="10"/>
                    <a:pt x="14" y="10"/>
                  </a:cubicBezTo>
                  <a:cubicBezTo>
                    <a:pt x="14" y="8"/>
                    <a:pt x="14" y="8"/>
                    <a:pt x="14" y="8"/>
                  </a:cubicBezTo>
                  <a:cubicBezTo>
                    <a:pt x="13" y="7"/>
                    <a:pt x="13" y="7"/>
                    <a:pt x="13" y="7"/>
                  </a:cubicBezTo>
                  <a:cubicBezTo>
                    <a:pt x="13" y="7"/>
                    <a:pt x="13" y="7"/>
                    <a:pt x="13" y="7"/>
                  </a:cubicBezTo>
                  <a:cubicBezTo>
                    <a:pt x="13" y="7"/>
                    <a:pt x="13" y="7"/>
                    <a:pt x="13" y="7"/>
                  </a:cubicBezTo>
                  <a:cubicBezTo>
                    <a:pt x="13" y="7"/>
                    <a:pt x="13" y="7"/>
                    <a:pt x="13" y="7"/>
                  </a:cubicBezTo>
                  <a:cubicBezTo>
                    <a:pt x="12" y="7"/>
                    <a:pt x="12" y="7"/>
                    <a:pt x="12" y="7"/>
                  </a:cubicBezTo>
                  <a:cubicBezTo>
                    <a:pt x="12" y="7"/>
                    <a:pt x="12" y="7"/>
                    <a:pt x="12" y="7"/>
                  </a:cubicBezTo>
                  <a:cubicBezTo>
                    <a:pt x="12" y="7"/>
                    <a:pt x="12" y="7"/>
                    <a:pt x="12" y="7"/>
                  </a:cubicBezTo>
                  <a:cubicBezTo>
                    <a:pt x="12" y="7"/>
                    <a:pt x="12" y="7"/>
                    <a:pt x="12" y="7"/>
                  </a:cubicBezTo>
                  <a:cubicBezTo>
                    <a:pt x="12" y="7"/>
                    <a:pt x="12" y="7"/>
                    <a:pt x="12" y="7"/>
                  </a:cubicBezTo>
                  <a:moveTo>
                    <a:pt x="28" y="14"/>
                  </a:moveTo>
                  <a:cubicBezTo>
                    <a:pt x="27" y="14"/>
                    <a:pt x="27" y="14"/>
                    <a:pt x="27" y="14"/>
                  </a:cubicBezTo>
                  <a:cubicBezTo>
                    <a:pt x="27" y="13"/>
                    <a:pt x="26" y="12"/>
                    <a:pt x="26" y="12"/>
                  </a:cubicBezTo>
                  <a:cubicBezTo>
                    <a:pt x="26" y="12"/>
                    <a:pt x="26" y="12"/>
                    <a:pt x="26" y="12"/>
                  </a:cubicBezTo>
                  <a:cubicBezTo>
                    <a:pt x="25" y="11"/>
                    <a:pt x="25" y="11"/>
                    <a:pt x="25" y="10"/>
                  </a:cubicBezTo>
                  <a:cubicBezTo>
                    <a:pt x="25" y="10"/>
                    <a:pt x="25" y="10"/>
                    <a:pt x="25" y="10"/>
                  </a:cubicBezTo>
                  <a:cubicBezTo>
                    <a:pt x="25" y="7"/>
                    <a:pt x="25" y="7"/>
                    <a:pt x="25" y="7"/>
                  </a:cubicBezTo>
                  <a:cubicBezTo>
                    <a:pt x="25" y="7"/>
                    <a:pt x="25" y="6"/>
                    <a:pt x="25" y="6"/>
                  </a:cubicBezTo>
                  <a:cubicBezTo>
                    <a:pt x="25" y="5"/>
                    <a:pt x="25" y="5"/>
                    <a:pt x="24" y="4"/>
                  </a:cubicBezTo>
                  <a:cubicBezTo>
                    <a:pt x="24" y="3"/>
                    <a:pt x="23" y="2"/>
                    <a:pt x="23" y="2"/>
                  </a:cubicBezTo>
                  <a:cubicBezTo>
                    <a:pt x="25" y="3"/>
                    <a:pt x="30" y="5"/>
                    <a:pt x="31" y="7"/>
                  </a:cubicBezTo>
                  <a:cubicBezTo>
                    <a:pt x="31" y="7"/>
                    <a:pt x="31" y="7"/>
                    <a:pt x="31" y="7"/>
                  </a:cubicBezTo>
                  <a:cubicBezTo>
                    <a:pt x="31" y="8"/>
                    <a:pt x="31" y="8"/>
                    <a:pt x="32" y="8"/>
                  </a:cubicBezTo>
                  <a:cubicBezTo>
                    <a:pt x="32" y="9"/>
                    <a:pt x="32" y="9"/>
                    <a:pt x="33" y="9"/>
                  </a:cubicBezTo>
                  <a:cubicBezTo>
                    <a:pt x="33" y="9"/>
                    <a:pt x="33" y="9"/>
                    <a:pt x="33" y="9"/>
                  </a:cubicBezTo>
                  <a:cubicBezTo>
                    <a:pt x="35" y="14"/>
                    <a:pt x="35" y="14"/>
                    <a:pt x="35" y="14"/>
                  </a:cubicBezTo>
                  <a:cubicBezTo>
                    <a:pt x="35" y="14"/>
                    <a:pt x="35" y="14"/>
                    <a:pt x="34" y="14"/>
                  </a:cubicBezTo>
                  <a:cubicBezTo>
                    <a:pt x="34" y="14"/>
                    <a:pt x="33" y="14"/>
                    <a:pt x="33" y="14"/>
                  </a:cubicBezTo>
                  <a:cubicBezTo>
                    <a:pt x="32" y="13"/>
                    <a:pt x="32" y="13"/>
                    <a:pt x="32" y="13"/>
                  </a:cubicBezTo>
                  <a:cubicBezTo>
                    <a:pt x="32" y="13"/>
                    <a:pt x="32" y="13"/>
                    <a:pt x="32" y="13"/>
                  </a:cubicBezTo>
                  <a:cubicBezTo>
                    <a:pt x="28" y="14"/>
                    <a:pt x="28" y="14"/>
                    <a:pt x="28" y="14"/>
                  </a:cubicBezTo>
                  <a:moveTo>
                    <a:pt x="22" y="24"/>
                  </a:moveTo>
                  <a:cubicBezTo>
                    <a:pt x="22" y="24"/>
                    <a:pt x="22" y="24"/>
                    <a:pt x="22" y="24"/>
                  </a:cubicBezTo>
                  <a:cubicBezTo>
                    <a:pt x="22" y="23"/>
                    <a:pt x="22" y="23"/>
                    <a:pt x="22" y="23"/>
                  </a:cubicBezTo>
                  <a:cubicBezTo>
                    <a:pt x="20" y="21"/>
                    <a:pt x="20" y="21"/>
                    <a:pt x="20" y="21"/>
                  </a:cubicBezTo>
                  <a:cubicBezTo>
                    <a:pt x="20" y="21"/>
                    <a:pt x="20" y="20"/>
                    <a:pt x="20" y="20"/>
                  </a:cubicBezTo>
                  <a:cubicBezTo>
                    <a:pt x="20" y="19"/>
                    <a:pt x="20" y="19"/>
                    <a:pt x="20" y="19"/>
                  </a:cubicBezTo>
                  <a:cubicBezTo>
                    <a:pt x="20" y="19"/>
                    <a:pt x="20" y="19"/>
                    <a:pt x="20" y="19"/>
                  </a:cubicBezTo>
                  <a:cubicBezTo>
                    <a:pt x="20" y="18"/>
                    <a:pt x="20" y="18"/>
                    <a:pt x="20" y="18"/>
                  </a:cubicBezTo>
                  <a:cubicBezTo>
                    <a:pt x="20" y="18"/>
                    <a:pt x="20" y="17"/>
                    <a:pt x="20" y="17"/>
                  </a:cubicBezTo>
                  <a:cubicBezTo>
                    <a:pt x="19" y="16"/>
                    <a:pt x="19" y="16"/>
                    <a:pt x="19" y="16"/>
                  </a:cubicBezTo>
                  <a:cubicBezTo>
                    <a:pt x="19" y="15"/>
                    <a:pt x="19" y="14"/>
                    <a:pt x="20" y="14"/>
                  </a:cubicBezTo>
                  <a:cubicBezTo>
                    <a:pt x="20" y="13"/>
                    <a:pt x="20" y="13"/>
                    <a:pt x="20" y="13"/>
                  </a:cubicBezTo>
                  <a:cubicBezTo>
                    <a:pt x="20" y="13"/>
                    <a:pt x="20" y="13"/>
                    <a:pt x="20" y="13"/>
                  </a:cubicBezTo>
                  <a:cubicBezTo>
                    <a:pt x="23" y="10"/>
                    <a:pt x="23" y="10"/>
                    <a:pt x="23" y="10"/>
                  </a:cubicBezTo>
                  <a:cubicBezTo>
                    <a:pt x="23" y="9"/>
                    <a:pt x="23" y="9"/>
                    <a:pt x="23" y="9"/>
                  </a:cubicBezTo>
                  <a:cubicBezTo>
                    <a:pt x="23" y="9"/>
                    <a:pt x="23" y="8"/>
                    <a:pt x="23" y="8"/>
                  </a:cubicBezTo>
                  <a:cubicBezTo>
                    <a:pt x="22" y="7"/>
                    <a:pt x="21" y="5"/>
                    <a:pt x="21" y="4"/>
                  </a:cubicBezTo>
                  <a:cubicBezTo>
                    <a:pt x="21" y="3"/>
                    <a:pt x="22" y="2"/>
                    <a:pt x="22" y="1"/>
                  </a:cubicBezTo>
                  <a:cubicBezTo>
                    <a:pt x="22" y="2"/>
                    <a:pt x="22" y="2"/>
                    <a:pt x="22" y="2"/>
                  </a:cubicBezTo>
                  <a:cubicBezTo>
                    <a:pt x="23" y="3"/>
                    <a:pt x="23" y="4"/>
                    <a:pt x="24" y="4"/>
                  </a:cubicBezTo>
                  <a:cubicBezTo>
                    <a:pt x="24" y="5"/>
                    <a:pt x="25" y="5"/>
                    <a:pt x="25" y="6"/>
                  </a:cubicBezTo>
                  <a:cubicBezTo>
                    <a:pt x="25" y="6"/>
                    <a:pt x="25" y="7"/>
                    <a:pt x="25" y="7"/>
                  </a:cubicBezTo>
                  <a:cubicBezTo>
                    <a:pt x="24" y="9"/>
                    <a:pt x="24" y="9"/>
                    <a:pt x="24" y="9"/>
                  </a:cubicBezTo>
                  <a:cubicBezTo>
                    <a:pt x="24" y="10"/>
                    <a:pt x="24" y="10"/>
                    <a:pt x="24" y="10"/>
                  </a:cubicBezTo>
                  <a:cubicBezTo>
                    <a:pt x="24" y="11"/>
                    <a:pt x="25" y="11"/>
                    <a:pt x="25" y="12"/>
                  </a:cubicBezTo>
                  <a:cubicBezTo>
                    <a:pt x="25" y="12"/>
                    <a:pt x="25" y="12"/>
                    <a:pt x="25" y="12"/>
                  </a:cubicBezTo>
                  <a:cubicBezTo>
                    <a:pt x="25" y="12"/>
                    <a:pt x="25" y="12"/>
                    <a:pt x="25" y="12"/>
                  </a:cubicBezTo>
                  <a:cubicBezTo>
                    <a:pt x="25" y="14"/>
                    <a:pt x="26" y="15"/>
                    <a:pt x="27" y="16"/>
                  </a:cubicBezTo>
                  <a:cubicBezTo>
                    <a:pt x="27" y="17"/>
                    <a:pt x="28" y="17"/>
                    <a:pt x="29" y="18"/>
                  </a:cubicBezTo>
                  <a:cubicBezTo>
                    <a:pt x="29" y="18"/>
                    <a:pt x="29" y="18"/>
                    <a:pt x="29" y="18"/>
                  </a:cubicBezTo>
                  <a:cubicBezTo>
                    <a:pt x="30" y="18"/>
                    <a:pt x="30" y="18"/>
                    <a:pt x="30" y="18"/>
                  </a:cubicBezTo>
                  <a:cubicBezTo>
                    <a:pt x="30" y="18"/>
                    <a:pt x="30" y="18"/>
                    <a:pt x="30" y="18"/>
                  </a:cubicBezTo>
                  <a:cubicBezTo>
                    <a:pt x="30" y="19"/>
                    <a:pt x="30" y="19"/>
                    <a:pt x="30" y="19"/>
                  </a:cubicBezTo>
                  <a:cubicBezTo>
                    <a:pt x="30" y="19"/>
                    <a:pt x="30" y="19"/>
                    <a:pt x="30" y="19"/>
                  </a:cubicBezTo>
                  <a:cubicBezTo>
                    <a:pt x="30" y="19"/>
                    <a:pt x="30" y="19"/>
                    <a:pt x="30" y="19"/>
                  </a:cubicBezTo>
                  <a:cubicBezTo>
                    <a:pt x="31" y="19"/>
                    <a:pt x="32" y="20"/>
                    <a:pt x="33" y="21"/>
                  </a:cubicBezTo>
                  <a:cubicBezTo>
                    <a:pt x="33" y="21"/>
                    <a:pt x="33" y="21"/>
                    <a:pt x="33" y="21"/>
                  </a:cubicBezTo>
                  <a:cubicBezTo>
                    <a:pt x="34" y="21"/>
                    <a:pt x="34" y="21"/>
                    <a:pt x="34" y="21"/>
                  </a:cubicBezTo>
                  <a:cubicBezTo>
                    <a:pt x="35" y="22"/>
                    <a:pt x="35" y="22"/>
                    <a:pt x="35" y="22"/>
                  </a:cubicBezTo>
                  <a:cubicBezTo>
                    <a:pt x="33" y="24"/>
                    <a:pt x="32" y="26"/>
                    <a:pt x="31" y="28"/>
                  </a:cubicBezTo>
                  <a:cubicBezTo>
                    <a:pt x="30" y="28"/>
                    <a:pt x="28" y="27"/>
                    <a:pt x="27" y="27"/>
                  </a:cubicBezTo>
                  <a:cubicBezTo>
                    <a:pt x="26" y="27"/>
                    <a:pt x="26" y="27"/>
                    <a:pt x="25" y="28"/>
                  </a:cubicBezTo>
                  <a:cubicBezTo>
                    <a:pt x="25" y="28"/>
                    <a:pt x="25" y="28"/>
                    <a:pt x="25" y="28"/>
                  </a:cubicBezTo>
                  <a:cubicBezTo>
                    <a:pt x="25" y="28"/>
                    <a:pt x="24" y="28"/>
                    <a:pt x="24" y="28"/>
                  </a:cubicBezTo>
                  <a:cubicBezTo>
                    <a:pt x="24" y="28"/>
                    <a:pt x="24" y="28"/>
                    <a:pt x="24" y="28"/>
                  </a:cubicBezTo>
                  <a:cubicBezTo>
                    <a:pt x="23" y="28"/>
                    <a:pt x="23" y="28"/>
                    <a:pt x="23" y="28"/>
                  </a:cubicBezTo>
                  <a:cubicBezTo>
                    <a:pt x="22" y="27"/>
                    <a:pt x="21" y="26"/>
                    <a:pt x="20" y="25"/>
                  </a:cubicBezTo>
                  <a:cubicBezTo>
                    <a:pt x="19" y="22"/>
                    <a:pt x="19" y="22"/>
                    <a:pt x="19" y="22"/>
                  </a:cubicBezTo>
                  <a:cubicBezTo>
                    <a:pt x="18" y="21"/>
                    <a:pt x="18" y="21"/>
                    <a:pt x="18" y="21"/>
                  </a:cubicBezTo>
                  <a:cubicBezTo>
                    <a:pt x="17" y="21"/>
                    <a:pt x="17" y="21"/>
                    <a:pt x="17" y="21"/>
                  </a:cubicBezTo>
                  <a:cubicBezTo>
                    <a:pt x="17" y="21"/>
                    <a:pt x="17" y="21"/>
                    <a:pt x="17" y="21"/>
                  </a:cubicBezTo>
                  <a:cubicBezTo>
                    <a:pt x="17" y="20"/>
                    <a:pt x="17" y="20"/>
                    <a:pt x="17" y="20"/>
                  </a:cubicBezTo>
                  <a:cubicBezTo>
                    <a:pt x="17" y="20"/>
                    <a:pt x="17" y="20"/>
                    <a:pt x="17" y="20"/>
                  </a:cubicBezTo>
                  <a:cubicBezTo>
                    <a:pt x="16" y="19"/>
                    <a:pt x="15" y="18"/>
                    <a:pt x="14" y="17"/>
                  </a:cubicBezTo>
                  <a:cubicBezTo>
                    <a:pt x="13" y="16"/>
                    <a:pt x="13" y="16"/>
                    <a:pt x="13" y="16"/>
                  </a:cubicBezTo>
                  <a:cubicBezTo>
                    <a:pt x="13" y="16"/>
                    <a:pt x="13" y="16"/>
                    <a:pt x="13" y="16"/>
                  </a:cubicBezTo>
                  <a:cubicBezTo>
                    <a:pt x="13" y="16"/>
                    <a:pt x="13" y="16"/>
                    <a:pt x="13" y="16"/>
                  </a:cubicBezTo>
                  <a:cubicBezTo>
                    <a:pt x="12" y="16"/>
                    <a:pt x="12" y="16"/>
                    <a:pt x="11" y="17"/>
                  </a:cubicBezTo>
                  <a:cubicBezTo>
                    <a:pt x="11" y="16"/>
                    <a:pt x="11" y="16"/>
                    <a:pt x="11" y="16"/>
                  </a:cubicBezTo>
                  <a:cubicBezTo>
                    <a:pt x="11" y="17"/>
                    <a:pt x="11" y="17"/>
                    <a:pt x="11" y="17"/>
                  </a:cubicBezTo>
                  <a:cubicBezTo>
                    <a:pt x="10" y="16"/>
                    <a:pt x="8" y="14"/>
                    <a:pt x="7" y="13"/>
                  </a:cubicBezTo>
                  <a:cubicBezTo>
                    <a:pt x="7" y="13"/>
                    <a:pt x="7" y="13"/>
                    <a:pt x="7" y="13"/>
                  </a:cubicBezTo>
                  <a:cubicBezTo>
                    <a:pt x="7" y="13"/>
                    <a:pt x="7" y="13"/>
                    <a:pt x="7" y="13"/>
                  </a:cubicBezTo>
                  <a:cubicBezTo>
                    <a:pt x="6" y="12"/>
                    <a:pt x="6" y="12"/>
                    <a:pt x="6" y="12"/>
                  </a:cubicBezTo>
                  <a:cubicBezTo>
                    <a:pt x="6" y="11"/>
                    <a:pt x="7" y="10"/>
                    <a:pt x="8" y="9"/>
                  </a:cubicBezTo>
                  <a:cubicBezTo>
                    <a:pt x="9" y="9"/>
                    <a:pt x="9" y="10"/>
                    <a:pt x="10" y="10"/>
                  </a:cubicBezTo>
                  <a:cubicBezTo>
                    <a:pt x="11" y="10"/>
                    <a:pt x="11" y="10"/>
                    <a:pt x="11" y="10"/>
                  </a:cubicBezTo>
                  <a:cubicBezTo>
                    <a:pt x="13" y="9"/>
                    <a:pt x="13" y="9"/>
                    <a:pt x="13" y="9"/>
                  </a:cubicBezTo>
                  <a:cubicBezTo>
                    <a:pt x="13" y="10"/>
                    <a:pt x="13" y="10"/>
                    <a:pt x="13" y="10"/>
                  </a:cubicBezTo>
                  <a:cubicBezTo>
                    <a:pt x="13" y="11"/>
                    <a:pt x="13" y="11"/>
                    <a:pt x="13" y="11"/>
                  </a:cubicBezTo>
                  <a:cubicBezTo>
                    <a:pt x="13" y="11"/>
                    <a:pt x="13" y="11"/>
                    <a:pt x="13" y="11"/>
                  </a:cubicBezTo>
                  <a:cubicBezTo>
                    <a:pt x="13" y="11"/>
                    <a:pt x="14" y="12"/>
                    <a:pt x="14" y="12"/>
                  </a:cubicBezTo>
                  <a:cubicBezTo>
                    <a:pt x="14" y="13"/>
                    <a:pt x="14" y="13"/>
                    <a:pt x="14" y="13"/>
                  </a:cubicBezTo>
                  <a:cubicBezTo>
                    <a:pt x="14" y="13"/>
                    <a:pt x="14" y="13"/>
                    <a:pt x="14" y="13"/>
                  </a:cubicBezTo>
                  <a:cubicBezTo>
                    <a:pt x="15" y="13"/>
                    <a:pt x="15" y="13"/>
                    <a:pt x="15" y="13"/>
                  </a:cubicBezTo>
                  <a:cubicBezTo>
                    <a:pt x="15" y="13"/>
                    <a:pt x="16" y="13"/>
                    <a:pt x="16" y="13"/>
                  </a:cubicBezTo>
                  <a:cubicBezTo>
                    <a:pt x="16" y="14"/>
                    <a:pt x="16" y="14"/>
                    <a:pt x="16" y="14"/>
                  </a:cubicBezTo>
                  <a:cubicBezTo>
                    <a:pt x="17" y="14"/>
                    <a:pt x="17" y="14"/>
                    <a:pt x="17" y="14"/>
                  </a:cubicBezTo>
                  <a:cubicBezTo>
                    <a:pt x="17" y="14"/>
                    <a:pt x="17" y="14"/>
                    <a:pt x="17" y="14"/>
                  </a:cubicBezTo>
                  <a:cubicBezTo>
                    <a:pt x="17" y="15"/>
                    <a:pt x="17" y="15"/>
                    <a:pt x="17" y="15"/>
                  </a:cubicBezTo>
                  <a:cubicBezTo>
                    <a:pt x="19" y="18"/>
                    <a:pt x="19" y="18"/>
                    <a:pt x="19" y="18"/>
                  </a:cubicBezTo>
                  <a:cubicBezTo>
                    <a:pt x="19" y="18"/>
                    <a:pt x="19" y="18"/>
                    <a:pt x="19" y="18"/>
                  </a:cubicBezTo>
                  <a:cubicBezTo>
                    <a:pt x="19" y="18"/>
                    <a:pt x="19" y="18"/>
                    <a:pt x="19" y="18"/>
                  </a:cubicBezTo>
                  <a:cubicBezTo>
                    <a:pt x="19" y="19"/>
                    <a:pt x="18" y="19"/>
                    <a:pt x="18" y="20"/>
                  </a:cubicBezTo>
                  <a:cubicBezTo>
                    <a:pt x="19" y="21"/>
                    <a:pt x="19" y="21"/>
                    <a:pt x="19" y="22"/>
                  </a:cubicBezTo>
                  <a:cubicBezTo>
                    <a:pt x="21" y="24"/>
                    <a:pt x="21" y="24"/>
                    <a:pt x="21" y="24"/>
                  </a:cubicBezTo>
                  <a:cubicBezTo>
                    <a:pt x="22" y="24"/>
                    <a:pt x="22" y="24"/>
                    <a:pt x="22" y="24"/>
                  </a:cubicBezTo>
                  <a:moveTo>
                    <a:pt x="22" y="1"/>
                  </a:moveTo>
                  <a:cubicBezTo>
                    <a:pt x="22" y="1"/>
                    <a:pt x="22" y="1"/>
                    <a:pt x="22" y="1"/>
                  </a:cubicBezTo>
                  <a:cubicBezTo>
                    <a:pt x="22" y="1"/>
                    <a:pt x="22" y="1"/>
                    <a:pt x="22" y="1"/>
                  </a:cubicBezTo>
                  <a:cubicBezTo>
                    <a:pt x="22" y="1"/>
                    <a:pt x="22" y="1"/>
                    <a:pt x="22" y="1"/>
                  </a:cubicBezTo>
                  <a:moveTo>
                    <a:pt x="22" y="0"/>
                  </a:moveTo>
                  <a:cubicBezTo>
                    <a:pt x="22" y="0"/>
                    <a:pt x="22" y="0"/>
                    <a:pt x="22" y="0"/>
                  </a:cubicBezTo>
                  <a:cubicBezTo>
                    <a:pt x="22" y="0"/>
                    <a:pt x="20" y="2"/>
                    <a:pt x="20" y="3"/>
                  </a:cubicBezTo>
                  <a:cubicBezTo>
                    <a:pt x="19" y="3"/>
                    <a:pt x="17" y="3"/>
                    <a:pt x="15" y="3"/>
                  </a:cubicBezTo>
                  <a:cubicBezTo>
                    <a:pt x="13" y="3"/>
                    <a:pt x="10" y="3"/>
                    <a:pt x="10" y="3"/>
                  </a:cubicBezTo>
                  <a:cubicBezTo>
                    <a:pt x="10" y="3"/>
                    <a:pt x="10" y="3"/>
                    <a:pt x="10" y="3"/>
                  </a:cubicBezTo>
                  <a:cubicBezTo>
                    <a:pt x="10" y="3"/>
                    <a:pt x="9" y="6"/>
                    <a:pt x="7" y="8"/>
                  </a:cubicBezTo>
                  <a:cubicBezTo>
                    <a:pt x="7" y="8"/>
                    <a:pt x="7" y="8"/>
                    <a:pt x="7" y="8"/>
                  </a:cubicBezTo>
                  <a:cubicBezTo>
                    <a:pt x="7" y="8"/>
                    <a:pt x="7" y="8"/>
                    <a:pt x="7" y="8"/>
                  </a:cubicBezTo>
                  <a:cubicBezTo>
                    <a:pt x="6" y="9"/>
                    <a:pt x="5" y="10"/>
                    <a:pt x="5" y="12"/>
                  </a:cubicBezTo>
                  <a:cubicBezTo>
                    <a:pt x="5" y="12"/>
                    <a:pt x="5" y="12"/>
                    <a:pt x="5" y="12"/>
                  </a:cubicBezTo>
                  <a:cubicBezTo>
                    <a:pt x="6" y="13"/>
                    <a:pt x="6" y="13"/>
                    <a:pt x="6" y="13"/>
                  </a:cubicBezTo>
                  <a:cubicBezTo>
                    <a:pt x="5" y="14"/>
                    <a:pt x="5" y="15"/>
                    <a:pt x="5" y="16"/>
                  </a:cubicBezTo>
                  <a:cubicBezTo>
                    <a:pt x="5" y="16"/>
                    <a:pt x="4" y="17"/>
                    <a:pt x="4" y="18"/>
                  </a:cubicBezTo>
                  <a:cubicBezTo>
                    <a:pt x="1" y="17"/>
                    <a:pt x="1" y="17"/>
                    <a:pt x="1" y="17"/>
                  </a:cubicBezTo>
                  <a:cubicBezTo>
                    <a:pt x="0" y="17"/>
                    <a:pt x="0" y="17"/>
                    <a:pt x="0" y="17"/>
                  </a:cubicBezTo>
                  <a:cubicBezTo>
                    <a:pt x="0" y="18"/>
                    <a:pt x="0" y="18"/>
                    <a:pt x="0" y="18"/>
                  </a:cubicBezTo>
                  <a:cubicBezTo>
                    <a:pt x="1" y="21"/>
                    <a:pt x="4" y="23"/>
                    <a:pt x="6" y="25"/>
                  </a:cubicBezTo>
                  <a:cubicBezTo>
                    <a:pt x="6" y="25"/>
                    <a:pt x="6" y="25"/>
                    <a:pt x="6" y="25"/>
                  </a:cubicBezTo>
                  <a:cubicBezTo>
                    <a:pt x="6" y="26"/>
                    <a:pt x="6" y="26"/>
                    <a:pt x="6" y="26"/>
                  </a:cubicBezTo>
                  <a:cubicBezTo>
                    <a:pt x="6" y="27"/>
                    <a:pt x="6" y="27"/>
                    <a:pt x="6" y="27"/>
                  </a:cubicBezTo>
                  <a:cubicBezTo>
                    <a:pt x="7" y="28"/>
                    <a:pt x="9" y="29"/>
                    <a:pt x="10" y="31"/>
                  </a:cubicBezTo>
                  <a:cubicBezTo>
                    <a:pt x="10" y="31"/>
                    <a:pt x="10" y="31"/>
                    <a:pt x="10" y="31"/>
                  </a:cubicBezTo>
                  <a:cubicBezTo>
                    <a:pt x="11" y="31"/>
                    <a:pt x="11" y="31"/>
                    <a:pt x="11" y="31"/>
                  </a:cubicBezTo>
                  <a:cubicBezTo>
                    <a:pt x="11" y="30"/>
                    <a:pt x="12" y="30"/>
                    <a:pt x="13" y="29"/>
                  </a:cubicBezTo>
                  <a:cubicBezTo>
                    <a:pt x="14" y="32"/>
                    <a:pt x="14" y="32"/>
                    <a:pt x="14" y="32"/>
                  </a:cubicBezTo>
                  <a:cubicBezTo>
                    <a:pt x="15" y="33"/>
                    <a:pt x="15" y="33"/>
                    <a:pt x="15" y="33"/>
                  </a:cubicBezTo>
                  <a:cubicBezTo>
                    <a:pt x="15" y="33"/>
                    <a:pt x="15" y="33"/>
                    <a:pt x="15" y="33"/>
                  </a:cubicBezTo>
                  <a:cubicBezTo>
                    <a:pt x="16" y="33"/>
                    <a:pt x="16" y="33"/>
                    <a:pt x="17" y="33"/>
                  </a:cubicBezTo>
                  <a:cubicBezTo>
                    <a:pt x="17" y="33"/>
                    <a:pt x="17" y="33"/>
                    <a:pt x="17" y="33"/>
                  </a:cubicBezTo>
                  <a:cubicBezTo>
                    <a:pt x="18" y="33"/>
                    <a:pt x="18" y="33"/>
                    <a:pt x="19" y="33"/>
                  </a:cubicBezTo>
                  <a:cubicBezTo>
                    <a:pt x="21" y="33"/>
                    <a:pt x="23" y="32"/>
                    <a:pt x="24" y="30"/>
                  </a:cubicBezTo>
                  <a:cubicBezTo>
                    <a:pt x="25" y="30"/>
                    <a:pt x="25" y="31"/>
                    <a:pt x="26" y="31"/>
                  </a:cubicBezTo>
                  <a:cubicBezTo>
                    <a:pt x="26" y="31"/>
                    <a:pt x="26" y="31"/>
                    <a:pt x="26" y="31"/>
                  </a:cubicBezTo>
                  <a:cubicBezTo>
                    <a:pt x="26" y="31"/>
                    <a:pt x="26" y="31"/>
                    <a:pt x="26" y="31"/>
                  </a:cubicBezTo>
                  <a:cubicBezTo>
                    <a:pt x="26" y="31"/>
                    <a:pt x="26" y="31"/>
                    <a:pt x="26" y="31"/>
                  </a:cubicBezTo>
                  <a:cubicBezTo>
                    <a:pt x="27" y="31"/>
                    <a:pt x="27" y="31"/>
                    <a:pt x="27" y="31"/>
                  </a:cubicBezTo>
                  <a:cubicBezTo>
                    <a:pt x="27" y="31"/>
                    <a:pt x="27" y="31"/>
                    <a:pt x="27" y="31"/>
                  </a:cubicBezTo>
                  <a:cubicBezTo>
                    <a:pt x="27" y="30"/>
                    <a:pt x="27" y="30"/>
                    <a:pt x="27" y="30"/>
                  </a:cubicBezTo>
                  <a:cubicBezTo>
                    <a:pt x="28" y="30"/>
                    <a:pt x="28" y="30"/>
                    <a:pt x="28" y="30"/>
                  </a:cubicBezTo>
                  <a:cubicBezTo>
                    <a:pt x="28" y="30"/>
                    <a:pt x="28" y="30"/>
                    <a:pt x="28" y="30"/>
                  </a:cubicBezTo>
                  <a:cubicBezTo>
                    <a:pt x="28" y="30"/>
                    <a:pt x="28" y="30"/>
                    <a:pt x="28" y="30"/>
                  </a:cubicBezTo>
                  <a:cubicBezTo>
                    <a:pt x="28" y="30"/>
                    <a:pt x="28" y="30"/>
                    <a:pt x="28" y="30"/>
                  </a:cubicBezTo>
                  <a:cubicBezTo>
                    <a:pt x="29" y="30"/>
                    <a:pt x="29" y="30"/>
                    <a:pt x="29" y="30"/>
                  </a:cubicBezTo>
                  <a:cubicBezTo>
                    <a:pt x="29" y="30"/>
                    <a:pt x="29" y="30"/>
                    <a:pt x="29" y="30"/>
                  </a:cubicBezTo>
                  <a:cubicBezTo>
                    <a:pt x="29" y="30"/>
                    <a:pt x="29" y="30"/>
                    <a:pt x="29" y="30"/>
                  </a:cubicBezTo>
                  <a:cubicBezTo>
                    <a:pt x="29" y="30"/>
                    <a:pt x="29" y="30"/>
                    <a:pt x="29" y="30"/>
                  </a:cubicBezTo>
                  <a:cubicBezTo>
                    <a:pt x="29" y="30"/>
                    <a:pt x="29" y="30"/>
                    <a:pt x="29" y="30"/>
                  </a:cubicBezTo>
                  <a:cubicBezTo>
                    <a:pt x="30" y="30"/>
                    <a:pt x="30" y="30"/>
                    <a:pt x="30" y="30"/>
                  </a:cubicBezTo>
                  <a:cubicBezTo>
                    <a:pt x="30" y="30"/>
                    <a:pt x="30" y="30"/>
                    <a:pt x="30" y="30"/>
                  </a:cubicBezTo>
                  <a:cubicBezTo>
                    <a:pt x="31" y="30"/>
                    <a:pt x="31" y="30"/>
                    <a:pt x="31" y="30"/>
                  </a:cubicBezTo>
                  <a:cubicBezTo>
                    <a:pt x="31" y="29"/>
                    <a:pt x="31" y="29"/>
                    <a:pt x="31" y="29"/>
                  </a:cubicBezTo>
                  <a:cubicBezTo>
                    <a:pt x="33" y="27"/>
                    <a:pt x="34" y="25"/>
                    <a:pt x="36" y="23"/>
                  </a:cubicBezTo>
                  <a:cubicBezTo>
                    <a:pt x="36" y="22"/>
                    <a:pt x="36" y="22"/>
                    <a:pt x="36" y="22"/>
                  </a:cubicBezTo>
                  <a:cubicBezTo>
                    <a:pt x="36" y="22"/>
                    <a:pt x="36" y="22"/>
                    <a:pt x="36" y="22"/>
                  </a:cubicBezTo>
                  <a:cubicBezTo>
                    <a:pt x="34" y="20"/>
                    <a:pt x="34" y="20"/>
                    <a:pt x="34" y="20"/>
                  </a:cubicBezTo>
                  <a:cubicBezTo>
                    <a:pt x="34" y="18"/>
                    <a:pt x="35" y="16"/>
                    <a:pt x="36" y="15"/>
                  </a:cubicBezTo>
                  <a:cubicBezTo>
                    <a:pt x="36" y="15"/>
                    <a:pt x="36" y="15"/>
                    <a:pt x="36" y="15"/>
                  </a:cubicBezTo>
                  <a:cubicBezTo>
                    <a:pt x="37" y="14"/>
                    <a:pt x="37" y="14"/>
                    <a:pt x="37" y="14"/>
                  </a:cubicBezTo>
                  <a:cubicBezTo>
                    <a:pt x="37" y="14"/>
                    <a:pt x="37" y="14"/>
                    <a:pt x="37" y="14"/>
                  </a:cubicBezTo>
                  <a:cubicBezTo>
                    <a:pt x="37" y="14"/>
                    <a:pt x="37" y="14"/>
                    <a:pt x="37" y="14"/>
                  </a:cubicBezTo>
                  <a:cubicBezTo>
                    <a:pt x="34" y="8"/>
                    <a:pt x="34" y="8"/>
                    <a:pt x="34" y="8"/>
                  </a:cubicBezTo>
                  <a:cubicBezTo>
                    <a:pt x="33" y="7"/>
                    <a:pt x="33" y="7"/>
                    <a:pt x="33" y="7"/>
                  </a:cubicBezTo>
                  <a:cubicBezTo>
                    <a:pt x="33" y="8"/>
                    <a:pt x="33" y="8"/>
                    <a:pt x="33" y="8"/>
                  </a:cubicBezTo>
                  <a:cubicBezTo>
                    <a:pt x="32" y="8"/>
                    <a:pt x="32" y="8"/>
                    <a:pt x="32" y="8"/>
                  </a:cubicBezTo>
                  <a:cubicBezTo>
                    <a:pt x="32" y="7"/>
                    <a:pt x="32" y="7"/>
                    <a:pt x="32" y="7"/>
                  </a:cubicBezTo>
                  <a:cubicBezTo>
                    <a:pt x="32" y="6"/>
                    <a:pt x="32" y="6"/>
                    <a:pt x="32" y="6"/>
                  </a:cubicBezTo>
                  <a:cubicBezTo>
                    <a:pt x="30" y="3"/>
                    <a:pt x="23" y="0"/>
                    <a:pt x="2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3" name="Freeform 199"/>
            <p:cNvSpPr>
              <a:spLocks noEditPoints="1"/>
            </p:cNvSpPr>
            <p:nvPr/>
          </p:nvSpPr>
          <p:spPr bwMode="auto">
            <a:xfrm>
              <a:off x="3993" y="2512"/>
              <a:ext cx="96" cy="105"/>
            </a:xfrm>
            <a:custGeom>
              <a:avLst/>
              <a:gdLst>
                <a:gd name="T0" fmla="*/ 26 w 40"/>
                <a:gd name="T1" fmla="*/ 40 h 44"/>
                <a:gd name="T2" fmla="*/ 22 w 40"/>
                <a:gd name="T3" fmla="*/ 38 h 44"/>
                <a:gd name="T4" fmla="*/ 26 w 40"/>
                <a:gd name="T5" fmla="*/ 38 h 44"/>
                <a:gd name="T6" fmla="*/ 23 w 40"/>
                <a:gd name="T7" fmla="*/ 39 h 44"/>
                <a:gd name="T8" fmla="*/ 22 w 40"/>
                <a:gd name="T9" fmla="*/ 36 h 44"/>
                <a:gd name="T10" fmla="*/ 7 w 40"/>
                <a:gd name="T11" fmla="*/ 35 h 44"/>
                <a:gd name="T12" fmla="*/ 25 w 40"/>
                <a:gd name="T13" fmla="*/ 34 h 44"/>
                <a:gd name="T14" fmla="*/ 8 w 40"/>
                <a:gd name="T15" fmla="*/ 33 h 44"/>
                <a:gd name="T16" fmla="*/ 23 w 40"/>
                <a:gd name="T17" fmla="*/ 33 h 44"/>
                <a:gd name="T18" fmla="*/ 7 w 40"/>
                <a:gd name="T19" fmla="*/ 32 h 44"/>
                <a:gd name="T20" fmla="*/ 28 w 40"/>
                <a:gd name="T21" fmla="*/ 37 h 44"/>
                <a:gd name="T22" fmla="*/ 30 w 40"/>
                <a:gd name="T23" fmla="*/ 27 h 44"/>
                <a:gd name="T24" fmla="*/ 33 w 40"/>
                <a:gd name="T25" fmla="*/ 36 h 44"/>
                <a:gd name="T26" fmla="*/ 25 w 40"/>
                <a:gd name="T27" fmla="*/ 19 h 44"/>
                <a:gd name="T28" fmla="*/ 26 w 40"/>
                <a:gd name="T29" fmla="*/ 18 h 44"/>
                <a:gd name="T30" fmla="*/ 15 w 40"/>
                <a:gd name="T31" fmla="*/ 19 h 44"/>
                <a:gd name="T32" fmla="*/ 16 w 40"/>
                <a:gd name="T33" fmla="*/ 15 h 44"/>
                <a:gd name="T34" fmla="*/ 18 w 40"/>
                <a:gd name="T35" fmla="*/ 15 h 44"/>
                <a:gd name="T36" fmla="*/ 24 w 40"/>
                <a:gd name="T37" fmla="*/ 15 h 44"/>
                <a:gd name="T38" fmla="*/ 7 w 40"/>
                <a:gd name="T39" fmla="*/ 15 h 44"/>
                <a:gd name="T40" fmla="*/ 17 w 40"/>
                <a:gd name="T41" fmla="*/ 14 h 44"/>
                <a:gd name="T42" fmla="*/ 16 w 40"/>
                <a:gd name="T43" fmla="*/ 12 h 44"/>
                <a:gd name="T44" fmla="*/ 17 w 40"/>
                <a:gd name="T45" fmla="*/ 12 h 44"/>
                <a:gd name="T46" fmla="*/ 5 w 40"/>
                <a:gd name="T47" fmla="*/ 11 h 44"/>
                <a:gd name="T48" fmla="*/ 6 w 40"/>
                <a:gd name="T49" fmla="*/ 11 h 44"/>
                <a:gd name="T50" fmla="*/ 27 w 40"/>
                <a:gd name="T51" fmla="*/ 10 h 44"/>
                <a:gd name="T52" fmla="*/ 17 w 40"/>
                <a:gd name="T53" fmla="*/ 11 h 44"/>
                <a:gd name="T54" fmla="*/ 14 w 40"/>
                <a:gd name="T55" fmla="*/ 11 h 44"/>
                <a:gd name="T56" fmla="*/ 29 w 40"/>
                <a:gd name="T57" fmla="*/ 13 h 44"/>
                <a:gd name="T58" fmla="*/ 29 w 40"/>
                <a:gd name="T59" fmla="*/ 11 h 44"/>
                <a:gd name="T60" fmla="*/ 33 w 40"/>
                <a:gd name="T61" fmla="*/ 20 h 44"/>
                <a:gd name="T62" fmla="*/ 26 w 40"/>
                <a:gd name="T63" fmla="*/ 21 h 44"/>
                <a:gd name="T64" fmla="*/ 27 w 40"/>
                <a:gd name="T65" fmla="*/ 20 h 44"/>
                <a:gd name="T66" fmla="*/ 27 w 40"/>
                <a:gd name="T67" fmla="*/ 9 h 44"/>
                <a:gd name="T68" fmla="*/ 16 w 40"/>
                <a:gd name="T69" fmla="*/ 7 h 44"/>
                <a:gd name="T70" fmla="*/ 17 w 40"/>
                <a:gd name="T71" fmla="*/ 7 h 44"/>
                <a:gd name="T72" fmla="*/ 21 w 40"/>
                <a:gd name="T73" fmla="*/ 8 h 44"/>
                <a:gd name="T74" fmla="*/ 25 w 40"/>
                <a:gd name="T75" fmla="*/ 13 h 44"/>
                <a:gd name="T76" fmla="*/ 22 w 40"/>
                <a:gd name="T77" fmla="*/ 18 h 44"/>
                <a:gd name="T78" fmla="*/ 14 w 40"/>
                <a:gd name="T79" fmla="*/ 24 h 44"/>
                <a:gd name="T80" fmla="*/ 18 w 40"/>
                <a:gd name="T81" fmla="*/ 24 h 44"/>
                <a:gd name="T82" fmla="*/ 25 w 40"/>
                <a:gd name="T83" fmla="*/ 22 h 44"/>
                <a:gd name="T84" fmla="*/ 34 w 40"/>
                <a:gd name="T85" fmla="*/ 25 h 44"/>
                <a:gd name="T86" fmla="*/ 21 w 40"/>
                <a:gd name="T87" fmla="*/ 33 h 44"/>
                <a:gd name="T88" fmla="*/ 19 w 40"/>
                <a:gd name="T89" fmla="*/ 40 h 44"/>
                <a:gd name="T90" fmla="*/ 14 w 40"/>
                <a:gd name="T91" fmla="*/ 23 h 44"/>
                <a:gd name="T92" fmla="*/ 18 w 40"/>
                <a:gd name="T93" fmla="*/ 13 h 44"/>
                <a:gd name="T94" fmla="*/ 2 w 40"/>
                <a:gd name="T95" fmla="*/ 21 h 44"/>
                <a:gd name="T96" fmla="*/ 13 w 40"/>
                <a:gd name="T97" fmla="*/ 2 h 44"/>
                <a:gd name="T98" fmla="*/ 13 w 40"/>
                <a:gd name="T99" fmla="*/ 11 h 44"/>
                <a:gd name="T100" fmla="*/ 6 w 40"/>
                <a:gd name="T101" fmla="*/ 19 h 44"/>
                <a:gd name="T102" fmla="*/ 6 w 40"/>
                <a:gd name="T103" fmla="*/ 20 h 44"/>
                <a:gd name="T104" fmla="*/ 13 w 40"/>
                <a:gd name="T105" fmla="*/ 18 h 44"/>
                <a:gd name="T106" fmla="*/ 16 w 40"/>
                <a:gd name="T107" fmla="*/ 16 h 44"/>
                <a:gd name="T108" fmla="*/ 7 w 40"/>
                <a:gd name="T109" fmla="*/ 29 h 44"/>
                <a:gd name="T110" fmla="*/ 1 w 40"/>
                <a:gd name="T111" fmla="*/ 16 h 44"/>
                <a:gd name="T112" fmla="*/ 6 w 40"/>
                <a:gd name="T113" fmla="*/ 32 h 44"/>
                <a:gd name="T114" fmla="*/ 8 w 40"/>
                <a:gd name="T115" fmla="*/ 37 h 44"/>
                <a:gd name="T116" fmla="*/ 9 w 40"/>
                <a:gd name="T117" fmla="*/ 40 h 44"/>
                <a:gd name="T118" fmla="*/ 27 w 40"/>
                <a:gd name="T119" fmla="*/ 41 h 44"/>
                <a:gd name="T120" fmla="*/ 34 w 40"/>
                <a:gd name="T121" fmla="*/ 35 h 44"/>
                <a:gd name="T122" fmla="*/ 33 w 40"/>
                <a:gd name="T123" fmla="*/ 8 h 44"/>
                <a:gd name="T124" fmla="*/ 17 w 40"/>
                <a:gd name="T125" fmla="*/ 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 h="44">
                  <a:moveTo>
                    <a:pt x="21" y="38"/>
                  </a:moveTo>
                  <a:cubicBezTo>
                    <a:pt x="21" y="38"/>
                    <a:pt x="21" y="38"/>
                    <a:pt x="21" y="38"/>
                  </a:cubicBezTo>
                  <a:cubicBezTo>
                    <a:pt x="22" y="38"/>
                    <a:pt x="22" y="38"/>
                    <a:pt x="22" y="38"/>
                  </a:cubicBezTo>
                  <a:cubicBezTo>
                    <a:pt x="21" y="38"/>
                    <a:pt x="21" y="38"/>
                    <a:pt x="21" y="38"/>
                  </a:cubicBezTo>
                  <a:moveTo>
                    <a:pt x="26" y="40"/>
                  </a:moveTo>
                  <a:cubicBezTo>
                    <a:pt x="26" y="39"/>
                    <a:pt x="25" y="39"/>
                    <a:pt x="25" y="39"/>
                  </a:cubicBezTo>
                  <a:cubicBezTo>
                    <a:pt x="25" y="39"/>
                    <a:pt x="26" y="39"/>
                    <a:pt x="26" y="38"/>
                  </a:cubicBezTo>
                  <a:cubicBezTo>
                    <a:pt x="26" y="39"/>
                    <a:pt x="26" y="39"/>
                    <a:pt x="26" y="40"/>
                  </a:cubicBezTo>
                  <a:moveTo>
                    <a:pt x="9" y="38"/>
                  </a:moveTo>
                  <a:cubicBezTo>
                    <a:pt x="9" y="37"/>
                    <a:pt x="9" y="37"/>
                    <a:pt x="9" y="37"/>
                  </a:cubicBezTo>
                  <a:cubicBezTo>
                    <a:pt x="9" y="37"/>
                    <a:pt x="9" y="37"/>
                    <a:pt x="9" y="37"/>
                  </a:cubicBezTo>
                  <a:cubicBezTo>
                    <a:pt x="9" y="38"/>
                    <a:pt x="9" y="38"/>
                    <a:pt x="9" y="38"/>
                  </a:cubicBezTo>
                  <a:moveTo>
                    <a:pt x="22" y="38"/>
                  </a:moveTo>
                  <a:cubicBezTo>
                    <a:pt x="22" y="38"/>
                    <a:pt x="22" y="38"/>
                    <a:pt x="22" y="38"/>
                  </a:cubicBezTo>
                  <a:cubicBezTo>
                    <a:pt x="23" y="37"/>
                    <a:pt x="23" y="37"/>
                    <a:pt x="24" y="36"/>
                  </a:cubicBezTo>
                  <a:cubicBezTo>
                    <a:pt x="23" y="37"/>
                    <a:pt x="23" y="38"/>
                    <a:pt x="22" y="38"/>
                  </a:cubicBezTo>
                  <a:moveTo>
                    <a:pt x="23" y="39"/>
                  </a:moveTo>
                  <a:cubicBezTo>
                    <a:pt x="23" y="39"/>
                    <a:pt x="22" y="39"/>
                    <a:pt x="22" y="39"/>
                  </a:cubicBezTo>
                  <a:cubicBezTo>
                    <a:pt x="23" y="38"/>
                    <a:pt x="25" y="37"/>
                    <a:pt x="26" y="36"/>
                  </a:cubicBezTo>
                  <a:cubicBezTo>
                    <a:pt x="26" y="36"/>
                    <a:pt x="26" y="36"/>
                    <a:pt x="26" y="36"/>
                  </a:cubicBezTo>
                  <a:cubicBezTo>
                    <a:pt x="26" y="36"/>
                    <a:pt x="26" y="36"/>
                    <a:pt x="26" y="36"/>
                  </a:cubicBezTo>
                  <a:cubicBezTo>
                    <a:pt x="26" y="37"/>
                    <a:pt x="26" y="37"/>
                    <a:pt x="26" y="37"/>
                  </a:cubicBezTo>
                  <a:cubicBezTo>
                    <a:pt x="26" y="37"/>
                    <a:pt x="26" y="37"/>
                    <a:pt x="26" y="37"/>
                  </a:cubicBezTo>
                  <a:cubicBezTo>
                    <a:pt x="26" y="38"/>
                    <a:pt x="26" y="38"/>
                    <a:pt x="26" y="38"/>
                  </a:cubicBezTo>
                  <a:cubicBezTo>
                    <a:pt x="25" y="38"/>
                    <a:pt x="25" y="39"/>
                    <a:pt x="24" y="39"/>
                  </a:cubicBezTo>
                  <a:cubicBezTo>
                    <a:pt x="24" y="39"/>
                    <a:pt x="24" y="39"/>
                    <a:pt x="24" y="39"/>
                  </a:cubicBezTo>
                  <a:cubicBezTo>
                    <a:pt x="24" y="39"/>
                    <a:pt x="24" y="39"/>
                    <a:pt x="24" y="39"/>
                  </a:cubicBezTo>
                  <a:cubicBezTo>
                    <a:pt x="26" y="38"/>
                    <a:pt x="26" y="38"/>
                    <a:pt x="26" y="38"/>
                  </a:cubicBezTo>
                  <a:cubicBezTo>
                    <a:pt x="26" y="37"/>
                    <a:pt x="26" y="37"/>
                    <a:pt x="26" y="37"/>
                  </a:cubicBezTo>
                  <a:cubicBezTo>
                    <a:pt x="25" y="37"/>
                    <a:pt x="25" y="37"/>
                    <a:pt x="25" y="37"/>
                  </a:cubicBezTo>
                  <a:cubicBezTo>
                    <a:pt x="23" y="39"/>
                    <a:pt x="23" y="39"/>
                    <a:pt x="23" y="39"/>
                  </a:cubicBezTo>
                  <a:cubicBezTo>
                    <a:pt x="23" y="39"/>
                    <a:pt x="23" y="39"/>
                    <a:pt x="23" y="39"/>
                  </a:cubicBezTo>
                  <a:moveTo>
                    <a:pt x="8" y="37"/>
                  </a:moveTo>
                  <a:cubicBezTo>
                    <a:pt x="8" y="36"/>
                    <a:pt x="8" y="36"/>
                    <a:pt x="8" y="36"/>
                  </a:cubicBezTo>
                  <a:cubicBezTo>
                    <a:pt x="9" y="35"/>
                    <a:pt x="9" y="35"/>
                    <a:pt x="9" y="35"/>
                  </a:cubicBezTo>
                  <a:cubicBezTo>
                    <a:pt x="9" y="36"/>
                    <a:pt x="9" y="36"/>
                    <a:pt x="9" y="36"/>
                  </a:cubicBezTo>
                  <a:cubicBezTo>
                    <a:pt x="9" y="36"/>
                    <a:pt x="9" y="36"/>
                    <a:pt x="9" y="36"/>
                  </a:cubicBezTo>
                  <a:cubicBezTo>
                    <a:pt x="8" y="37"/>
                    <a:pt x="8" y="37"/>
                    <a:pt x="8" y="37"/>
                  </a:cubicBezTo>
                  <a:moveTo>
                    <a:pt x="22" y="37"/>
                  </a:moveTo>
                  <a:cubicBezTo>
                    <a:pt x="22" y="36"/>
                    <a:pt x="22" y="36"/>
                    <a:pt x="22" y="36"/>
                  </a:cubicBezTo>
                  <a:cubicBezTo>
                    <a:pt x="25" y="34"/>
                    <a:pt x="25" y="34"/>
                    <a:pt x="25" y="34"/>
                  </a:cubicBezTo>
                  <a:cubicBezTo>
                    <a:pt x="26" y="35"/>
                    <a:pt x="26" y="35"/>
                    <a:pt x="26" y="35"/>
                  </a:cubicBezTo>
                  <a:cubicBezTo>
                    <a:pt x="26" y="36"/>
                    <a:pt x="26" y="36"/>
                    <a:pt x="26" y="36"/>
                  </a:cubicBezTo>
                  <a:cubicBezTo>
                    <a:pt x="26" y="35"/>
                    <a:pt x="26" y="35"/>
                    <a:pt x="26" y="35"/>
                  </a:cubicBezTo>
                  <a:cubicBezTo>
                    <a:pt x="25" y="35"/>
                    <a:pt x="25" y="35"/>
                    <a:pt x="25" y="35"/>
                  </a:cubicBezTo>
                  <a:cubicBezTo>
                    <a:pt x="24" y="36"/>
                    <a:pt x="23" y="36"/>
                    <a:pt x="22" y="37"/>
                  </a:cubicBezTo>
                  <a:moveTo>
                    <a:pt x="8" y="36"/>
                  </a:moveTo>
                  <a:cubicBezTo>
                    <a:pt x="7" y="35"/>
                    <a:pt x="7" y="35"/>
                    <a:pt x="7" y="35"/>
                  </a:cubicBezTo>
                  <a:cubicBezTo>
                    <a:pt x="8" y="34"/>
                    <a:pt x="8" y="34"/>
                    <a:pt x="8" y="34"/>
                  </a:cubicBezTo>
                  <a:cubicBezTo>
                    <a:pt x="9" y="34"/>
                    <a:pt x="9" y="34"/>
                    <a:pt x="9" y="34"/>
                  </a:cubicBezTo>
                  <a:cubicBezTo>
                    <a:pt x="8" y="36"/>
                    <a:pt x="8" y="36"/>
                    <a:pt x="8" y="36"/>
                  </a:cubicBezTo>
                  <a:moveTo>
                    <a:pt x="23" y="35"/>
                  </a:moveTo>
                  <a:cubicBezTo>
                    <a:pt x="23" y="35"/>
                    <a:pt x="23" y="35"/>
                    <a:pt x="23" y="35"/>
                  </a:cubicBezTo>
                  <a:cubicBezTo>
                    <a:pt x="23" y="35"/>
                    <a:pt x="23" y="35"/>
                    <a:pt x="23" y="35"/>
                  </a:cubicBezTo>
                  <a:cubicBezTo>
                    <a:pt x="23" y="35"/>
                    <a:pt x="24" y="34"/>
                    <a:pt x="25" y="34"/>
                  </a:cubicBezTo>
                  <a:cubicBezTo>
                    <a:pt x="25" y="34"/>
                    <a:pt x="25" y="34"/>
                    <a:pt x="25" y="34"/>
                  </a:cubicBezTo>
                  <a:cubicBezTo>
                    <a:pt x="23" y="35"/>
                    <a:pt x="23" y="35"/>
                    <a:pt x="23" y="35"/>
                  </a:cubicBezTo>
                  <a:moveTo>
                    <a:pt x="7" y="35"/>
                  </a:moveTo>
                  <a:cubicBezTo>
                    <a:pt x="7" y="35"/>
                    <a:pt x="7" y="35"/>
                    <a:pt x="7" y="35"/>
                  </a:cubicBezTo>
                  <a:cubicBezTo>
                    <a:pt x="7" y="34"/>
                    <a:pt x="7" y="34"/>
                    <a:pt x="7" y="34"/>
                  </a:cubicBezTo>
                  <a:cubicBezTo>
                    <a:pt x="7" y="34"/>
                    <a:pt x="7" y="34"/>
                    <a:pt x="7" y="34"/>
                  </a:cubicBezTo>
                  <a:cubicBezTo>
                    <a:pt x="7" y="33"/>
                    <a:pt x="7" y="33"/>
                    <a:pt x="8" y="33"/>
                  </a:cubicBezTo>
                  <a:cubicBezTo>
                    <a:pt x="8" y="33"/>
                    <a:pt x="8" y="33"/>
                    <a:pt x="8" y="33"/>
                  </a:cubicBezTo>
                  <a:cubicBezTo>
                    <a:pt x="8" y="33"/>
                    <a:pt x="8" y="33"/>
                    <a:pt x="8" y="33"/>
                  </a:cubicBezTo>
                  <a:cubicBezTo>
                    <a:pt x="8" y="33"/>
                    <a:pt x="8" y="33"/>
                    <a:pt x="8" y="33"/>
                  </a:cubicBezTo>
                  <a:cubicBezTo>
                    <a:pt x="7" y="35"/>
                    <a:pt x="7" y="35"/>
                    <a:pt x="7" y="35"/>
                  </a:cubicBezTo>
                  <a:moveTo>
                    <a:pt x="23" y="34"/>
                  </a:moveTo>
                  <a:cubicBezTo>
                    <a:pt x="23" y="34"/>
                    <a:pt x="23" y="34"/>
                    <a:pt x="23" y="34"/>
                  </a:cubicBezTo>
                  <a:cubicBezTo>
                    <a:pt x="23" y="33"/>
                    <a:pt x="24" y="33"/>
                    <a:pt x="24" y="33"/>
                  </a:cubicBezTo>
                  <a:cubicBezTo>
                    <a:pt x="25" y="33"/>
                    <a:pt x="25" y="33"/>
                    <a:pt x="25" y="33"/>
                  </a:cubicBezTo>
                  <a:cubicBezTo>
                    <a:pt x="24" y="33"/>
                    <a:pt x="23" y="34"/>
                    <a:pt x="23" y="34"/>
                  </a:cubicBezTo>
                  <a:moveTo>
                    <a:pt x="23" y="33"/>
                  </a:moveTo>
                  <a:cubicBezTo>
                    <a:pt x="23" y="32"/>
                    <a:pt x="24" y="32"/>
                    <a:pt x="24" y="32"/>
                  </a:cubicBezTo>
                  <a:cubicBezTo>
                    <a:pt x="24" y="31"/>
                    <a:pt x="24" y="31"/>
                    <a:pt x="24" y="31"/>
                  </a:cubicBezTo>
                  <a:cubicBezTo>
                    <a:pt x="24" y="32"/>
                    <a:pt x="24" y="32"/>
                    <a:pt x="24" y="32"/>
                  </a:cubicBezTo>
                  <a:cubicBezTo>
                    <a:pt x="23" y="33"/>
                    <a:pt x="23" y="33"/>
                    <a:pt x="23" y="33"/>
                  </a:cubicBezTo>
                  <a:moveTo>
                    <a:pt x="7" y="33"/>
                  </a:moveTo>
                  <a:cubicBezTo>
                    <a:pt x="6" y="33"/>
                    <a:pt x="6" y="32"/>
                    <a:pt x="6" y="31"/>
                  </a:cubicBezTo>
                  <a:cubicBezTo>
                    <a:pt x="7" y="31"/>
                    <a:pt x="7" y="31"/>
                    <a:pt x="7" y="31"/>
                  </a:cubicBezTo>
                  <a:cubicBezTo>
                    <a:pt x="7" y="31"/>
                    <a:pt x="7" y="32"/>
                    <a:pt x="7" y="32"/>
                  </a:cubicBezTo>
                  <a:cubicBezTo>
                    <a:pt x="7" y="32"/>
                    <a:pt x="7" y="33"/>
                    <a:pt x="7" y="33"/>
                  </a:cubicBezTo>
                  <a:moveTo>
                    <a:pt x="30" y="23"/>
                  </a:moveTo>
                  <a:cubicBezTo>
                    <a:pt x="30" y="23"/>
                    <a:pt x="30" y="23"/>
                    <a:pt x="30" y="23"/>
                  </a:cubicBezTo>
                  <a:cubicBezTo>
                    <a:pt x="31" y="22"/>
                    <a:pt x="31" y="22"/>
                    <a:pt x="31" y="22"/>
                  </a:cubicBezTo>
                  <a:cubicBezTo>
                    <a:pt x="30" y="23"/>
                    <a:pt x="30" y="23"/>
                    <a:pt x="30" y="23"/>
                  </a:cubicBezTo>
                  <a:cubicBezTo>
                    <a:pt x="30" y="23"/>
                    <a:pt x="30" y="23"/>
                    <a:pt x="30" y="23"/>
                  </a:cubicBezTo>
                  <a:moveTo>
                    <a:pt x="28" y="40"/>
                  </a:moveTo>
                  <a:cubicBezTo>
                    <a:pt x="27" y="39"/>
                    <a:pt x="27" y="38"/>
                    <a:pt x="28" y="37"/>
                  </a:cubicBezTo>
                  <a:cubicBezTo>
                    <a:pt x="28" y="36"/>
                    <a:pt x="28" y="36"/>
                    <a:pt x="28" y="36"/>
                  </a:cubicBezTo>
                  <a:cubicBezTo>
                    <a:pt x="28" y="36"/>
                    <a:pt x="28" y="36"/>
                    <a:pt x="28" y="36"/>
                  </a:cubicBezTo>
                  <a:cubicBezTo>
                    <a:pt x="25" y="32"/>
                    <a:pt x="25" y="32"/>
                    <a:pt x="25" y="32"/>
                  </a:cubicBezTo>
                  <a:cubicBezTo>
                    <a:pt x="26" y="31"/>
                    <a:pt x="26" y="31"/>
                    <a:pt x="26" y="31"/>
                  </a:cubicBezTo>
                  <a:cubicBezTo>
                    <a:pt x="27" y="30"/>
                    <a:pt x="27" y="29"/>
                    <a:pt x="28" y="28"/>
                  </a:cubicBezTo>
                  <a:cubicBezTo>
                    <a:pt x="28" y="28"/>
                    <a:pt x="28" y="28"/>
                    <a:pt x="28" y="28"/>
                  </a:cubicBezTo>
                  <a:cubicBezTo>
                    <a:pt x="28" y="28"/>
                    <a:pt x="29" y="27"/>
                    <a:pt x="29" y="27"/>
                  </a:cubicBezTo>
                  <a:cubicBezTo>
                    <a:pt x="30" y="27"/>
                    <a:pt x="30" y="27"/>
                    <a:pt x="30" y="27"/>
                  </a:cubicBezTo>
                  <a:cubicBezTo>
                    <a:pt x="33" y="26"/>
                    <a:pt x="33" y="26"/>
                    <a:pt x="33" y="26"/>
                  </a:cubicBezTo>
                  <a:cubicBezTo>
                    <a:pt x="33" y="26"/>
                    <a:pt x="34" y="26"/>
                    <a:pt x="34" y="26"/>
                  </a:cubicBezTo>
                  <a:cubicBezTo>
                    <a:pt x="35" y="26"/>
                    <a:pt x="36" y="25"/>
                    <a:pt x="36" y="25"/>
                  </a:cubicBezTo>
                  <a:cubicBezTo>
                    <a:pt x="37" y="24"/>
                    <a:pt x="38" y="23"/>
                    <a:pt x="39" y="22"/>
                  </a:cubicBezTo>
                  <a:cubicBezTo>
                    <a:pt x="38" y="25"/>
                    <a:pt x="37" y="31"/>
                    <a:pt x="35" y="33"/>
                  </a:cubicBezTo>
                  <a:cubicBezTo>
                    <a:pt x="34" y="33"/>
                    <a:pt x="34" y="33"/>
                    <a:pt x="34" y="33"/>
                  </a:cubicBezTo>
                  <a:cubicBezTo>
                    <a:pt x="34" y="33"/>
                    <a:pt x="33" y="34"/>
                    <a:pt x="33" y="34"/>
                  </a:cubicBezTo>
                  <a:cubicBezTo>
                    <a:pt x="33" y="35"/>
                    <a:pt x="33" y="35"/>
                    <a:pt x="33" y="36"/>
                  </a:cubicBezTo>
                  <a:cubicBezTo>
                    <a:pt x="28" y="40"/>
                    <a:pt x="28" y="40"/>
                    <a:pt x="28" y="40"/>
                  </a:cubicBezTo>
                  <a:moveTo>
                    <a:pt x="39" y="21"/>
                  </a:moveTo>
                  <a:cubicBezTo>
                    <a:pt x="39" y="21"/>
                    <a:pt x="39" y="21"/>
                    <a:pt x="39" y="21"/>
                  </a:cubicBezTo>
                  <a:cubicBezTo>
                    <a:pt x="39" y="21"/>
                    <a:pt x="39" y="21"/>
                    <a:pt x="39" y="21"/>
                  </a:cubicBezTo>
                  <a:cubicBezTo>
                    <a:pt x="39" y="21"/>
                    <a:pt x="39" y="21"/>
                    <a:pt x="39" y="21"/>
                  </a:cubicBezTo>
                  <a:moveTo>
                    <a:pt x="24" y="20"/>
                  </a:moveTo>
                  <a:cubicBezTo>
                    <a:pt x="23" y="20"/>
                    <a:pt x="23" y="20"/>
                    <a:pt x="23" y="20"/>
                  </a:cubicBezTo>
                  <a:cubicBezTo>
                    <a:pt x="25" y="19"/>
                    <a:pt x="25" y="19"/>
                    <a:pt x="25" y="19"/>
                  </a:cubicBezTo>
                  <a:cubicBezTo>
                    <a:pt x="24" y="20"/>
                    <a:pt x="24" y="20"/>
                    <a:pt x="24" y="20"/>
                  </a:cubicBezTo>
                  <a:moveTo>
                    <a:pt x="22" y="20"/>
                  </a:moveTo>
                  <a:cubicBezTo>
                    <a:pt x="22" y="20"/>
                    <a:pt x="22" y="20"/>
                    <a:pt x="22" y="20"/>
                  </a:cubicBezTo>
                  <a:cubicBezTo>
                    <a:pt x="23" y="20"/>
                    <a:pt x="23" y="19"/>
                    <a:pt x="24" y="18"/>
                  </a:cubicBezTo>
                  <a:cubicBezTo>
                    <a:pt x="24" y="18"/>
                    <a:pt x="24" y="18"/>
                    <a:pt x="24" y="18"/>
                  </a:cubicBezTo>
                  <a:cubicBezTo>
                    <a:pt x="24" y="18"/>
                    <a:pt x="24" y="18"/>
                    <a:pt x="24" y="18"/>
                  </a:cubicBezTo>
                  <a:cubicBezTo>
                    <a:pt x="26" y="17"/>
                    <a:pt x="26" y="17"/>
                    <a:pt x="26" y="17"/>
                  </a:cubicBezTo>
                  <a:cubicBezTo>
                    <a:pt x="26" y="18"/>
                    <a:pt x="26" y="18"/>
                    <a:pt x="26" y="18"/>
                  </a:cubicBezTo>
                  <a:cubicBezTo>
                    <a:pt x="26" y="18"/>
                    <a:pt x="26" y="18"/>
                    <a:pt x="26" y="18"/>
                  </a:cubicBezTo>
                  <a:cubicBezTo>
                    <a:pt x="26" y="18"/>
                    <a:pt x="26" y="18"/>
                    <a:pt x="26" y="18"/>
                  </a:cubicBezTo>
                  <a:cubicBezTo>
                    <a:pt x="22" y="20"/>
                    <a:pt x="22" y="20"/>
                    <a:pt x="22" y="20"/>
                  </a:cubicBezTo>
                  <a:moveTo>
                    <a:pt x="15" y="20"/>
                  </a:moveTo>
                  <a:cubicBezTo>
                    <a:pt x="15" y="20"/>
                    <a:pt x="15" y="20"/>
                    <a:pt x="15" y="20"/>
                  </a:cubicBezTo>
                  <a:cubicBezTo>
                    <a:pt x="15" y="19"/>
                    <a:pt x="15" y="19"/>
                    <a:pt x="15" y="19"/>
                  </a:cubicBezTo>
                  <a:cubicBezTo>
                    <a:pt x="15" y="19"/>
                    <a:pt x="15" y="19"/>
                    <a:pt x="15" y="19"/>
                  </a:cubicBezTo>
                  <a:cubicBezTo>
                    <a:pt x="15" y="19"/>
                    <a:pt x="15" y="19"/>
                    <a:pt x="15" y="19"/>
                  </a:cubicBezTo>
                  <a:cubicBezTo>
                    <a:pt x="17" y="17"/>
                    <a:pt x="17" y="17"/>
                    <a:pt x="17" y="17"/>
                  </a:cubicBezTo>
                  <a:cubicBezTo>
                    <a:pt x="16" y="18"/>
                    <a:pt x="16" y="19"/>
                    <a:pt x="15" y="20"/>
                  </a:cubicBezTo>
                  <a:moveTo>
                    <a:pt x="24" y="17"/>
                  </a:moveTo>
                  <a:cubicBezTo>
                    <a:pt x="24" y="17"/>
                    <a:pt x="24" y="17"/>
                    <a:pt x="24" y="17"/>
                  </a:cubicBezTo>
                  <a:cubicBezTo>
                    <a:pt x="24" y="16"/>
                    <a:pt x="25" y="16"/>
                    <a:pt x="26" y="16"/>
                  </a:cubicBezTo>
                  <a:cubicBezTo>
                    <a:pt x="26" y="16"/>
                    <a:pt x="26" y="16"/>
                    <a:pt x="26" y="16"/>
                  </a:cubicBezTo>
                  <a:cubicBezTo>
                    <a:pt x="24" y="17"/>
                    <a:pt x="24" y="17"/>
                    <a:pt x="24" y="17"/>
                  </a:cubicBezTo>
                  <a:moveTo>
                    <a:pt x="16" y="15"/>
                  </a:moveTo>
                  <a:cubicBezTo>
                    <a:pt x="16" y="15"/>
                    <a:pt x="16" y="15"/>
                    <a:pt x="16" y="15"/>
                  </a:cubicBezTo>
                  <a:cubicBezTo>
                    <a:pt x="16" y="15"/>
                    <a:pt x="16" y="15"/>
                    <a:pt x="16" y="15"/>
                  </a:cubicBezTo>
                  <a:cubicBezTo>
                    <a:pt x="16" y="15"/>
                    <a:pt x="16" y="15"/>
                    <a:pt x="16" y="15"/>
                  </a:cubicBezTo>
                  <a:moveTo>
                    <a:pt x="17" y="16"/>
                  </a:moveTo>
                  <a:cubicBezTo>
                    <a:pt x="17" y="16"/>
                    <a:pt x="17" y="16"/>
                    <a:pt x="17" y="16"/>
                  </a:cubicBezTo>
                  <a:cubicBezTo>
                    <a:pt x="16" y="16"/>
                    <a:pt x="16" y="16"/>
                    <a:pt x="16" y="16"/>
                  </a:cubicBezTo>
                  <a:cubicBezTo>
                    <a:pt x="18" y="14"/>
                    <a:pt x="18" y="14"/>
                    <a:pt x="18" y="14"/>
                  </a:cubicBezTo>
                  <a:cubicBezTo>
                    <a:pt x="18" y="15"/>
                    <a:pt x="18" y="15"/>
                    <a:pt x="18" y="15"/>
                  </a:cubicBezTo>
                  <a:cubicBezTo>
                    <a:pt x="18" y="15"/>
                    <a:pt x="18" y="15"/>
                    <a:pt x="18" y="15"/>
                  </a:cubicBezTo>
                  <a:cubicBezTo>
                    <a:pt x="18" y="15"/>
                    <a:pt x="18" y="15"/>
                    <a:pt x="18" y="15"/>
                  </a:cubicBezTo>
                  <a:cubicBezTo>
                    <a:pt x="17" y="16"/>
                    <a:pt x="17" y="16"/>
                    <a:pt x="17" y="16"/>
                  </a:cubicBezTo>
                  <a:moveTo>
                    <a:pt x="24" y="16"/>
                  </a:moveTo>
                  <a:cubicBezTo>
                    <a:pt x="24" y="16"/>
                    <a:pt x="24" y="16"/>
                    <a:pt x="24" y="16"/>
                  </a:cubicBezTo>
                  <a:cubicBezTo>
                    <a:pt x="24" y="16"/>
                    <a:pt x="24" y="16"/>
                    <a:pt x="24" y="16"/>
                  </a:cubicBezTo>
                  <a:cubicBezTo>
                    <a:pt x="24" y="15"/>
                    <a:pt x="24" y="15"/>
                    <a:pt x="24" y="15"/>
                  </a:cubicBezTo>
                  <a:cubicBezTo>
                    <a:pt x="24" y="15"/>
                    <a:pt x="24" y="15"/>
                    <a:pt x="24" y="15"/>
                  </a:cubicBezTo>
                  <a:cubicBezTo>
                    <a:pt x="25" y="15"/>
                    <a:pt x="25" y="15"/>
                    <a:pt x="25" y="14"/>
                  </a:cubicBezTo>
                  <a:cubicBezTo>
                    <a:pt x="25" y="15"/>
                    <a:pt x="25" y="15"/>
                    <a:pt x="25" y="15"/>
                  </a:cubicBezTo>
                  <a:cubicBezTo>
                    <a:pt x="25" y="15"/>
                    <a:pt x="25" y="15"/>
                    <a:pt x="25" y="15"/>
                  </a:cubicBezTo>
                  <a:cubicBezTo>
                    <a:pt x="25" y="15"/>
                    <a:pt x="24" y="16"/>
                    <a:pt x="24" y="16"/>
                  </a:cubicBezTo>
                  <a:moveTo>
                    <a:pt x="7" y="16"/>
                  </a:moveTo>
                  <a:cubicBezTo>
                    <a:pt x="6" y="15"/>
                    <a:pt x="6" y="15"/>
                    <a:pt x="6" y="15"/>
                  </a:cubicBezTo>
                  <a:cubicBezTo>
                    <a:pt x="7" y="14"/>
                    <a:pt x="7" y="14"/>
                    <a:pt x="7" y="14"/>
                  </a:cubicBezTo>
                  <a:cubicBezTo>
                    <a:pt x="7" y="15"/>
                    <a:pt x="7" y="15"/>
                    <a:pt x="7" y="15"/>
                  </a:cubicBezTo>
                  <a:cubicBezTo>
                    <a:pt x="7" y="16"/>
                    <a:pt x="7" y="16"/>
                    <a:pt x="7" y="16"/>
                  </a:cubicBezTo>
                  <a:moveTo>
                    <a:pt x="17" y="14"/>
                  </a:moveTo>
                  <a:cubicBezTo>
                    <a:pt x="17" y="14"/>
                    <a:pt x="17" y="14"/>
                    <a:pt x="17" y="14"/>
                  </a:cubicBezTo>
                  <a:cubicBezTo>
                    <a:pt x="17" y="14"/>
                    <a:pt x="17" y="14"/>
                    <a:pt x="17" y="14"/>
                  </a:cubicBezTo>
                  <a:cubicBezTo>
                    <a:pt x="18" y="13"/>
                    <a:pt x="18" y="13"/>
                    <a:pt x="18" y="13"/>
                  </a:cubicBezTo>
                  <a:cubicBezTo>
                    <a:pt x="18" y="14"/>
                    <a:pt x="18" y="14"/>
                    <a:pt x="18" y="14"/>
                  </a:cubicBezTo>
                  <a:cubicBezTo>
                    <a:pt x="18" y="14"/>
                    <a:pt x="18" y="14"/>
                    <a:pt x="18" y="14"/>
                  </a:cubicBezTo>
                  <a:cubicBezTo>
                    <a:pt x="17" y="14"/>
                    <a:pt x="17" y="14"/>
                    <a:pt x="17" y="14"/>
                  </a:cubicBezTo>
                  <a:moveTo>
                    <a:pt x="6" y="14"/>
                  </a:moveTo>
                  <a:cubicBezTo>
                    <a:pt x="6" y="13"/>
                    <a:pt x="6" y="13"/>
                    <a:pt x="6" y="13"/>
                  </a:cubicBezTo>
                  <a:cubicBezTo>
                    <a:pt x="7" y="12"/>
                    <a:pt x="7" y="12"/>
                    <a:pt x="7" y="12"/>
                  </a:cubicBezTo>
                  <a:cubicBezTo>
                    <a:pt x="7" y="13"/>
                    <a:pt x="7" y="13"/>
                    <a:pt x="7" y="13"/>
                  </a:cubicBezTo>
                  <a:cubicBezTo>
                    <a:pt x="6" y="14"/>
                    <a:pt x="6" y="14"/>
                    <a:pt x="6" y="14"/>
                  </a:cubicBezTo>
                  <a:moveTo>
                    <a:pt x="15" y="13"/>
                  </a:moveTo>
                  <a:cubicBezTo>
                    <a:pt x="15" y="13"/>
                    <a:pt x="15" y="13"/>
                    <a:pt x="15" y="13"/>
                  </a:cubicBezTo>
                  <a:cubicBezTo>
                    <a:pt x="16" y="12"/>
                    <a:pt x="16" y="12"/>
                    <a:pt x="16" y="12"/>
                  </a:cubicBezTo>
                  <a:cubicBezTo>
                    <a:pt x="16" y="12"/>
                    <a:pt x="16" y="12"/>
                    <a:pt x="16" y="12"/>
                  </a:cubicBezTo>
                  <a:cubicBezTo>
                    <a:pt x="15" y="13"/>
                    <a:pt x="15" y="13"/>
                    <a:pt x="15" y="13"/>
                  </a:cubicBezTo>
                  <a:moveTo>
                    <a:pt x="16" y="14"/>
                  </a:moveTo>
                  <a:cubicBezTo>
                    <a:pt x="16" y="14"/>
                    <a:pt x="16" y="14"/>
                    <a:pt x="16" y="14"/>
                  </a:cubicBezTo>
                  <a:cubicBezTo>
                    <a:pt x="16" y="14"/>
                    <a:pt x="16" y="14"/>
                    <a:pt x="16" y="14"/>
                  </a:cubicBezTo>
                  <a:cubicBezTo>
                    <a:pt x="16" y="14"/>
                    <a:pt x="16" y="14"/>
                    <a:pt x="16" y="14"/>
                  </a:cubicBezTo>
                  <a:cubicBezTo>
                    <a:pt x="16" y="13"/>
                    <a:pt x="16" y="13"/>
                    <a:pt x="16" y="13"/>
                  </a:cubicBezTo>
                  <a:cubicBezTo>
                    <a:pt x="16" y="12"/>
                    <a:pt x="17" y="12"/>
                    <a:pt x="17" y="12"/>
                  </a:cubicBezTo>
                  <a:cubicBezTo>
                    <a:pt x="17" y="13"/>
                    <a:pt x="17" y="13"/>
                    <a:pt x="17" y="13"/>
                  </a:cubicBezTo>
                  <a:cubicBezTo>
                    <a:pt x="17" y="13"/>
                    <a:pt x="17" y="13"/>
                    <a:pt x="17" y="13"/>
                  </a:cubicBezTo>
                  <a:cubicBezTo>
                    <a:pt x="17" y="13"/>
                    <a:pt x="17" y="13"/>
                    <a:pt x="17" y="13"/>
                  </a:cubicBezTo>
                  <a:cubicBezTo>
                    <a:pt x="16" y="14"/>
                    <a:pt x="16" y="14"/>
                    <a:pt x="16" y="14"/>
                  </a:cubicBezTo>
                  <a:moveTo>
                    <a:pt x="4" y="17"/>
                  </a:moveTo>
                  <a:cubicBezTo>
                    <a:pt x="4" y="17"/>
                    <a:pt x="3" y="16"/>
                    <a:pt x="3" y="16"/>
                  </a:cubicBezTo>
                  <a:cubicBezTo>
                    <a:pt x="4" y="14"/>
                    <a:pt x="4" y="13"/>
                    <a:pt x="5" y="11"/>
                  </a:cubicBezTo>
                  <a:cubicBezTo>
                    <a:pt x="5" y="11"/>
                    <a:pt x="5" y="11"/>
                    <a:pt x="5" y="11"/>
                  </a:cubicBezTo>
                  <a:cubicBezTo>
                    <a:pt x="5" y="12"/>
                    <a:pt x="5" y="13"/>
                    <a:pt x="6" y="13"/>
                  </a:cubicBezTo>
                  <a:cubicBezTo>
                    <a:pt x="5" y="13"/>
                    <a:pt x="5" y="13"/>
                    <a:pt x="5" y="13"/>
                  </a:cubicBezTo>
                  <a:cubicBezTo>
                    <a:pt x="5" y="14"/>
                    <a:pt x="5" y="14"/>
                    <a:pt x="5" y="14"/>
                  </a:cubicBezTo>
                  <a:cubicBezTo>
                    <a:pt x="6" y="14"/>
                    <a:pt x="6" y="14"/>
                    <a:pt x="6" y="14"/>
                  </a:cubicBezTo>
                  <a:cubicBezTo>
                    <a:pt x="6" y="15"/>
                    <a:pt x="6" y="15"/>
                    <a:pt x="6" y="16"/>
                  </a:cubicBezTo>
                  <a:cubicBezTo>
                    <a:pt x="4" y="17"/>
                    <a:pt x="4" y="17"/>
                    <a:pt x="4" y="17"/>
                  </a:cubicBezTo>
                  <a:moveTo>
                    <a:pt x="6" y="12"/>
                  </a:moveTo>
                  <a:cubicBezTo>
                    <a:pt x="6" y="11"/>
                    <a:pt x="6" y="11"/>
                    <a:pt x="6" y="11"/>
                  </a:cubicBezTo>
                  <a:cubicBezTo>
                    <a:pt x="6" y="11"/>
                    <a:pt x="6" y="11"/>
                    <a:pt x="6" y="11"/>
                  </a:cubicBezTo>
                  <a:cubicBezTo>
                    <a:pt x="7" y="11"/>
                    <a:pt x="7" y="11"/>
                    <a:pt x="7" y="11"/>
                  </a:cubicBezTo>
                  <a:cubicBezTo>
                    <a:pt x="7" y="12"/>
                    <a:pt x="7" y="12"/>
                    <a:pt x="7" y="12"/>
                  </a:cubicBezTo>
                  <a:cubicBezTo>
                    <a:pt x="6" y="12"/>
                    <a:pt x="6" y="12"/>
                    <a:pt x="6" y="12"/>
                  </a:cubicBezTo>
                  <a:moveTo>
                    <a:pt x="27" y="10"/>
                  </a:moveTo>
                  <a:cubicBezTo>
                    <a:pt x="27" y="10"/>
                    <a:pt x="27" y="10"/>
                    <a:pt x="27" y="10"/>
                  </a:cubicBezTo>
                  <a:cubicBezTo>
                    <a:pt x="27" y="10"/>
                    <a:pt x="27" y="10"/>
                    <a:pt x="28" y="10"/>
                  </a:cubicBezTo>
                  <a:cubicBezTo>
                    <a:pt x="27" y="10"/>
                    <a:pt x="27" y="10"/>
                    <a:pt x="27" y="10"/>
                  </a:cubicBezTo>
                  <a:moveTo>
                    <a:pt x="28" y="9"/>
                  </a:moveTo>
                  <a:cubicBezTo>
                    <a:pt x="28" y="9"/>
                    <a:pt x="28" y="9"/>
                    <a:pt x="28" y="9"/>
                  </a:cubicBezTo>
                  <a:cubicBezTo>
                    <a:pt x="28" y="9"/>
                    <a:pt x="28" y="9"/>
                    <a:pt x="28" y="9"/>
                  </a:cubicBezTo>
                  <a:cubicBezTo>
                    <a:pt x="28" y="9"/>
                    <a:pt x="28" y="9"/>
                    <a:pt x="28" y="9"/>
                  </a:cubicBezTo>
                  <a:moveTo>
                    <a:pt x="14" y="11"/>
                  </a:moveTo>
                  <a:cubicBezTo>
                    <a:pt x="14" y="10"/>
                    <a:pt x="14" y="10"/>
                    <a:pt x="14" y="10"/>
                  </a:cubicBezTo>
                  <a:cubicBezTo>
                    <a:pt x="15" y="10"/>
                    <a:pt x="16" y="9"/>
                    <a:pt x="16" y="9"/>
                  </a:cubicBezTo>
                  <a:cubicBezTo>
                    <a:pt x="16" y="9"/>
                    <a:pt x="16" y="10"/>
                    <a:pt x="17" y="11"/>
                  </a:cubicBezTo>
                  <a:cubicBezTo>
                    <a:pt x="17" y="11"/>
                    <a:pt x="17" y="11"/>
                    <a:pt x="17" y="11"/>
                  </a:cubicBezTo>
                  <a:cubicBezTo>
                    <a:pt x="17" y="11"/>
                    <a:pt x="17" y="11"/>
                    <a:pt x="17" y="11"/>
                  </a:cubicBezTo>
                  <a:cubicBezTo>
                    <a:pt x="16" y="11"/>
                    <a:pt x="15" y="12"/>
                    <a:pt x="15" y="12"/>
                  </a:cubicBezTo>
                  <a:cubicBezTo>
                    <a:pt x="14" y="12"/>
                    <a:pt x="14" y="12"/>
                    <a:pt x="14" y="12"/>
                  </a:cubicBezTo>
                  <a:cubicBezTo>
                    <a:pt x="16" y="10"/>
                    <a:pt x="16" y="10"/>
                    <a:pt x="16" y="10"/>
                  </a:cubicBezTo>
                  <a:cubicBezTo>
                    <a:pt x="16" y="10"/>
                    <a:pt x="16" y="10"/>
                    <a:pt x="16" y="10"/>
                  </a:cubicBezTo>
                  <a:cubicBezTo>
                    <a:pt x="16" y="10"/>
                    <a:pt x="16" y="10"/>
                    <a:pt x="16" y="10"/>
                  </a:cubicBezTo>
                  <a:cubicBezTo>
                    <a:pt x="14" y="11"/>
                    <a:pt x="14" y="11"/>
                    <a:pt x="14" y="11"/>
                  </a:cubicBezTo>
                  <a:moveTo>
                    <a:pt x="27" y="19"/>
                  </a:moveTo>
                  <a:cubicBezTo>
                    <a:pt x="27" y="18"/>
                    <a:pt x="27" y="18"/>
                    <a:pt x="27" y="18"/>
                  </a:cubicBezTo>
                  <a:cubicBezTo>
                    <a:pt x="28" y="18"/>
                    <a:pt x="28" y="18"/>
                    <a:pt x="28" y="18"/>
                  </a:cubicBezTo>
                  <a:cubicBezTo>
                    <a:pt x="27" y="14"/>
                    <a:pt x="27" y="14"/>
                    <a:pt x="27" y="14"/>
                  </a:cubicBezTo>
                  <a:cubicBezTo>
                    <a:pt x="27" y="14"/>
                    <a:pt x="27" y="14"/>
                    <a:pt x="27" y="14"/>
                  </a:cubicBezTo>
                  <a:cubicBezTo>
                    <a:pt x="27" y="14"/>
                    <a:pt x="27" y="14"/>
                    <a:pt x="27" y="14"/>
                  </a:cubicBezTo>
                  <a:cubicBezTo>
                    <a:pt x="29" y="13"/>
                    <a:pt x="29" y="13"/>
                    <a:pt x="29" y="13"/>
                  </a:cubicBezTo>
                  <a:cubicBezTo>
                    <a:pt x="29" y="13"/>
                    <a:pt x="29" y="13"/>
                    <a:pt x="29" y="13"/>
                  </a:cubicBezTo>
                  <a:cubicBezTo>
                    <a:pt x="29" y="12"/>
                    <a:pt x="29" y="12"/>
                    <a:pt x="29" y="12"/>
                  </a:cubicBezTo>
                  <a:cubicBezTo>
                    <a:pt x="29" y="12"/>
                    <a:pt x="29" y="12"/>
                    <a:pt x="29" y="12"/>
                  </a:cubicBezTo>
                  <a:cubicBezTo>
                    <a:pt x="29" y="12"/>
                    <a:pt x="29" y="12"/>
                    <a:pt x="29" y="12"/>
                  </a:cubicBezTo>
                  <a:cubicBezTo>
                    <a:pt x="29" y="12"/>
                    <a:pt x="29" y="12"/>
                    <a:pt x="29" y="12"/>
                  </a:cubicBezTo>
                  <a:cubicBezTo>
                    <a:pt x="29" y="11"/>
                    <a:pt x="29" y="11"/>
                    <a:pt x="29" y="11"/>
                  </a:cubicBezTo>
                  <a:cubicBezTo>
                    <a:pt x="30" y="11"/>
                    <a:pt x="30" y="11"/>
                    <a:pt x="30" y="11"/>
                  </a:cubicBezTo>
                  <a:cubicBezTo>
                    <a:pt x="29" y="11"/>
                    <a:pt x="29" y="11"/>
                    <a:pt x="29" y="11"/>
                  </a:cubicBezTo>
                  <a:cubicBezTo>
                    <a:pt x="29" y="11"/>
                    <a:pt x="29" y="11"/>
                    <a:pt x="29" y="11"/>
                  </a:cubicBezTo>
                  <a:cubicBezTo>
                    <a:pt x="29" y="10"/>
                    <a:pt x="29" y="10"/>
                    <a:pt x="29" y="10"/>
                  </a:cubicBezTo>
                  <a:cubicBezTo>
                    <a:pt x="29" y="10"/>
                    <a:pt x="29" y="10"/>
                    <a:pt x="29" y="10"/>
                  </a:cubicBezTo>
                  <a:cubicBezTo>
                    <a:pt x="29" y="9"/>
                    <a:pt x="29" y="9"/>
                    <a:pt x="29" y="9"/>
                  </a:cubicBezTo>
                  <a:cubicBezTo>
                    <a:pt x="29" y="9"/>
                    <a:pt x="29" y="9"/>
                    <a:pt x="30" y="8"/>
                  </a:cubicBezTo>
                  <a:cubicBezTo>
                    <a:pt x="31" y="9"/>
                    <a:pt x="32" y="9"/>
                    <a:pt x="32" y="9"/>
                  </a:cubicBezTo>
                  <a:cubicBezTo>
                    <a:pt x="33" y="12"/>
                    <a:pt x="35" y="18"/>
                    <a:pt x="34" y="19"/>
                  </a:cubicBezTo>
                  <a:cubicBezTo>
                    <a:pt x="34" y="20"/>
                    <a:pt x="34" y="20"/>
                    <a:pt x="34" y="20"/>
                  </a:cubicBezTo>
                  <a:cubicBezTo>
                    <a:pt x="33" y="20"/>
                    <a:pt x="33" y="20"/>
                    <a:pt x="33" y="20"/>
                  </a:cubicBezTo>
                  <a:cubicBezTo>
                    <a:pt x="29" y="23"/>
                    <a:pt x="29" y="23"/>
                    <a:pt x="29" y="23"/>
                  </a:cubicBezTo>
                  <a:cubicBezTo>
                    <a:pt x="28" y="22"/>
                    <a:pt x="28" y="22"/>
                    <a:pt x="28" y="22"/>
                  </a:cubicBezTo>
                  <a:cubicBezTo>
                    <a:pt x="32" y="20"/>
                    <a:pt x="32" y="20"/>
                    <a:pt x="32" y="20"/>
                  </a:cubicBezTo>
                  <a:cubicBezTo>
                    <a:pt x="32" y="19"/>
                    <a:pt x="32" y="19"/>
                    <a:pt x="32" y="19"/>
                  </a:cubicBezTo>
                  <a:cubicBezTo>
                    <a:pt x="31" y="19"/>
                    <a:pt x="31" y="19"/>
                    <a:pt x="31" y="19"/>
                  </a:cubicBezTo>
                  <a:cubicBezTo>
                    <a:pt x="28" y="22"/>
                    <a:pt x="28" y="22"/>
                    <a:pt x="28" y="22"/>
                  </a:cubicBezTo>
                  <a:cubicBezTo>
                    <a:pt x="28" y="22"/>
                    <a:pt x="28" y="22"/>
                    <a:pt x="28" y="22"/>
                  </a:cubicBezTo>
                  <a:cubicBezTo>
                    <a:pt x="26" y="21"/>
                    <a:pt x="26" y="21"/>
                    <a:pt x="26" y="21"/>
                  </a:cubicBezTo>
                  <a:cubicBezTo>
                    <a:pt x="27" y="21"/>
                    <a:pt x="27" y="21"/>
                    <a:pt x="27" y="21"/>
                  </a:cubicBezTo>
                  <a:cubicBezTo>
                    <a:pt x="28" y="20"/>
                    <a:pt x="29" y="19"/>
                    <a:pt x="31" y="19"/>
                  </a:cubicBezTo>
                  <a:cubicBezTo>
                    <a:pt x="31" y="19"/>
                    <a:pt x="31" y="19"/>
                    <a:pt x="31" y="19"/>
                  </a:cubicBezTo>
                  <a:cubicBezTo>
                    <a:pt x="32" y="18"/>
                    <a:pt x="32" y="18"/>
                    <a:pt x="32" y="18"/>
                  </a:cubicBezTo>
                  <a:cubicBezTo>
                    <a:pt x="32" y="18"/>
                    <a:pt x="32" y="18"/>
                    <a:pt x="32" y="18"/>
                  </a:cubicBezTo>
                  <a:cubicBezTo>
                    <a:pt x="31" y="18"/>
                    <a:pt x="31" y="18"/>
                    <a:pt x="31" y="18"/>
                  </a:cubicBezTo>
                  <a:cubicBezTo>
                    <a:pt x="31" y="18"/>
                    <a:pt x="31" y="18"/>
                    <a:pt x="31" y="18"/>
                  </a:cubicBezTo>
                  <a:cubicBezTo>
                    <a:pt x="29" y="18"/>
                    <a:pt x="28" y="19"/>
                    <a:pt x="27" y="20"/>
                  </a:cubicBezTo>
                  <a:cubicBezTo>
                    <a:pt x="26" y="21"/>
                    <a:pt x="26" y="21"/>
                    <a:pt x="26" y="21"/>
                  </a:cubicBezTo>
                  <a:cubicBezTo>
                    <a:pt x="25" y="21"/>
                    <a:pt x="25" y="21"/>
                    <a:pt x="25" y="21"/>
                  </a:cubicBezTo>
                  <a:cubicBezTo>
                    <a:pt x="25" y="21"/>
                    <a:pt x="25" y="21"/>
                    <a:pt x="25" y="21"/>
                  </a:cubicBezTo>
                  <a:cubicBezTo>
                    <a:pt x="30" y="18"/>
                    <a:pt x="30" y="18"/>
                    <a:pt x="30" y="18"/>
                  </a:cubicBezTo>
                  <a:cubicBezTo>
                    <a:pt x="30" y="17"/>
                    <a:pt x="30" y="17"/>
                    <a:pt x="30" y="17"/>
                  </a:cubicBezTo>
                  <a:cubicBezTo>
                    <a:pt x="29" y="17"/>
                    <a:pt x="29" y="17"/>
                    <a:pt x="29" y="17"/>
                  </a:cubicBezTo>
                  <a:cubicBezTo>
                    <a:pt x="27" y="19"/>
                    <a:pt x="27" y="19"/>
                    <a:pt x="27" y="19"/>
                  </a:cubicBezTo>
                  <a:moveTo>
                    <a:pt x="27" y="9"/>
                  </a:moveTo>
                  <a:cubicBezTo>
                    <a:pt x="27" y="8"/>
                    <a:pt x="27" y="8"/>
                    <a:pt x="27" y="7"/>
                  </a:cubicBezTo>
                  <a:cubicBezTo>
                    <a:pt x="28" y="8"/>
                    <a:pt x="28" y="8"/>
                    <a:pt x="29" y="8"/>
                  </a:cubicBezTo>
                  <a:cubicBezTo>
                    <a:pt x="28" y="8"/>
                    <a:pt x="27" y="9"/>
                    <a:pt x="27" y="9"/>
                  </a:cubicBezTo>
                  <a:moveTo>
                    <a:pt x="14" y="9"/>
                  </a:moveTo>
                  <a:cubicBezTo>
                    <a:pt x="14" y="8"/>
                    <a:pt x="14" y="8"/>
                    <a:pt x="14" y="8"/>
                  </a:cubicBezTo>
                  <a:cubicBezTo>
                    <a:pt x="16" y="7"/>
                    <a:pt x="16" y="7"/>
                    <a:pt x="16" y="7"/>
                  </a:cubicBezTo>
                  <a:cubicBezTo>
                    <a:pt x="16" y="7"/>
                    <a:pt x="16" y="7"/>
                    <a:pt x="16" y="7"/>
                  </a:cubicBezTo>
                  <a:cubicBezTo>
                    <a:pt x="16" y="7"/>
                    <a:pt x="16" y="7"/>
                    <a:pt x="16" y="7"/>
                  </a:cubicBezTo>
                  <a:cubicBezTo>
                    <a:pt x="16" y="8"/>
                    <a:pt x="16" y="8"/>
                    <a:pt x="16" y="8"/>
                  </a:cubicBezTo>
                  <a:cubicBezTo>
                    <a:pt x="16" y="8"/>
                    <a:pt x="16" y="8"/>
                    <a:pt x="16" y="8"/>
                  </a:cubicBezTo>
                  <a:cubicBezTo>
                    <a:pt x="16" y="8"/>
                    <a:pt x="15" y="9"/>
                    <a:pt x="14" y="9"/>
                  </a:cubicBezTo>
                  <a:moveTo>
                    <a:pt x="17" y="12"/>
                  </a:moveTo>
                  <a:cubicBezTo>
                    <a:pt x="17" y="11"/>
                    <a:pt x="17" y="11"/>
                    <a:pt x="17" y="11"/>
                  </a:cubicBezTo>
                  <a:cubicBezTo>
                    <a:pt x="17" y="10"/>
                    <a:pt x="17" y="10"/>
                    <a:pt x="17" y="10"/>
                  </a:cubicBezTo>
                  <a:cubicBezTo>
                    <a:pt x="17" y="9"/>
                    <a:pt x="17" y="8"/>
                    <a:pt x="17" y="7"/>
                  </a:cubicBezTo>
                  <a:cubicBezTo>
                    <a:pt x="17" y="7"/>
                    <a:pt x="17" y="7"/>
                    <a:pt x="17" y="7"/>
                  </a:cubicBezTo>
                  <a:cubicBezTo>
                    <a:pt x="17" y="7"/>
                    <a:pt x="18" y="7"/>
                    <a:pt x="18" y="7"/>
                  </a:cubicBezTo>
                  <a:cubicBezTo>
                    <a:pt x="19" y="7"/>
                    <a:pt x="19" y="7"/>
                    <a:pt x="20" y="7"/>
                  </a:cubicBezTo>
                  <a:cubicBezTo>
                    <a:pt x="19" y="9"/>
                    <a:pt x="18" y="10"/>
                    <a:pt x="17" y="12"/>
                  </a:cubicBezTo>
                  <a:moveTo>
                    <a:pt x="14" y="7"/>
                  </a:moveTo>
                  <a:cubicBezTo>
                    <a:pt x="15" y="7"/>
                    <a:pt x="15" y="7"/>
                    <a:pt x="15" y="7"/>
                  </a:cubicBezTo>
                  <a:cubicBezTo>
                    <a:pt x="16" y="7"/>
                    <a:pt x="16" y="7"/>
                    <a:pt x="16" y="7"/>
                  </a:cubicBezTo>
                  <a:cubicBezTo>
                    <a:pt x="14" y="7"/>
                    <a:pt x="14" y="7"/>
                    <a:pt x="14" y="7"/>
                  </a:cubicBezTo>
                  <a:moveTo>
                    <a:pt x="21" y="8"/>
                  </a:moveTo>
                  <a:cubicBezTo>
                    <a:pt x="21" y="7"/>
                    <a:pt x="21" y="7"/>
                    <a:pt x="21" y="7"/>
                  </a:cubicBezTo>
                  <a:cubicBezTo>
                    <a:pt x="22" y="5"/>
                    <a:pt x="22" y="5"/>
                    <a:pt x="22" y="5"/>
                  </a:cubicBezTo>
                  <a:cubicBezTo>
                    <a:pt x="23" y="5"/>
                    <a:pt x="24" y="6"/>
                    <a:pt x="26" y="7"/>
                  </a:cubicBezTo>
                  <a:cubicBezTo>
                    <a:pt x="26" y="8"/>
                    <a:pt x="25" y="9"/>
                    <a:pt x="25" y="10"/>
                  </a:cubicBezTo>
                  <a:cubicBezTo>
                    <a:pt x="25" y="11"/>
                    <a:pt x="25" y="11"/>
                    <a:pt x="25" y="11"/>
                  </a:cubicBezTo>
                  <a:cubicBezTo>
                    <a:pt x="27" y="12"/>
                    <a:pt x="27" y="12"/>
                    <a:pt x="27" y="12"/>
                  </a:cubicBezTo>
                  <a:cubicBezTo>
                    <a:pt x="26" y="13"/>
                    <a:pt x="26" y="13"/>
                    <a:pt x="26" y="13"/>
                  </a:cubicBezTo>
                  <a:cubicBezTo>
                    <a:pt x="25" y="13"/>
                    <a:pt x="25" y="13"/>
                    <a:pt x="25" y="13"/>
                  </a:cubicBezTo>
                  <a:cubicBezTo>
                    <a:pt x="25" y="14"/>
                    <a:pt x="25" y="14"/>
                    <a:pt x="25" y="14"/>
                  </a:cubicBezTo>
                  <a:cubicBezTo>
                    <a:pt x="25" y="14"/>
                    <a:pt x="24" y="14"/>
                    <a:pt x="24" y="15"/>
                  </a:cubicBezTo>
                  <a:cubicBezTo>
                    <a:pt x="23" y="15"/>
                    <a:pt x="23" y="15"/>
                    <a:pt x="23" y="15"/>
                  </a:cubicBezTo>
                  <a:cubicBezTo>
                    <a:pt x="23" y="16"/>
                    <a:pt x="23" y="16"/>
                    <a:pt x="23" y="16"/>
                  </a:cubicBezTo>
                  <a:cubicBezTo>
                    <a:pt x="23" y="16"/>
                    <a:pt x="23" y="16"/>
                    <a:pt x="23" y="16"/>
                  </a:cubicBezTo>
                  <a:cubicBezTo>
                    <a:pt x="23" y="17"/>
                    <a:pt x="23" y="17"/>
                    <a:pt x="23" y="18"/>
                  </a:cubicBezTo>
                  <a:cubicBezTo>
                    <a:pt x="23" y="18"/>
                    <a:pt x="23" y="18"/>
                    <a:pt x="23" y="18"/>
                  </a:cubicBezTo>
                  <a:cubicBezTo>
                    <a:pt x="22" y="18"/>
                    <a:pt x="22" y="18"/>
                    <a:pt x="22" y="18"/>
                  </a:cubicBezTo>
                  <a:cubicBezTo>
                    <a:pt x="23" y="19"/>
                    <a:pt x="23" y="19"/>
                    <a:pt x="23" y="19"/>
                  </a:cubicBezTo>
                  <a:cubicBezTo>
                    <a:pt x="22" y="19"/>
                    <a:pt x="22" y="19"/>
                    <a:pt x="22" y="19"/>
                  </a:cubicBezTo>
                  <a:cubicBezTo>
                    <a:pt x="18" y="22"/>
                    <a:pt x="18" y="22"/>
                    <a:pt x="18" y="22"/>
                  </a:cubicBezTo>
                  <a:cubicBezTo>
                    <a:pt x="18" y="22"/>
                    <a:pt x="18" y="22"/>
                    <a:pt x="18" y="22"/>
                  </a:cubicBezTo>
                  <a:cubicBezTo>
                    <a:pt x="18" y="22"/>
                    <a:pt x="18" y="22"/>
                    <a:pt x="18" y="22"/>
                  </a:cubicBezTo>
                  <a:cubicBezTo>
                    <a:pt x="18" y="22"/>
                    <a:pt x="18" y="22"/>
                    <a:pt x="17" y="22"/>
                  </a:cubicBezTo>
                  <a:cubicBezTo>
                    <a:pt x="17" y="22"/>
                    <a:pt x="16" y="22"/>
                    <a:pt x="16" y="22"/>
                  </a:cubicBezTo>
                  <a:cubicBezTo>
                    <a:pt x="15" y="23"/>
                    <a:pt x="15" y="23"/>
                    <a:pt x="14" y="24"/>
                  </a:cubicBezTo>
                  <a:cubicBezTo>
                    <a:pt x="12" y="26"/>
                    <a:pt x="12" y="26"/>
                    <a:pt x="12" y="26"/>
                  </a:cubicBezTo>
                  <a:cubicBezTo>
                    <a:pt x="12" y="27"/>
                    <a:pt x="12" y="27"/>
                    <a:pt x="12" y="27"/>
                  </a:cubicBezTo>
                  <a:cubicBezTo>
                    <a:pt x="13" y="28"/>
                    <a:pt x="13" y="28"/>
                    <a:pt x="13" y="28"/>
                  </a:cubicBezTo>
                  <a:cubicBezTo>
                    <a:pt x="13" y="27"/>
                    <a:pt x="13" y="27"/>
                    <a:pt x="13" y="27"/>
                  </a:cubicBezTo>
                  <a:cubicBezTo>
                    <a:pt x="15" y="25"/>
                    <a:pt x="15" y="25"/>
                    <a:pt x="15" y="25"/>
                  </a:cubicBezTo>
                  <a:cubicBezTo>
                    <a:pt x="16" y="24"/>
                    <a:pt x="16" y="24"/>
                    <a:pt x="17" y="24"/>
                  </a:cubicBezTo>
                  <a:cubicBezTo>
                    <a:pt x="17" y="23"/>
                    <a:pt x="17" y="23"/>
                    <a:pt x="17" y="23"/>
                  </a:cubicBezTo>
                  <a:cubicBezTo>
                    <a:pt x="17" y="23"/>
                    <a:pt x="18" y="24"/>
                    <a:pt x="18" y="24"/>
                  </a:cubicBezTo>
                  <a:cubicBezTo>
                    <a:pt x="18" y="24"/>
                    <a:pt x="18" y="24"/>
                    <a:pt x="18" y="24"/>
                  </a:cubicBezTo>
                  <a:cubicBezTo>
                    <a:pt x="19" y="24"/>
                    <a:pt x="19" y="24"/>
                    <a:pt x="19" y="24"/>
                  </a:cubicBezTo>
                  <a:cubicBezTo>
                    <a:pt x="19" y="24"/>
                    <a:pt x="20" y="23"/>
                    <a:pt x="20" y="23"/>
                  </a:cubicBezTo>
                  <a:cubicBezTo>
                    <a:pt x="20" y="22"/>
                    <a:pt x="21" y="22"/>
                    <a:pt x="21" y="22"/>
                  </a:cubicBezTo>
                  <a:cubicBezTo>
                    <a:pt x="22" y="21"/>
                    <a:pt x="22" y="21"/>
                    <a:pt x="23" y="21"/>
                  </a:cubicBezTo>
                  <a:cubicBezTo>
                    <a:pt x="23" y="21"/>
                    <a:pt x="24" y="21"/>
                    <a:pt x="24" y="22"/>
                  </a:cubicBezTo>
                  <a:cubicBezTo>
                    <a:pt x="24" y="22"/>
                    <a:pt x="24" y="22"/>
                    <a:pt x="24" y="22"/>
                  </a:cubicBezTo>
                  <a:cubicBezTo>
                    <a:pt x="25" y="22"/>
                    <a:pt x="25" y="22"/>
                    <a:pt x="25" y="22"/>
                  </a:cubicBezTo>
                  <a:cubicBezTo>
                    <a:pt x="29" y="24"/>
                    <a:pt x="29" y="24"/>
                    <a:pt x="29" y="24"/>
                  </a:cubicBezTo>
                  <a:cubicBezTo>
                    <a:pt x="30" y="24"/>
                    <a:pt x="30" y="24"/>
                    <a:pt x="30" y="24"/>
                  </a:cubicBezTo>
                  <a:cubicBezTo>
                    <a:pt x="30" y="24"/>
                    <a:pt x="31" y="24"/>
                    <a:pt x="31" y="24"/>
                  </a:cubicBezTo>
                  <a:cubicBezTo>
                    <a:pt x="32" y="23"/>
                    <a:pt x="34" y="22"/>
                    <a:pt x="35" y="20"/>
                  </a:cubicBezTo>
                  <a:cubicBezTo>
                    <a:pt x="36" y="20"/>
                    <a:pt x="38" y="21"/>
                    <a:pt x="39" y="21"/>
                  </a:cubicBezTo>
                  <a:cubicBezTo>
                    <a:pt x="38" y="21"/>
                    <a:pt x="38" y="21"/>
                    <a:pt x="38" y="21"/>
                  </a:cubicBezTo>
                  <a:cubicBezTo>
                    <a:pt x="37" y="22"/>
                    <a:pt x="37" y="23"/>
                    <a:pt x="36" y="24"/>
                  </a:cubicBezTo>
                  <a:cubicBezTo>
                    <a:pt x="35" y="25"/>
                    <a:pt x="35" y="25"/>
                    <a:pt x="34" y="25"/>
                  </a:cubicBezTo>
                  <a:cubicBezTo>
                    <a:pt x="34" y="26"/>
                    <a:pt x="33" y="26"/>
                    <a:pt x="33" y="26"/>
                  </a:cubicBezTo>
                  <a:cubicBezTo>
                    <a:pt x="30" y="26"/>
                    <a:pt x="30" y="26"/>
                    <a:pt x="30" y="26"/>
                  </a:cubicBezTo>
                  <a:cubicBezTo>
                    <a:pt x="29" y="26"/>
                    <a:pt x="29" y="26"/>
                    <a:pt x="29" y="26"/>
                  </a:cubicBezTo>
                  <a:cubicBezTo>
                    <a:pt x="28" y="27"/>
                    <a:pt x="28" y="27"/>
                    <a:pt x="28" y="28"/>
                  </a:cubicBezTo>
                  <a:cubicBezTo>
                    <a:pt x="28" y="27"/>
                    <a:pt x="28" y="27"/>
                    <a:pt x="28" y="27"/>
                  </a:cubicBezTo>
                  <a:cubicBezTo>
                    <a:pt x="27" y="27"/>
                    <a:pt x="27" y="27"/>
                    <a:pt x="27" y="27"/>
                  </a:cubicBezTo>
                  <a:cubicBezTo>
                    <a:pt x="25" y="28"/>
                    <a:pt x="24" y="29"/>
                    <a:pt x="23" y="31"/>
                  </a:cubicBezTo>
                  <a:cubicBezTo>
                    <a:pt x="22" y="31"/>
                    <a:pt x="22" y="32"/>
                    <a:pt x="21" y="33"/>
                  </a:cubicBezTo>
                  <a:cubicBezTo>
                    <a:pt x="21" y="34"/>
                    <a:pt x="21" y="34"/>
                    <a:pt x="21" y="34"/>
                  </a:cubicBezTo>
                  <a:cubicBezTo>
                    <a:pt x="21" y="35"/>
                    <a:pt x="21" y="35"/>
                    <a:pt x="21" y="35"/>
                  </a:cubicBezTo>
                  <a:cubicBezTo>
                    <a:pt x="21" y="35"/>
                    <a:pt x="21" y="35"/>
                    <a:pt x="21" y="35"/>
                  </a:cubicBezTo>
                  <a:cubicBezTo>
                    <a:pt x="21" y="35"/>
                    <a:pt x="21" y="35"/>
                    <a:pt x="21" y="35"/>
                  </a:cubicBezTo>
                  <a:cubicBezTo>
                    <a:pt x="21" y="36"/>
                    <a:pt x="21" y="36"/>
                    <a:pt x="21" y="36"/>
                  </a:cubicBezTo>
                  <a:cubicBezTo>
                    <a:pt x="21" y="36"/>
                    <a:pt x="21" y="36"/>
                    <a:pt x="21" y="36"/>
                  </a:cubicBezTo>
                  <a:cubicBezTo>
                    <a:pt x="21" y="37"/>
                    <a:pt x="20" y="38"/>
                    <a:pt x="19" y="39"/>
                  </a:cubicBezTo>
                  <a:cubicBezTo>
                    <a:pt x="19" y="40"/>
                    <a:pt x="19" y="40"/>
                    <a:pt x="19" y="40"/>
                  </a:cubicBezTo>
                  <a:cubicBezTo>
                    <a:pt x="18" y="42"/>
                    <a:pt x="18" y="42"/>
                    <a:pt x="18" y="42"/>
                  </a:cubicBezTo>
                  <a:cubicBezTo>
                    <a:pt x="15" y="41"/>
                    <a:pt x="13" y="40"/>
                    <a:pt x="10" y="39"/>
                  </a:cubicBezTo>
                  <a:cubicBezTo>
                    <a:pt x="11" y="37"/>
                    <a:pt x="10" y="34"/>
                    <a:pt x="9" y="32"/>
                  </a:cubicBezTo>
                  <a:cubicBezTo>
                    <a:pt x="9" y="32"/>
                    <a:pt x="9" y="32"/>
                    <a:pt x="9" y="32"/>
                  </a:cubicBezTo>
                  <a:cubicBezTo>
                    <a:pt x="9" y="32"/>
                    <a:pt x="8" y="31"/>
                    <a:pt x="8" y="31"/>
                  </a:cubicBezTo>
                  <a:cubicBezTo>
                    <a:pt x="9" y="30"/>
                    <a:pt x="9" y="30"/>
                    <a:pt x="9" y="30"/>
                  </a:cubicBezTo>
                  <a:cubicBezTo>
                    <a:pt x="9" y="29"/>
                    <a:pt x="10" y="27"/>
                    <a:pt x="11" y="26"/>
                  </a:cubicBezTo>
                  <a:cubicBezTo>
                    <a:pt x="14" y="23"/>
                    <a:pt x="14" y="23"/>
                    <a:pt x="14" y="23"/>
                  </a:cubicBezTo>
                  <a:cubicBezTo>
                    <a:pt x="15" y="23"/>
                    <a:pt x="15" y="22"/>
                    <a:pt x="15" y="22"/>
                  </a:cubicBezTo>
                  <a:cubicBezTo>
                    <a:pt x="15" y="21"/>
                    <a:pt x="15" y="21"/>
                    <a:pt x="15" y="21"/>
                  </a:cubicBezTo>
                  <a:cubicBezTo>
                    <a:pt x="15" y="21"/>
                    <a:pt x="15" y="21"/>
                    <a:pt x="15" y="21"/>
                  </a:cubicBezTo>
                  <a:cubicBezTo>
                    <a:pt x="15" y="21"/>
                    <a:pt x="15" y="21"/>
                    <a:pt x="15" y="21"/>
                  </a:cubicBezTo>
                  <a:cubicBezTo>
                    <a:pt x="16" y="19"/>
                    <a:pt x="17" y="18"/>
                    <a:pt x="18" y="16"/>
                  </a:cubicBezTo>
                  <a:cubicBezTo>
                    <a:pt x="19" y="16"/>
                    <a:pt x="19" y="16"/>
                    <a:pt x="19" y="16"/>
                  </a:cubicBezTo>
                  <a:cubicBezTo>
                    <a:pt x="19" y="15"/>
                    <a:pt x="19" y="15"/>
                    <a:pt x="19" y="15"/>
                  </a:cubicBezTo>
                  <a:cubicBezTo>
                    <a:pt x="19" y="14"/>
                    <a:pt x="18" y="13"/>
                    <a:pt x="18" y="13"/>
                  </a:cubicBezTo>
                  <a:cubicBezTo>
                    <a:pt x="18" y="13"/>
                    <a:pt x="18" y="13"/>
                    <a:pt x="18" y="13"/>
                  </a:cubicBezTo>
                  <a:cubicBezTo>
                    <a:pt x="18" y="13"/>
                    <a:pt x="18" y="13"/>
                    <a:pt x="18" y="13"/>
                  </a:cubicBezTo>
                  <a:cubicBezTo>
                    <a:pt x="19" y="11"/>
                    <a:pt x="20" y="9"/>
                    <a:pt x="20" y="7"/>
                  </a:cubicBezTo>
                  <a:cubicBezTo>
                    <a:pt x="21" y="8"/>
                    <a:pt x="21" y="8"/>
                    <a:pt x="21" y="8"/>
                  </a:cubicBezTo>
                  <a:moveTo>
                    <a:pt x="6" y="30"/>
                  </a:moveTo>
                  <a:cubicBezTo>
                    <a:pt x="3" y="29"/>
                    <a:pt x="2" y="27"/>
                    <a:pt x="2" y="25"/>
                  </a:cubicBezTo>
                  <a:cubicBezTo>
                    <a:pt x="2" y="24"/>
                    <a:pt x="2" y="24"/>
                    <a:pt x="2" y="24"/>
                  </a:cubicBezTo>
                  <a:cubicBezTo>
                    <a:pt x="2" y="23"/>
                    <a:pt x="2" y="22"/>
                    <a:pt x="2" y="21"/>
                  </a:cubicBezTo>
                  <a:cubicBezTo>
                    <a:pt x="5" y="19"/>
                    <a:pt x="5" y="19"/>
                    <a:pt x="5" y="19"/>
                  </a:cubicBezTo>
                  <a:cubicBezTo>
                    <a:pt x="5" y="19"/>
                    <a:pt x="5" y="19"/>
                    <a:pt x="5" y="19"/>
                  </a:cubicBezTo>
                  <a:cubicBezTo>
                    <a:pt x="5" y="19"/>
                    <a:pt x="5" y="19"/>
                    <a:pt x="5" y="19"/>
                  </a:cubicBezTo>
                  <a:cubicBezTo>
                    <a:pt x="7" y="17"/>
                    <a:pt x="7" y="17"/>
                    <a:pt x="7" y="17"/>
                  </a:cubicBezTo>
                  <a:cubicBezTo>
                    <a:pt x="8" y="17"/>
                    <a:pt x="8" y="16"/>
                    <a:pt x="8" y="15"/>
                  </a:cubicBezTo>
                  <a:cubicBezTo>
                    <a:pt x="9" y="15"/>
                    <a:pt x="9" y="14"/>
                    <a:pt x="9" y="14"/>
                  </a:cubicBezTo>
                  <a:cubicBezTo>
                    <a:pt x="8" y="12"/>
                    <a:pt x="8" y="11"/>
                    <a:pt x="8" y="10"/>
                  </a:cubicBezTo>
                  <a:cubicBezTo>
                    <a:pt x="9" y="7"/>
                    <a:pt x="11" y="5"/>
                    <a:pt x="13" y="2"/>
                  </a:cubicBezTo>
                  <a:cubicBezTo>
                    <a:pt x="13" y="6"/>
                    <a:pt x="13" y="6"/>
                    <a:pt x="13" y="6"/>
                  </a:cubicBezTo>
                  <a:cubicBezTo>
                    <a:pt x="13" y="6"/>
                    <a:pt x="13" y="6"/>
                    <a:pt x="13" y="6"/>
                  </a:cubicBezTo>
                  <a:cubicBezTo>
                    <a:pt x="13" y="7"/>
                    <a:pt x="13" y="9"/>
                    <a:pt x="13" y="10"/>
                  </a:cubicBezTo>
                  <a:cubicBezTo>
                    <a:pt x="12" y="11"/>
                    <a:pt x="12" y="11"/>
                    <a:pt x="12" y="11"/>
                  </a:cubicBezTo>
                  <a:cubicBezTo>
                    <a:pt x="12" y="11"/>
                    <a:pt x="12" y="11"/>
                    <a:pt x="12" y="11"/>
                  </a:cubicBezTo>
                  <a:cubicBezTo>
                    <a:pt x="12" y="11"/>
                    <a:pt x="12" y="11"/>
                    <a:pt x="12" y="11"/>
                  </a:cubicBezTo>
                  <a:cubicBezTo>
                    <a:pt x="12" y="11"/>
                    <a:pt x="12" y="11"/>
                    <a:pt x="12" y="11"/>
                  </a:cubicBezTo>
                  <a:cubicBezTo>
                    <a:pt x="13" y="11"/>
                    <a:pt x="13" y="11"/>
                    <a:pt x="13" y="11"/>
                  </a:cubicBezTo>
                  <a:cubicBezTo>
                    <a:pt x="13" y="12"/>
                    <a:pt x="14" y="13"/>
                    <a:pt x="14" y="14"/>
                  </a:cubicBezTo>
                  <a:cubicBezTo>
                    <a:pt x="13" y="15"/>
                    <a:pt x="12" y="16"/>
                    <a:pt x="12" y="17"/>
                  </a:cubicBezTo>
                  <a:cubicBezTo>
                    <a:pt x="11" y="17"/>
                    <a:pt x="10" y="17"/>
                    <a:pt x="10" y="18"/>
                  </a:cubicBezTo>
                  <a:cubicBezTo>
                    <a:pt x="9" y="18"/>
                    <a:pt x="9" y="18"/>
                    <a:pt x="9" y="18"/>
                  </a:cubicBezTo>
                  <a:cubicBezTo>
                    <a:pt x="9" y="18"/>
                    <a:pt x="9" y="18"/>
                    <a:pt x="9" y="18"/>
                  </a:cubicBezTo>
                  <a:cubicBezTo>
                    <a:pt x="9" y="19"/>
                    <a:pt x="9" y="19"/>
                    <a:pt x="9" y="19"/>
                  </a:cubicBezTo>
                  <a:cubicBezTo>
                    <a:pt x="7" y="19"/>
                    <a:pt x="7" y="19"/>
                    <a:pt x="7" y="19"/>
                  </a:cubicBezTo>
                  <a:cubicBezTo>
                    <a:pt x="7" y="19"/>
                    <a:pt x="7" y="19"/>
                    <a:pt x="6" y="19"/>
                  </a:cubicBezTo>
                  <a:cubicBezTo>
                    <a:pt x="6" y="19"/>
                    <a:pt x="6" y="19"/>
                    <a:pt x="6" y="19"/>
                  </a:cubicBezTo>
                  <a:cubicBezTo>
                    <a:pt x="5" y="19"/>
                    <a:pt x="5" y="20"/>
                    <a:pt x="4" y="20"/>
                  </a:cubicBezTo>
                  <a:cubicBezTo>
                    <a:pt x="3" y="22"/>
                    <a:pt x="3" y="22"/>
                    <a:pt x="3" y="22"/>
                  </a:cubicBezTo>
                  <a:cubicBezTo>
                    <a:pt x="3" y="22"/>
                    <a:pt x="3" y="22"/>
                    <a:pt x="3" y="22"/>
                  </a:cubicBezTo>
                  <a:cubicBezTo>
                    <a:pt x="3" y="22"/>
                    <a:pt x="3" y="22"/>
                    <a:pt x="3" y="22"/>
                  </a:cubicBezTo>
                  <a:cubicBezTo>
                    <a:pt x="3" y="22"/>
                    <a:pt x="3" y="22"/>
                    <a:pt x="3" y="22"/>
                  </a:cubicBezTo>
                  <a:cubicBezTo>
                    <a:pt x="5" y="20"/>
                    <a:pt x="5" y="20"/>
                    <a:pt x="5" y="20"/>
                  </a:cubicBezTo>
                  <a:cubicBezTo>
                    <a:pt x="5" y="20"/>
                    <a:pt x="6" y="20"/>
                    <a:pt x="6" y="20"/>
                  </a:cubicBezTo>
                  <a:cubicBezTo>
                    <a:pt x="7" y="20"/>
                    <a:pt x="7" y="20"/>
                    <a:pt x="7" y="20"/>
                  </a:cubicBezTo>
                  <a:cubicBezTo>
                    <a:pt x="7" y="20"/>
                    <a:pt x="7" y="20"/>
                    <a:pt x="7" y="20"/>
                  </a:cubicBezTo>
                  <a:cubicBezTo>
                    <a:pt x="9" y="19"/>
                    <a:pt x="9" y="19"/>
                    <a:pt x="9" y="19"/>
                  </a:cubicBezTo>
                  <a:cubicBezTo>
                    <a:pt x="9" y="19"/>
                    <a:pt x="9" y="19"/>
                    <a:pt x="9" y="19"/>
                  </a:cubicBezTo>
                  <a:cubicBezTo>
                    <a:pt x="10" y="19"/>
                    <a:pt x="10" y="19"/>
                    <a:pt x="10" y="19"/>
                  </a:cubicBezTo>
                  <a:cubicBezTo>
                    <a:pt x="11" y="19"/>
                    <a:pt x="11" y="18"/>
                    <a:pt x="12" y="18"/>
                  </a:cubicBezTo>
                  <a:cubicBezTo>
                    <a:pt x="12" y="18"/>
                    <a:pt x="12" y="18"/>
                    <a:pt x="12" y="18"/>
                  </a:cubicBezTo>
                  <a:cubicBezTo>
                    <a:pt x="13" y="18"/>
                    <a:pt x="13" y="18"/>
                    <a:pt x="13" y="18"/>
                  </a:cubicBezTo>
                  <a:cubicBezTo>
                    <a:pt x="13" y="17"/>
                    <a:pt x="14" y="16"/>
                    <a:pt x="15" y="15"/>
                  </a:cubicBezTo>
                  <a:cubicBezTo>
                    <a:pt x="16" y="16"/>
                    <a:pt x="16" y="16"/>
                    <a:pt x="16" y="16"/>
                  </a:cubicBezTo>
                  <a:cubicBezTo>
                    <a:pt x="16" y="16"/>
                    <a:pt x="16" y="16"/>
                    <a:pt x="16" y="16"/>
                  </a:cubicBezTo>
                  <a:cubicBezTo>
                    <a:pt x="16" y="16"/>
                    <a:pt x="16" y="16"/>
                    <a:pt x="16" y="16"/>
                  </a:cubicBezTo>
                  <a:cubicBezTo>
                    <a:pt x="16" y="16"/>
                    <a:pt x="16" y="16"/>
                    <a:pt x="16" y="16"/>
                  </a:cubicBezTo>
                  <a:cubicBezTo>
                    <a:pt x="16" y="16"/>
                    <a:pt x="16" y="16"/>
                    <a:pt x="16" y="16"/>
                  </a:cubicBezTo>
                  <a:cubicBezTo>
                    <a:pt x="16" y="16"/>
                    <a:pt x="16" y="16"/>
                    <a:pt x="16" y="16"/>
                  </a:cubicBezTo>
                  <a:cubicBezTo>
                    <a:pt x="16" y="16"/>
                    <a:pt x="16" y="16"/>
                    <a:pt x="16" y="16"/>
                  </a:cubicBezTo>
                  <a:cubicBezTo>
                    <a:pt x="15" y="17"/>
                    <a:pt x="14" y="18"/>
                    <a:pt x="14" y="19"/>
                  </a:cubicBezTo>
                  <a:cubicBezTo>
                    <a:pt x="14" y="20"/>
                    <a:pt x="14" y="20"/>
                    <a:pt x="14" y="20"/>
                  </a:cubicBezTo>
                  <a:cubicBezTo>
                    <a:pt x="14" y="21"/>
                    <a:pt x="14" y="21"/>
                    <a:pt x="14" y="21"/>
                  </a:cubicBezTo>
                  <a:cubicBezTo>
                    <a:pt x="14" y="21"/>
                    <a:pt x="14" y="21"/>
                    <a:pt x="14" y="21"/>
                  </a:cubicBezTo>
                  <a:cubicBezTo>
                    <a:pt x="14" y="21"/>
                    <a:pt x="14" y="21"/>
                    <a:pt x="14" y="21"/>
                  </a:cubicBezTo>
                  <a:cubicBezTo>
                    <a:pt x="13" y="22"/>
                    <a:pt x="13" y="22"/>
                    <a:pt x="13" y="22"/>
                  </a:cubicBezTo>
                  <a:cubicBezTo>
                    <a:pt x="10" y="25"/>
                    <a:pt x="10" y="25"/>
                    <a:pt x="10" y="25"/>
                  </a:cubicBezTo>
                  <a:cubicBezTo>
                    <a:pt x="9" y="26"/>
                    <a:pt x="8" y="27"/>
                    <a:pt x="7" y="29"/>
                  </a:cubicBezTo>
                  <a:cubicBezTo>
                    <a:pt x="7" y="29"/>
                    <a:pt x="6" y="30"/>
                    <a:pt x="6" y="30"/>
                  </a:cubicBezTo>
                  <a:moveTo>
                    <a:pt x="14" y="0"/>
                  </a:moveTo>
                  <a:cubicBezTo>
                    <a:pt x="13" y="0"/>
                    <a:pt x="13" y="0"/>
                    <a:pt x="13" y="0"/>
                  </a:cubicBezTo>
                  <a:cubicBezTo>
                    <a:pt x="10" y="3"/>
                    <a:pt x="8" y="6"/>
                    <a:pt x="7" y="10"/>
                  </a:cubicBezTo>
                  <a:cubicBezTo>
                    <a:pt x="7" y="10"/>
                    <a:pt x="7" y="10"/>
                    <a:pt x="7" y="10"/>
                  </a:cubicBezTo>
                  <a:cubicBezTo>
                    <a:pt x="6" y="9"/>
                    <a:pt x="6" y="9"/>
                    <a:pt x="6" y="9"/>
                  </a:cubicBezTo>
                  <a:cubicBezTo>
                    <a:pt x="5" y="10"/>
                    <a:pt x="5" y="10"/>
                    <a:pt x="5" y="10"/>
                  </a:cubicBezTo>
                  <a:cubicBezTo>
                    <a:pt x="4" y="12"/>
                    <a:pt x="2" y="14"/>
                    <a:pt x="1" y="16"/>
                  </a:cubicBezTo>
                  <a:cubicBezTo>
                    <a:pt x="1" y="16"/>
                    <a:pt x="1" y="16"/>
                    <a:pt x="1" y="16"/>
                  </a:cubicBezTo>
                  <a:cubicBezTo>
                    <a:pt x="1" y="17"/>
                    <a:pt x="1" y="17"/>
                    <a:pt x="1" y="17"/>
                  </a:cubicBezTo>
                  <a:cubicBezTo>
                    <a:pt x="2" y="17"/>
                    <a:pt x="3" y="18"/>
                    <a:pt x="3" y="18"/>
                  </a:cubicBezTo>
                  <a:cubicBezTo>
                    <a:pt x="0" y="21"/>
                    <a:pt x="0" y="21"/>
                    <a:pt x="0" y="21"/>
                  </a:cubicBezTo>
                  <a:cubicBezTo>
                    <a:pt x="0" y="22"/>
                    <a:pt x="0" y="22"/>
                    <a:pt x="0" y="22"/>
                  </a:cubicBezTo>
                  <a:cubicBezTo>
                    <a:pt x="1" y="22"/>
                    <a:pt x="1" y="23"/>
                    <a:pt x="1" y="24"/>
                  </a:cubicBezTo>
                  <a:cubicBezTo>
                    <a:pt x="1" y="25"/>
                    <a:pt x="1" y="25"/>
                    <a:pt x="1" y="25"/>
                  </a:cubicBezTo>
                  <a:cubicBezTo>
                    <a:pt x="1" y="28"/>
                    <a:pt x="3" y="31"/>
                    <a:pt x="6" y="32"/>
                  </a:cubicBezTo>
                  <a:cubicBezTo>
                    <a:pt x="6" y="33"/>
                    <a:pt x="6" y="34"/>
                    <a:pt x="6" y="35"/>
                  </a:cubicBezTo>
                  <a:cubicBezTo>
                    <a:pt x="6" y="35"/>
                    <a:pt x="6" y="35"/>
                    <a:pt x="6" y="35"/>
                  </a:cubicBezTo>
                  <a:cubicBezTo>
                    <a:pt x="7" y="36"/>
                    <a:pt x="7" y="36"/>
                    <a:pt x="7" y="36"/>
                  </a:cubicBezTo>
                  <a:cubicBezTo>
                    <a:pt x="7" y="36"/>
                    <a:pt x="7" y="36"/>
                    <a:pt x="7" y="36"/>
                  </a:cubicBezTo>
                  <a:cubicBezTo>
                    <a:pt x="7" y="37"/>
                    <a:pt x="7" y="37"/>
                    <a:pt x="7" y="37"/>
                  </a:cubicBezTo>
                  <a:cubicBezTo>
                    <a:pt x="7" y="37"/>
                    <a:pt x="7" y="37"/>
                    <a:pt x="7" y="37"/>
                  </a:cubicBezTo>
                  <a:cubicBezTo>
                    <a:pt x="7" y="37"/>
                    <a:pt x="7" y="37"/>
                    <a:pt x="7" y="37"/>
                  </a:cubicBezTo>
                  <a:cubicBezTo>
                    <a:pt x="8" y="37"/>
                    <a:pt x="8" y="37"/>
                    <a:pt x="8" y="37"/>
                  </a:cubicBezTo>
                  <a:cubicBezTo>
                    <a:pt x="8" y="37"/>
                    <a:pt x="8" y="37"/>
                    <a:pt x="8" y="37"/>
                  </a:cubicBezTo>
                  <a:cubicBezTo>
                    <a:pt x="8" y="38"/>
                    <a:pt x="8" y="38"/>
                    <a:pt x="8" y="38"/>
                  </a:cubicBezTo>
                  <a:cubicBezTo>
                    <a:pt x="8" y="38"/>
                    <a:pt x="8" y="38"/>
                    <a:pt x="8" y="38"/>
                  </a:cubicBezTo>
                  <a:cubicBezTo>
                    <a:pt x="8" y="38"/>
                    <a:pt x="8" y="38"/>
                    <a:pt x="8" y="38"/>
                  </a:cubicBezTo>
                  <a:cubicBezTo>
                    <a:pt x="8" y="38"/>
                    <a:pt x="8" y="38"/>
                    <a:pt x="8" y="39"/>
                  </a:cubicBezTo>
                  <a:cubicBezTo>
                    <a:pt x="8" y="39"/>
                    <a:pt x="8" y="39"/>
                    <a:pt x="8" y="39"/>
                  </a:cubicBezTo>
                  <a:cubicBezTo>
                    <a:pt x="8" y="40"/>
                    <a:pt x="8" y="40"/>
                    <a:pt x="8" y="40"/>
                  </a:cubicBezTo>
                  <a:cubicBezTo>
                    <a:pt x="9" y="40"/>
                    <a:pt x="9" y="40"/>
                    <a:pt x="9" y="40"/>
                  </a:cubicBezTo>
                  <a:cubicBezTo>
                    <a:pt x="12" y="41"/>
                    <a:pt x="15" y="42"/>
                    <a:pt x="18" y="44"/>
                  </a:cubicBezTo>
                  <a:cubicBezTo>
                    <a:pt x="18" y="44"/>
                    <a:pt x="18" y="44"/>
                    <a:pt x="18" y="44"/>
                  </a:cubicBezTo>
                  <a:cubicBezTo>
                    <a:pt x="18" y="44"/>
                    <a:pt x="18" y="44"/>
                    <a:pt x="18" y="44"/>
                  </a:cubicBezTo>
                  <a:cubicBezTo>
                    <a:pt x="19" y="43"/>
                    <a:pt x="19" y="43"/>
                    <a:pt x="19" y="43"/>
                  </a:cubicBezTo>
                  <a:cubicBezTo>
                    <a:pt x="21" y="40"/>
                    <a:pt x="21" y="40"/>
                    <a:pt x="21" y="40"/>
                  </a:cubicBezTo>
                  <a:cubicBezTo>
                    <a:pt x="21" y="40"/>
                    <a:pt x="21" y="40"/>
                    <a:pt x="21" y="40"/>
                  </a:cubicBezTo>
                  <a:cubicBezTo>
                    <a:pt x="23" y="40"/>
                    <a:pt x="25" y="41"/>
                    <a:pt x="27" y="41"/>
                  </a:cubicBezTo>
                  <a:cubicBezTo>
                    <a:pt x="27" y="41"/>
                    <a:pt x="27" y="41"/>
                    <a:pt x="27" y="41"/>
                  </a:cubicBezTo>
                  <a:cubicBezTo>
                    <a:pt x="28" y="42"/>
                    <a:pt x="28" y="42"/>
                    <a:pt x="28" y="42"/>
                  </a:cubicBezTo>
                  <a:cubicBezTo>
                    <a:pt x="28" y="41"/>
                    <a:pt x="28" y="41"/>
                    <a:pt x="28" y="41"/>
                  </a:cubicBezTo>
                  <a:cubicBezTo>
                    <a:pt x="28" y="41"/>
                    <a:pt x="28" y="41"/>
                    <a:pt x="28" y="41"/>
                  </a:cubicBezTo>
                  <a:cubicBezTo>
                    <a:pt x="28" y="41"/>
                    <a:pt x="28" y="41"/>
                    <a:pt x="28" y="41"/>
                  </a:cubicBezTo>
                  <a:cubicBezTo>
                    <a:pt x="35" y="37"/>
                    <a:pt x="35" y="37"/>
                    <a:pt x="35" y="37"/>
                  </a:cubicBezTo>
                  <a:cubicBezTo>
                    <a:pt x="35" y="36"/>
                    <a:pt x="35" y="36"/>
                    <a:pt x="35" y="36"/>
                  </a:cubicBezTo>
                  <a:cubicBezTo>
                    <a:pt x="34" y="35"/>
                    <a:pt x="34" y="35"/>
                    <a:pt x="34" y="35"/>
                  </a:cubicBezTo>
                  <a:cubicBezTo>
                    <a:pt x="34" y="35"/>
                    <a:pt x="34" y="35"/>
                    <a:pt x="34" y="35"/>
                  </a:cubicBezTo>
                  <a:cubicBezTo>
                    <a:pt x="34" y="35"/>
                    <a:pt x="34" y="35"/>
                    <a:pt x="34" y="35"/>
                  </a:cubicBezTo>
                  <a:cubicBezTo>
                    <a:pt x="35" y="34"/>
                    <a:pt x="35" y="34"/>
                    <a:pt x="35" y="34"/>
                  </a:cubicBezTo>
                  <a:cubicBezTo>
                    <a:pt x="36" y="34"/>
                    <a:pt x="36" y="34"/>
                    <a:pt x="36" y="34"/>
                  </a:cubicBezTo>
                  <a:cubicBezTo>
                    <a:pt x="39" y="31"/>
                    <a:pt x="40" y="21"/>
                    <a:pt x="40" y="21"/>
                  </a:cubicBezTo>
                  <a:cubicBezTo>
                    <a:pt x="40" y="20"/>
                    <a:pt x="40" y="20"/>
                    <a:pt x="40" y="20"/>
                  </a:cubicBezTo>
                  <a:cubicBezTo>
                    <a:pt x="40" y="20"/>
                    <a:pt x="37" y="19"/>
                    <a:pt x="36" y="19"/>
                  </a:cubicBezTo>
                  <a:cubicBezTo>
                    <a:pt x="36" y="16"/>
                    <a:pt x="34" y="9"/>
                    <a:pt x="33" y="8"/>
                  </a:cubicBezTo>
                  <a:cubicBezTo>
                    <a:pt x="33" y="8"/>
                    <a:pt x="33" y="8"/>
                    <a:pt x="33" y="8"/>
                  </a:cubicBezTo>
                  <a:cubicBezTo>
                    <a:pt x="33" y="8"/>
                    <a:pt x="29" y="7"/>
                    <a:pt x="27" y="6"/>
                  </a:cubicBezTo>
                  <a:cubicBezTo>
                    <a:pt x="26" y="5"/>
                    <a:pt x="26" y="5"/>
                    <a:pt x="26" y="5"/>
                  </a:cubicBezTo>
                  <a:cubicBezTo>
                    <a:pt x="26" y="5"/>
                    <a:pt x="26" y="5"/>
                    <a:pt x="26" y="5"/>
                  </a:cubicBezTo>
                  <a:cubicBezTo>
                    <a:pt x="25" y="5"/>
                    <a:pt x="23" y="4"/>
                    <a:pt x="22" y="4"/>
                  </a:cubicBezTo>
                  <a:cubicBezTo>
                    <a:pt x="21" y="4"/>
                    <a:pt x="21" y="4"/>
                    <a:pt x="21" y="4"/>
                  </a:cubicBezTo>
                  <a:cubicBezTo>
                    <a:pt x="20" y="6"/>
                    <a:pt x="20" y="6"/>
                    <a:pt x="20" y="6"/>
                  </a:cubicBezTo>
                  <a:cubicBezTo>
                    <a:pt x="20" y="5"/>
                    <a:pt x="19" y="5"/>
                    <a:pt x="18" y="5"/>
                  </a:cubicBezTo>
                  <a:cubicBezTo>
                    <a:pt x="18" y="5"/>
                    <a:pt x="17" y="5"/>
                    <a:pt x="17" y="6"/>
                  </a:cubicBezTo>
                  <a:cubicBezTo>
                    <a:pt x="16" y="5"/>
                    <a:pt x="15" y="5"/>
                    <a:pt x="15" y="5"/>
                  </a:cubicBezTo>
                  <a:cubicBezTo>
                    <a:pt x="14" y="1"/>
                    <a:pt x="14" y="1"/>
                    <a:pt x="14" y="1"/>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4" name="Freeform 200"/>
            <p:cNvSpPr>
              <a:spLocks noEditPoints="1"/>
            </p:cNvSpPr>
            <p:nvPr/>
          </p:nvSpPr>
          <p:spPr bwMode="auto">
            <a:xfrm>
              <a:off x="4274" y="2091"/>
              <a:ext cx="53" cy="60"/>
            </a:xfrm>
            <a:custGeom>
              <a:avLst/>
              <a:gdLst>
                <a:gd name="T0" fmla="*/ 16 w 22"/>
                <a:gd name="T1" fmla="*/ 15 h 25"/>
                <a:gd name="T2" fmla="*/ 14 w 22"/>
                <a:gd name="T3" fmla="*/ 16 h 25"/>
                <a:gd name="T4" fmla="*/ 8 w 22"/>
                <a:gd name="T5" fmla="*/ 14 h 25"/>
                <a:gd name="T6" fmla="*/ 1 w 22"/>
                <a:gd name="T7" fmla="*/ 24 h 25"/>
                <a:gd name="T8" fmla="*/ 18 w 22"/>
                <a:gd name="T9" fmla="*/ 11 h 25"/>
                <a:gd name="T10" fmla="*/ 17 w 22"/>
                <a:gd name="T11" fmla="*/ 11 h 25"/>
                <a:gd name="T12" fmla="*/ 17 w 22"/>
                <a:gd name="T13" fmla="*/ 11 h 25"/>
                <a:gd name="T14" fmla="*/ 8 w 22"/>
                <a:gd name="T15" fmla="*/ 13 h 25"/>
                <a:gd name="T16" fmla="*/ 10 w 22"/>
                <a:gd name="T17" fmla="*/ 5 h 25"/>
                <a:gd name="T18" fmla="*/ 10 w 22"/>
                <a:gd name="T19" fmla="*/ 6 h 25"/>
                <a:gd name="T20" fmla="*/ 10 w 22"/>
                <a:gd name="T21" fmla="*/ 7 h 25"/>
                <a:gd name="T22" fmla="*/ 15 w 22"/>
                <a:gd name="T23" fmla="*/ 13 h 25"/>
                <a:gd name="T24" fmla="*/ 16 w 22"/>
                <a:gd name="T25" fmla="*/ 13 h 25"/>
                <a:gd name="T26" fmla="*/ 18 w 22"/>
                <a:gd name="T27" fmla="*/ 12 h 25"/>
                <a:gd name="T28" fmla="*/ 15 w 22"/>
                <a:gd name="T29" fmla="*/ 14 h 25"/>
                <a:gd name="T30" fmla="*/ 18 w 22"/>
                <a:gd name="T31" fmla="*/ 14 h 25"/>
                <a:gd name="T32" fmla="*/ 14 w 22"/>
                <a:gd name="T33" fmla="*/ 14 h 25"/>
                <a:gd name="T34" fmla="*/ 17 w 22"/>
                <a:gd name="T35" fmla="*/ 15 h 25"/>
                <a:gd name="T36" fmla="*/ 16 w 22"/>
                <a:gd name="T37" fmla="*/ 15 h 25"/>
                <a:gd name="T38" fmla="*/ 13 w 22"/>
                <a:gd name="T39" fmla="*/ 16 h 25"/>
                <a:gd name="T40" fmla="*/ 11 w 22"/>
                <a:gd name="T41" fmla="*/ 11 h 25"/>
                <a:gd name="T42" fmla="*/ 14 w 22"/>
                <a:gd name="T43" fmla="*/ 3 h 25"/>
                <a:gd name="T44" fmla="*/ 19 w 22"/>
                <a:gd name="T45" fmla="*/ 6 h 25"/>
                <a:gd name="T46" fmla="*/ 19 w 22"/>
                <a:gd name="T47" fmla="*/ 7 h 25"/>
                <a:gd name="T48" fmla="*/ 17 w 22"/>
                <a:gd name="T49" fmla="*/ 7 h 25"/>
                <a:gd name="T50" fmla="*/ 19 w 22"/>
                <a:gd name="T51" fmla="*/ 7 h 25"/>
                <a:gd name="T52" fmla="*/ 16 w 22"/>
                <a:gd name="T53" fmla="*/ 7 h 25"/>
                <a:gd name="T54" fmla="*/ 18 w 22"/>
                <a:gd name="T55" fmla="*/ 9 h 25"/>
                <a:gd name="T56" fmla="*/ 16 w 22"/>
                <a:gd name="T57" fmla="*/ 8 h 25"/>
                <a:gd name="T58" fmla="*/ 17 w 22"/>
                <a:gd name="T59" fmla="*/ 9 h 25"/>
                <a:gd name="T60" fmla="*/ 15 w 22"/>
                <a:gd name="T61" fmla="*/ 9 h 25"/>
                <a:gd name="T62" fmla="*/ 17 w 22"/>
                <a:gd name="T63" fmla="*/ 10 h 25"/>
                <a:gd name="T64" fmla="*/ 15 w 22"/>
                <a:gd name="T65" fmla="*/ 10 h 25"/>
                <a:gd name="T66" fmla="*/ 14 w 22"/>
                <a:gd name="T67" fmla="*/ 11 h 25"/>
                <a:gd name="T68" fmla="*/ 16 w 22"/>
                <a:gd name="T69" fmla="*/ 11 h 25"/>
                <a:gd name="T70" fmla="*/ 14 w 22"/>
                <a:gd name="T71" fmla="*/ 11 h 25"/>
                <a:gd name="T72" fmla="*/ 14 w 22"/>
                <a:gd name="T73" fmla="*/ 12 h 25"/>
                <a:gd name="T74" fmla="*/ 15 w 22"/>
                <a:gd name="T75" fmla="*/ 3 h 25"/>
                <a:gd name="T76" fmla="*/ 20 w 22"/>
                <a:gd name="T77" fmla="*/ 2 h 25"/>
                <a:gd name="T78" fmla="*/ 19 w 22"/>
                <a:gd name="T79" fmla="*/ 5 h 25"/>
                <a:gd name="T80" fmla="*/ 14 w 22"/>
                <a:gd name="T81" fmla="*/ 0 h 25"/>
                <a:gd name="T82" fmla="*/ 11 w 22"/>
                <a:gd name="T83" fmla="*/ 4 h 25"/>
                <a:gd name="T84" fmla="*/ 6 w 22"/>
                <a:gd name="T85" fmla="*/ 9 h 25"/>
                <a:gd name="T86" fmla="*/ 1 w 22"/>
                <a:gd name="T87" fmla="*/ 21 h 25"/>
                <a:gd name="T88" fmla="*/ 0 w 22"/>
                <a:gd name="T89" fmla="*/ 25 h 25"/>
                <a:gd name="T90" fmla="*/ 4 w 22"/>
                <a:gd name="T91" fmla="*/ 23 h 25"/>
                <a:gd name="T92" fmla="*/ 12 w 22"/>
                <a:gd name="T93" fmla="*/ 17 h 25"/>
                <a:gd name="T94" fmla="*/ 19 w 22"/>
                <a:gd name="T95" fmla="*/ 9 h 25"/>
                <a:gd name="T96" fmla="*/ 21 w 22"/>
                <a:gd name="T97" fmla="*/ 5 h 25"/>
                <a:gd name="T98" fmla="*/ 16 w 22"/>
                <a:gd name="T9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 h="25">
                  <a:moveTo>
                    <a:pt x="14" y="16"/>
                  </a:moveTo>
                  <a:cubicBezTo>
                    <a:pt x="13" y="16"/>
                    <a:pt x="13" y="16"/>
                    <a:pt x="13" y="16"/>
                  </a:cubicBezTo>
                  <a:cubicBezTo>
                    <a:pt x="14" y="16"/>
                    <a:pt x="16" y="15"/>
                    <a:pt x="16" y="15"/>
                  </a:cubicBezTo>
                  <a:cubicBezTo>
                    <a:pt x="16" y="16"/>
                    <a:pt x="15" y="16"/>
                    <a:pt x="15" y="16"/>
                  </a:cubicBezTo>
                  <a:cubicBezTo>
                    <a:pt x="15" y="16"/>
                    <a:pt x="15" y="16"/>
                    <a:pt x="15" y="16"/>
                  </a:cubicBezTo>
                  <a:cubicBezTo>
                    <a:pt x="14" y="16"/>
                    <a:pt x="14" y="16"/>
                    <a:pt x="14" y="16"/>
                  </a:cubicBezTo>
                  <a:moveTo>
                    <a:pt x="1" y="24"/>
                  </a:moveTo>
                  <a:cubicBezTo>
                    <a:pt x="1" y="23"/>
                    <a:pt x="2" y="22"/>
                    <a:pt x="2" y="21"/>
                  </a:cubicBezTo>
                  <a:cubicBezTo>
                    <a:pt x="2" y="21"/>
                    <a:pt x="6" y="17"/>
                    <a:pt x="8" y="14"/>
                  </a:cubicBezTo>
                  <a:cubicBezTo>
                    <a:pt x="8" y="15"/>
                    <a:pt x="9" y="15"/>
                    <a:pt x="9" y="15"/>
                  </a:cubicBezTo>
                  <a:cubicBezTo>
                    <a:pt x="3" y="23"/>
                    <a:pt x="3" y="23"/>
                    <a:pt x="3" y="23"/>
                  </a:cubicBezTo>
                  <a:cubicBezTo>
                    <a:pt x="1" y="24"/>
                    <a:pt x="1" y="24"/>
                    <a:pt x="1" y="24"/>
                  </a:cubicBezTo>
                  <a:moveTo>
                    <a:pt x="18" y="11"/>
                  </a:moveTo>
                  <a:cubicBezTo>
                    <a:pt x="18" y="11"/>
                    <a:pt x="18" y="11"/>
                    <a:pt x="18" y="11"/>
                  </a:cubicBezTo>
                  <a:cubicBezTo>
                    <a:pt x="18" y="11"/>
                    <a:pt x="18" y="11"/>
                    <a:pt x="18" y="11"/>
                  </a:cubicBezTo>
                  <a:cubicBezTo>
                    <a:pt x="18" y="11"/>
                    <a:pt x="18" y="11"/>
                    <a:pt x="18" y="11"/>
                  </a:cubicBezTo>
                  <a:cubicBezTo>
                    <a:pt x="18" y="11"/>
                    <a:pt x="18" y="11"/>
                    <a:pt x="18" y="11"/>
                  </a:cubicBezTo>
                  <a:moveTo>
                    <a:pt x="17" y="11"/>
                  </a:moveTo>
                  <a:cubicBezTo>
                    <a:pt x="18" y="10"/>
                    <a:pt x="18" y="10"/>
                    <a:pt x="18" y="10"/>
                  </a:cubicBezTo>
                  <a:cubicBezTo>
                    <a:pt x="18" y="10"/>
                    <a:pt x="18" y="10"/>
                    <a:pt x="18" y="10"/>
                  </a:cubicBezTo>
                  <a:cubicBezTo>
                    <a:pt x="17" y="11"/>
                    <a:pt x="17" y="11"/>
                    <a:pt x="17" y="11"/>
                  </a:cubicBezTo>
                  <a:moveTo>
                    <a:pt x="13" y="16"/>
                  </a:moveTo>
                  <a:cubicBezTo>
                    <a:pt x="13" y="16"/>
                    <a:pt x="13" y="16"/>
                    <a:pt x="13" y="16"/>
                  </a:cubicBezTo>
                  <a:cubicBezTo>
                    <a:pt x="11" y="15"/>
                    <a:pt x="9" y="14"/>
                    <a:pt x="8" y="13"/>
                  </a:cubicBezTo>
                  <a:cubicBezTo>
                    <a:pt x="7" y="12"/>
                    <a:pt x="7" y="11"/>
                    <a:pt x="7" y="9"/>
                  </a:cubicBezTo>
                  <a:cubicBezTo>
                    <a:pt x="7" y="8"/>
                    <a:pt x="7" y="7"/>
                    <a:pt x="8" y="6"/>
                  </a:cubicBezTo>
                  <a:cubicBezTo>
                    <a:pt x="9" y="5"/>
                    <a:pt x="10" y="5"/>
                    <a:pt x="10" y="5"/>
                  </a:cubicBezTo>
                  <a:cubicBezTo>
                    <a:pt x="10" y="5"/>
                    <a:pt x="11" y="5"/>
                    <a:pt x="11" y="5"/>
                  </a:cubicBezTo>
                  <a:cubicBezTo>
                    <a:pt x="10" y="6"/>
                    <a:pt x="10" y="6"/>
                    <a:pt x="10" y="6"/>
                  </a:cubicBezTo>
                  <a:cubicBezTo>
                    <a:pt x="10" y="6"/>
                    <a:pt x="10" y="6"/>
                    <a:pt x="10" y="6"/>
                  </a:cubicBezTo>
                  <a:cubicBezTo>
                    <a:pt x="10" y="7"/>
                    <a:pt x="10" y="7"/>
                    <a:pt x="10" y="7"/>
                  </a:cubicBezTo>
                  <a:cubicBezTo>
                    <a:pt x="10" y="7"/>
                    <a:pt x="10" y="7"/>
                    <a:pt x="10" y="7"/>
                  </a:cubicBezTo>
                  <a:cubicBezTo>
                    <a:pt x="10" y="7"/>
                    <a:pt x="10" y="7"/>
                    <a:pt x="10" y="7"/>
                  </a:cubicBezTo>
                  <a:cubicBezTo>
                    <a:pt x="9" y="8"/>
                    <a:pt x="9" y="10"/>
                    <a:pt x="11" y="12"/>
                  </a:cubicBezTo>
                  <a:cubicBezTo>
                    <a:pt x="11" y="12"/>
                    <a:pt x="13" y="13"/>
                    <a:pt x="14" y="13"/>
                  </a:cubicBezTo>
                  <a:cubicBezTo>
                    <a:pt x="14" y="13"/>
                    <a:pt x="15" y="13"/>
                    <a:pt x="15" y="13"/>
                  </a:cubicBezTo>
                  <a:cubicBezTo>
                    <a:pt x="15" y="13"/>
                    <a:pt x="15" y="13"/>
                    <a:pt x="15" y="13"/>
                  </a:cubicBezTo>
                  <a:cubicBezTo>
                    <a:pt x="15" y="13"/>
                    <a:pt x="15" y="13"/>
                    <a:pt x="15" y="13"/>
                  </a:cubicBezTo>
                  <a:cubicBezTo>
                    <a:pt x="16" y="13"/>
                    <a:pt x="16" y="13"/>
                    <a:pt x="16" y="13"/>
                  </a:cubicBezTo>
                  <a:cubicBezTo>
                    <a:pt x="16" y="12"/>
                    <a:pt x="17" y="12"/>
                    <a:pt x="18" y="12"/>
                  </a:cubicBezTo>
                  <a:cubicBezTo>
                    <a:pt x="18" y="12"/>
                    <a:pt x="18" y="12"/>
                    <a:pt x="18" y="12"/>
                  </a:cubicBezTo>
                  <a:cubicBezTo>
                    <a:pt x="18" y="12"/>
                    <a:pt x="18" y="12"/>
                    <a:pt x="18" y="12"/>
                  </a:cubicBezTo>
                  <a:cubicBezTo>
                    <a:pt x="17" y="13"/>
                    <a:pt x="16" y="13"/>
                    <a:pt x="15" y="13"/>
                  </a:cubicBezTo>
                  <a:cubicBezTo>
                    <a:pt x="14" y="13"/>
                    <a:pt x="14" y="13"/>
                    <a:pt x="14" y="13"/>
                  </a:cubicBezTo>
                  <a:cubicBezTo>
                    <a:pt x="15" y="14"/>
                    <a:pt x="15" y="14"/>
                    <a:pt x="15" y="14"/>
                  </a:cubicBezTo>
                  <a:cubicBezTo>
                    <a:pt x="16" y="13"/>
                    <a:pt x="17" y="13"/>
                    <a:pt x="18" y="13"/>
                  </a:cubicBezTo>
                  <a:cubicBezTo>
                    <a:pt x="18" y="13"/>
                    <a:pt x="18" y="13"/>
                    <a:pt x="18" y="13"/>
                  </a:cubicBezTo>
                  <a:cubicBezTo>
                    <a:pt x="18" y="13"/>
                    <a:pt x="18" y="13"/>
                    <a:pt x="18" y="14"/>
                  </a:cubicBezTo>
                  <a:cubicBezTo>
                    <a:pt x="18" y="13"/>
                    <a:pt x="18" y="13"/>
                    <a:pt x="18" y="13"/>
                  </a:cubicBezTo>
                  <a:cubicBezTo>
                    <a:pt x="16" y="14"/>
                    <a:pt x="15" y="14"/>
                    <a:pt x="14" y="14"/>
                  </a:cubicBezTo>
                  <a:cubicBezTo>
                    <a:pt x="14" y="14"/>
                    <a:pt x="14" y="14"/>
                    <a:pt x="14" y="14"/>
                  </a:cubicBezTo>
                  <a:cubicBezTo>
                    <a:pt x="14" y="15"/>
                    <a:pt x="14" y="15"/>
                    <a:pt x="14" y="15"/>
                  </a:cubicBezTo>
                  <a:cubicBezTo>
                    <a:pt x="15" y="15"/>
                    <a:pt x="17" y="14"/>
                    <a:pt x="18" y="14"/>
                  </a:cubicBezTo>
                  <a:cubicBezTo>
                    <a:pt x="17" y="15"/>
                    <a:pt x="17" y="15"/>
                    <a:pt x="17" y="15"/>
                  </a:cubicBezTo>
                  <a:cubicBezTo>
                    <a:pt x="17" y="15"/>
                    <a:pt x="17" y="15"/>
                    <a:pt x="17" y="15"/>
                  </a:cubicBezTo>
                  <a:cubicBezTo>
                    <a:pt x="17" y="15"/>
                    <a:pt x="17" y="15"/>
                    <a:pt x="17" y="15"/>
                  </a:cubicBezTo>
                  <a:cubicBezTo>
                    <a:pt x="16" y="15"/>
                    <a:pt x="16" y="15"/>
                    <a:pt x="16" y="15"/>
                  </a:cubicBezTo>
                  <a:cubicBezTo>
                    <a:pt x="16" y="15"/>
                    <a:pt x="16" y="15"/>
                    <a:pt x="16" y="15"/>
                  </a:cubicBezTo>
                  <a:cubicBezTo>
                    <a:pt x="13" y="15"/>
                    <a:pt x="13" y="15"/>
                    <a:pt x="13" y="15"/>
                  </a:cubicBezTo>
                  <a:cubicBezTo>
                    <a:pt x="13" y="16"/>
                    <a:pt x="13" y="16"/>
                    <a:pt x="13" y="16"/>
                  </a:cubicBezTo>
                  <a:cubicBezTo>
                    <a:pt x="13" y="16"/>
                    <a:pt x="13" y="16"/>
                    <a:pt x="13" y="16"/>
                  </a:cubicBezTo>
                  <a:moveTo>
                    <a:pt x="14" y="12"/>
                  </a:moveTo>
                  <a:cubicBezTo>
                    <a:pt x="13" y="12"/>
                    <a:pt x="12" y="12"/>
                    <a:pt x="11" y="11"/>
                  </a:cubicBezTo>
                  <a:cubicBezTo>
                    <a:pt x="10" y="10"/>
                    <a:pt x="10" y="8"/>
                    <a:pt x="11" y="7"/>
                  </a:cubicBezTo>
                  <a:cubicBezTo>
                    <a:pt x="11" y="6"/>
                    <a:pt x="12" y="6"/>
                    <a:pt x="12" y="5"/>
                  </a:cubicBezTo>
                  <a:cubicBezTo>
                    <a:pt x="13" y="4"/>
                    <a:pt x="13" y="3"/>
                    <a:pt x="14" y="3"/>
                  </a:cubicBezTo>
                  <a:cubicBezTo>
                    <a:pt x="14" y="3"/>
                    <a:pt x="14" y="3"/>
                    <a:pt x="14" y="3"/>
                  </a:cubicBezTo>
                  <a:cubicBezTo>
                    <a:pt x="14" y="4"/>
                    <a:pt x="14" y="5"/>
                    <a:pt x="15" y="5"/>
                  </a:cubicBezTo>
                  <a:cubicBezTo>
                    <a:pt x="17" y="6"/>
                    <a:pt x="18" y="6"/>
                    <a:pt x="19" y="6"/>
                  </a:cubicBezTo>
                  <a:cubicBezTo>
                    <a:pt x="20" y="6"/>
                    <a:pt x="20" y="6"/>
                    <a:pt x="20" y="6"/>
                  </a:cubicBezTo>
                  <a:cubicBezTo>
                    <a:pt x="19" y="7"/>
                    <a:pt x="19" y="7"/>
                    <a:pt x="19" y="7"/>
                  </a:cubicBezTo>
                  <a:cubicBezTo>
                    <a:pt x="19" y="7"/>
                    <a:pt x="19" y="7"/>
                    <a:pt x="19" y="7"/>
                  </a:cubicBezTo>
                  <a:cubicBezTo>
                    <a:pt x="19" y="7"/>
                    <a:pt x="19" y="7"/>
                    <a:pt x="18" y="7"/>
                  </a:cubicBezTo>
                  <a:cubicBezTo>
                    <a:pt x="18" y="7"/>
                    <a:pt x="17" y="7"/>
                    <a:pt x="17" y="7"/>
                  </a:cubicBezTo>
                  <a:cubicBezTo>
                    <a:pt x="17" y="7"/>
                    <a:pt x="17" y="7"/>
                    <a:pt x="17" y="7"/>
                  </a:cubicBezTo>
                  <a:cubicBezTo>
                    <a:pt x="17" y="7"/>
                    <a:pt x="17" y="7"/>
                    <a:pt x="17" y="7"/>
                  </a:cubicBezTo>
                  <a:cubicBezTo>
                    <a:pt x="17" y="7"/>
                    <a:pt x="18" y="7"/>
                    <a:pt x="18" y="7"/>
                  </a:cubicBezTo>
                  <a:cubicBezTo>
                    <a:pt x="19" y="7"/>
                    <a:pt x="19" y="7"/>
                    <a:pt x="19" y="7"/>
                  </a:cubicBezTo>
                  <a:cubicBezTo>
                    <a:pt x="19" y="8"/>
                    <a:pt x="19" y="8"/>
                    <a:pt x="19" y="8"/>
                  </a:cubicBezTo>
                  <a:cubicBezTo>
                    <a:pt x="18" y="8"/>
                    <a:pt x="17" y="7"/>
                    <a:pt x="17" y="7"/>
                  </a:cubicBezTo>
                  <a:cubicBezTo>
                    <a:pt x="16" y="7"/>
                    <a:pt x="16" y="7"/>
                    <a:pt x="16" y="7"/>
                  </a:cubicBezTo>
                  <a:cubicBezTo>
                    <a:pt x="17" y="8"/>
                    <a:pt x="17" y="8"/>
                    <a:pt x="17" y="8"/>
                  </a:cubicBezTo>
                  <a:cubicBezTo>
                    <a:pt x="17" y="8"/>
                    <a:pt x="18" y="8"/>
                    <a:pt x="18" y="8"/>
                  </a:cubicBezTo>
                  <a:cubicBezTo>
                    <a:pt x="18" y="9"/>
                    <a:pt x="18" y="9"/>
                    <a:pt x="18" y="9"/>
                  </a:cubicBezTo>
                  <a:cubicBezTo>
                    <a:pt x="18" y="8"/>
                    <a:pt x="18" y="8"/>
                    <a:pt x="18" y="8"/>
                  </a:cubicBezTo>
                  <a:cubicBezTo>
                    <a:pt x="18" y="8"/>
                    <a:pt x="17" y="8"/>
                    <a:pt x="17" y="8"/>
                  </a:cubicBezTo>
                  <a:cubicBezTo>
                    <a:pt x="17" y="8"/>
                    <a:pt x="16" y="8"/>
                    <a:pt x="16" y="8"/>
                  </a:cubicBezTo>
                  <a:cubicBezTo>
                    <a:pt x="16" y="9"/>
                    <a:pt x="16" y="9"/>
                    <a:pt x="16" y="9"/>
                  </a:cubicBezTo>
                  <a:cubicBezTo>
                    <a:pt x="16" y="9"/>
                    <a:pt x="16" y="9"/>
                    <a:pt x="16" y="9"/>
                  </a:cubicBezTo>
                  <a:cubicBezTo>
                    <a:pt x="16" y="9"/>
                    <a:pt x="17" y="9"/>
                    <a:pt x="17" y="9"/>
                  </a:cubicBezTo>
                  <a:cubicBezTo>
                    <a:pt x="18" y="9"/>
                    <a:pt x="18" y="9"/>
                    <a:pt x="18" y="9"/>
                  </a:cubicBezTo>
                  <a:cubicBezTo>
                    <a:pt x="17" y="10"/>
                    <a:pt x="17" y="10"/>
                    <a:pt x="17" y="10"/>
                  </a:cubicBezTo>
                  <a:cubicBezTo>
                    <a:pt x="16" y="10"/>
                    <a:pt x="16" y="10"/>
                    <a:pt x="15" y="9"/>
                  </a:cubicBezTo>
                  <a:cubicBezTo>
                    <a:pt x="15" y="10"/>
                    <a:pt x="15" y="10"/>
                    <a:pt x="15" y="10"/>
                  </a:cubicBezTo>
                  <a:cubicBezTo>
                    <a:pt x="15" y="10"/>
                    <a:pt x="15" y="10"/>
                    <a:pt x="15" y="10"/>
                  </a:cubicBezTo>
                  <a:cubicBezTo>
                    <a:pt x="16" y="10"/>
                    <a:pt x="16" y="10"/>
                    <a:pt x="17" y="10"/>
                  </a:cubicBezTo>
                  <a:cubicBezTo>
                    <a:pt x="16" y="11"/>
                    <a:pt x="16" y="11"/>
                    <a:pt x="16" y="11"/>
                  </a:cubicBezTo>
                  <a:cubicBezTo>
                    <a:pt x="16" y="11"/>
                    <a:pt x="16" y="11"/>
                    <a:pt x="16" y="11"/>
                  </a:cubicBezTo>
                  <a:cubicBezTo>
                    <a:pt x="16" y="11"/>
                    <a:pt x="15" y="10"/>
                    <a:pt x="15" y="10"/>
                  </a:cubicBezTo>
                  <a:cubicBezTo>
                    <a:pt x="15" y="10"/>
                    <a:pt x="15" y="10"/>
                    <a:pt x="15" y="10"/>
                  </a:cubicBezTo>
                  <a:cubicBezTo>
                    <a:pt x="15" y="10"/>
                    <a:pt x="15" y="10"/>
                    <a:pt x="15" y="10"/>
                  </a:cubicBezTo>
                  <a:cubicBezTo>
                    <a:pt x="14" y="11"/>
                    <a:pt x="14" y="11"/>
                    <a:pt x="14" y="11"/>
                  </a:cubicBezTo>
                  <a:cubicBezTo>
                    <a:pt x="15" y="11"/>
                    <a:pt x="15" y="11"/>
                    <a:pt x="15" y="11"/>
                  </a:cubicBezTo>
                  <a:cubicBezTo>
                    <a:pt x="15" y="11"/>
                    <a:pt x="15" y="11"/>
                    <a:pt x="16" y="11"/>
                  </a:cubicBezTo>
                  <a:cubicBezTo>
                    <a:pt x="16" y="11"/>
                    <a:pt x="16" y="11"/>
                    <a:pt x="16" y="11"/>
                  </a:cubicBezTo>
                  <a:cubicBezTo>
                    <a:pt x="16" y="11"/>
                    <a:pt x="15" y="11"/>
                    <a:pt x="15" y="11"/>
                  </a:cubicBezTo>
                  <a:cubicBezTo>
                    <a:pt x="15" y="11"/>
                    <a:pt x="14" y="11"/>
                    <a:pt x="14" y="11"/>
                  </a:cubicBezTo>
                  <a:cubicBezTo>
                    <a:pt x="14" y="11"/>
                    <a:pt x="14" y="11"/>
                    <a:pt x="14" y="11"/>
                  </a:cubicBezTo>
                  <a:cubicBezTo>
                    <a:pt x="14" y="12"/>
                    <a:pt x="14" y="12"/>
                    <a:pt x="14" y="12"/>
                  </a:cubicBezTo>
                  <a:cubicBezTo>
                    <a:pt x="15" y="12"/>
                    <a:pt x="15" y="12"/>
                    <a:pt x="15" y="12"/>
                  </a:cubicBezTo>
                  <a:cubicBezTo>
                    <a:pt x="14" y="12"/>
                    <a:pt x="14" y="12"/>
                    <a:pt x="14" y="12"/>
                  </a:cubicBezTo>
                  <a:moveTo>
                    <a:pt x="19" y="5"/>
                  </a:moveTo>
                  <a:cubicBezTo>
                    <a:pt x="18" y="5"/>
                    <a:pt x="17" y="5"/>
                    <a:pt x="16" y="4"/>
                  </a:cubicBezTo>
                  <a:cubicBezTo>
                    <a:pt x="15" y="4"/>
                    <a:pt x="15" y="3"/>
                    <a:pt x="15" y="3"/>
                  </a:cubicBezTo>
                  <a:cubicBezTo>
                    <a:pt x="15" y="2"/>
                    <a:pt x="15" y="2"/>
                    <a:pt x="15" y="1"/>
                  </a:cubicBezTo>
                  <a:cubicBezTo>
                    <a:pt x="15" y="1"/>
                    <a:pt x="16" y="1"/>
                    <a:pt x="16" y="1"/>
                  </a:cubicBezTo>
                  <a:cubicBezTo>
                    <a:pt x="17" y="1"/>
                    <a:pt x="19" y="1"/>
                    <a:pt x="20" y="2"/>
                  </a:cubicBezTo>
                  <a:cubicBezTo>
                    <a:pt x="20" y="3"/>
                    <a:pt x="21" y="4"/>
                    <a:pt x="21" y="4"/>
                  </a:cubicBezTo>
                  <a:cubicBezTo>
                    <a:pt x="21" y="5"/>
                    <a:pt x="20" y="5"/>
                    <a:pt x="20" y="5"/>
                  </a:cubicBezTo>
                  <a:cubicBezTo>
                    <a:pt x="20" y="5"/>
                    <a:pt x="19" y="5"/>
                    <a:pt x="19" y="5"/>
                  </a:cubicBezTo>
                  <a:moveTo>
                    <a:pt x="16" y="0"/>
                  </a:moveTo>
                  <a:cubicBezTo>
                    <a:pt x="16" y="0"/>
                    <a:pt x="15" y="0"/>
                    <a:pt x="14" y="0"/>
                  </a:cubicBezTo>
                  <a:cubicBezTo>
                    <a:pt x="14" y="0"/>
                    <a:pt x="14" y="0"/>
                    <a:pt x="14" y="0"/>
                  </a:cubicBezTo>
                  <a:cubicBezTo>
                    <a:pt x="14" y="1"/>
                    <a:pt x="14" y="1"/>
                    <a:pt x="14" y="1"/>
                  </a:cubicBezTo>
                  <a:cubicBezTo>
                    <a:pt x="14" y="1"/>
                    <a:pt x="14" y="1"/>
                    <a:pt x="14" y="1"/>
                  </a:cubicBezTo>
                  <a:cubicBezTo>
                    <a:pt x="13" y="2"/>
                    <a:pt x="12" y="3"/>
                    <a:pt x="11" y="4"/>
                  </a:cubicBezTo>
                  <a:cubicBezTo>
                    <a:pt x="11" y="4"/>
                    <a:pt x="11" y="4"/>
                    <a:pt x="10" y="4"/>
                  </a:cubicBezTo>
                  <a:cubicBezTo>
                    <a:pt x="9" y="4"/>
                    <a:pt x="8" y="4"/>
                    <a:pt x="8" y="5"/>
                  </a:cubicBezTo>
                  <a:cubicBezTo>
                    <a:pt x="6" y="6"/>
                    <a:pt x="6" y="8"/>
                    <a:pt x="6" y="9"/>
                  </a:cubicBezTo>
                  <a:cubicBezTo>
                    <a:pt x="6" y="11"/>
                    <a:pt x="6" y="12"/>
                    <a:pt x="7" y="14"/>
                  </a:cubicBezTo>
                  <a:cubicBezTo>
                    <a:pt x="5" y="17"/>
                    <a:pt x="1" y="21"/>
                    <a:pt x="1" y="21"/>
                  </a:cubicBezTo>
                  <a:cubicBezTo>
                    <a:pt x="1" y="21"/>
                    <a:pt x="1" y="21"/>
                    <a:pt x="1" y="21"/>
                  </a:cubicBezTo>
                  <a:cubicBezTo>
                    <a:pt x="1" y="21"/>
                    <a:pt x="1" y="21"/>
                    <a:pt x="1" y="21"/>
                  </a:cubicBezTo>
                  <a:cubicBezTo>
                    <a:pt x="1" y="22"/>
                    <a:pt x="0" y="25"/>
                    <a:pt x="0" y="25"/>
                  </a:cubicBezTo>
                  <a:cubicBezTo>
                    <a:pt x="0" y="25"/>
                    <a:pt x="0" y="25"/>
                    <a:pt x="0" y="25"/>
                  </a:cubicBezTo>
                  <a:cubicBezTo>
                    <a:pt x="0" y="25"/>
                    <a:pt x="0" y="25"/>
                    <a:pt x="0" y="25"/>
                  </a:cubicBezTo>
                  <a:cubicBezTo>
                    <a:pt x="0" y="25"/>
                    <a:pt x="0" y="25"/>
                    <a:pt x="0" y="25"/>
                  </a:cubicBezTo>
                  <a:cubicBezTo>
                    <a:pt x="4" y="23"/>
                    <a:pt x="4" y="23"/>
                    <a:pt x="4" y="23"/>
                  </a:cubicBezTo>
                  <a:cubicBezTo>
                    <a:pt x="4" y="23"/>
                    <a:pt x="4" y="23"/>
                    <a:pt x="4" y="23"/>
                  </a:cubicBezTo>
                  <a:cubicBezTo>
                    <a:pt x="10" y="16"/>
                    <a:pt x="10" y="16"/>
                    <a:pt x="10" y="16"/>
                  </a:cubicBezTo>
                  <a:cubicBezTo>
                    <a:pt x="11" y="16"/>
                    <a:pt x="12" y="17"/>
                    <a:pt x="12" y="17"/>
                  </a:cubicBezTo>
                  <a:cubicBezTo>
                    <a:pt x="13" y="17"/>
                    <a:pt x="13" y="17"/>
                    <a:pt x="14" y="17"/>
                  </a:cubicBezTo>
                  <a:cubicBezTo>
                    <a:pt x="15" y="17"/>
                    <a:pt x="17" y="16"/>
                    <a:pt x="18" y="15"/>
                  </a:cubicBezTo>
                  <a:cubicBezTo>
                    <a:pt x="20" y="14"/>
                    <a:pt x="20" y="11"/>
                    <a:pt x="19" y="9"/>
                  </a:cubicBezTo>
                  <a:cubicBezTo>
                    <a:pt x="19" y="9"/>
                    <a:pt x="19" y="8"/>
                    <a:pt x="20" y="8"/>
                  </a:cubicBezTo>
                  <a:cubicBezTo>
                    <a:pt x="20" y="7"/>
                    <a:pt x="21" y="6"/>
                    <a:pt x="21" y="5"/>
                  </a:cubicBezTo>
                  <a:cubicBezTo>
                    <a:pt x="21" y="5"/>
                    <a:pt x="21" y="5"/>
                    <a:pt x="21" y="5"/>
                  </a:cubicBezTo>
                  <a:cubicBezTo>
                    <a:pt x="22" y="4"/>
                    <a:pt x="22" y="4"/>
                    <a:pt x="22" y="4"/>
                  </a:cubicBezTo>
                  <a:cubicBezTo>
                    <a:pt x="22" y="3"/>
                    <a:pt x="21" y="2"/>
                    <a:pt x="20" y="1"/>
                  </a:cubicBezTo>
                  <a:cubicBezTo>
                    <a:pt x="19" y="0"/>
                    <a:pt x="18" y="0"/>
                    <a:pt x="1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5" name="Freeform 201"/>
            <p:cNvSpPr>
              <a:spLocks noEditPoints="1"/>
            </p:cNvSpPr>
            <p:nvPr/>
          </p:nvSpPr>
          <p:spPr bwMode="auto">
            <a:xfrm>
              <a:off x="3432" y="2091"/>
              <a:ext cx="83" cy="117"/>
            </a:xfrm>
            <a:custGeom>
              <a:avLst/>
              <a:gdLst>
                <a:gd name="T0" fmla="*/ 27 w 35"/>
                <a:gd name="T1" fmla="*/ 48 h 49"/>
                <a:gd name="T2" fmla="*/ 24 w 35"/>
                <a:gd name="T3" fmla="*/ 44 h 49"/>
                <a:gd name="T4" fmla="*/ 29 w 35"/>
                <a:gd name="T5" fmla="*/ 48 h 49"/>
                <a:gd name="T6" fmla="*/ 22 w 35"/>
                <a:gd name="T7" fmla="*/ 47 h 49"/>
                <a:gd name="T8" fmla="*/ 30 w 35"/>
                <a:gd name="T9" fmla="*/ 48 h 49"/>
                <a:gd name="T10" fmla="*/ 17 w 35"/>
                <a:gd name="T11" fmla="*/ 46 h 49"/>
                <a:gd name="T12" fmla="*/ 14 w 35"/>
                <a:gd name="T13" fmla="*/ 44 h 49"/>
                <a:gd name="T14" fmla="*/ 13 w 35"/>
                <a:gd name="T15" fmla="*/ 40 h 49"/>
                <a:gd name="T16" fmla="*/ 15 w 35"/>
                <a:gd name="T17" fmla="*/ 41 h 49"/>
                <a:gd name="T18" fmla="*/ 12 w 35"/>
                <a:gd name="T19" fmla="*/ 39 h 49"/>
                <a:gd name="T20" fmla="*/ 11 w 35"/>
                <a:gd name="T21" fmla="*/ 38 h 49"/>
                <a:gd name="T22" fmla="*/ 8 w 35"/>
                <a:gd name="T23" fmla="*/ 36 h 49"/>
                <a:gd name="T24" fmla="*/ 7 w 35"/>
                <a:gd name="T25" fmla="*/ 33 h 49"/>
                <a:gd name="T26" fmla="*/ 3 w 35"/>
                <a:gd name="T27" fmla="*/ 29 h 49"/>
                <a:gd name="T28" fmla="*/ 4 w 35"/>
                <a:gd name="T29" fmla="*/ 29 h 49"/>
                <a:gd name="T30" fmla="*/ 5 w 35"/>
                <a:gd name="T31" fmla="*/ 29 h 49"/>
                <a:gd name="T32" fmla="*/ 20 w 35"/>
                <a:gd name="T33" fmla="*/ 29 h 49"/>
                <a:gd name="T34" fmla="*/ 18 w 35"/>
                <a:gd name="T35" fmla="*/ 29 h 49"/>
                <a:gd name="T36" fmla="*/ 24 w 35"/>
                <a:gd name="T37" fmla="*/ 29 h 49"/>
                <a:gd name="T38" fmla="*/ 23 w 35"/>
                <a:gd name="T39" fmla="*/ 32 h 49"/>
                <a:gd name="T40" fmla="*/ 27 w 35"/>
                <a:gd name="T41" fmla="*/ 29 h 49"/>
                <a:gd name="T42" fmla="*/ 29 w 35"/>
                <a:gd name="T43" fmla="*/ 29 h 49"/>
                <a:gd name="T44" fmla="*/ 1 w 35"/>
                <a:gd name="T45" fmla="*/ 29 h 49"/>
                <a:gd name="T46" fmla="*/ 1 w 35"/>
                <a:gd name="T47" fmla="*/ 23 h 49"/>
                <a:gd name="T48" fmla="*/ 3 w 35"/>
                <a:gd name="T49" fmla="*/ 23 h 49"/>
                <a:gd name="T50" fmla="*/ 22 w 35"/>
                <a:gd name="T51" fmla="*/ 21 h 49"/>
                <a:gd name="T52" fmla="*/ 20 w 35"/>
                <a:gd name="T53" fmla="*/ 23 h 49"/>
                <a:gd name="T54" fmla="*/ 23 w 35"/>
                <a:gd name="T55" fmla="*/ 23 h 49"/>
                <a:gd name="T56" fmla="*/ 16 w 35"/>
                <a:gd name="T57" fmla="*/ 23 h 49"/>
                <a:gd name="T58" fmla="*/ 18 w 35"/>
                <a:gd name="T59" fmla="*/ 23 h 49"/>
                <a:gd name="T60" fmla="*/ 26 w 35"/>
                <a:gd name="T61" fmla="*/ 21 h 49"/>
                <a:gd name="T62" fmla="*/ 28 w 35"/>
                <a:gd name="T63" fmla="*/ 21 h 49"/>
                <a:gd name="T64" fmla="*/ 5 w 35"/>
                <a:gd name="T65" fmla="*/ 21 h 49"/>
                <a:gd name="T66" fmla="*/ 1 w 35"/>
                <a:gd name="T67" fmla="*/ 21 h 49"/>
                <a:gd name="T68" fmla="*/ 18 w 35"/>
                <a:gd name="T69" fmla="*/ 15 h 49"/>
                <a:gd name="T70" fmla="*/ 18 w 35"/>
                <a:gd name="T71" fmla="*/ 14 h 49"/>
                <a:gd name="T72" fmla="*/ 30 w 35"/>
                <a:gd name="T73" fmla="*/ 12 h 49"/>
                <a:gd name="T74" fmla="*/ 22 w 35"/>
                <a:gd name="T75" fmla="*/ 10 h 49"/>
                <a:gd name="T76" fmla="*/ 30 w 35"/>
                <a:gd name="T77" fmla="*/ 10 h 49"/>
                <a:gd name="T78" fmla="*/ 23 w 35"/>
                <a:gd name="T79" fmla="*/ 11 h 49"/>
                <a:gd name="T80" fmla="*/ 28 w 35"/>
                <a:gd name="T81" fmla="*/ 9 h 49"/>
                <a:gd name="T82" fmla="*/ 24 w 35"/>
                <a:gd name="T83" fmla="*/ 11 h 49"/>
                <a:gd name="T84" fmla="*/ 33 w 35"/>
                <a:gd name="T85" fmla="*/ 10 h 49"/>
                <a:gd name="T86" fmla="*/ 16 w 35"/>
                <a:gd name="T87" fmla="*/ 15 h 49"/>
                <a:gd name="T88" fmla="*/ 18 w 35"/>
                <a:gd name="T89" fmla="*/ 20 h 49"/>
                <a:gd name="T90" fmla="*/ 14 w 35"/>
                <a:gd name="T91" fmla="*/ 24 h 49"/>
                <a:gd name="T92" fmla="*/ 19 w 35"/>
                <a:gd name="T93" fmla="*/ 28 h 49"/>
                <a:gd name="T94" fmla="*/ 17 w 35"/>
                <a:gd name="T95" fmla="*/ 32 h 49"/>
                <a:gd name="T96" fmla="*/ 8 w 35"/>
                <a:gd name="T97" fmla="*/ 28 h 49"/>
                <a:gd name="T98" fmla="*/ 3 w 35"/>
                <a:gd name="T99" fmla="*/ 25 h 49"/>
                <a:gd name="T100" fmla="*/ 4 w 35"/>
                <a:gd name="T101" fmla="*/ 20 h 49"/>
                <a:gd name="T102" fmla="*/ 26 w 35"/>
                <a:gd name="T103" fmla="*/ 0 h 49"/>
                <a:gd name="T104" fmla="*/ 2 w 35"/>
                <a:gd name="T105" fmla="*/ 15 h 49"/>
                <a:gd name="T106" fmla="*/ 0 w 35"/>
                <a:gd name="T107" fmla="*/ 24 h 49"/>
                <a:gd name="T108" fmla="*/ 2 w 35"/>
                <a:gd name="T109" fmla="*/ 24 h 49"/>
                <a:gd name="T110" fmla="*/ 1 w 35"/>
                <a:gd name="T111" fmla="*/ 34 h 49"/>
                <a:gd name="T112" fmla="*/ 28 w 35"/>
                <a:gd name="T113" fmla="*/ 49 h 49"/>
                <a:gd name="T114" fmla="*/ 35 w 35"/>
                <a:gd name="T115" fmla="*/ 43 h 49"/>
                <a:gd name="T116" fmla="*/ 28 w 35"/>
                <a:gd name="T117" fmla="*/ 33 h 49"/>
                <a:gd name="T118" fmla="*/ 29 w 35"/>
                <a:gd name="T119" fmla="*/ 23 h 49"/>
                <a:gd name="T120" fmla="*/ 21 w 35"/>
                <a:gd name="T121" fmla="*/ 15 h 49"/>
                <a:gd name="T122" fmla="*/ 34 w 35"/>
                <a:gd name="T123" fmla="*/ 1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 h="49">
                  <a:moveTo>
                    <a:pt x="32" y="48"/>
                  </a:moveTo>
                  <a:cubicBezTo>
                    <a:pt x="32" y="47"/>
                    <a:pt x="33" y="46"/>
                    <a:pt x="33" y="45"/>
                  </a:cubicBezTo>
                  <a:cubicBezTo>
                    <a:pt x="33" y="46"/>
                    <a:pt x="33" y="47"/>
                    <a:pt x="33" y="47"/>
                  </a:cubicBezTo>
                  <a:cubicBezTo>
                    <a:pt x="33" y="48"/>
                    <a:pt x="32" y="48"/>
                    <a:pt x="32" y="48"/>
                  </a:cubicBezTo>
                  <a:moveTo>
                    <a:pt x="27" y="45"/>
                  </a:moveTo>
                  <a:cubicBezTo>
                    <a:pt x="27" y="45"/>
                    <a:pt x="28" y="45"/>
                    <a:pt x="28" y="44"/>
                  </a:cubicBezTo>
                  <a:cubicBezTo>
                    <a:pt x="28" y="46"/>
                    <a:pt x="27" y="47"/>
                    <a:pt x="27" y="48"/>
                  </a:cubicBezTo>
                  <a:cubicBezTo>
                    <a:pt x="26" y="48"/>
                    <a:pt x="25" y="48"/>
                    <a:pt x="25" y="48"/>
                  </a:cubicBezTo>
                  <a:cubicBezTo>
                    <a:pt x="25" y="47"/>
                    <a:pt x="26" y="45"/>
                    <a:pt x="27" y="45"/>
                  </a:cubicBezTo>
                  <a:cubicBezTo>
                    <a:pt x="27" y="45"/>
                    <a:pt x="27" y="45"/>
                    <a:pt x="27" y="45"/>
                  </a:cubicBezTo>
                  <a:moveTo>
                    <a:pt x="24" y="48"/>
                  </a:moveTo>
                  <a:cubicBezTo>
                    <a:pt x="24" y="48"/>
                    <a:pt x="23" y="47"/>
                    <a:pt x="23" y="47"/>
                  </a:cubicBezTo>
                  <a:cubicBezTo>
                    <a:pt x="23" y="46"/>
                    <a:pt x="23" y="45"/>
                    <a:pt x="24" y="44"/>
                  </a:cubicBezTo>
                  <a:cubicBezTo>
                    <a:pt x="24" y="44"/>
                    <a:pt x="24" y="44"/>
                    <a:pt x="24" y="44"/>
                  </a:cubicBezTo>
                  <a:cubicBezTo>
                    <a:pt x="25" y="44"/>
                    <a:pt x="25" y="44"/>
                    <a:pt x="26" y="44"/>
                  </a:cubicBezTo>
                  <a:cubicBezTo>
                    <a:pt x="25" y="45"/>
                    <a:pt x="25" y="46"/>
                    <a:pt x="24" y="48"/>
                  </a:cubicBezTo>
                  <a:moveTo>
                    <a:pt x="28" y="48"/>
                  </a:moveTo>
                  <a:cubicBezTo>
                    <a:pt x="28" y="48"/>
                    <a:pt x="27" y="48"/>
                    <a:pt x="27" y="48"/>
                  </a:cubicBezTo>
                  <a:cubicBezTo>
                    <a:pt x="28" y="47"/>
                    <a:pt x="28" y="45"/>
                    <a:pt x="29" y="44"/>
                  </a:cubicBezTo>
                  <a:cubicBezTo>
                    <a:pt x="30" y="44"/>
                    <a:pt x="31" y="44"/>
                    <a:pt x="31" y="44"/>
                  </a:cubicBezTo>
                  <a:cubicBezTo>
                    <a:pt x="30" y="45"/>
                    <a:pt x="30" y="46"/>
                    <a:pt x="29" y="48"/>
                  </a:cubicBezTo>
                  <a:cubicBezTo>
                    <a:pt x="29" y="48"/>
                    <a:pt x="28" y="48"/>
                    <a:pt x="28" y="48"/>
                  </a:cubicBezTo>
                  <a:moveTo>
                    <a:pt x="22" y="47"/>
                  </a:moveTo>
                  <a:cubicBezTo>
                    <a:pt x="21" y="47"/>
                    <a:pt x="21" y="47"/>
                    <a:pt x="20" y="47"/>
                  </a:cubicBezTo>
                  <a:cubicBezTo>
                    <a:pt x="20" y="47"/>
                    <a:pt x="20" y="47"/>
                    <a:pt x="20" y="47"/>
                  </a:cubicBezTo>
                  <a:cubicBezTo>
                    <a:pt x="22" y="44"/>
                    <a:pt x="22" y="44"/>
                    <a:pt x="22" y="44"/>
                  </a:cubicBezTo>
                  <a:cubicBezTo>
                    <a:pt x="22" y="44"/>
                    <a:pt x="23" y="44"/>
                    <a:pt x="24" y="44"/>
                  </a:cubicBezTo>
                  <a:cubicBezTo>
                    <a:pt x="23" y="45"/>
                    <a:pt x="22" y="46"/>
                    <a:pt x="22" y="47"/>
                  </a:cubicBezTo>
                  <a:moveTo>
                    <a:pt x="20" y="47"/>
                  </a:moveTo>
                  <a:cubicBezTo>
                    <a:pt x="19" y="46"/>
                    <a:pt x="18" y="46"/>
                    <a:pt x="18" y="46"/>
                  </a:cubicBezTo>
                  <a:cubicBezTo>
                    <a:pt x="18" y="45"/>
                    <a:pt x="19" y="44"/>
                    <a:pt x="19" y="43"/>
                  </a:cubicBezTo>
                  <a:cubicBezTo>
                    <a:pt x="20" y="43"/>
                    <a:pt x="21" y="44"/>
                    <a:pt x="21" y="44"/>
                  </a:cubicBezTo>
                  <a:cubicBezTo>
                    <a:pt x="20" y="46"/>
                    <a:pt x="20" y="46"/>
                    <a:pt x="20" y="46"/>
                  </a:cubicBezTo>
                  <a:cubicBezTo>
                    <a:pt x="20" y="47"/>
                    <a:pt x="20" y="47"/>
                    <a:pt x="20" y="47"/>
                  </a:cubicBezTo>
                  <a:moveTo>
                    <a:pt x="30" y="48"/>
                  </a:moveTo>
                  <a:cubicBezTo>
                    <a:pt x="30" y="46"/>
                    <a:pt x="31" y="45"/>
                    <a:pt x="32" y="44"/>
                  </a:cubicBezTo>
                  <a:cubicBezTo>
                    <a:pt x="33" y="44"/>
                    <a:pt x="33" y="43"/>
                    <a:pt x="33" y="43"/>
                  </a:cubicBezTo>
                  <a:cubicBezTo>
                    <a:pt x="33" y="44"/>
                    <a:pt x="33" y="44"/>
                    <a:pt x="33" y="44"/>
                  </a:cubicBezTo>
                  <a:cubicBezTo>
                    <a:pt x="33" y="44"/>
                    <a:pt x="33" y="44"/>
                    <a:pt x="33" y="44"/>
                  </a:cubicBezTo>
                  <a:cubicBezTo>
                    <a:pt x="33" y="45"/>
                    <a:pt x="32" y="46"/>
                    <a:pt x="31" y="48"/>
                  </a:cubicBezTo>
                  <a:cubicBezTo>
                    <a:pt x="31" y="48"/>
                    <a:pt x="30" y="48"/>
                    <a:pt x="30" y="48"/>
                  </a:cubicBezTo>
                  <a:moveTo>
                    <a:pt x="17" y="46"/>
                  </a:moveTo>
                  <a:cubicBezTo>
                    <a:pt x="17" y="45"/>
                    <a:pt x="17" y="45"/>
                    <a:pt x="16" y="45"/>
                  </a:cubicBezTo>
                  <a:cubicBezTo>
                    <a:pt x="17" y="44"/>
                    <a:pt x="17" y="43"/>
                    <a:pt x="18" y="43"/>
                  </a:cubicBezTo>
                  <a:cubicBezTo>
                    <a:pt x="19" y="43"/>
                    <a:pt x="19" y="43"/>
                    <a:pt x="19" y="43"/>
                  </a:cubicBezTo>
                  <a:cubicBezTo>
                    <a:pt x="18" y="44"/>
                    <a:pt x="18" y="45"/>
                    <a:pt x="17" y="46"/>
                  </a:cubicBezTo>
                  <a:cubicBezTo>
                    <a:pt x="17" y="46"/>
                    <a:pt x="17" y="46"/>
                    <a:pt x="17" y="46"/>
                  </a:cubicBezTo>
                  <a:moveTo>
                    <a:pt x="16" y="45"/>
                  </a:moveTo>
                  <a:cubicBezTo>
                    <a:pt x="15" y="45"/>
                    <a:pt x="15" y="44"/>
                    <a:pt x="14" y="44"/>
                  </a:cubicBezTo>
                  <a:cubicBezTo>
                    <a:pt x="15" y="43"/>
                    <a:pt x="15" y="43"/>
                    <a:pt x="16" y="42"/>
                  </a:cubicBezTo>
                  <a:cubicBezTo>
                    <a:pt x="16" y="42"/>
                    <a:pt x="16" y="42"/>
                    <a:pt x="16" y="42"/>
                  </a:cubicBezTo>
                  <a:cubicBezTo>
                    <a:pt x="16" y="42"/>
                    <a:pt x="17" y="42"/>
                    <a:pt x="17" y="42"/>
                  </a:cubicBezTo>
                  <a:cubicBezTo>
                    <a:pt x="17" y="43"/>
                    <a:pt x="16" y="44"/>
                    <a:pt x="16" y="45"/>
                  </a:cubicBezTo>
                  <a:moveTo>
                    <a:pt x="14" y="44"/>
                  </a:moveTo>
                  <a:cubicBezTo>
                    <a:pt x="13" y="43"/>
                    <a:pt x="12" y="42"/>
                    <a:pt x="12" y="42"/>
                  </a:cubicBezTo>
                  <a:cubicBezTo>
                    <a:pt x="12" y="41"/>
                    <a:pt x="12" y="40"/>
                    <a:pt x="13" y="40"/>
                  </a:cubicBezTo>
                  <a:cubicBezTo>
                    <a:pt x="13" y="40"/>
                    <a:pt x="14" y="40"/>
                    <a:pt x="14" y="41"/>
                  </a:cubicBezTo>
                  <a:cubicBezTo>
                    <a:pt x="14" y="41"/>
                    <a:pt x="14" y="41"/>
                    <a:pt x="14" y="41"/>
                  </a:cubicBezTo>
                  <a:cubicBezTo>
                    <a:pt x="14" y="41"/>
                    <a:pt x="13" y="42"/>
                    <a:pt x="13" y="43"/>
                  </a:cubicBezTo>
                  <a:cubicBezTo>
                    <a:pt x="13" y="43"/>
                    <a:pt x="13" y="43"/>
                    <a:pt x="13" y="43"/>
                  </a:cubicBezTo>
                  <a:cubicBezTo>
                    <a:pt x="13" y="43"/>
                    <a:pt x="13" y="43"/>
                    <a:pt x="13" y="43"/>
                  </a:cubicBezTo>
                  <a:cubicBezTo>
                    <a:pt x="14" y="43"/>
                    <a:pt x="14" y="43"/>
                    <a:pt x="14" y="43"/>
                  </a:cubicBezTo>
                  <a:cubicBezTo>
                    <a:pt x="14" y="42"/>
                    <a:pt x="14" y="42"/>
                    <a:pt x="15" y="41"/>
                  </a:cubicBezTo>
                  <a:cubicBezTo>
                    <a:pt x="15" y="42"/>
                    <a:pt x="15" y="42"/>
                    <a:pt x="15" y="42"/>
                  </a:cubicBezTo>
                  <a:cubicBezTo>
                    <a:pt x="15" y="42"/>
                    <a:pt x="15" y="42"/>
                    <a:pt x="15" y="42"/>
                  </a:cubicBezTo>
                  <a:cubicBezTo>
                    <a:pt x="15" y="42"/>
                    <a:pt x="14" y="43"/>
                    <a:pt x="14" y="44"/>
                  </a:cubicBezTo>
                  <a:moveTo>
                    <a:pt x="11" y="41"/>
                  </a:moveTo>
                  <a:cubicBezTo>
                    <a:pt x="11" y="41"/>
                    <a:pt x="11" y="41"/>
                    <a:pt x="10" y="40"/>
                  </a:cubicBezTo>
                  <a:cubicBezTo>
                    <a:pt x="11" y="40"/>
                    <a:pt x="11" y="39"/>
                    <a:pt x="11" y="38"/>
                  </a:cubicBezTo>
                  <a:cubicBezTo>
                    <a:pt x="12" y="39"/>
                    <a:pt x="12" y="39"/>
                    <a:pt x="12" y="39"/>
                  </a:cubicBezTo>
                  <a:cubicBezTo>
                    <a:pt x="12" y="40"/>
                    <a:pt x="12" y="41"/>
                    <a:pt x="11" y="41"/>
                  </a:cubicBezTo>
                  <a:moveTo>
                    <a:pt x="10" y="40"/>
                  </a:moveTo>
                  <a:cubicBezTo>
                    <a:pt x="10" y="39"/>
                    <a:pt x="9" y="39"/>
                    <a:pt x="9" y="39"/>
                  </a:cubicBezTo>
                  <a:cubicBezTo>
                    <a:pt x="9" y="39"/>
                    <a:pt x="9" y="39"/>
                    <a:pt x="9" y="39"/>
                  </a:cubicBezTo>
                  <a:cubicBezTo>
                    <a:pt x="9" y="38"/>
                    <a:pt x="9" y="38"/>
                    <a:pt x="9" y="38"/>
                  </a:cubicBezTo>
                  <a:cubicBezTo>
                    <a:pt x="10" y="37"/>
                    <a:pt x="10" y="37"/>
                    <a:pt x="10" y="37"/>
                  </a:cubicBezTo>
                  <a:cubicBezTo>
                    <a:pt x="11" y="37"/>
                    <a:pt x="11" y="37"/>
                    <a:pt x="11" y="38"/>
                  </a:cubicBezTo>
                  <a:cubicBezTo>
                    <a:pt x="11" y="39"/>
                    <a:pt x="10" y="39"/>
                    <a:pt x="10" y="40"/>
                  </a:cubicBezTo>
                  <a:moveTo>
                    <a:pt x="9" y="38"/>
                  </a:moveTo>
                  <a:cubicBezTo>
                    <a:pt x="9" y="38"/>
                    <a:pt x="8" y="37"/>
                    <a:pt x="8" y="37"/>
                  </a:cubicBezTo>
                  <a:cubicBezTo>
                    <a:pt x="9" y="35"/>
                    <a:pt x="9" y="35"/>
                    <a:pt x="9" y="35"/>
                  </a:cubicBezTo>
                  <a:cubicBezTo>
                    <a:pt x="9" y="35"/>
                    <a:pt x="10" y="36"/>
                    <a:pt x="10" y="36"/>
                  </a:cubicBezTo>
                  <a:cubicBezTo>
                    <a:pt x="9" y="38"/>
                    <a:pt x="9" y="38"/>
                    <a:pt x="9" y="38"/>
                  </a:cubicBezTo>
                  <a:moveTo>
                    <a:pt x="8" y="36"/>
                  </a:moveTo>
                  <a:cubicBezTo>
                    <a:pt x="7" y="35"/>
                    <a:pt x="7" y="35"/>
                    <a:pt x="7" y="35"/>
                  </a:cubicBezTo>
                  <a:cubicBezTo>
                    <a:pt x="8" y="34"/>
                    <a:pt x="8" y="34"/>
                    <a:pt x="8" y="33"/>
                  </a:cubicBezTo>
                  <a:cubicBezTo>
                    <a:pt x="9" y="34"/>
                    <a:pt x="9" y="34"/>
                    <a:pt x="9" y="34"/>
                  </a:cubicBezTo>
                  <a:cubicBezTo>
                    <a:pt x="8" y="34"/>
                    <a:pt x="8" y="34"/>
                    <a:pt x="8" y="34"/>
                  </a:cubicBezTo>
                  <a:cubicBezTo>
                    <a:pt x="8" y="36"/>
                    <a:pt x="8" y="36"/>
                    <a:pt x="8" y="36"/>
                  </a:cubicBezTo>
                  <a:moveTo>
                    <a:pt x="7" y="34"/>
                  </a:moveTo>
                  <a:cubicBezTo>
                    <a:pt x="7" y="33"/>
                    <a:pt x="7" y="33"/>
                    <a:pt x="7" y="33"/>
                  </a:cubicBezTo>
                  <a:cubicBezTo>
                    <a:pt x="7" y="32"/>
                    <a:pt x="7" y="32"/>
                    <a:pt x="7" y="32"/>
                  </a:cubicBezTo>
                  <a:cubicBezTo>
                    <a:pt x="7" y="31"/>
                    <a:pt x="7" y="31"/>
                    <a:pt x="7" y="30"/>
                  </a:cubicBezTo>
                  <a:cubicBezTo>
                    <a:pt x="7" y="31"/>
                    <a:pt x="8" y="32"/>
                    <a:pt x="8" y="33"/>
                  </a:cubicBezTo>
                  <a:cubicBezTo>
                    <a:pt x="8" y="33"/>
                    <a:pt x="8" y="33"/>
                    <a:pt x="8" y="33"/>
                  </a:cubicBezTo>
                  <a:cubicBezTo>
                    <a:pt x="7" y="33"/>
                    <a:pt x="7" y="34"/>
                    <a:pt x="7" y="34"/>
                  </a:cubicBezTo>
                  <a:moveTo>
                    <a:pt x="3" y="29"/>
                  </a:moveTo>
                  <a:cubicBezTo>
                    <a:pt x="3" y="29"/>
                    <a:pt x="3" y="29"/>
                    <a:pt x="3" y="29"/>
                  </a:cubicBezTo>
                  <a:cubicBezTo>
                    <a:pt x="3" y="31"/>
                    <a:pt x="2" y="32"/>
                    <a:pt x="2" y="33"/>
                  </a:cubicBezTo>
                  <a:cubicBezTo>
                    <a:pt x="2" y="33"/>
                    <a:pt x="2" y="33"/>
                    <a:pt x="2" y="33"/>
                  </a:cubicBezTo>
                  <a:cubicBezTo>
                    <a:pt x="2" y="29"/>
                    <a:pt x="2" y="29"/>
                    <a:pt x="2" y="29"/>
                  </a:cubicBezTo>
                  <a:cubicBezTo>
                    <a:pt x="3" y="29"/>
                    <a:pt x="3" y="29"/>
                    <a:pt x="3" y="29"/>
                  </a:cubicBezTo>
                  <a:moveTo>
                    <a:pt x="2" y="33"/>
                  </a:moveTo>
                  <a:cubicBezTo>
                    <a:pt x="3" y="32"/>
                    <a:pt x="3" y="31"/>
                    <a:pt x="4" y="29"/>
                  </a:cubicBezTo>
                  <a:cubicBezTo>
                    <a:pt x="4" y="29"/>
                    <a:pt x="4" y="29"/>
                    <a:pt x="4" y="29"/>
                  </a:cubicBezTo>
                  <a:cubicBezTo>
                    <a:pt x="4" y="29"/>
                    <a:pt x="5" y="29"/>
                    <a:pt x="5" y="29"/>
                  </a:cubicBezTo>
                  <a:cubicBezTo>
                    <a:pt x="5" y="29"/>
                    <a:pt x="5" y="29"/>
                    <a:pt x="5" y="29"/>
                  </a:cubicBezTo>
                  <a:cubicBezTo>
                    <a:pt x="4" y="31"/>
                    <a:pt x="4" y="32"/>
                    <a:pt x="3" y="33"/>
                  </a:cubicBezTo>
                  <a:cubicBezTo>
                    <a:pt x="2" y="33"/>
                    <a:pt x="2" y="33"/>
                    <a:pt x="2" y="33"/>
                  </a:cubicBezTo>
                  <a:moveTo>
                    <a:pt x="4" y="33"/>
                  </a:moveTo>
                  <a:cubicBezTo>
                    <a:pt x="4" y="32"/>
                    <a:pt x="5" y="31"/>
                    <a:pt x="5" y="29"/>
                  </a:cubicBezTo>
                  <a:cubicBezTo>
                    <a:pt x="5" y="29"/>
                    <a:pt x="5" y="29"/>
                    <a:pt x="5" y="29"/>
                  </a:cubicBezTo>
                  <a:cubicBezTo>
                    <a:pt x="6" y="29"/>
                    <a:pt x="6" y="29"/>
                    <a:pt x="6" y="29"/>
                  </a:cubicBezTo>
                  <a:cubicBezTo>
                    <a:pt x="6" y="30"/>
                    <a:pt x="6" y="31"/>
                    <a:pt x="6" y="32"/>
                  </a:cubicBezTo>
                  <a:cubicBezTo>
                    <a:pt x="6" y="33"/>
                    <a:pt x="6" y="33"/>
                    <a:pt x="6" y="33"/>
                  </a:cubicBezTo>
                  <a:cubicBezTo>
                    <a:pt x="4" y="33"/>
                    <a:pt x="4" y="33"/>
                    <a:pt x="4" y="33"/>
                  </a:cubicBezTo>
                  <a:moveTo>
                    <a:pt x="19" y="32"/>
                  </a:moveTo>
                  <a:cubicBezTo>
                    <a:pt x="19" y="32"/>
                    <a:pt x="19" y="32"/>
                    <a:pt x="19" y="32"/>
                  </a:cubicBezTo>
                  <a:cubicBezTo>
                    <a:pt x="19" y="31"/>
                    <a:pt x="20" y="30"/>
                    <a:pt x="20" y="29"/>
                  </a:cubicBezTo>
                  <a:cubicBezTo>
                    <a:pt x="20" y="29"/>
                    <a:pt x="20" y="29"/>
                    <a:pt x="20" y="29"/>
                  </a:cubicBezTo>
                  <a:cubicBezTo>
                    <a:pt x="21" y="29"/>
                    <a:pt x="21" y="29"/>
                    <a:pt x="22" y="29"/>
                  </a:cubicBezTo>
                  <a:cubicBezTo>
                    <a:pt x="21" y="30"/>
                    <a:pt x="21" y="31"/>
                    <a:pt x="20" y="32"/>
                  </a:cubicBezTo>
                  <a:cubicBezTo>
                    <a:pt x="19" y="32"/>
                    <a:pt x="19" y="32"/>
                    <a:pt x="19" y="32"/>
                  </a:cubicBezTo>
                  <a:moveTo>
                    <a:pt x="18" y="32"/>
                  </a:moveTo>
                  <a:cubicBezTo>
                    <a:pt x="17" y="31"/>
                    <a:pt x="17" y="31"/>
                    <a:pt x="17" y="31"/>
                  </a:cubicBezTo>
                  <a:cubicBezTo>
                    <a:pt x="17" y="30"/>
                    <a:pt x="18" y="30"/>
                    <a:pt x="18" y="29"/>
                  </a:cubicBezTo>
                  <a:cubicBezTo>
                    <a:pt x="19" y="29"/>
                    <a:pt x="19" y="29"/>
                    <a:pt x="19" y="29"/>
                  </a:cubicBezTo>
                  <a:cubicBezTo>
                    <a:pt x="19" y="29"/>
                    <a:pt x="19" y="29"/>
                    <a:pt x="20" y="29"/>
                  </a:cubicBezTo>
                  <a:cubicBezTo>
                    <a:pt x="19" y="30"/>
                    <a:pt x="19" y="31"/>
                    <a:pt x="18" y="32"/>
                  </a:cubicBezTo>
                  <a:cubicBezTo>
                    <a:pt x="18" y="32"/>
                    <a:pt x="18" y="32"/>
                    <a:pt x="18" y="32"/>
                  </a:cubicBezTo>
                  <a:moveTo>
                    <a:pt x="21" y="32"/>
                  </a:moveTo>
                  <a:cubicBezTo>
                    <a:pt x="21" y="31"/>
                    <a:pt x="22" y="30"/>
                    <a:pt x="22" y="29"/>
                  </a:cubicBezTo>
                  <a:cubicBezTo>
                    <a:pt x="23" y="29"/>
                    <a:pt x="24" y="29"/>
                    <a:pt x="24" y="29"/>
                  </a:cubicBezTo>
                  <a:cubicBezTo>
                    <a:pt x="23" y="30"/>
                    <a:pt x="23" y="31"/>
                    <a:pt x="22" y="32"/>
                  </a:cubicBezTo>
                  <a:cubicBezTo>
                    <a:pt x="21" y="32"/>
                    <a:pt x="21" y="32"/>
                    <a:pt x="21" y="32"/>
                  </a:cubicBezTo>
                  <a:moveTo>
                    <a:pt x="17" y="30"/>
                  </a:moveTo>
                  <a:cubicBezTo>
                    <a:pt x="16" y="30"/>
                    <a:pt x="16" y="29"/>
                    <a:pt x="16" y="29"/>
                  </a:cubicBezTo>
                  <a:cubicBezTo>
                    <a:pt x="17" y="29"/>
                    <a:pt x="17" y="29"/>
                    <a:pt x="17" y="29"/>
                  </a:cubicBezTo>
                  <a:cubicBezTo>
                    <a:pt x="17" y="29"/>
                    <a:pt x="17" y="30"/>
                    <a:pt x="17" y="30"/>
                  </a:cubicBezTo>
                  <a:moveTo>
                    <a:pt x="23" y="32"/>
                  </a:moveTo>
                  <a:cubicBezTo>
                    <a:pt x="23" y="31"/>
                    <a:pt x="24" y="30"/>
                    <a:pt x="25" y="29"/>
                  </a:cubicBezTo>
                  <a:cubicBezTo>
                    <a:pt x="25" y="29"/>
                    <a:pt x="26" y="29"/>
                    <a:pt x="26" y="29"/>
                  </a:cubicBezTo>
                  <a:cubicBezTo>
                    <a:pt x="25" y="30"/>
                    <a:pt x="25" y="31"/>
                    <a:pt x="24" y="32"/>
                  </a:cubicBezTo>
                  <a:cubicBezTo>
                    <a:pt x="24" y="32"/>
                    <a:pt x="24" y="32"/>
                    <a:pt x="24" y="32"/>
                  </a:cubicBezTo>
                  <a:cubicBezTo>
                    <a:pt x="23" y="32"/>
                    <a:pt x="23" y="32"/>
                    <a:pt x="23" y="32"/>
                  </a:cubicBezTo>
                  <a:moveTo>
                    <a:pt x="25" y="32"/>
                  </a:moveTo>
                  <a:cubicBezTo>
                    <a:pt x="25" y="31"/>
                    <a:pt x="26" y="30"/>
                    <a:pt x="27" y="29"/>
                  </a:cubicBezTo>
                  <a:cubicBezTo>
                    <a:pt x="27" y="29"/>
                    <a:pt x="28" y="29"/>
                    <a:pt x="28" y="29"/>
                  </a:cubicBezTo>
                  <a:cubicBezTo>
                    <a:pt x="28" y="30"/>
                    <a:pt x="27" y="30"/>
                    <a:pt x="27" y="31"/>
                  </a:cubicBezTo>
                  <a:cubicBezTo>
                    <a:pt x="26" y="32"/>
                    <a:pt x="26" y="32"/>
                    <a:pt x="26" y="32"/>
                  </a:cubicBezTo>
                  <a:cubicBezTo>
                    <a:pt x="25" y="32"/>
                    <a:pt x="25" y="32"/>
                    <a:pt x="25" y="32"/>
                  </a:cubicBezTo>
                  <a:moveTo>
                    <a:pt x="27" y="32"/>
                  </a:moveTo>
                  <a:cubicBezTo>
                    <a:pt x="27" y="31"/>
                    <a:pt x="27" y="31"/>
                    <a:pt x="27" y="31"/>
                  </a:cubicBezTo>
                  <a:cubicBezTo>
                    <a:pt x="28" y="31"/>
                    <a:pt x="28" y="30"/>
                    <a:pt x="29" y="29"/>
                  </a:cubicBezTo>
                  <a:cubicBezTo>
                    <a:pt x="29" y="29"/>
                    <a:pt x="29" y="29"/>
                    <a:pt x="29" y="29"/>
                  </a:cubicBezTo>
                  <a:cubicBezTo>
                    <a:pt x="28" y="32"/>
                    <a:pt x="28" y="32"/>
                    <a:pt x="28" y="32"/>
                  </a:cubicBezTo>
                  <a:cubicBezTo>
                    <a:pt x="27" y="32"/>
                    <a:pt x="27" y="32"/>
                    <a:pt x="27" y="32"/>
                  </a:cubicBezTo>
                  <a:moveTo>
                    <a:pt x="1" y="29"/>
                  </a:moveTo>
                  <a:cubicBezTo>
                    <a:pt x="1" y="28"/>
                    <a:pt x="1" y="28"/>
                    <a:pt x="1" y="28"/>
                  </a:cubicBezTo>
                  <a:cubicBezTo>
                    <a:pt x="1" y="28"/>
                    <a:pt x="1" y="28"/>
                    <a:pt x="1" y="28"/>
                  </a:cubicBezTo>
                  <a:cubicBezTo>
                    <a:pt x="1" y="29"/>
                    <a:pt x="1" y="29"/>
                    <a:pt x="1" y="29"/>
                  </a:cubicBezTo>
                  <a:cubicBezTo>
                    <a:pt x="1" y="29"/>
                    <a:pt x="1" y="29"/>
                    <a:pt x="1" y="29"/>
                  </a:cubicBezTo>
                  <a:moveTo>
                    <a:pt x="1" y="23"/>
                  </a:moveTo>
                  <a:cubicBezTo>
                    <a:pt x="2" y="21"/>
                    <a:pt x="2" y="21"/>
                    <a:pt x="2" y="21"/>
                  </a:cubicBezTo>
                  <a:cubicBezTo>
                    <a:pt x="3" y="21"/>
                    <a:pt x="3" y="21"/>
                    <a:pt x="3" y="21"/>
                  </a:cubicBezTo>
                  <a:cubicBezTo>
                    <a:pt x="2" y="23"/>
                    <a:pt x="2" y="23"/>
                    <a:pt x="2" y="23"/>
                  </a:cubicBezTo>
                  <a:cubicBezTo>
                    <a:pt x="2" y="23"/>
                    <a:pt x="2" y="23"/>
                    <a:pt x="2" y="23"/>
                  </a:cubicBezTo>
                  <a:cubicBezTo>
                    <a:pt x="1" y="23"/>
                    <a:pt x="1" y="23"/>
                    <a:pt x="1" y="23"/>
                  </a:cubicBezTo>
                  <a:moveTo>
                    <a:pt x="3" y="23"/>
                  </a:moveTo>
                  <a:cubicBezTo>
                    <a:pt x="4" y="21"/>
                    <a:pt x="4" y="21"/>
                    <a:pt x="4" y="21"/>
                  </a:cubicBezTo>
                  <a:cubicBezTo>
                    <a:pt x="4" y="21"/>
                    <a:pt x="4" y="21"/>
                    <a:pt x="4" y="21"/>
                  </a:cubicBezTo>
                  <a:cubicBezTo>
                    <a:pt x="4" y="21"/>
                    <a:pt x="4" y="21"/>
                    <a:pt x="4" y="21"/>
                  </a:cubicBezTo>
                  <a:cubicBezTo>
                    <a:pt x="5" y="21"/>
                    <a:pt x="5" y="21"/>
                    <a:pt x="5" y="21"/>
                  </a:cubicBezTo>
                  <a:cubicBezTo>
                    <a:pt x="4" y="22"/>
                    <a:pt x="4" y="22"/>
                    <a:pt x="4" y="23"/>
                  </a:cubicBezTo>
                  <a:cubicBezTo>
                    <a:pt x="3" y="23"/>
                    <a:pt x="3" y="23"/>
                    <a:pt x="3" y="23"/>
                  </a:cubicBezTo>
                  <a:moveTo>
                    <a:pt x="22" y="21"/>
                  </a:moveTo>
                  <a:cubicBezTo>
                    <a:pt x="23" y="21"/>
                    <a:pt x="23" y="21"/>
                    <a:pt x="23" y="21"/>
                  </a:cubicBezTo>
                  <a:cubicBezTo>
                    <a:pt x="22" y="23"/>
                    <a:pt x="22" y="23"/>
                    <a:pt x="22" y="23"/>
                  </a:cubicBezTo>
                  <a:cubicBezTo>
                    <a:pt x="22" y="23"/>
                    <a:pt x="22" y="23"/>
                    <a:pt x="22" y="23"/>
                  </a:cubicBezTo>
                  <a:cubicBezTo>
                    <a:pt x="21" y="23"/>
                    <a:pt x="21" y="23"/>
                    <a:pt x="20" y="23"/>
                  </a:cubicBezTo>
                  <a:cubicBezTo>
                    <a:pt x="21" y="21"/>
                    <a:pt x="21" y="21"/>
                    <a:pt x="21" y="21"/>
                  </a:cubicBezTo>
                  <a:cubicBezTo>
                    <a:pt x="22" y="21"/>
                    <a:pt x="22" y="21"/>
                    <a:pt x="22" y="21"/>
                  </a:cubicBezTo>
                  <a:moveTo>
                    <a:pt x="18" y="23"/>
                  </a:moveTo>
                  <a:cubicBezTo>
                    <a:pt x="18" y="23"/>
                    <a:pt x="18" y="23"/>
                    <a:pt x="18" y="23"/>
                  </a:cubicBezTo>
                  <a:cubicBezTo>
                    <a:pt x="19" y="22"/>
                    <a:pt x="19" y="22"/>
                    <a:pt x="20" y="21"/>
                  </a:cubicBezTo>
                  <a:cubicBezTo>
                    <a:pt x="20" y="21"/>
                    <a:pt x="20" y="21"/>
                    <a:pt x="20" y="21"/>
                  </a:cubicBezTo>
                  <a:cubicBezTo>
                    <a:pt x="21" y="21"/>
                    <a:pt x="21" y="21"/>
                    <a:pt x="21" y="21"/>
                  </a:cubicBezTo>
                  <a:cubicBezTo>
                    <a:pt x="20" y="23"/>
                    <a:pt x="20" y="23"/>
                    <a:pt x="20" y="23"/>
                  </a:cubicBezTo>
                  <a:cubicBezTo>
                    <a:pt x="20" y="23"/>
                    <a:pt x="20" y="23"/>
                    <a:pt x="20" y="23"/>
                  </a:cubicBezTo>
                  <a:cubicBezTo>
                    <a:pt x="19" y="23"/>
                    <a:pt x="19" y="23"/>
                    <a:pt x="19" y="23"/>
                  </a:cubicBezTo>
                  <a:cubicBezTo>
                    <a:pt x="18" y="23"/>
                    <a:pt x="18" y="23"/>
                    <a:pt x="18" y="23"/>
                  </a:cubicBezTo>
                  <a:moveTo>
                    <a:pt x="22" y="23"/>
                  </a:moveTo>
                  <a:cubicBezTo>
                    <a:pt x="24" y="21"/>
                    <a:pt x="24" y="21"/>
                    <a:pt x="24" y="21"/>
                  </a:cubicBezTo>
                  <a:cubicBezTo>
                    <a:pt x="24" y="21"/>
                    <a:pt x="25" y="21"/>
                    <a:pt x="25" y="21"/>
                  </a:cubicBezTo>
                  <a:cubicBezTo>
                    <a:pt x="23" y="23"/>
                    <a:pt x="23" y="23"/>
                    <a:pt x="23" y="23"/>
                  </a:cubicBezTo>
                  <a:cubicBezTo>
                    <a:pt x="23" y="23"/>
                    <a:pt x="23" y="23"/>
                    <a:pt x="23" y="23"/>
                  </a:cubicBezTo>
                  <a:cubicBezTo>
                    <a:pt x="23" y="23"/>
                    <a:pt x="23" y="23"/>
                    <a:pt x="22" y="23"/>
                  </a:cubicBezTo>
                  <a:moveTo>
                    <a:pt x="15" y="23"/>
                  </a:moveTo>
                  <a:cubicBezTo>
                    <a:pt x="15" y="23"/>
                    <a:pt x="15" y="23"/>
                    <a:pt x="15" y="23"/>
                  </a:cubicBezTo>
                  <a:cubicBezTo>
                    <a:pt x="16" y="21"/>
                    <a:pt x="16" y="21"/>
                    <a:pt x="16" y="21"/>
                  </a:cubicBezTo>
                  <a:cubicBezTo>
                    <a:pt x="16" y="21"/>
                    <a:pt x="17" y="21"/>
                    <a:pt x="17" y="21"/>
                  </a:cubicBezTo>
                  <a:cubicBezTo>
                    <a:pt x="17" y="22"/>
                    <a:pt x="16" y="22"/>
                    <a:pt x="16" y="23"/>
                  </a:cubicBezTo>
                  <a:cubicBezTo>
                    <a:pt x="16" y="23"/>
                    <a:pt x="16" y="23"/>
                    <a:pt x="16" y="23"/>
                  </a:cubicBezTo>
                  <a:cubicBezTo>
                    <a:pt x="16" y="23"/>
                    <a:pt x="16" y="23"/>
                    <a:pt x="16" y="23"/>
                  </a:cubicBezTo>
                  <a:cubicBezTo>
                    <a:pt x="17" y="23"/>
                    <a:pt x="17" y="23"/>
                    <a:pt x="17" y="23"/>
                  </a:cubicBezTo>
                  <a:cubicBezTo>
                    <a:pt x="17" y="22"/>
                    <a:pt x="17" y="22"/>
                    <a:pt x="18" y="21"/>
                  </a:cubicBezTo>
                  <a:cubicBezTo>
                    <a:pt x="18" y="21"/>
                    <a:pt x="18" y="21"/>
                    <a:pt x="18" y="21"/>
                  </a:cubicBezTo>
                  <a:cubicBezTo>
                    <a:pt x="19" y="21"/>
                    <a:pt x="19" y="21"/>
                    <a:pt x="19" y="21"/>
                  </a:cubicBezTo>
                  <a:cubicBezTo>
                    <a:pt x="19" y="22"/>
                    <a:pt x="18" y="22"/>
                    <a:pt x="18" y="23"/>
                  </a:cubicBezTo>
                  <a:cubicBezTo>
                    <a:pt x="18" y="23"/>
                    <a:pt x="18" y="23"/>
                    <a:pt x="18" y="23"/>
                  </a:cubicBezTo>
                  <a:cubicBezTo>
                    <a:pt x="17" y="23"/>
                    <a:pt x="16" y="23"/>
                    <a:pt x="15" y="23"/>
                  </a:cubicBezTo>
                  <a:moveTo>
                    <a:pt x="15" y="22"/>
                  </a:moveTo>
                  <a:cubicBezTo>
                    <a:pt x="15" y="21"/>
                    <a:pt x="15" y="21"/>
                    <a:pt x="15" y="21"/>
                  </a:cubicBezTo>
                  <a:cubicBezTo>
                    <a:pt x="15" y="21"/>
                    <a:pt x="15" y="21"/>
                    <a:pt x="15" y="21"/>
                  </a:cubicBezTo>
                  <a:cubicBezTo>
                    <a:pt x="15" y="22"/>
                    <a:pt x="15" y="22"/>
                    <a:pt x="15" y="22"/>
                  </a:cubicBezTo>
                  <a:moveTo>
                    <a:pt x="24" y="23"/>
                  </a:moveTo>
                  <a:cubicBezTo>
                    <a:pt x="26" y="21"/>
                    <a:pt x="26" y="21"/>
                    <a:pt x="26" y="21"/>
                  </a:cubicBezTo>
                  <a:cubicBezTo>
                    <a:pt x="27" y="21"/>
                    <a:pt x="28" y="21"/>
                    <a:pt x="28" y="21"/>
                  </a:cubicBezTo>
                  <a:cubicBezTo>
                    <a:pt x="28" y="23"/>
                    <a:pt x="28" y="23"/>
                    <a:pt x="28" y="23"/>
                  </a:cubicBezTo>
                  <a:cubicBezTo>
                    <a:pt x="28" y="23"/>
                    <a:pt x="28" y="23"/>
                    <a:pt x="28" y="23"/>
                  </a:cubicBezTo>
                  <a:cubicBezTo>
                    <a:pt x="27" y="23"/>
                    <a:pt x="27" y="23"/>
                    <a:pt x="26" y="23"/>
                  </a:cubicBezTo>
                  <a:cubicBezTo>
                    <a:pt x="27" y="22"/>
                    <a:pt x="27" y="22"/>
                    <a:pt x="27" y="22"/>
                  </a:cubicBezTo>
                  <a:cubicBezTo>
                    <a:pt x="27" y="22"/>
                    <a:pt x="27" y="22"/>
                    <a:pt x="27" y="22"/>
                  </a:cubicBezTo>
                  <a:cubicBezTo>
                    <a:pt x="28" y="21"/>
                    <a:pt x="28" y="21"/>
                    <a:pt x="28" y="21"/>
                  </a:cubicBezTo>
                  <a:cubicBezTo>
                    <a:pt x="27" y="21"/>
                    <a:pt x="27" y="21"/>
                    <a:pt x="27" y="21"/>
                  </a:cubicBezTo>
                  <a:cubicBezTo>
                    <a:pt x="27" y="21"/>
                    <a:pt x="27" y="21"/>
                    <a:pt x="27" y="21"/>
                  </a:cubicBezTo>
                  <a:cubicBezTo>
                    <a:pt x="27" y="21"/>
                    <a:pt x="27" y="21"/>
                    <a:pt x="27" y="21"/>
                  </a:cubicBezTo>
                  <a:cubicBezTo>
                    <a:pt x="26" y="23"/>
                    <a:pt x="26" y="23"/>
                    <a:pt x="26" y="23"/>
                  </a:cubicBezTo>
                  <a:cubicBezTo>
                    <a:pt x="25" y="23"/>
                    <a:pt x="25" y="23"/>
                    <a:pt x="24" y="23"/>
                  </a:cubicBezTo>
                  <a:moveTo>
                    <a:pt x="4" y="23"/>
                  </a:moveTo>
                  <a:cubicBezTo>
                    <a:pt x="5" y="22"/>
                    <a:pt x="5" y="22"/>
                    <a:pt x="5" y="21"/>
                  </a:cubicBezTo>
                  <a:cubicBezTo>
                    <a:pt x="6" y="21"/>
                    <a:pt x="6" y="21"/>
                    <a:pt x="6" y="21"/>
                  </a:cubicBezTo>
                  <a:cubicBezTo>
                    <a:pt x="6" y="22"/>
                    <a:pt x="6" y="22"/>
                    <a:pt x="6" y="23"/>
                  </a:cubicBezTo>
                  <a:cubicBezTo>
                    <a:pt x="4" y="23"/>
                    <a:pt x="4" y="23"/>
                    <a:pt x="4" y="23"/>
                  </a:cubicBezTo>
                  <a:moveTo>
                    <a:pt x="1" y="21"/>
                  </a:moveTo>
                  <a:cubicBezTo>
                    <a:pt x="1" y="19"/>
                    <a:pt x="1" y="19"/>
                    <a:pt x="1" y="19"/>
                  </a:cubicBezTo>
                  <a:cubicBezTo>
                    <a:pt x="1" y="18"/>
                    <a:pt x="1" y="18"/>
                    <a:pt x="1" y="18"/>
                  </a:cubicBezTo>
                  <a:cubicBezTo>
                    <a:pt x="1" y="19"/>
                    <a:pt x="1" y="20"/>
                    <a:pt x="1" y="21"/>
                  </a:cubicBezTo>
                  <a:cubicBezTo>
                    <a:pt x="1" y="21"/>
                    <a:pt x="1" y="21"/>
                    <a:pt x="1" y="21"/>
                  </a:cubicBezTo>
                  <a:moveTo>
                    <a:pt x="17" y="14"/>
                  </a:moveTo>
                  <a:cubicBezTo>
                    <a:pt x="17" y="14"/>
                    <a:pt x="17" y="14"/>
                    <a:pt x="17" y="14"/>
                  </a:cubicBezTo>
                  <a:cubicBezTo>
                    <a:pt x="17" y="14"/>
                    <a:pt x="17" y="14"/>
                    <a:pt x="17" y="14"/>
                  </a:cubicBezTo>
                  <a:cubicBezTo>
                    <a:pt x="17" y="14"/>
                    <a:pt x="17" y="14"/>
                    <a:pt x="17" y="14"/>
                  </a:cubicBezTo>
                  <a:cubicBezTo>
                    <a:pt x="17" y="14"/>
                    <a:pt x="17" y="14"/>
                    <a:pt x="17" y="14"/>
                  </a:cubicBezTo>
                  <a:moveTo>
                    <a:pt x="18" y="15"/>
                  </a:moveTo>
                  <a:cubicBezTo>
                    <a:pt x="17" y="15"/>
                    <a:pt x="17" y="15"/>
                    <a:pt x="17" y="15"/>
                  </a:cubicBezTo>
                  <a:cubicBezTo>
                    <a:pt x="18" y="12"/>
                    <a:pt x="18" y="12"/>
                    <a:pt x="18" y="12"/>
                  </a:cubicBezTo>
                  <a:cubicBezTo>
                    <a:pt x="18" y="12"/>
                    <a:pt x="18" y="12"/>
                    <a:pt x="18" y="12"/>
                  </a:cubicBezTo>
                  <a:cubicBezTo>
                    <a:pt x="19" y="12"/>
                    <a:pt x="19" y="12"/>
                    <a:pt x="20" y="11"/>
                  </a:cubicBezTo>
                  <a:cubicBezTo>
                    <a:pt x="19" y="12"/>
                    <a:pt x="19" y="13"/>
                    <a:pt x="19" y="13"/>
                  </a:cubicBezTo>
                  <a:cubicBezTo>
                    <a:pt x="19" y="14"/>
                    <a:pt x="19" y="14"/>
                    <a:pt x="19" y="14"/>
                  </a:cubicBezTo>
                  <a:cubicBezTo>
                    <a:pt x="18" y="14"/>
                    <a:pt x="18" y="14"/>
                    <a:pt x="18" y="14"/>
                  </a:cubicBezTo>
                  <a:cubicBezTo>
                    <a:pt x="18" y="15"/>
                    <a:pt x="18" y="15"/>
                    <a:pt x="18" y="15"/>
                  </a:cubicBezTo>
                  <a:moveTo>
                    <a:pt x="31" y="13"/>
                  </a:moveTo>
                  <a:cubicBezTo>
                    <a:pt x="31" y="13"/>
                    <a:pt x="31" y="13"/>
                    <a:pt x="31" y="13"/>
                  </a:cubicBezTo>
                  <a:cubicBezTo>
                    <a:pt x="33" y="11"/>
                    <a:pt x="33" y="11"/>
                    <a:pt x="33" y="11"/>
                  </a:cubicBezTo>
                  <a:cubicBezTo>
                    <a:pt x="33" y="11"/>
                    <a:pt x="33" y="11"/>
                    <a:pt x="33" y="11"/>
                  </a:cubicBezTo>
                  <a:cubicBezTo>
                    <a:pt x="31" y="13"/>
                    <a:pt x="31" y="13"/>
                    <a:pt x="31" y="13"/>
                  </a:cubicBezTo>
                  <a:moveTo>
                    <a:pt x="30" y="12"/>
                  </a:moveTo>
                  <a:cubicBezTo>
                    <a:pt x="29" y="12"/>
                    <a:pt x="29" y="12"/>
                    <a:pt x="29" y="12"/>
                  </a:cubicBezTo>
                  <a:cubicBezTo>
                    <a:pt x="30" y="11"/>
                    <a:pt x="31" y="11"/>
                    <a:pt x="31" y="10"/>
                  </a:cubicBezTo>
                  <a:cubicBezTo>
                    <a:pt x="31" y="10"/>
                    <a:pt x="32" y="10"/>
                    <a:pt x="32" y="11"/>
                  </a:cubicBezTo>
                  <a:cubicBezTo>
                    <a:pt x="30" y="12"/>
                    <a:pt x="30" y="12"/>
                    <a:pt x="30" y="12"/>
                  </a:cubicBezTo>
                  <a:moveTo>
                    <a:pt x="19" y="13"/>
                  </a:moveTo>
                  <a:cubicBezTo>
                    <a:pt x="20" y="12"/>
                    <a:pt x="20" y="11"/>
                    <a:pt x="20" y="11"/>
                  </a:cubicBezTo>
                  <a:cubicBezTo>
                    <a:pt x="21" y="10"/>
                    <a:pt x="21" y="10"/>
                    <a:pt x="22" y="10"/>
                  </a:cubicBezTo>
                  <a:cubicBezTo>
                    <a:pt x="21" y="11"/>
                    <a:pt x="21" y="11"/>
                    <a:pt x="21" y="12"/>
                  </a:cubicBezTo>
                  <a:cubicBezTo>
                    <a:pt x="20" y="12"/>
                    <a:pt x="20" y="13"/>
                    <a:pt x="19" y="13"/>
                  </a:cubicBezTo>
                  <a:moveTo>
                    <a:pt x="29" y="12"/>
                  </a:moveTo>
                  <a:cubicBezTo>
                    <a:pt x="29" y="12"/>
                    <a:pt x="28" y="11"/>
                    <a:pt x="28" y="11"/>
                  </a:cubicBezTo>
                  <a:cubicBezTo>
                    <a:pt x="28" y="11"/>
                    <a:pt x="28" y="10"/>
                    <a:pt x="29" y="10"/>
                  </a:cubicBezTo>
                  <a:cubicBezTo>
                    <a:pt x="29" y="9"/>
                    <a:pt x="29" y="9"/>
                    <a:pt x="29" y="9"/>
                  </a:cubicBezTo>
                  <a:cubicBezTo>
                    <a:pt x="30" y="9"/>
                    <a:pt x="30" y="10"/>
                    <a:pt x="30" y="10"/>
                  </a:cubicBezTo>
                  <a:cubicBezTo>
                    <a:pt x="30" y="10"/>
                    <a:pt x="29" y="11"/>
                    <a:pt x="29" y="12"/>
                  </a:cubicBezTo>
                  <a:moveTo>
                    <a:pt x="22" y="12"/>
                  </a:moveTo>
                  <a:cubicBezTo>
                    <a:pt x="22" y="11"/>
                    <a:pt x="22" y="10"/>
                    <a:pt x="22" y="10"/>
                  </a:cubicBezTo>
                  <a:cubicBezTo>
                    <a:pt x="22" y="10"/>
                    <a:pt x="22" y="10"/>
                    <a:pt x="22" y="10"/>
                  </a:cubicBezTo>
                  <a:cubicBezTo>
                    <a:pt x="23" y="10"/>
                    <a:pt x="23" y="9"/>
                    <a:pt x="24" y="9"/>
                  </a:cubicBezTo>
                  <a:cubicBezTo>
                    <a:pt x="24" y="9"/>
                    <a:pt x="24" y="9"/>
                    <a:pt x="24" y="9"/>
                  </a:cubicBezTo>
                  <a:cubicBezTo>
                    <a:pt x="23" y="11"/>
                    <a:pt x="23" y="11"/>
                    <a:pt x="23" y="11"/>
                  </a:cubicBezTo>
                  <a:cubicBezTo>
                    <a:pt x="22" y="11"/>
                    <a:pt x="22" y="11"/>
                    <a:pt x="22" y="12"/>
                  </a:cubicBezTo>
                  <a:moveTo>
                    <a:pt x="27" y="11"/>
                  </a:moveTo>
                  <a:cubicBezTo>
                    <a:pt x="27" y="11"/>
                    <a:pt x="26" y="11"/>
                    <a:pt x="26" y="11"/>
                  </a:cubicBezTo>
                  <a:cubicBezTo>
                    <a:pt x="27" y="9"/>
                    <a:pt x="27" y="9"/>
                    <a:pt x="27" y="9"/>
                  </a:cubicBezTo>
                  <a:cubicBezTo>
                    <a:pt x="27" y="9"/>
                    <a:pt x="27" y="9"/>
                    <a:pt x="27" y="9"/>
                  </a:cubicBezTo>
                  <a:cubicBezTo>
                    <a:pt x="28" y="9"/>
                    <a:pt x="28" y="9"/>
                    <a:pt x="29" y="9"/>
                  </a:cubicBezTo>
                  <a:cubicBezTo>
                    <a:pt x="28" y="9"/>
                    <a:pt x="28" y="9"/>
                    <a:pt x="28" y="9"/>
                  </a:cubicBezTo>
                  <a:cubicBezTo>
                    <a:pt x="28" y="10"/>
                    <a:pt x="27" y="11"/>
                    <a:pt x="27" y="11"/>
                  </a:cubicBezTo>
                  <a:moveTo>
                    <a:pt x="24" y="11"/>
                  </a:moveTo>
                  <a:cubicBezTo>
                    <a:pt x="25" y="9"/>
                    <a:pt x="25" y="9"/>
                    <a:pt x="25" y="9"/>
                  </a:cubicBezTo>
                  <a:cubicBezTo>
                    <a:pt x="25" y="9"/>
                    <a:pt x="26" y="9"/>
                    <a:pt x="27" y="9"/>
                  </a:cubicBezTo>
                  <a:cubicBezTo>
                    <a:pt x="27" y="9"/>
                    <a:pt x="27" y="9"/>
                    <a:pt x="27" y="9"/>
                  </a:cubicBezTo>
                  <a:cubicBezTo>
                    <a:pt x="25" y="11"/>
                    <a:pt x="25" y="11"/>
                    <a:pt x="25" y="11"/>
                  </a:cubicBezTo>
                  <a:cubicBezTo>
                    <a:pt x="24" y="11"/>
                    <a:pt x="24" y="11"/>
                    <a:pt x="24" y="11"/>
                  </a:cubicBezTo>
                  <a:cubicBezTo>
                    <a:pt x="24" y="11"/>
                    <a:pt x="24" y="11"/>
                    <a:pt x="24" y="11"/>
                  </a:cubicBezTo>
                  <a:moveTo>
                    <a:pt x="7" y="16"/>
                  </a:moveTo>
                  <a:cubicBezTo>
                    <a:pt x="8" y="15"/>
                    <a:pt x="8" y="15"/>
                    <a:pt x="8" y="15"/>
                  </a:cubicBezTo>
                  <a:cubicBezTo>
                    <a:pt x="9" y="10"/>
                    <a:pt x="13" y="5"/>
                    <a:pt x="19" y="3"/>
                  </a:cubicBezTo>
                  <a:cubicBezTo>
                    <a:pt x="21" y="2"/>
                    <a:pt x="23" y="1"/>
                    <a:pt x="26" y="1"/>
                  </a:cubicBezTo>
                  <a:cubicBezTo>
                    <a:pt x="28" y="1"/>
                    <a:pt x="31" y="2"/>
                    <a:pt x="33" y="3"/>
                  </a:cubicBezTo>
                  <a:cubicBezTo>
                    <a:pt x="33" y="5"/>
                    <a:pt x="33" y="8"/>
                    <a:pt x="33" y="10"/>
                  </a:cubicBezTo>
                  <a:cubicBezTo>
                    <a:pt x="31" y="9"/>
                    <a:pt x="29" y="8"/>
                    <a:pt x="26" y="8"/>
                  </a:cubicBezTo>
                  <a:cubicBezTo>
                    <a:pt x="25" y="8"/>
                    <a:pt x="24" y="8"/>
                    <a:pt x="23" y="8"/>
                  </a:cubicBezTo>
                  <a:cubicBezTo>
                    <a:pt x="20" y="9"/>
                    <a:pt x="17" y="12"/>
                    <a:pt x="15" y="15"/>
                  </a:cubicBezTo>
                  <a:cubicBezTo>
                    <a:pt x="15" y="15"/>
                    <a:pt x="15" y="15"/>
                    <a:pt x="15" y="15"/>
                  </a:cubicBezTo>
                  <a:cubicBezTo>
                    <a:pt x="15" y="15"/>
                    <a:pt x="15" y="15"/>
                    <a:pt x="15" y="15"/>
                  </a:cubicBezTo>
                  <a:cubicBezTo>
                    <a:pt x="16" y="15"/>
                    <a:pt x="16" y="15"/>
                    <a:pt x="16" y="15"/>
                  </a:cubicBezTo>
                  <a:cubicBezTo>
                    <a:pt x="16" y="15"/>
                    <a:pt x="16" y="15"/>
                    <a:pt x="16" y="15"/>
                  </a:cubicBezTo>
                  <a:cubicBezTo>
                    <a:pt x="16" y="16"/>
                    <a:pt x="16" y="16"/>
                    <a:pt x="16" y="16"/>
                  </a:cubicBezTo>
                  <a:cubicBezTo>
                    <a:pt x="17" y="16"/>
                    <a:pt x="19" y="16"/>
                    <a:pt x="21" y="16"/>
                  </a:cubicBezTo>
                  <a:cubicBezTo>
                    <a:pt x="23" y="16"/>
                    <a:pt x="25" y="16"/>
                    <a:pt x="28" y="16"/>
                  </a:cubicBezTo>
                  <a:cubicBezTo>
                    <a:pt x="28" y="16"/>
                    <a:pt x="28" y="16"/>
                    <a:pt x="28" y="16"/>
                  </a:cubicBezTo>
                  <a:cubicBezTo>
                    <a:pt x="28" y="17"/>
                    <a:pt x="29" y="19"/>
                    <a:pt x="29" y="20"/>
                  </a:cubicBezTo>
                  <a:cubicBezTo>
                    <a:pt x="26" y="20"/>
                    <a:pt x="24" y="20"/>
                    <a:pt x="22" y="20"/>
                  </a:cubicBezTo>
                  <a:cubicBezTo>
                    <a:pt x="21" y="20"/>
                    <a:pt x="20" y="20"/>
                    <a:pt x="18" y="20"/>
                  </a:cubicBezTo>
                  <a:cubicBezTo>
                    <a:pt x="17" y="20"/>
                    <a:pt x="16" y="20"/>
                    <a:pt x="14" y="20"/>
                  </a:cubicBezTo>
                  <a:cubicBezTo>
                    <a:pt x="14" y="20"/>
                    <a:pt x="14" y="20"/>
                    <a:pt x="14" y="20"/>
                  </a:cubicBezTo>
                  <a:cubicBezTo>
                    <a:pt x="14" y="20"/>
                    <a:pt x="14" y="20"/>
                    <a:pt x="14" y="20"/>
                  </a:cubicBezTo>
                  <a:cubicBezTo>
                    <a:pt x="14" y="20"/>
                    <a:pt x="14" y="20"/>
                    <a:pt x="14" y="20"/>
                  </a:cubicBezTo>
                  <a:cubicBezTo>
                    <a:pt x="14" y="21"/>
                    <a:pt x="14" y="21"/>
                    <a:pt x="14" y="21"/>
                  </a:cubicBezTo>
                  <a:cubicBezTo>
                    <a:pt x="14" y="22"/>
                    <a:pt x="14" y="23"/>
                    <a:pt x="14" y="24"/>
                  </a:cubicBezTo>
                  <a:cubicBezTo>
                    <a:pt x="14" y="24"/>
                    <a:pt x="14" y="24"/>
                    <a:pt x="14" y="24"/>
                  </a:cubicBezTo>
                  <a:cubicBezTo>
                    <a:pt x="14" y="24"/>
                    <a:pt x="14" y="24"/>
                    <a:pt x="14" y="24"/>
                  </a:cubicBezTo>
                  <a:cubicBezTo>
                    <a:pt x="15" y="24"/>
                    <a:pt x="17" y="24"/>
                    <a:pt x="19" y="24"/>
                  </a:cubicBezTo>
                  <a:cubicBezTo>
                    <a:pt x="20" y="24"/>
                    <a:pt x="20" y="24"/>
                    <a:pt x="21" y="24"/>
                  </a:cubicBezTo>
                  <a:cubicBezTo>
                    <a:pt x="24" y="24"/>
                    <a:pt x="27" y="24"/>
                    <a:pt x="28" y="24"/>
                  </a:cubicBezTo>
                  <a:cubicBezTo>
                    <a:pt x="29" y="25"/>
                    <a:pt x="29" y="26"/>
                    <a:pt x="29" y="28"/>
                  </a:cubicBezTo>
                  <a:cubicBezTo>
                    <a:pt x="26" y="28"/>
                    <a:pt x="24" y="28"/>
                    <a:pt x="22" y="28"/>
                  </a:cubicBezTo>
                  <a:cubicBezTo>
                    <a:pt x="21" y="28"/>
                    <a:pt x="20" y="28"/>
                    <a:pt x="19" y="28"/>
                  </a:cubicBezTo>
                  <a:cubicBezTo>
                    <a:pt x="16" y="28"/>
                    <a:pt x="16" y="28"/>
                    <a:pt x="16" y="28"/>
                  </a:cubicBezTo>
                  <a:cubicBezTo>
                    <a:pt x="16" y="28"/>
                    <a:pt x="16" y="28"/>
                    <a:pt x="16" y="28"/>
                  </a:cubicBezTo>
                  <a:cubicBezTo>
                    <a:pt x="15" y="28"/>
                    <a:pt x="15" y="28"/>
                    <a:pt x="15" y="28"/>
                  </a:cubicBezTo>
                  <a:cubicBezTo>
                    <a:pt x="15" y="28"/>
                    <a:pt x="15" y="28"/>
                    <a:pt x="15" y="28"/>
                  </a:cubicBezTo>
                  <a:cubicBezTo>
                    <a:pt x="15" y="29"/>
                    <a:pt x="15" y="29"/>
                    <a:pt x="15" y="29"/>
                  </a:cubicBezTo>
                  <a:cubicBezTo>
                    <a:pt x="15" y="30"/>
                    <a:pt x="16" y="31"/>
                    <a:pt x="17" y="32"/>
                  </a:cubicBezTo>
                  <a:cubicBezTo>
                    <a:pt x="17" y="32"/>
                    <a:pt x="17" y="32"/>
                    <a:pt x="17" y="32"/>
                  </a:cubicBezTo>
                  <a:cubicBezTo>
                    <a:pt x="17" y="33"/>
                    <a:pt x="17" y="33"/>
                    <a:pt x="17" y="33"/>
                  </a:cubicBezTo>
                  <a:cubicBezTo>
                    <a:pt x="19" y="36"/>
                    <a:pt x="22" y="38"/>
                    <a:pt x="26" y="38"/>
                  </a:cubicBezTo>
                  <a:cubicBezTo>
                    <a:pt x="29" y="38"/>
                    <a:pt x="32" y="37"/>
                    <a:pt x="34" y="36"/>
                  </a:cubicBezTo>
                  <a:cubicBezTo>
                    <a:pt x="34" y="38"/>
                    <a:pt x="34" y="40"/>
                    <a:pt x="34" y="42"/>
                  </a:cubicBezTo>
                  <a:cubicBezTo>
                    <a:pt x="32" y="43"/>
                    <a:pt x="29" y="43"/>
                    <a:pt x="27" y="43"/>
                  </a:cubicBezTo>
                  <a:cubicBezTo>
                    <a:pt x="22" y="43"/>
                    <a:pt x="17" y="42"/>
                    <a:pt x="15" y="40"/>
                  </a:cubicBezTo>
                  <a:cubicBezTo>
                    <a:pt x="11" y="37"/>
                    <a:pt x="9" y="33"/>
                    <a:pt x="8" y="28"/>
                  </a:cubicBezTo>
                  <a:cubicBezTo>
                    <a:pt x="8" y="28"/>
                    <a:pt x="8" y="28"/>
                    <a:pt x="8" y="28"/>
                  </a:cubicBezTo>
                  <a:cubicBezTo>
                    <a:pt x="8" y="28"/>
                    <a:pt x="8" y="28"/>
                    <a:pt x="8" y="28"/>
                  </a:cubicBezTo>
                  <a:cubicBezTo>
                    <a:pt x="7" y="28"/>
                    <a:pt x="7" y="28"/>
                    <a:pt x="7" y="28"/>
                  </a:cubicBezTo>
                  <a:cubicBezTo>
                    <a:pt x="6" y="28"/>
                    <a:pt x="6" y="28"/>
                    <a:pt x="6" y="28"/>
                  </a:cubicBezTo>
                  <a:cubicBezTo>
                    <a:pt x="6" y="28"/>
                    <a:pt x="4" y="28"/>
                    <a:pt x="3" y="28"/>
                  </a:cubicBezTo>
                  <a:cubicBezTo>
                    <a:pt x="3" y="28"/>
                    <a:pt x="3" y="28"/>
                    <a:pt x="2" y="28"/>
                  </a:cubicBezTo>
                  <a:cubicBezTo>
                    <a:pt x="2" y="27"/>
                    <a:pt x="2" y="26"/>
                    <a:pt x="3" y="25"/>
                  </a:cubicBezTo>
                  <a:cubicBezTo>
                    <a:pt x="4" y="25"/>
                    <a:pt x="5" y="25"/>
                    <a:pt x="6" y="25"/>
                  </a:cubicBezTo>
                  <a:cubicBezTo>
                    <a:pt x="6" y="25"/>
                    <a:pt x="6" y="25"/>
                    <a:pt x="6" y="25"/>
                  </a:cubicBezTo>
                  <a:cubicBezTo>
                    <a:pt x="7" y="24"/>
                    <a:pt x="7" y="24"/>
                    <a:pt x="7" y="24"/>
                  </a:cubicBezTo>
                  <a:cubicBezTo>
                    <a:pt x="7" y="23"/>
                    <a:pt x="7" y="22"/>
                    <a:pt x="7" y="20"/>
                  </a:cubicBezTo>
                  <a:cubicBezTo>
                    <a:pt x="7" y="20"/>
                    <a:pt x="7" y="20"/>
                    <a:pt x="7" y="20"/>
                  </a:cubicBezTo>
                  <a:cubicBezTo>
                    <a:pt x="6" y="20"/>
                    <a:pt x="6" y="20"/>
                    <a:pt x="6" y="20"/>
                  </a:cubicBezTo>
                  <a:cubicBezTo>
                    <a:pt x="5" y="20"/>
                    <a:pt x="5" y="20"/>
                    <a:pt x="4" y="20"/>
                  </a:cubicBezTo>
                  <a:cubicBezTo>
                    <a:pt x="3" y="20"/>
                    <a:pt x="3" y="20"/>
                    <a:pt x="2" y="20"/>
                  </a:cubicBezTo>
                  <a:cubicBezTo>
                    <a:pt x="2" y="19"/>
                    <a:pt x="2" y="17"/>
                    <a:pt x="3" y="16"/>
                  </a:cubicBezTo>
                  <a:cubicBezTo>
                    <a:pt x="4" y="16"/>
                    <a:pt x="5" y="16"/>
                    <a:pt x="6" y="16"/>
                  </a:cubicBezTo>
                  <a:cubicBezTo>
                    <a:pt x="7" y="16"/>
                    <a:pt x="7" y="16"/>
                    <a:pt x="7" y="16"/>
                  </a:cubicBezTo>
                  <a:cubicBezTo>
                    <a:pt x="7" y="16"/>
                    <a:pt x="7" y="16"/>
                    <a:pt x="7" y="16"/>
                  </a:cubicBezTo>
                  <a:cubicBezTo>
                    <a:pt x="7" y="16"/>
                    <a:pt x="7" y="16"/>
                    <a:pt x="7" y="16"/>
                  </a:cubicBezTo>
                  <a:moveTo>
                    <a:pt x="26" y="0"/>
                  </a:moveTo>
                  <a:cubicBezTo>
                    <a:pt x="23" y="0"/>
                    <a:pt x="21" y="1"/>
                    <a:pt x="18" y="2"/>
                  </a:cubicBezTo>
                  <a:cubicBezTo>
                    <a:pt x="11" y="5"/>
                    <a:pt x="8" y="11"/>
                    <a:pt x="7" y="15"/>
                  </a:cubicBezTo>
                  <a:cubicBezTo>
                    <a:pt x="6" y="15"/>
                    <a:pt x="6" y="15"/>
                    <a:pt x="6" y="15"/>
                  </a:cubicBezTo>
                  <a:cubicBezTo>
                    <a:pt x="5" y="15"/>
                    <a:pt x="3" y="15"/>
                    <a:pt x="2" y="15"/>
                  </a:cubicBezTo>
                  <a:cubicBezTo>
                    <a:pt x="2" y="15"/>
                    <a:pt x="2" y="15"/>
                    <a:pt x="2" y="15"/>
                  </a:cubicBezTo>
                  <a:cubicBezTo>
                    <a:pt x="2" y="15"/>
                    <a:pt x="2" y="15"/>
                    <a:pt x="2" y="15"/>
                  </a:cubicBezTo>
                  <a:cubicBezTo>
                    <a:pt x="2" y="15"/>
                    <a:pt x="2" y="15"/>
                    <a:pt x="2" y="15"/>
                  </a:cubicBezTo>
                  <a:cubicBezTo>
                    <a:pt x="2" y="15"/>
                    <a:pt x="2" y="15"/>
                    <a:pt x="2" y="15"/>
                  </a:cubicBezTo>
                  <a:cubicBezTo>
                    <a:pt x="0" y="19"/>
                    <a:pt x="0" y="19"/>
                    <a:pt x="0" y="19"/>
                  </a:cubicBezTo>
                  <a:cubicBezTo>
                    <a:pt x="0" y="19"/>
                    <a:pt x="0" y="19"/>
                    <a:pt x="0" y="19"/>
                  </a:cubicBezTo>
                  <a:cubicBezTo>
                    <a:pt x="0" y="23"/>
                    <a:pt x="0" y="23"/>
                    <a:pt x="0" y="23"/>
                  </a:cubicBezTo>
                  <a:cubicBezTo>
                    <a:pt x="0" y="23"/>
                    <a:pt x="0" y="23"/>
                    <a:pt x="0" y="23"/>
                  </a:cubicBezTo>
                  <a:cubicBezTo>
                    <a:pt x="0" y="24"/>
                    <a:pt x="0" y="24"/>
                    <a:pt x="0" y="24"/>
                  </a:cubicBezTo>
                  <a:cubicBezTo>
                    <a:pt x="0" y="24"/>
                    <a:pt x="0" y="24"/>
                    <a:pt x="0" y="24"/>
                  </a:cubicBezTo>
                  <a:cubicBezTo>
                    <a:pt x="0" y="24"/>
                    <a:pt x="0" y="24"/>
                    <a:pt x="0" y="24"/>
                  </a:cubicBezTo>
                  <a:cubicBezTo>
                    <a:pt x="0" y="24"/>
                    <a:pt x="0" y="24"/>
                    <a:pt x="0" y="24"/>
                  </a:cubicBezTo>
                  <a:cubicBezTo>
                    <a:pt x="0" y="24"/>
                    <a:pt x="4" y="24"/>
                    <a:pt x="6" y="24"/>
                  </a:cubicBezTo>
                  <a:cubicBezTo>
                    <a:pt x="6" y="24"/>
                    <a:pt x="6" y="24"/>
                    <a:pt x="6" y="24"/>
                  </a:cubicBezTo>
                  <a:cubicBezTo>
                    <a:pt x="5" y="24"/>
                    <a:pt x="3" y="24"/>
                    <a:pt x="2" y="24"/>
                  </a:cubicBezTo>
                  <a:cubicBezTo>
                    <a:pt x="2" y="24"/>
                    <a:pt x="2" y="24"/>
                    <a:pt x="2" y="24"/>
                  </a:cubicBezTo>
                  <a:cubicBezTo>
                    <a:pt x="2" y="24"/>
                    <a:pt x="2" y="24"/>
                    <a:pt x="2" y="24"/>
                  </a:cubicBezTo>
                  <a:cubicBezTo>
                    <a:pt x="0" y="28"/>
                    <a:pt x="0" y="28"/>
                    <a:pt x="0" y="28"/>
                  </a:cubicBezTo>
                  <a:cubicBezTo>
                    <a:pt x="0" y="28"/>
                    <a:pt x="0" y="28"/>
                    <a:pt x="0" y="28"/>
                  </a:cubicBezTo>
                  <a:cubicBezTo>
                    <a:pt x="0" y="34"/>
                    <a:pt x="0" y="34"/>
                    <a:pt x="0" y="34"/>
                  </a:cubicBezTo>
                  <a:cubicBezTo>
                    <a:pt x="0" y="34"/>
                    <a:pt x="0" y="34"/>
                    <a:pt x="0" y="34"/>
                  </a:cubicBezTo>
                  <a:cubicBezTo>
                    <a:pt x="0" y="34"/>
                    <a:pt x="0" y="34"/>
                    <a:pt x="0" y="34"/>
                  </a:cubicBezTo>
                  <a:cubicBezTo>
                    <a:pt x="0" y="34"/>
                    <a:pt x="0" y="34"/>
                    <a:pt x="0" y="34"/>
                  </a:cubicBezTo>
                  <a:cubicBezTo>
                    <a:pt x="1" y="34"/>
                    <a:pt x="1" y="34"/>
                    <a:pt x="1" y="34"/>
                  </a:cubicBezTo>
                  <a:cubicBezTo>
                    <a:pt x="1" y="34"/>
                    <a:pt x="1" y="34"/>
                    <a:pt x="1" y="34"/>
                  </a:cubicBezTo>
                  <a:cubicBezTo>
                    <a:pt x="2" y="35"/>
                    <a:pt x="2" y="35"/>
                    <a:pt x="2" y="35"/>
                  </a:cubicBezTo>
                  <a:cubicBezTo>
                    <a:pt x="2" y="35"/>
                    <a:pt x="2" y="35"/>
                    <a:pt x="2" y="35"/>
                  </a:cubicBezTo>
                  <a:cubicBezTo>
                    <a:pt x="2" y="34"/>
                    <a:pt x="2" y="34"/>
                    <a:pt x="2" y="34"/>
                  </a:cubicBezTo>
                  <a:cubicBezTo>
                    <a:pt x="2" y="34"/>
                    <a:pt x="2" y="34"/>
                    <a:pt x="2" y="34"/>
                  </a:cubicBezTo>
                  <a:cubicBezTo>
                    <a:pt x="3" y="34"/>
                    <a:pt x="5" y="34"/>
                    <a:pt x="6" y="34"/>
                  </a:cubicBezTo>
                  <a:cubicBezTo>
                    <a:pt x="7" y="37"/>
                    <a:pt x="11" y="49"/>
                    <a:pt x="28" y="49"/>
                  </a:cubicBezTo>
                  <a:cubicBezTo>
                    <a:pt x="30" y="49"/>
                    <a:pt x="32" y="49"/>
                    <a:pt x="34" y="48"/>
                  </a:cubicBezTo>
                  <a:cubicBezTo>
                    <a:pt x="34" y="48"/>
                    <a:pt x="34" y="48"/>
                    <a:pt x="34" y="48"/>
                  </a:cubicBezTo>
                  <a:cubicBezTo>
                    <a:pt x="34" y="48"/>
                    <a:pt x="34" y="48"/>
                    <a:pt x="34" y="48"/>
                  </a:cubicBezTo>
                  <a:cubicBezTo>
                    <a:pt x="34" y="48"/>
                    <a:pt x="34" y="48"/>
                    <a:pt x="34" y="48"/>
                  </a:cubicBezTo>
                  <a:cubicBezTo>
                    <a:pt x="34" y="48"/>
                    <a:pt x="34" y="48"/>
                    <a:pt x="34" y="48"/>
                  </a:cubicBezTo>
                  <a:cubicBezTo>
                    <a:pt x="34" y="47"/>
                    <a:pt x="34" y="46"/>
                    <a:pt x="34" y="44"/>
                  </a:cubicBezTo>
                  <a:cubicBezTo>
                    <a:pt x="35" y="44"/>
                    <a:pt x="35" y="43"/>
                    <a:pt x="35" y="43"/>
                  </a:cubicBezTo>
                  <a:cubicBezTo>
                    <a:pt x="35" y="42"/>
                    <a:pt x="35" y="42"/>
                    <a:pt x="35" y="42"/>
                  </a:cubicBezTo>
                  <a:cubicBezTo>
                    <a:pt x="35" y="39"/>
                    <a:pt x="35" y="37"/>
                    <a:pt x="35" y="34"/>
                  </a:cubicBezTo>
                  <a:cubicBezTo>
                    <a:pt x="34" y="34"/>
                    <a:pt x="34" y="34"/>
                    <a:pt x="34" y="34"/>
                  </a:cubicBezTo>
                  <a:cubicBezTo>
                    <a:pt x="34" y="34"/>
                    <a:pt x="34" y="34"/>
                    <a:pt x="34" y="34"/>
                  </a:cubicBezTo>
                  <a:cubicBezTo>
                    <a:pt x="32" y="36"/>
                    <a:pt x="30" y="37"/>
                    <a:pt x="26" y="37"/>
                  </a:cubicBezTo>
                  <a:cubicBezTo>
                    <a:pt x="23" y="37"/>
                    <a:pt x="20" y="35"/>
                    <a:pt x="18" y="33"/>
                  </a:cubicBezTo>
                  <a:cubicBezTo>
                    <a:pt x="28" y="33"/>
                    <a:pt x="28" y="33"/>
                    <a:pt x="28" y="33"/>
                  </a:cubicBezTo>
                  <a:cubicBezTo>
                    <a:pt x="29" y="33"/>
                    <a:pt x="29" y="33"/>
                    <a:pt x="29" y="33"/>
                  </a:cubicBezTo>
                  <a:cubicBezTo>
                    <a:pt x="30" y="29"/>
                    <a:pt x="30" y="29"/>
                    <a:pt x="30" y="29"/>
                  </a:cubicBezTo>
                  <a:cubicBezTo>
                    <a:pt x="30" y="28"/>
                    <a:pt x="30" y="28"/>
                    <a:pt x="30" y="28"/>
                  </a:cubicBezTo>
                  <a:cubicBezTo>
                    <a:pt x="30" y="28"/>
                    <a:pt x="30" y="28"/>
                    <a:pt x="30" y="28"/>
                  </a:cubicBezTo>
                  <a:cubicBezTo>
                    <a:pt x="30" y="27"/>
                    <a:pt x="30" y="25"/>
                    <a:pt x="29" y="23"/>
                  </a:cubicBezTo>
                  <a:cubicBezTo>
                    <a:pt x="29" y="23"/>
                    <a:pt x="29" y="23"/>
                    <a:pt x="29" y="23"/>
                  </a:cubicBezTo>
                  <a:cubicBezTo>
                    <a:pt x="29" y="23"/>
                    <a:pt x="29" y="23"/>
                    <a:pt x="29" y="23"/>
                  </a:cubicBezTo>
                  <a:cubicBezTo>
                    <a:pt x="30" y="21"/>
                    <a:pt x="30" y="21"/>
                    <a:pt x="30" y="21"/>
                  </a:cubicBezTo>
                  <a:cubicBezTo>
                    <a:pt x="30" y="21"/>
                    <a:pt x="30" y="21"/>
                    <a:pt x="30" y="21"/>
                  </a:cubicBezTo>
                  <a:cubicBezTo>
                    <a:pt x="30" y="21"/>
                    <a:pt x="30" y="21"/>
                    <a:pt x="30" y="21"/>
                  </a:cubicBezTo>
                  <a:cubicBezTo>
                    <a:pt x="30" y="19"/>
                    <a:pt x="30" y="17"/>
                    <a:pt x="29" y="15"/>
                  </a:cubicBezTo>
                  <a:cubicBezTo>
                    <a:pt x="29" y="15"/>
                    <a:pt x="29" y="15"/>
                    <a:pt x="29" y="15"/>
                  </a:cubicBezTo>
                  <a:cubicBezTo>
                    <a:pt x="28" y="15"/>
                    <a:pt x="28" y="15"/>
                    <a:pt x="28" y="15"/>
                  </a:cubicBezTo>
                  <a:cubicBezTo>
                    <a:pt x="25" y="15"/>
                    <a:pt x="23" y="15"/>
                    <a:pt x="21" y="15"/>
                  </a:cubicBezTo>
                  <a:cubicBezTo>
                    <a:pt x="20" y="15"/>
                    <a:pt x="20" y="15"/>
                    <a:pt x="19" y="15"/>
                  </a:cubicBezTo>
                  <a:cubicBezTo>
                    <a:pt x="21" y="13"/>
                    <a:pt x="22" y="12"/>
                    <a:pt x="24" y="12"/>
                  </a:cubicBezTo>
                  <a:cubicBezTo>
                    <a:pt x="25" y="12"/>
                    <a:pt x="25" y="12"/>
                    <a:pt x="25" y="12"/>
                  </a:cubicBezTo>
                  <a:cubicBezTo>
                    <a:pt x="27" y="12"/>
                    <a:pt x="29" y="13"/>
                    <a:pt x="31" y="14"/>
                  </a:cubicBezTo>
                  <a:cubicBezTo>
                    <a:pt x="31" y="14"/>
                    <a:pt x="31" y="14"/>
                    <a:pt x="31" y="14"/>
                  </a:cubicBezTo>
                  <a:cubicBezTo>
                    <a:pt x="34" y="12"/>
                    <a:pt x="34" y="12"/>
                    <a:pt x="34" y="12"/>
                  </a:cubicBezTo>
                  <a:cubicBezTo>
                    <a:pt x="34" y="12"/>
                    <a:pt x="34" y="12"/>
                    <a:pt x="34" y="12"/>
                  </a:cubicBezTo>
                  <a:cubicBezTo>
                    <a:pt x="34" y="12"/>
                    <a:pt x="34" y="12"/>
                    <a:pt x="34" y="12"/>
                  </a:cubicBezTo>
                  <a:cubicBezTo>
                    <a:pt x="34" y="11"/>
                    <a:pt x="34" y="11"/>
                    <a:pt x="34" y="11"/>
                  </a:cubicBezTo>
                  <a:cubicBezTo>
                    <a:pt x="34" y="9"/>
                    <a:pt x="34" y="5"/>
                    <a:pt x="35" y="3"/>
                  </a:cubicBezTo>
                  <a:cubicBezTo>
                    <a:pt x="34" y="2"/>
                    <a:pt x="34" y="2"/>
                    <a:pt x="34" y="2"/>
                  </a:cubicBezTo>
                  <a:cubicBezTo>
                    <a:pt x="32" y="1"/>
                    <a:pt x="29" y="0"/>
                    <a:pt x="2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6" name="Freeform 202"/>
            <p:cNvSpPr>
              <a:spLocks noEditPoints="1"/>
            </p:cNvSpPr>
            <p:nvPr/>
          </p:nvSpPr>
          <p:spPr bwMode="auto">
            <a:xfrm>
              <a:off x="3344" y="2039"/>
              <a:ext cx="76" cy="169"/>
            </a:xfrm>
            <a:custGeom>
              <a:avLst/>
              <a:gdLst>
                <a:gd name="T0" fmla="*/ 24 w 32"/>
                <a:gd name="T1" fmla="*/ 69 h 71"/>
                <a:gd name="T2" fmla="*/ 26 w 32"/>
                <a:gd name="T3" fmla="*/ 70 h 71"/>
                <a:gd name="T4" fmla="*/ 27 w 32"/>
                <a:gd name="T5" fmla="*/ 69 h 71"/>
                <a:gd name="T6" fmla="*/ 29 w 32"/>
                <a:gd name="T7" fmla="*/ 67 h 71"/>
                <a:gd name="T8" fmla="*/ 29 w 32"/>
                <a:gd name="T9" fmla="*/ 67 h 71"/>
                <a:gd name="T10" fmla="*/ 27 w 32"/>
                <a:gd name="T11" fmla="*/ 66 h 71"/>
                <a:gd name="T12" fmla="*/ 28 w 32"/>
                <a:gd name="T13" fmla="*/ 68 h 71"/>
                <a:gd name="T14" fmla="*/ 27 w 32"/>
                <a:gd name="T15" fmla="*/ 65 h 71"/>
                <a:gd name="T16" fmla="*/ 25 w 32"/>
                <a:gd name="T17" fmla="*/ 61 h 71"/>
                <a:gd name="T18" fmla="*/ 19 w 32"/>
                <a:gd name="T19" fmla="*/ 52 h 71"/>
                <a:gd name="T20" fmla="*/ 20 w 32"/>
                <a:gd name="T21" fmla="*/ 52 h 71"/>
                <a:gd name="T22" fmla="*/ 20 w 32"/>
                <a:gd name="T23" fmla="*/ 50 h 71"/>
                <a:gd name="T24" fmla="*/ 16 w 32"/>
                <a:gd name="T25" fmla="*/ 40 h 71"/>
                <a:gd name="T26" fmla="*/ 19 w 32"/>
                <a:gd name="T27" fmla="*/ 47 h 71"/>
                <a:gd name="T28" fmla="*/ 18 w 32"/>
                <a:gd name="T29" fmla="*/ 45 h 71"/>
                <a:gd name="T30" fmla="*/ 18 w 32"/>
                <a:gd name="T31" fmla="*/ 40 h 71"/>
                <a:gd name="T32" fmla="*/ 17 w 32"/>
                <a:gd name="T33" fmla="*/ 34 h 71"/>
                <a:gd name="T34" fmla="*/ 18 w 32"/>
                <a:gd name="T35" fmla="*/ 39 h 71"/>
                <a:gd name="T36" fmla="*/ 19 w 32"/>
                <a:gd name="T37" fmla="*/ 26 h 71"/>
                <a:gd name="T38" fmla="*/ 19 w 32"/>
                <a:gd name="T39" fmla="*/ 28 h 71"/>
                <a:gd name="T40" fmla="*/ 20 w 32"/>
                <a:gd name="T41" fmla="*/ 32 h 71"/>
                <a:gd name="T42" fmla="*/ 21 w 32"/>
                <a:gd name="T43" fmla="*/ 28 h 71"/>
                <a:gd name="T44" fmla="*/ 21 w 32"/>
                <a:gd name="T45" fmla="*/ 28 h 71"/>
                <a:gd name="T46" fmla="*/ 20 w 32"/>
                <a:gd name="T47" fmla="*/ 28 h 71"/>
                <a:gd name="T48" fmla="*/ 19 w 32"/>
                <a:gd name="T49" fmla="*/ 25 h 71"/>
                <a:gd name="T50" fmla="*/ 21 w 32"/>
                <a:gd name="T51" fmla="*/ 29 h 71"/>
                <a:gd name="T52" fmla="*/ 21 w 32"/>
                <a:gd name="T53" fmla="*/ 21 h 71"/>
                <a:gd name="T54" fmla="*/ 24 w 32"/>
                <a:gd name="T55" fmla="*/ 25 h 71"/>
                <a:gd name="T56" fmla="*/ 25 w 32"/>
                <a:gd name="T57" fmla="*/ 25 h 71"/>
                <a:gd name="T58" fmla="*/ 25 w 32"/>
                <a:gd name="T59" fmla="*/ 21 h 71"/>
                <a:gd name="T60" fmla="*/ 26 w 32"/>
                <a:gd name="T61" fmla="*/ 25 h 71"/>
                <a:gd name="T62" fmla="*/ 27 w 32"/>
                <a:gd name="T63" fmla="*/ 21 h 71"/>
                <a:gd name="T64" fmla="*/ 29 w 32"/>
                <a:gd name="T65" fmla="*/ 24 h 71"/>
                <a:gd name="T66" fmla="*/ 29 w 32"/>
                <a:gd name="T67" fmla="*/ 21 h 71"/>
                <a:gd name="T68" fmla="*/ 31 w 32"/>
                <a:gd name="T69" fmla="*/ 24 h 71"/>
                <a:gd name="T70" fmla="*/ 8 w 32"/>
                <a:gd name="T71" fmla="*/ 23 h 71"/>
                <a:gd name="T72" fmla="*/ 9 w 32"/>
                <a:gd name="T73" fmla="*/ 23 h 71"/>
                <a:gd name="T74" fmla="*/ 7 w 32"/>
                <a:gd name="T75" fmla="*/ 21 h 71"/>
                <a:gd name="T76" fmla="*/ 7 w 32"/>
                <a:gd name="T77" fmla="*/ 23 h 71"/>
                <a:gd name="T78" fmla="*/ 6 w 32"/>
                <a:gd name="T79" fmla="*/ 20 h 71"/>
                <a:gd name="T80" fmla="*/ 25 w 32"/>
                <a:gd name="T81" fmla="*/ 4 h 71"/>
                <a:gd name="T82" fmla="*/ 23 w 32"/>
                <a:gd name="T83" fmla="*/ 69 h 71"/>
                <a:gd name="T84" fmla="*/ 11 w 32"/>
                <a:gd name="T85" fmla="*/ 20 h 71"/>
                <a:gd name="T86" fmla="*/ 16 w 32"/>
                <a:gd name="T87" fmla="*/ 8 h 71"/>
                <a:gd name="T88" fmla="*/ 25 w 32"/>
                <a:gd name="T89" fmla="*/ 20 h 71"/>
                <a:gd name="T90" fmla="*/ 23 w 32"/>
                <a:gd name="T91" fmla="*/ 69 h 71"/>
                <a:gd name="T92" fmla="*/ 15 w 32"/>
                <a:gd name="T93" fmla="*/ 7 h 71"/>
                <a:gd name="T94" fmla="*/ 3 w 32"/>
                <a:gd name="T95" fmla="*/ 20 h 71"/>
                <a:gd name="T96" fmla="*/ 8 w 32"/>
                <a:gd name="T97" fmla="*/ 24 h 71"/>
                <a:gd name="T98" fmla="*/ 23 w 32"/>
                <a:gd name="T99" fmla="*/ 70 h 71"/>
                <a:gd name="T100" fmla="*/ 26 w 32"/>
                <a:gd name="T101" fmla="*/ 71 h 71"/>
                <a:gd name="T102" fmla="*/ 30 w 32"/>
                <a:gd name="T103" fmla="*/ 66 h 71"/>
                <a:gd name="T104" fmla="*/ 23 w 32"/>
                <a:gd name="T105" fmla="*/ 26 h 71"/>
                <a:gd name="T106" fmla="*/ 32 w 32"/>
                <a:gd name="T107" fmla="*/ 25 h 71"/>
                <a:gd name="T108" fmla="*/ 32 w 32"/>
                <a:gd name="T109" fmla="*/ 25 h 71"/>
                <a:gd name="T110" fmla="*/ 32 w 32"/>
                <a:gd name="T111" fmla="*/ 25 h 71"/>
                <a:gd name="T112" fmla="*/ 27 w 32"/>
                <a:gd name="T113" fmla="*/ 6 h 71"/>
                <a:gd name="T114" fmla="*/ 24 w 32"/>
                <a:gd name="T115"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 h="71">
                  <a:moveTo>
                    <a:pt x="26" y="70"/>
                  </a:moveTo>
                  <a:cubicBezTo>
                    <a:pt x="25" y="70"/>
                    <a:pt x="25" y="70"/>
                    <a:pt x="25" y="69"/>
                  </a:cubicBezTo>
                  <a:cubicBezTo>
                    <a:pt x="24" y="69"/>
                    <a:pt x="24" y="69"/>
                    <a:pt x="24" y="69"/>
                  </a:cubicBezTo>
                  <a:cubicBezTo>
                    <a:pt x="25" y="69"/>
                    <a:pt x="25" y="69"/>
                    <a:pt x="25" y="69"/>
                  </a:cubicBezTo>
                  <a:cubicBezTo>
                    <a:pt x="26" y="70"/>
                    <a:pt x="26" y="70"/>
                    <a:pt x="26" y="70"/>
                  </a:cubicBezTo>
                  <a:moveTo>
                    <a:pt x="26" y="70"/>
                  </a:moveTo>
                  <a:cubicBezTo>
                    <a:pt x="26" y="68"/>
                    <a:pt x="26" y="68"/>
                    <a:pt x="26" y="68"/>
                  </a:cubicBezTo>
                  <a:cubicBezTo>
                    <a:pt x="26" y="67"/>
                    <a:pt x="26" y="67"/>
                    <a:pt x="26" y="67"/>
                  </a:cubicBezTo>
                  <a:cubicBezTo>
                    <a:pt x="27" y="68"/>
                    <a:pt x="27" y="69"/>
                    <a:pt x="27" y="69"/>
                  </a:cubicBezTo>
                  <a:cubicBezTo>
                    <a:pt x="27" y="69"/>
                    <a:pt x="27" y="69"/>
                    <a:pt x="27" y="69"/>
                  </a:cubicBezTo>
                  <a:cubicBezTo>
                    <a:pt x="26" y="70"/>
                    <a:pt x="26" y="70"/>
                    <a:pt x="26" y="70"/>
                  </a:cubicBezTo>
                  <a:moveTo>
                    <a:pt x="29" y="67"/>
                  </a:moveTo>
                  <a:cubicBezTo>
                    <a:pt x="28" y="66"/>
                    <a:pt x="28" y="66"/>
                    <a:pt x="28" y="66"/>
                  </a:cubicBezTo>
                  <a:cubicBezTo>
                    <a:pt x="29" y="67"/>
                    <a:pt x="29" y="67"/>
                    <a:pt x="29" y="67"/>
                  </a:cubicBezTo>
                  <a:cubicBezTo>
                    <a:pt x="29" y="67"/>
                    <a:pt x="29" y="67"/>
                    <a:pt x="29" y="67"/>
                  </a:cubicBezTo>
                  <a:moveTo>
                    <a:pt x="27" y="69"/>
                  </a:moveTo>
                  <a:cubicBezTo>
                    <a:pt x="27" y="68"/>
                    <a:pt x="27" y="67"/>
                    <a:pt x="27" y="67"/>
                  </a:cubicBezTo>
                  <a:cubicBezTo>
                    <a:pt x="27" y="66"/>
                    <a:pt x="27" y="66"/>
                    <a:pt x="27" y="66"/>
                  </a:cubicBezTo>
                  <a:cubicBezTo>
                    <a:pt x="28" y="66"/>
                    <a:pt x="28" y="66"/>
                    <a:pt x="28" y="66"/>
                  </a:cubicBezTo>
                  <a:cubicBezTo>
                    <a:pt x="28" y="68"/>
                    <a:pt x="28" y="68"/>
                    <a:pt x="28" y="68"/>
                  </a:cubicBezTo>
                  <a:cubicBezTo>
                    <a:pt x="28" y="68"/>
                    <a:pt x="28" y="68"/>
                    <a:pt x="28" y="68"/>
                  </a:cubicBezTo>
                  <a:cubicBezTo>
                    <a:pt x="27" y="69"/>
                    <a:pt x="27" y="69"/>
                    <a:pt x="27" y="69"/>
                  </a:cubicBezTo>
                  <a:moveTo>
                    <a:pt x="28" y="65"/>
                  </a:moveTo>
                  <a:cubicBezTo>
                    <a:pt x="27" y="65"/>
                    <a:pt x="27" y="65"/>
                    <a:pt x="27" y="65"/>
                  </a:cubicBezTo>
                  <a:cubicBezTo>
                    <a:pt x="27" y="64"/>
                    <a:pt x="27" y="64"/>
                    <a:pt x="27" y="64"/>
                  </a:cubicBezTo>
                  <a:cubicBezTo>
                    <a:pt x="25" y="62"/>
                    <a:pt x="22" y="59"/>
                    <a:pt x="19" y="54"/>
                  </a:cubicBezTo>
                  <a:cubicBezTo>
                    <a:pt x="21" y="56"/>
                    <a:pt x="23" y="59"/>
                    <a:pt x="25" y="61"/>
                  </a:cubicBezTo>
                  <a:cubicBezTo>
                    <a:pt x="26" y="62"/>
                    <a:pt x="27" y="63"/>
                    <a:pt x="28" y="65"/>
                  </a:cubicBezTo>
                  <a:moveTo>
                    <a:pt x="23" y="58"/>
                  </a:moveTo>
                  <a:cubicBezTo>
                    <a:pt x="21" y="56"/>
                    <a:pt x="20" y="54"/>
                    <a:pt x="19" y="52"/>
                  </a:cubicBezTo>
                  <a:cubicBezTo>
                    <a:pt x="18" y="50"/>
                    <a:pt x="17" y="48"/>
                    <a:pt x="17" y="46"/>
                  </a:cubicBezTo>
                  <a:cubicBezTo>
                    <a:pt x="17" y="47"/>
                    <a:pt x="18" y="48"/>
                    <a:pt x="18" y="49"/>
                  </a:cubicBezTo>
                  <a:cubicBezTo>
                    <a:pt x="19" y="50"/>
                    <a:pt x="20" y="51"/>
                    <a:pt x="20" y="52"/>
                  </a:cubicBezTo>
                  <a:cubicBezTo>
                    <a:pt x="20" y="53"/>
                    <a:pt x="20" y="53"/>
                    <a:pt x="20" y="53"/>
                  </a:cubicBezTo>
                  <a:cubicBezTo>
                    <a:pt x="21" y="54"/>
                    <a:pt x="22" y="56"/>
                    <a:pt x="23" y="58"/>
                  </a:cubicBezTo>
                  <a:moveTo>
                    <a:pt x="20" y="50"/>
                  </a:moveTo>
                  <a:cubicBezTo>
                    <a:pt x="19" y="49"/>
                    <a:pt x="19" y="49"/>
                    <a:pt x="19" y="48"/>
                  </a:cubicBezTo>
                  <a:cubicBezTo>
                    <a:pt x="18" y="47"/>
                    <a:pt x="17" y="46"/>
                    <a:pt x="17" y="45"/>
                  </a:cubicBezTo>
                  <a:cubicBezTo>
                    <a:pt x="16" y="43"/>
                    <a:pt x="16" y="42"/>
                    <a:pt x="16" y="40"/>
                  </a:cubicBezTo>
                  <a:cubicBezTo>
                    <a:pt x="18" y="46"/>
                    <a:pt x="18" y="46"/>
                    <a:pt x="18" y="46"/>
                  </a:cubicBezTo>
                  <a:cubicBezTo>
                    <a:pt x="19" y="47"/>
                    <a:pt x="19" y="47"/>
                    <a:pt x="19" y="47"/>
                  </a:cubicBezTo>
                  <a:cubicBezTo>
                    <a:pt x="19" y="47"/>
                    <a:pt x="19" y="47"/>
                    <a:pt x="19" y="47"/>
                  </a:cubicBezTo>
                  <a:cubicBezTo>
                    <a:pt x="19" y="47"/>
                    <a:pt x="19" y="47"/>
                    <a:pt x="19" y="47"/>
                  </a:cubicBezTo>
                  <a:cubicBezTo>
                    <a:pt x="19" y="48"/>
                    <a:pt x="19" y="49"/>
                    <a:pt x="20" y="50"/>
                  </a:cubicBezTo>
                  <a:moveTo>
                    <a:pt x="18" y="45"/>
                  </a:moveTo>
                  <a:cubicBezTo>
                    <a:pt x="16" y="39"/>
                    <a:pt x="16" y="39"/>
                    <a:pt x="16" y="39"/>
                  </a:cubicBezTo>
                  <a:cubicBezTo>
                    <a:pt x="16" y="38"/>
                    <a:pt x="16" y="36"/>
                    <a:pt x="16" y="35"/>
                  </a:cubicBezTo>
                  <a:cubicBezTo>
                    <a:pt x="17" y="37"/>
                    <a:pt x="18" y="39"/>
                    <a:pt x="18" y="40"/>
                  </a:cubicBezTo>
                  <a:cubicBezTo>
                    <a:pt x="18" y="42"/>
                    <a:pt x="18" y="43"/>
                    <a:pt x="18" y="45"/>
                  </a:cubicBezTo>
                  <a:moveTo>
                    <a:pt x="18" y="39"/>
                  </a:moveTo>
                  <a:cubicBezTo>
                    <a:pt x="18" y="37"/>
                    <a:pt x="17" y="36"/>
                    <a:pt x="17" y="34"/>
                  </a:cubicBezTo>
                  <a:cubicBezTo>
                    <a:pt x="17" y="33"/>
                    <a:pt x="17" y="31"/>
                    <a:pt x="17" y="30"/>
                  </a:cubicBezTo>
                  <a:cubicBezTo>
                    <a:pt x="19" y="36"/>
                    <a:pt x="19" y="36"/>
                    <a:pt x="19" y="36"/>
                  </a:cubicBezTo>
                  <a:cubicBezTo>
                    <a:pt x="19" y="37"/>
                    <a:pt x="18" y="38"/>
                    <a:pt x="18" y="39"/>
                  </a:cubicBezTo>
                  <a:moveTo>
                    <a:pt x="19" y="34"/>
                  </a:moveTo>
                  <a:cubicBezTo>
                    <a:pt x="18" y="29"/>
                    <a:pt x="18" y="29"/>
                    <a:pt x="18" y="29"/>
                  </a:cubicBezTo>
                  <a:cubicBezTo>
                    <a:pt x="18" y="28"/>
                    <a:pt x="18" y="27"/>
                    <a:pt x="19" y="26"/>
                  </a:cubicBezTo>
                  <a:cubicBezTo>
                    <a:pt x="19" y="26"/>
                    <a:pt x="19" y="27"/>
                    <a:pt x="19" y="27"/>
                  </a:cubicBezTo>
                  <a:cubicBezTo>
                    <a:pt x="19" y="28"/>
                    <a:pt x="19" y="28"/>
                    <a:pt x="19" y="28"/>
                  </a:cubicBezTo>
                  <a:cubicBezTo>
                    <a:pt x="19" y="28"/>
                    <a:pt x="19" y="28"/>
                    <a:pt x="19" y="28"/>
                  </a:cubicBezTo>
                  <a:cubicBezTo>
                    <a:pt x="19" y="29"/>
                    <a:pt x="20" y="30"/>
                    <a:pt x="20" y="31"/>
                  </a:cubicBezTo>
                  <a:cubicBezTo>
                    <a:pt x="20" y="32"/>
                    <a:pt x="20" y="32"/>
                    <a:pt x="20" y="32"/>
                  </a:cubicBezTo>
                  <a:cubicBezTo>
                    <a:pt x="20" y="32"/>
                    <a:pt x="20" y="32"/>
                    <a:pt x="20" y="32"/>
                  </a:cubicBezTo>
                  <a:cubicBezTo>
                    <a:pt x="20" y="32"/>
                    <a:pt x="20" y="32"/>
                    <a:pt x="20" y="32"/>
                  </a:cubicBezTo>
                  <a:cubicBezTo>
                    <a:pt x="19" y="33"/>
                    <a:pt x="19" y="34"/>
                    <a:pt x="19" y="34"/>
                  </a:cubicBezTo>
                  <a:moveTo>
                    <a:pt x="21" y="28"/>
                  </a:moveTo>
                  <a:cubicBezTo>
                    <a:pt x="21" y="26"/>
                    <a:pt x="21" y="24"/>
                    <a:pt x="21" y="23"/>
                  </a:cubicBezTo>
                  <a:cubicBezTo>
                    <a:pt x="22" y="25"/>
                    <a:pt x="22" y="25"/>
                    <a:pt x="22" y="25"/>
                  </a:cubicBezTo>
                  <a:cubicBezTo>
                    <a:pt x="22" y="26"/>
                    <a:pt x="22" y="27"/>
                    <a:pt x="21" y="28"/>
                  </a:cubicBezTo>
                  <a:moveTo>
                    <a:pt x="20" y="31"/>
                  </a:moveTo>
                  <a:cubicBezTo>
                    <a:pt x="20" y="30"/>
                    <a:pt x="20" y="29"/>
                    <a:pt x="20" y="28"/>
                  </a:cubicBezTo>
                  <a:cubicBezTo>
                    <a:pt x="20" y="28"/>
                    <a:pt x="20" y="28"/>
                    <a:pt x="20" y="28"/>
                  </a:cubicBezTo>
                  <a:cubicBezTo>
                    <a:pt x="20" y="27"/>
                    <a:pt x="20" y="27"/>
                    <a:pt x="20" y="27"/>
                  </a:cubicBezTo>
                  <a:cubicBezTo>
                    <a:pt x="20" y="26"/>
                    <a:pt x="19" y="26"/>
                    <a:pt x="19" y="25"/>
                  </a:cubicBezTo>
                  <a:cubicBezTo>
                    <a:pt x="19" y="25"/>
                    <a:pt x="19" y="25"/>
                    <a:pt x="19" y="25"/>
                  </a:cubicBezTo>
                  <a:cubicBezTo>
                    <a:pt x="20" y="24"/>
                    <a:pt x="20" y="23"/>
                    <a:pt x="20" y="22"/>
                  </a:cubicBezTo>
                  <a:cubicBezTo>
                    <a:pt x="20" y="24"/>
                    <a:pt x="20" y="26"/>
                    <a:pt x="21" y="28"/>
                  </a:cubicBezTo>
                  <a:cubicBezTo>
                    <a:pt x="21" y="29"/>
                    <a:pt x="21" y="29"/>
                    <a:pt x="21" y="29"/>
                  </a:cubicBezTo>
                  <a:cubicBezTo>
                    <a:pt x="21" y="29"/>
                    <a:pt x="20" y="30"/>
                    <a:pt x="20" y="31"/>
                  </a:cubicBezTo>
                  <a:moveTo>
                    <a:pt x="23" y="24"/>
                  </a:moveTo>
                  <a:cubicBezTo>
                    <a:pt x="21" y="21"/>
                    <a:pt x="21" y="21"/>
                    <a:pt x="21" y="21"/>
                  </a:cubicBezTo>
                  <a:cubicBezTo>
                    <a:pt x="22" y="21"/>
                    <a:pt x="22" y="21"/>
                    <a:pt x="23" y="21"/>
                  </a:cubicBezTo>
                  <a:cubicBezTo>
                    <a:pt x="23" y="24"/>
                    <a:pt x="23" y="24"/>
                    <a:pt x="23" y="24"/>
                  </a:cubicBezTo>
                  <a:moveTo>
                    <a:pt x="24" y="25"/>
                  </a:moveTo>
                  <a:cubicBezTo>
                    <a:pt x="23" y="21"/>
                    <a:pt x="23" y="21"/>
                    <a:pt x="23" y="21"/>
                  </a:cubicBezTo>
                  <a:cubicBezTo>
                    <a:pt x="24" y="21"/>
                    <a:pt x="24" y="21"/>
                    <a:pt x="25" y="21"/>
                  </a:cubicBezTo>
                  <a:cubicBezTo>
                    <a:pt x="25" y="22"/>
                    <a:pt x="25" y="23"/>
                    <a:pt x="25" y="25"/>
                  </a:cubicBezTo>
                  <a:cubicBezTo>
                    <a:pt x="24" y="25"/>
                    <a:pt x="24" y="25"/>
                    <a:pt x="24" y="25"/>
                  </a:cubicBezTo>
                  <a:moveTo>
                    <a:pt x="26" y="25"/>
                  </a:moveTo>
                  <a:cubicBezTo>
                    <a:pt x="25" y="23"/>
                    <a:pt x="25" y="22"/>
                    <a:pt x="25" y="21"/>
                  </a:cubicBezTo>
                  <a:cubicBezTo>
                    <a:pt x="26" y="21"/>
                    <a:pt x="26" y="21"/>
                    <a:pt x="27" y="21"/>
                  </a:cubicBezTo>
                  <a:cubicBezTo>
                    <a:pt x="27" y="22"/>
                    <a:pt x="26" y="23"/>
                    <a:pt x="26" y="24"/>
                  </a:cubicBezTo>
                  <a:cubicBezTo>
                    <a:pt x="26" y="25"/>
                    <a:pt x="26" y="25"/>
                    <a:pt x="26" y="25"/>
                  </a:cubicBezTo>
                  <a:cubicBezTo>
                    <a:pt x="26" y="25"/>
                    <a:pt x="26" y="25"/>
                    <a:pt x="26" y="25"/>
                  </a:cubicBezTo>
                  <a:moveTo>
                    <a:pt x="27" y="25"/>
                  </a:moveTo>
                  <a:cubicBezTo>
                    <a:pt x="27" y="23"/>
                    <a:pt x="27" y="22"/>
                    <a:pt x="27" y="21"/>
                  </a:cubicBezTo>
                  <a:cubicBezTo>
                    <a:pt x="28" y="21"/>
                    <a:pt x="28" y="21"/>
                    <a:pt x="29" y="21"/>
                  </a:cubicBezTo>
                  <a:cubicBezTo>
                    <a:pt x="29" y="24"/>
                    <a:pt x="29" y="24"/>
                    <a:pt x="29" y="24"/>
                  </a:cubicBezTo>
                  <a:cubicBezTo>
                    <a:pt x="29" y="24"/>
                    <a:pt x="29" y="24"/>
                    <a:pt x="29" y="24"/>
                  </a:cubicBezTo>
                  <a:cubicBezTo>
                    <a:pt x="28" y="24"/>
                    <a:pt x="27" y="24"/>
                    <a:pt x="27" y="25"/>
                  </a:cubicBezTo>
                  <a:moveTo>
                    <a:pt x="29" y="24"/>
                  </a:moveTo>
                  <a:cubicBezTo>
                    <a:pt x="29" y="21"/>
                    <a:pt x="29" y="21"/>
                    <a:pt x="29" y="21"/>
                  </a:cubicBezTo>
                  <a:cubicBezTo>
                    <a:pt x="29" y="21"/>
                    <a:pt x="29" y="21"/>
                    <a:pt x="29" y="21"/>
                  </a:cubicBezTo>
                  <a:cubicBezTo>
                    <a:pt x="30" y="22"/>
                    <a:pt x="30" y="22"/>
                    <a:pt x="30" y="23"/>
                  </a:cubicBezTo>
                  <a:cubicBezTo>
                    <a:pt x="31" y="23"/>
                    <a:pt x="31" y="24"/>
                    <a:pt x="31" y="24"/>
                  </a:cubicBezTo>
                  <a:cubicBezTo>
                    <a:pt x="31" y="24"/>
                    <a:pt x="30" y="24"/>
                    <a:pt x="29" y="24"/>
                  </a:cubicBezTo>
                  <a:moveTo>
                    <a:pt x="9" y="23"/>
                  </a:moveTo>
                  <a:cubicBezTo>
                    <a:pt x="8" y="23"/>
                    <a:pt x="8" y="23"/>
                    <a:pt x="8" y="23"/>
                  </a:cubicBezTo>
                  <a:cubicBezTo>
                    <a:pt x="8" y="23"/>
                    <a:pt x="8" y="22"/>
                    <a:pt x="9" y="21"/>
                  </a:cubicBezTo>
                  <a:cubicBezTo>
                    <a:pt x="10" y="21"/>
                    <a:pt x="10" y="21"/>
                    <a:pt x="10" y="21"/>
                  </a:cubicBezTo>
                  <a:cubicBezTo>
                    <a:pt x="9" y="22"/>
                    <a:pt x="9" y="23"/>
                    <a:pt x="9" y="23"/>
                  </a:cubicBezTo>
                  <a:moveTo>
                    <a:pt x="7" y="23"/>
                  </a:moveTo>
                  <a:cubicBezTo>
                    <a:pt x="6" y="23"/>
                    <a:pt x="6" y="23"/>
                    <a:pt x="6" y="23"/>
                  </a:cubicBezTo>
                  <a:cubicBezTo>
                    <a:pt x="6" y="22"/>
                    <a:pt x="7" y="21"/>
                    <a:pt x="7" y="21"/>
                  </a:cubicBezTo>
                  <a:cubicBezTo>
                    <a:pt x="8" y="21"/>
                    <a:pt x="8" y="21"/>
                    <a:pt x="8" y="21"/>
                  </a:cubicBezTo>
                  <a:cubicBezTo>
                    <a:pt x="8" y="21"/>
                    <a:pt x="8" y="21"/>
                    <a:pt x="8" y="21"/>
                  </a:cubicBezTo>
                  <a:cubicBezTo>
                    <a:pt x="8" y="22"/>
                    <a:pt x="8" y="22"/>
                    <a:pt x="7" y="23"/>
                  </a:cubicBezTo>
                  <a:moveTo>
                    <a:pt x="6" y="23"/>
                  </a:moveTo>
                  <a:cubicBezTo>
                    <a:pt x="5" y="22"/>
                    <a:pt x="5" y="21"/>
                    <a:pt x="4" y="20"/>
                  </a:cubicBezTo>
                  <a:cubicBezTo>
                    <a:pt x="5" y="20"/>
                    <a:pt x="6" y="20"/>
                    <a:pt x="6" y="20"/>
                  </a:cubicBezTo>
                  <a:cubicBezTo>
                    <a:pt x="6" y="21"/>
                    <a:pt x="6" y="22"/>
                    <a:pt x="6" y="23"/>
                  </a:cubicBezTo>
                  <a:moveTo>
                    <a:pt x="27" y="12"/>
                  </a:moveTo>
                  <a:cubicBezTo>
                    <a:pt x="26" y="9"/>
                    <a:pt x="25" y="7"/>
                    <a:pt x="25" y="4"/>
                  </a:cubicBezTo>
                  <a:cubicBezTo>
                    <a:pt x="26" y="6"/>
                    <a:pt x="26" y="6"/>
                    <a:pt x="26" y="6"/>
                  </a:cubicBezTo>
                  <a:cubicBezTo>
                    <a:pt x="26" y="8"/>
                    <a:pt x="27" y="10"/>
                    <a:pt x="27" y="12"/>
                  </a:cubicBezTo>
                  <a:moveTo>
                    <a:pt x="23" y="69"/>
                  </a:moveTo>
                  <a:cubicBezTo>
                    <a:pt x="16" y="63"/>
                    <a:pt x="0" y="42"/>
                    <a:pt x="11" y="21"/>
                  </a:cubicBezTo>
                  <a:cubicBezTo>
                    <a:pt x="11" y="20"/>
                    <a:pt x="11" y="20"/>
                    <a:pt x="11" y="20"/>
                  </a:cubicBezTo>
                  <a:cubicBezTo>
                    <a:pt x="11" y="20"/>
                    <a:pt x="11" y="20"/>
                    <a:pt x="11" y="20"/>
                  </a:cubicBezTo>
                  <a:cubicBezTo>
                    <a:pt x="8" y="20"/>
                    <a:pt x="8" y="20"/>
                    <a:pt x="8" y="20"/>
                  </a:cubicBezTo>
                  <a:cubicBezTo>
                    <a:pt x="7" y="19"/>
                    <a:pt x="6" y="19"/>
                    <a:pt x="5" y="19"/>
                  </a:cubicBezTo>
                  <a:cubicBezTo>
                    <a:pt x="8" y="15"/>
                    <a:pt x="12" y="11"/>
                    <a:pt x="16" y="8"/>
                  </a:cubicBezTo>
                  <a:cubicBezTo>
                    <a:pt x="19" y="5"/>
                    <a:pt x="21" y="3"/>
                    <a:pt x="23" y="1"/>
                  </a:cubicBezTo>
                  <a:cubicBezTo>
                    <a:pt x="24" y="7"/>
                    <a:pt x="26" y="14"/>
                    <a:pt x="29" y="20"/>
                  </a:cubicBezTo>
                  <a:cubicBezTo>
                    <a:pt x="28" y="20"/>
                    <a:pt x="26" y="20"/>
                    <a:pt x="25" y="20"/>
                  </a:cubicBezTo>
                  <a:cubicBezTo>
                    <a:pt x="21" y="20"/>
                    <a:pt x="20" y="20"/>
                    <a:pt x="20" y="21"/>
                  </a:cubicBezTo>
                  <a:cubicBezTo>
                    <a:pt x="9" y="42"/>
                    <a:pt x="19" y="60"/>
                    <a:pt x="27" y="65"/>
                  </a:cubicBezTo>
                  <a:cubicBezTo>
                    <a:pt x="26" y="66"/>
                    <a:pt x="24" y="68"/>
                    <a:pt x="23" y="69"/>
                  </a:cubicBezTo>
                  <a:moveTo>
                    <a:pt x="23" y="0"/>
                  </a:moveTo>
                  <a:cubicBezTo>
                    <a:pt x="23" y="0"/>
                    <a:pt x="23" y="0"/>
                    <a:pt x="23" y="0"/>
                  </a:cubicBezTo>
                  <a:cubicBezTo>
                    <a:pt x="21" y="2"/>
                    <a:pt x="18" y="4"/>
                    <a:pt x="15" y="7"/>
                  </a:cubicBezTo>
                  <a:cubicBezTo>
                    <a:pt x="11" y="11"/>
                    <a:pt x="7" y="15"/>
                    <a:pt x="3" y="19"/>
                  </a:cubicBezTo>
                  <a:cubicBezTo>
                    <a:pt x="3" y="19"/>
                    <a:pt x="3" y="19"/>
                    <a:pt x="3" y="19"/>
                  </a:cubicBezTo>
                  <a:cubicBezTo>
                    <a:pt x="3" y="20"/>
                    <a:pt x="3" y="20"/>
                    <a:pt x="3" y="20"/>
                  </a:cubicBezTo>
                  <a:cubicBezTo>
                    <a:pt x="4" y="21"/>
                    <a:pt x="5" y="23"/>
                    <a:pt x="5" y="24"/>
                  </a:cubicBezTo>
                  <a:cubicBezTo>
                    <a:pt x="6" y="24"/>
                    <a:pt x="6" y="24"/>
                    <a:pt x="6" y="24"/>
                  </a:cubicBezTo>
                  <a:cubicBezTo>
                    <a:pt x="6" y="24"/>
                    <a:pt x="7" y="24"/>
                    <a:pt x="8" y="24"/>
                  </a:cubicBezTo>
                  <a:cubicBezTo>
                    <a:pt x="8" y="24"/>
                    <a:pt x="8" y="24"/>
                    <a:pt x="8" y="24"/>
                  </a:cubicBezTo>
                  <a:cubicBezTo>
                    <a:pt x="2" y="44"/>
                    <a:pt x="14" y="64"/>
                    <a:pt x="23" y="69"/>
                  </a:cubicBezTo>
                  <a:cubicBezTo>
                    <a:pt x="23" y="70"/>
                    <a:pt x="23" y="70"/>
                    <a:pt x="23" y="70"/>
                  </a:cubicBezTo>
                  <a:cubicBezTo>
                    <a:pt x="23" y="70"/>
                    <a:pt x="24" y="70"/>
                    <a:pt x="24" y="70"/>
                  </a:cubicBezTo>
                  <a:cubicBezTo>
                    <a:pt x="25" y="71"/>
                    <a:pt x="25" y="71"/>
                    <a:pt x="26" y="71"/>
                  </a:cubicBezTo>
                  <a:cubicBezTo>
                    <a:pt x="26" y="71"/>
                    <a:pt x="26" y="71"/>
                    <a:pt x="26" y="71"/>
                  </a:cubicBezTo>
                  <a:cubicBezTo>
                    <a:pt x="26" y="71"/>
                    <a:pt x="26" y="71"/>
                    <a:pt x="26" y="71"/>
                  </a:cubicBezTo>
                  <a:cubicBezTo>
                    <a:pt x="27" y="71"/>
                    <a:pt x="29" y="68"/>
                    <a:pt x="30" y="67"/>
                  </a:cubicBezTo>
                  <a:cubicBezTo>
                    <a:pt x="30" y="66"/>
                    <a:pt x="30" y="66"/>
                    <a:pt x="30" y="66"/>
                  </a:cubicBezTo>
                  <a:cubicBezTo>
                    <a:pt x="30" y="66"/>
                    <a:pt x="30" y="66"/>
                    <a:pt x="30" y="66"/>
                  </a:cubicBezTo>
                  <a:cubicBezTo>
                    <a:pt x="29" y="65"/>
                    <a:pt x="29" y="65"/>
                    <a:pt x="29" y="65"/>
                  </a:cubicBezTo>
                  <a:cubicBezTo>
                    <a:pt x="23" y="56"/>
                    <a:pt x="14" y="44"/>
                    <a:pt x="23" y="26"/>
                  </a:cubicBezTo>
                  <a:cubicBezTo>
                    <a:pt x="24" y="26"/>
                    <a:pt x="27" y="26"/>
                    <a:pt x="29" y="25"/>
                  </a:cubicBezTo>
                  <a:cubicBezTo>
                    <a:pt x="30" y="25"/>
                    <a:pt x="31"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4"/>
                    <a:pt x="32" y="24"/>
                    <a:pt x="32" y="24"/>
                  </a:cubicBezTo>
                  <a:cubicBezTo>
                    <a:pt x="30" y="18"/>
                    <a:pt x="28" y="12"/>
                    <a:pt x="27" y="6"/>
                  </a:cubicBezTo>
                  <a:cubicBezTo>
                    <a:pt x="27" y="6"/>
                    <a:pt x="27" y="6"/>
                    <a:pt x="27" y="6"/>
                  </a:cubicBezTo>
                  <a:cubicBezTo>
                    <a:pt x="24" y="1"/>
                    <a:pt x="24" y="1"/>
                    <a:pt x="24" y="1"/>
                  </a:cubicBezTo>
                  <a:cubicBezTo>
                    <a:pt x="24" y="0"/>
                    <a:pt x="24" y="0"/>
                    <a:pt x="24" y="0"/>
                  </a:cubicBezTo>
                  <a:cubicBezTo>
                    <a:pt x="23" y="0"/>
                    <a:pt x="23" y="0"/>
                    <a:pt x="2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7" name="Freeform 203"/>
            <p:cNvSpPr>
              <a:spLocks noEditPoints="1"/>
            </p:cNvSpPr>
            <p:nvPr/>
          </p:nvSpPr>
          <p:spPr bwMode="auto">
            <a:xfrm>
              <a:off x="4046" y="2148"/>
              <a:ext cx="66" cy="67"/>
            </a:xfrm>
            <a:custGeom>
              <a:avLst/>
              <a:gdLst>
                <a:gd name="T0" fmla="*/ 14 w 28"/>
                <a:gd name="T1" fmla="*/ 27 h 28"/>
                <a:gd name="T2" fmla="*/ 12 w 28"/>
                <a:gd name="T3" fmla="*/ 27 h 28"/>
                <a:gd name="T4" fmla="*/ 11 w 28"/>
                <a:gd name="T5" fmla="*/ 27 h 28"/>
                <a:gd name="T6" fmla="*/ 3 w 28"/>
                <a:gd name="T7" fmla="*/ 24 h 28"/>
                <a:gd name="T8" fmla="*/ 2 w 28"/>
                <a:gd name="T9" fmla="*/ 19 h 28"/>
                <a:gd name="T10" fmla="*/ 2 w 28"/>
                <a:gd name="T11" fmla="*/ 16 h 28"/>
                <a:gd name="T12" fmla="*/ 3 w 28"/>
                <a:gd name="T13" fmla="*/ 7 h 28"/>
                <a:gd name="T14" fmla="*/ 13 w 28"/>
                <a:gd name="T15" fmla="*/ 4 h 28"/>
                <a:gd name="T16" fmla="*/ 16 w 28"/>
                <a:gd name="T17" fmla="*/ 4 h 28"/>
                <a:gd name="T18" fmla="*/ 16 w 28"/>
                <a:gd name="T19" fmla="*/ 4 h 28"/>
                <a:gd name="T20" fmla="*/ 21 w 28"/>
                <a:gd name="T21" fmla="*/ 5 h 28"/>
                <a:gd name="T22" fmla="*/ 16 w 28"/>
                <a:gd name="T23" fmla="*/ 13 h 28"/>
                <a:gd name="T24" fmla="*/ 13 w 28"/>
                <a:gd name="T25" fmla="*/ 17 h 28"/>
                <a:gd name="T26" fmla="*/ 12 w 28"/>
                <a:gd name="T27" fmla="*/ 13 h 28"/>
                <a:gd name="T28" fmla="*/ 10 w 28"/>
                <a:gd name="T29" fmla="*/ 9 h 28"/>
                <a:gd name="T30" fmla="*/ 9 w 28"/>
                <a:gd name="T31" fmla="*/ 9 h 28"/>
                <a:gd name="T32" fmla="*/ 9 w 28"/>
                <a:gd name="T33" fmla="*/ 9 h 28"/>
                <a:gd name="T34" fmla="*/ 6 w 28"/>
                <a:gd name="T35" fmla="*/ 12 h 28"/>
                <a:gd name="T36" fmla="*/ 6 w 28"/>
                <a:gd name="T37" fmla="*/ 12 h 28"/>
                <a:gd name="T38" fmla="*/ 6 w 28"/>
                <a:gd name="T39" fmla="*/ 13 h 28"/>
                <a:gd name="T40" fmla="*/ 13 w 28"/>
                <a:gd name="T41" fmla="*/ 22 h 28"/>
                <a:gd name="T42" fmla="*/ 13 w 28"/>
                <a:gd name="T43" fmla="*/ 23 h 28"/>
                <a:gd name="T44" fmla="*/ 14 w 28"/>
                <a:gd name="T45" fmla="*/ 22 h 28"/>
                <a:gd name="T46" fmla="*/ 25 w 28"/>
                <a:gd name="T47" fmla="*/ 8 h 28"/>
                <a:gd name="T48" fmla="*/ 25 w 28"/>
                <a:gd name="T49" fmla="*/ 9 h 28"/>
                <a:gd name="T50" fmla="*/ 25 w 28"/>
                <a:gd name="T51" fmla="*/ 10 h 28"/>
                <a:gd name="T52" fmla="*/ 25 w 28"/>
                <a:gd name="T53" fmla="*/ 21 h 28"/>
                <a:gd name="T54" fmla="*/ 22 w 28"/>
                <a:gd name="T55" fmla="*/ 25 h 28"/>
                <a:gd name="T56" fmla="*/ 14 w 28"/>
                <a:gd name="T57" fmla="*/ 27 h 28"/>
                <a:gd name="T58" fmla="*/ 13 w 28"/>
                <a:gd name="T59" fmla="*/ 18 h 28"/>
                <a:gd name="T60" fmla="*/ 14 w 28"/>
                <a:gd name="T61" fmla="*/ 18 h 28"/>
                <a:gd name="T62" fmla="*/ 17 w 28"/>
                <a:gd name="T63" fmla="*/ 13 h 28"/>
                <a:gd name="T64" fmla="*/ 25 w 28"/>
                <a:gd name="T65" fmla="*/ 2 h 28"/>
                <a:gd name="T66" fmla="*/ 27 w 28"/>
                <a:gd name="T67" fmla="*/ 4 h 28"/>
                <a:gd name="T68" fmla="*/ 13 w 28"/>
                <a:gd name="T69" fmla="*/ 21 h 28"/>
                <a:gd name="T70" fmla="*/ 7 w 28"/>
                <a:gd name="T71" fmla="*/ 13 h 28"/>
                <a:gd name="T72" fmla="*/ 9 w 28"/>
                <a:gd name="T73" fmla="*/ 10 h 28"/>
                <a:gd name="T74" fmla="*/ 11 w 28"/>
                <a:gd name="T75" fmla="*/ 14 h 28"/>
                <a:gd name="T76" fmla="*/ 13 w 28"/>
                <a:gd name="T77" fmla="*/ 18 h 28"/>
                <a:gd name="T78" fmla="*/ 13 w 28"/>
                <a:gd name="T79" fmla="*/ 18 h 28"/>
                <a:gd name="T80" fmla="*/ 25 w 28"/>
                <a:gd name="T81" fmla="*/ 0 h 28"/>
                <a:gd name="T82" fmla="*/ 25 w 28"/>
                <a:gd name="T83" fmla="*/ 1 h 28"/>
                <a:gd name="T84" fmla="*/ 22 w 28"/>
                <a:gd name="T85" fmla="*/ 4 h 28"/>
                <a:gd name="T86" fmla="*/ 16 w 28"/>
                <a:gd name="T87" fmla="*/ 3 h 28"/>
                <a:gd name="T88" fmla="*/ 16 w 28"/>
                <a:gd name="T89" fmla="*/ 3 h 28"/>
                <a:gd name="T90" fmla="*/ 13 w 28"/>
                <a:gd name="T91" fmla="*/ 3 h 28"/>
                <a:gd name="T92" fmla="*/ 2 w 28"/>
                <a:gd name="T93" fmla="*/ 7 h 28"/>
                <a:gd name="T94" fmla="*/ 1 w 28"/>
                <a:gd name="T95" fmla="*/ 16 h 28"/>
                <a:gd name="T96" fmla="*/ 1 w 28"/>
                <a:gd name="T97" fmla="*/ 19 h 28"/>
                <a:gd name="T98" fmla="*/ 2 w 28"/>
                <a:gd name="T99" fmla="*/ 25 h 28"/>
                <a:gd name="T100" fmla="*/ 11 w 28"/>
                <a:gd name="T101" fmla="*/ 28 h 28"/>
                <a:gd name="T102" fmla="*/ 12 w 28"/>
                <a:gd name="T103" fmla="*/ 28 h 28"/>
                <a:gd name="T104" fmla="*/ 14 w 28"/>
                <a:gd name="T105" fmla="*/ 28 h 28"/>
                <a:gd name="T106" fmla="*/ 23 w 28"/>
                <a:gd name="T107" fmla="*/ 26 h 28"/>
                <a:gd name="T108" fmla="*/ 26 w 28"/>
                <a:gd name="T109" fmla="*/ 21 h 28"/>
                <a:gd name="T110" fmla="*/ 26 w 28"/>
                <a:gd name="T111" fmla="*/ 10 h 28"/>
                <a:gd name="T112" fmla="*/ 26 w 28"/>
                <a:gd name="T113" fmla="*/ 9 h 28"/>
                <a:gd name="T114" fmla="*/ 25 w 28"/>
                <a:gd name="T115" fmla="*/ 7 h 28"/>
                <a:gd name="T116" fmla="*/ 28 w 28"/>
                <a:gd name="T117" fmla="*/ 4 h 28"/>
                <a:gd name="T118" fmla="*/ 28 w 28"/>
                <a:gd name="T119" fmla="*/ 4 h 28"/>
                <a:gd name="T120" fmla="*/ 27 w 28"/>
                <a:gd name="T121" fmla="*/ 3 h 28"/>
                <a:gd name="T122" fmla="*/ 26 w 28"/>
                <a:gd name="T123" fmla="*/ 1 h 28"/>
                <a:gd name="T124" fmla="*/ 25 w 28"/>
                <a:gd name="T1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 h="28">
                  <a:moveTo>
                    <a:pt x="14" y="27"/>
                  </a:moveTo>
                  <a:cubicBezTo>
                    <a:pt x="14" y="27"/>
                    <a:pt x="13" y="27"/>
                    <a:pt x="12" y="27"/>
                  </a:cubicBezTo>
                  <a:cubicBezTo>
                    <a:pt x="12" y="27"/>
                    <a:pt x="11" y="27"/>
                    <a:pt x="11" y="27"/>
                  </a:cubicBezTo>
                  <a:cubicBezTo>
                    <a:pt x="8" y="27"/>
                    <a:pt x="4" y="27"/>
                    <a:pt x="3" y="24"/>
                  </a:cubicBezTo>
                  <a:cubicBezTo>
                    <a:pt x="1" y="23"/>
                    <a:pt x="1" y="21"/>
                    <a:pt x="2" y="19"/>
                  </a:cubicBezTo>
                  <a:cubicBezTo>
                    <a:pt x="2" y="18"/>
                    <a:pt x="2" y="17"/>
                    <a:pt x="2" y="16"/>
                  </a:cubicBezTo>
                  <a:cubicBezTo>
                    <a:pt x="2" y="13"/>
                    <a:pt x="2" y="8"/>
                    <a:pt x="3" y="7"/>
                  </a:cubicBezTo>
                  <a:cubicBezTo>
                    <a:pt x="3" y="6"/>
                    <a:pt x="6" y="4"/>
                    <a:pt x="13" y="4"/>
                  </a:cubicBezTo>
                  <a:cubicBezTo>
                    <a:pt x="14" y="4"/>
                    <a:pt x="15" y="4"/>
                    <a:pt x="16" y="4"/>
                  </a:cubicBezTo>
                  <a:cubicBezTo>
                    <a:pt x="16" y="4"/>
                    <a:pt x="16" y="4"/>
                    <a:pt x="16" y="4"/>
                  </a:cubicBezTo>
                  <a:cubicBezTo>
                    <a:pt x="19" y="5"/>
                    <a:pt x="20" y="5"/>
                    <a:pt x="21" y="5"/>
                  </a:cubicBezTo>
                  <a:cubicBezTo>
                    <a:pt x="20" y="8"/>
                    <a:pt x="18" y="10"/>
                    <a:pt x="16" y="13"/>
                  </a:cubicBezTo>
                  <a:cubicBezTo>
                    <a:pt x="15" y="14"/>
                    <a:pt x="14" y="15"/>
                    <a:pt x="13" y="17"/>
                  </a:cubicBezTo>
                  <a:cubicBezTo>
                    <a:pt x="13" y="16"/>
                    <a:pt x="12" y="14"/>
                    <a:pt x="12" y="13"/>
                  </a:cubicBezTo>
                  <a:cubicBezTo>
                    <a:pt x="11" y="12"/>
                    <a:pt x="10" y="10"/>
                    <a:pt x="10" y="9"/>
                  </a:cubicBezTo>
                  <a:cubicBezTo>
                    <a:pt x="9" y="9"/>
                    <a:pt x="9" y="9"/>
                    <a:pt x="9" y="9"/>
                  </a:cubicBezTo>
                  <a:cubicBezTo>
                    <a:pt x="9" y="9"/>
                    <a:pt x="9" y="9"/>
                    <a:pt x="9" y="9"/>
                  </a:cubicBezTo>
                  <a:cubicBezTo>
                    <a:pt x="8" y="10"/>
                    <a:pt x="7" y="11"/>
                    <a:pt x="6" y="12"/>
                  </a:cubicBezTo>
                  <a:cubicBezTo>
                    <a:pt x="6" y="12"/>
                    <a:pt x="6" y="12"/>
                    <a:pt x="6" y="12"/>
                  </a:cubicBezTo>
                  <a:cubicBezTo>
                    <a:pt x="6" y="13"/>
                    <a:pt x="6" y="13"/>
                    <a:pt x="6" y="13"/>
                  </a:cubicBezTo>
                  <a:cubicBezTo>
                    <a:pt x="7" y="14"/>
                    <a:pt x="11" y="19"/>
                    <a:pt x="13" y="22"/>
                  </a:cubicBezTo>
                  <a:cubicBezTo>
                    <a:pt x="13" y="23"/>
                    <a:pt x="13" y="23"/>
                    <a:pt x="13" y="23"/>
                  </a:cubicBezTo>
                  <a:cubicBezTo>
                    <a:pt x="14" y="22"/>
                    <a:pt x="14" y="22"/>
                    <a:pt x="14" y="22"/>
                  </a:cubicBezTo>
                  <a:cubicBezTo>
                    <a:pt x="17" y="17"/>
                    <a:pt x="21" y="12"/>
                    <a:pt x="25" y="8"/>
                  </a:cubicBezTo>
                  <a:cubicBezTo>
                    <a:pt x="25" y="8"/>
                    <a:pt x="25" y="8"/>
                    <a:pt x="25" y="9"/>
                  </a:cubicBezTo>
                  <a:cubicBezTo>
                    <a:pt x="25" y="10"/>
                    <a:pt x="25" y="10"/>
                    <a:pt x="25" y="10"/>
                  </a:cubicBezTo>
                  <a:cubicBezTo>
                    <a:pt x="25" y="14"/>
                    <a:pt x="25" y="17"/>
                    <a:pt x="25" y="21"/>
                  </a:cubicBezTo>
                  <a:cubicBezTo>
                    <a:pt x="24" y="23"/>
                    <a:pt x="24" y="24"/>
                    <a:pt x="22" y="25"/>
                  </a:cubicBezTo>
                  <a:cubicBezTo>
                    <a:pt x="21" y="27"/>
                    <a:pt x="17" y="27"/>
                    <a:pt x="14" y="27"/>
                  </a:cubicBezTo>
                  <a:moveTo>
                    <a:pt x="13" y="18"/>
                  </a:moveTo>
                  <a:cubicBezTo>
                    <a:pt x="14" y="18"/>
                    <a:pt x="14" y="18"/>
                    <a:pt x="14" y="18"/>
                  </a:cubicBezTo>
                  <a:cubicBezTo>
                    <a:pt x="15" y="16"/>
                    <a:pt x="16" y="15"/>
                    <a:pt x="17" y="13"/>
                  </a:cubicBezTo>
                  <a:cubicBezTo>
                    <a:pt x="20" y="9"/>
                    <a:pt x="22" y="6"/>
                    <a:pt x="25" y="2"/>
                  </a:cubicBezTo>
                  <a:cubicBezTo>
                    <a:pt x="25" y="3"/>
                    <a:pt x="26" y="3"/>
                    <a:pt x="27" y="4"/>
                  </a:cubicBezTo>
                  <a:cubicBezTo>
                    <a:pt x="22" y="9"/>
                    <a:pt x="17" y="15"/>
                    <a:pt x="13" y="21"/>
                  </a:cubicBezTo>
                  <a:cubicBezTo>
                    <a:pt x="12" y="18"/>
                    <a:pt x="9" y="14"/>
                    <a:pt x="7" y="13"/>
                  </a:cubicBezTo>
                  <a:cubicBezTo>
                    <a:pt x="8" y="12"/>
                    <a:pt x="8" y="11"/>
                    <a:pt x="9" y="10"/>
                  </a:cubicBezTo>
                  <a:cubicBezTo>
                    <a:pt x="10" y="11"/>
                    <a:pt x="10" y="13"/>
                    <a:pt x="11" y="14"/>
                  </a:cubicBezTo>
                  <a:cubicBezTo>
                    <a:pt x="12" y="15"/>
                    <a:pt x="12" y="17"/>
                    <a:pt x="13" y="18"/>
                  </a:cubicBezTo>
                  <a:cubicBezTo>
                    <a:pt x="13" y="18"/>
                    <a:pt x="13" y="18"/>
                    <a:pt x="13" y="18"/>
                  </a:cubicBezTo>
                  <a:moveTo>
                    <a:pt x="25" y="0"/>
                  </a:moveTo>
                  <a:cubicBezTo>
                    <a:pt x="25" y="1"/>
                    <a:pt x="25" y="1"/>
                    <a:pt x="25" y="1"/>
                  </a:cubicBezTo>
                  <a:cubicBezTo>
                    <a:pt x="24" y="2"/>
                    <a:pt x="23" y="3"/>
                    <a:pt x="22" y="4"/>
                  </a:cubicBezTo>
                  <a:cubicBezTo>
                    <a:pt x="21" y="4"/>
                    <a:pt x="19" y="4"/>
                    <a:pt x="16" y="3"/>
                  </a:cubicBezTo>
                  <a:cubicBezTo>
                    <a:pt x="16" y="3"/>
                    <a:pt x="16" y="3"/>
                    <a:pt x="16" y="3"/>
                  </a:cubicBezTo>
                  <a:cubicBezTo>
                    <a:pt x="15" y="3"/>
                    <a:pt x="14" y="3"/>
                    <a:pt x="13" y="3"/>
                  </a:cubicBezTo>
                  <a:cubicBezTo>
                    <a:pt x="7" y="3"/>
                    <a:pt x="3" y="4"/>
                    <a:pt x="2" y="7"/>
                  </a:cubicBezTo>
                  <a:cubicBezTo>
                    <a:pt x="1" y="8"/>
                    <a:pt x="1" y="12"/>
                    <a:pt x="1" y="16"/>
                  </a:cubicBezTo>
                  <a:cubicBezTo>
                    <a:pt x="1" y="17"/>
                    <a:pt x="1" y="18"/>
                    <a:pt x="1" y="19"/>
                  </a:cubicBezTo>
                  <a:cubicBezTo>
                    <a:pt x="0" y="21"/>
                    <a:pt x="0" y="23"/>
                    <a:pt x="2" y="25"/>
                  </a:cubicBezTo>
                  <a:cubicBezTo>
                    <a:pt x="4" y="28"/>
                    <a:pt x="8" y="28"/>
                    <a:pt x="11" y="28"/>
                  </a:cubicBezTo>
                  <a:cubicBezTo>
                    <a:pt x="11" y="28"/>
                    <a:pt x="12" y="28"/>
                    <a:pt x="12" y="28"/>
                  </a:cubicBezTo>
                  <a:cubicBezTo>
                    <a:pt x="13" y="28"/>
                    <a:pt x="14" y="28"/>
                    <a:pt x="14" y="28"/>
                  </a:cubicBezTo>
                  <a:cubicBezTo>
                    <a:pt x="18" y="28"/>
                    <a:pt x="21" y="28"/>
                    <a:pt x="23" y="26"/>
                  </a:cubicBezTo>
                  <a:cubicBezTo>
                    <a:pt x="25" y="24"/>
                    <a:pt x="25" y="23"/>
                    <a:pt x="26" y="21"/>
                  </a:cubicBezTo>
                  <a:cubicBezTo>
                    <a:pt x="26" y="17"/>
                    <a:pt x="26" y="14"/>
                    <a:pt x="26" y="10"/>
                  </a:cubicBezTo>
                  <a:cubicBezTo>
                    <a:pt x="26" y="9"/>
                    <a:pt x="26" y="9"/>
                    <a:pt x="26" y="9"/>
                  </a:cubicBezTo>
                  <a:cubicBezTo>
                    <a:pt x="26" y="8"/>
                    <a:pt x="26" y="7"/>
                    <a:pt x="25" y="7"/>
                  </a:cubicBezTo>
                  <a:cubicBezTo>
                    <a:pt x="26" y="6"/>
                    <a:pt x="27" y="5"/>
                    <a:pt x="28" y="4"/>
                  </a:cubicBezTo>
                  <a:cubicBezTo>
                    <a:pt x="28" y="4"/>
                    <a:pt x="28" y="4"/>
                    <a:pt x="28" y="4"/>
                  </a:cubicBezTo>
                  <a:cubicBezTo>
                    <a:pt x="27" y="3"/>
                    <a:pt x="27" y="3"/>
                    <a:pt x="27" y="3"/>
                  </a:cubicBezTo>
                  <a:cubicBezTo>
                    <a:pt x="26" y="3"/>
                    <a:pt x="26" y="2"/>
                    <a:pt x="26" y="1"/>
                  </a:cubicBezTo>
                  <a:cubicBezTo>
                    <a:pt x="25" y="0"/>
                    <a:pt x="25" y="0"/>
                    <a:pt x="2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 name="组合 217"/>
          <p:cNvGrpSpPr/>
          <p:nvPr/>
        </p:nvGrpSpPr>
        <p:grpSpPr>
          <a:xfrm>
            <a:off x="3819580" y="1353612"/>
            <a:ext cx="1653056" cy="3438671"/>
            <a:chOff x="5276822" y="2263193"/>
            <a:chExt cx="2022845" cy="4206605"/>
          </a:xfrm>
          <a:effectLst>
            <a:outerShdw blurRad="266700" dist="38100" dir="5400000" algn="t" rotWithShape="0">
              <a:prstClr val="black">
                <a:alpha val="40000"/>
              </a:prstClr>
            </a:outerShdw>
          </a:effectLst>
        </p:grpSpPr>
        <p:sp>
          <p:nvSpPr>
            <p:cNvPr id="219" name="任意多边形 218"/>
            <p:cNvSpPr/>
            <p:nvPr/>
          </p:nvSpPr>
          <p:spPr>
            <a:xfrm rot="5400000">
              <a:off x="6251085" y="6144437"/>
              <a:ext cx="273185" cy="377538"/>
            </a:xfrm>
            <a:custGeom>
              <a:avLst/>
              <a:gdLst>
                <a:gd name="connsiteX0" fmla="*/ 0 w 245327"/>
                <a:gd name="connsiteY0" fmla="*/ 0 h 374681"/>
                <a:gd name="connsiteX1" fmla="*/ 0 w 245327"/>
                <a:gd name="connsiteY1" fmla="*/ 374681 h 374681"/>
                <a:gd name="connsiteX2" fmla="*/ 245327 w 245327"/>
                <a:gd name="connsiteY2" fmla="*/ 218564 h 374681"/>
                <a:gd name="connsiteX3" fmla="*/ 245327 w 245327"/>
                <a:gd name="connsiteY3" fmla="*/ 169499 h 374681"/>
                <a:gd name="connsiteX4" fmla="*/ 0 w 245327"/>
                <a:gd name="connsiteY4" fmla="*/ 0 h 374681"/>
                <a:gd name="connsiteX0-1" fmla="*/ 0 w 253793"/>
                <a:gd name="connsiteY0-2" fmla="*/ 0 h 374681"/>
                <a:gd name="connsiteX1-3" fmla="*/ 0 w 253793"/>
                <a:gd name="connsiteY1-4" fmla="*/ 374681 h 374681"/>
                <a:gd name="connsiteX2-5" fmla="*/ 245327 w 253793"/>
                <a:gd name="connsiteY2-6" fmla="*/ 218564 h 374681"/>
                <a:gd name="connsiteX3-7" fmla="*/ 245327 w 253793"/>
                <a:gd name="connsiteY3-8" fmla="*/ 169499 h 374681"/>
                <a:gd name="connsiteX4-9" fmla="*/ 0 w 253793"/>
                <a:gd name="connsiteY4-10" fmla="*/ 0 h 374681"/>
                <a:gd name="connsiteX0-11" fmla="*/ 0 w 262397"/>
                <a:gd name="connsiteY0-12" fmla="*/ 0 h 374681"/>
                <a:gd name="connsiteX1-13" fmla="*/ 0 w 262397"/>
                <a:gd name="connsiteY1-14" fmla="*/ 374681 h 374681"/>
                <a:gd name="connsiteX2-15" fmla="*/ 245327 w 262397"/>
                <a:gd name="connsiteY2-16" fmla="*/ 218564 h 374681"/>
                <a:gd name="connsiteX3-17" fmla="*/ 245327 w 262397"/>
                <a:gd name="connsiteY3-18" fmla="*/ 169499 h 374681"/>
                <a:gd name="connsiteX4-19" fmla="*/ 0 w 262397"/>
                <a:gd name="connsiteY4-20" fmla="*/ 0 h 374681"/>
                <a:gd name="connsiteX0-21" fmla="*/ 7408 w 269805"/>
                <a:gd name="connsiteY0-22" fmla="*/ 0 h 374681"/>
                <a:gd name="connsiteX1-23" fmla="*/ 7408 w 269805"/>
                <a:gd name="connsiteY1-24" fmla="*/ 374681 h 374681"/>
                <a:gd name="connsiteX2-25" fmla="*/ 252735 w 269805"/>
                <a:gd name="connsiteY2-26" fmla="*/ 218564 h 374681"/>
                <a:gd name="connsiteX3-27" fmla="*/ 252735 w 269805"/>
                <a:gd name="connsiteY3-28" fmla="*/ 169499 h 374681"/>
                <a:gd name="connsiteX4-29" fmla="*/ 7408 w 269805"/>
                <a:gd name="connsiteY4-30" fmla="*/ 0 h 374681"/>
                <a:gd name="connsiteX0-31" fmla="*/ 10788 w 273185"/>
                <a:gd name="connsiteY0-32" fmla="*/ 0 h 374681"/>
                <a:gd name="connsiteX1-33" fmla="*/ 10788 w 273185"/>
                <a:gd name="connsiteY1-34" fmla="*/ 374681 h 374681"/>
                <a:gd name="connsiteX2-35" fmla="*/ 256115 w 273185"/>
                <a:gd name="connsiteY2-36" fmla="*/ 218564 h 374681"/>
                <a:gd name="connsiteX3-37" fmla="*/ 256115 w 273185"/>
                <a:gd name="connsiteY3-38" fmla="*/ 169499 h 374681"/>
                <a:gd name="connsiteX4-39" fmla="*/ 10788 w 273185"/>
                <a:gd name="connsiteY4-40" fmla="*/ 0 h 374681"/>
                <a:gd name="connsiteX0-41" fmla="*/ 10788 w 273185"/>
                <a:gd name="connsiteY0-42" fmla="*/ 0 h 377538"/>
                <a:gd name="connsiteX1-43" fmla="*/ 10788 w 273185"/>
                <a:gd name="connsiteY1-44" fmla="*/ 377538 h 377538"/>
                <a:gd name="connsiteX2-45" fmla="*/ 256115 w 273185"/>
                <a:gd name="connsiteY2-46" fmla="*/ 218564 h 377538"/>
                <a:gd name="connsiteX3-47" fmla="*/ 256115 w 273185"/>
                <a:gd name="connsiteY3-48" fmla="*/ 169499 h 377538"/>
                <a:gd name="connsiteX4-49" fmla="*/ 10788 w 273185"/>
                <a:gd name="connsiteY4-50" fmla="*/ 0 h 37753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3185" h="377538">
                  <a:moveTo>
                    <a:pt x="10788" y="0"/>
                  </a:moveTo>
                  <a:cubicBezTo>
                    <a:pt x="-5880" y="122512"/>
                    <a:pt x="-1118" y="250263"/>
                    <a:pt x="10788" y="377538"/>
                  </a:cubicBezTo>
                  <a:lnTo>
                    <a:pt x="256115" y="218564"/>
                  </a:lnTo>
                  <a:cubicBezTo>
                    <a:pt x="282309" y="202209"/>
                    <a:pt x="275165" y="188236"/>
                    <a:pt x="256115" y="169499"/>
                  </a:cubicBezTo>
                  <a:lnTo>
                    <a:pt x="10788" y="0"/>
                  </a:lnTo>
                  <a:close/>
                </a:path>
              </a:pathLst>
            </a:custGeom>
            <a:gradFill>
              <a:gsLst>
                <a:gs pos="2000">
                  <a:srgbClr val="2E2E2E"/>
                </a:gs>
                <a:gs pos="42000">
                  <a:srgbClr val="727272"/>
                </a:gs>
                <a:gs pos="12000">
                  <a:srgbClr val="555555"/>
                </a:gs>
                <a:gs pos="63000">
                  <a:srgbClr val="363636"/>
                </a:gs>
                <a:gs pos="100000">
                  <a:srgbClr val="414143"/>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0" name="Freeform 212"/>
            <p:cNvSpPr/>
            <p:nvPr/>
          </p:nvSpPr>
          <p:spPr bwMode="auto">
            <a:xfrm>
              <a:off x="5816447" y="4542587"/>
              <a:ext cx="492408" cy="1113726"/>
            </a:xfrm>
            <a:custGeom>
              <a:avLst/>
              <a:gdLst>
                <a:gd name="T0" fmla="*/ 0 w 277"/>
                <a:gd name="T1" fmla="*/ 0 h 628"/>
                <a:gd name="T2" fmla="*/ 0 w 277"/>
                <a:gd name="T3" fmla="*/ 580 h 628"/>
                <a:gd name="T4" fmla="*/ 57 w 277"/>
                <a:gd name="T5" fmla="*/ 628 h 628"/>
                <a:gd name="T6" fmla="*/ 277 w 277"/>
                <a:gd name="T7" fmla="*/ 628 h 628"/>
                <a:gd name="T8" fmla="*/ 277 w 277"/>
                <a:gd name="T9" fmla="*/ 73 h 628"/>
                <a:gd name="T10" fmla="*/ 0 w 277"/>
                <a:gd name="T11" fmla="*/ 0 h 628"/>
              </a:gdLst>
              <a:ahLst/>
              <a:cxnLst>
                <a:cxn ang="0">
                  <a:pos x="T0" y="T1"/>
                </a:cxn>
                <a:cxn ang="0">
                  <a:pos x="T2" y="T3"/>
                </a:cxn>
                <a:cxn ang="0">
                  <a:pos x="T4" y="T5"/>
                </a:cxn>
                <a:cxn ang="0">
                  <a:pos x="T6" y="T7"/>
                </a:cxn>
                <a:cxn ang="0">
                  <a:pos x="T8" y="T9"/>
                </a:cxn>
                <a:cxn ang="0">
                  <a:pos x="T10" y="T11"/>
                </a:cxn>
              </a:cxnLst>
              <a:rect l="0" t="0" r="r" b="b"/>
              <a:pathLst>
                <a:path w="277" h="628">
                  <a:moveTo>
                    <a:pt x="0" y="0"/>
                  </a:moveTo>
                  <a:cubicBezTo>
                    <a:pt x="0" y="580"/>
                    <a:pt x="0" y="580"/>
                    <a:pt x="0" y="580"/>
                  </a:cubicBezTo>
                  <a:cubicBezTo>
                    <a:pt x="57" y="628"/>
                    <a:pt x="57" y="628"/>
                    <a:pt x="57" y="628"/>
                  </a:cubicBezTo>
                  <a:cubicBezTo>
                    <a:pt x="277" y="628"/>
                    <a:pt x="277" y="628"/>
                    <a:pt x="277" y="628"/>
                  </a:cubicBezTo>
                  <a:cubicBezTo>
                    <a:pt x="277" y="73"/>
                    <a:pt x="277" y="73"/>
                    <a:pt x="277" y="73"/>
                  </a:cubicBezTo>
                  <a:cubicBezTo>
                    <a:pt x="185" y="51"/>
                    <a:pt x="92" y="25"/>
                    <a:pt x="0" y="0"/>
                  </a:cubicBezTo>
                </a:path>
              </a:pathLst>
            </a:custGeom>
            <a:solidFill>
              <a:schemeClr val="accent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1" name="Freeform 213"/>
            <p:cNvSpPr/>
            <p:nvPr/>
          </p:nvSpPr>
          <p:spPr bwMode="auto">
            <a:xfrm>
              <a:off x="6384249" y="4720690"/>
              <a:ext cx="541874" cy="963080"/>
            </a:xfrm>
            <a:custGeom>
              <a:avLst/>
              <a:gdLst>
                <a:gd name="T0" fmla="*/ 0 w 305"/>
                <a:gd name="T1" fmla="*/ 0 h 543"/>
                <a:gd name="T2" fmla="*/ 0 w 305"/>
                <a:gd name="T3" fmla="*/ 543 h 543"/>
                <a:gd name="T4" fmla="*/ 263 w 305"/>
                <a:gd name="T5" fmla="*/ 543 h 543"/>
                <a:gd name="T6" fmla="*/ 305 w 305"/>
                <a:gd name="T7" fmla="*/ 495 h 543"/>
                <a:gd name="T8" fmla="*/ 305 w 305"/>
                <a:gd name="T9" fmla="*/ 41 h 543"/>
                <a:gd name="T10" fmla="*/ 0 w 305"/>
                <a:gd name="T11" fmla="*/ 0 h 543"/>
              </a:gdLst>
              <a:ahLst/>
              <a:cxnLst>
                <a:cxn ang="0">
                  <a:pos x="T0" y="T1"/>
                </a:cxn>
                <a:cxn ang="0">
                  <a:pos x="T2" y="T3"/>
                </a:cxn>
                <a:cxn ang="0">
                  <a:pos x="T4" y="T5"/>
                </a:cxn>
                <a:cxn ang="0">
                  <a:pos x="T6" y="T7"/>
                </a:cxn>
                <a:cxn ang="0">
                  <a:pos x="T8" y="T9"/>
                </a:cxn>
                <a:cxn ang="0">
                  <a:pos x="T10" y="T11"/>
                </a:cxn>
              </a:cxnLst>
              <a:rect l="0" t="0" r="r" b="b"/>
              <a:pathLst>
                <a:path w="305" h="543">
                  <a:moveTo>
                    <a:pt x="0" y="0"/>
                  </a:moveTo>
                  <a:cubicBezTo>
                    <a:pt x="0" y="543"/>
                    <a:pt x="0" y="543"/>
                    <a:pt x="0" y="543"/>
                  </a:cubicBezTo>
                  <a:cubicBezTo>
                    <a:pt x="263" y="543"/>
                    <a:pt x="263" y="543"/>
                    <a:pt x="263" y="543"/>
                  </a:cubicBezTo>
                  <a:cubicBezTo>
                    <a:pt x="305" y="495"/>
                    <a:pt x="305" y="495"/>
                    <a:pt x="305" y="495"/>
                  </a:cubicBezTo>
                  <a:cubicBezTo>
                    <a:pt x="305" y="41"/>
                    <a:pt x="305" y="41"/>
                    <a:pt x="305" y="41"/>
                  </a:cubicBezTo>
                  <a:cubicBezTo>
                    <a:pt x="201" y="38"/>
                    <a:pt x="100" y="22"/>
                    <a:pt x="0" y="0"/>
                  </a:cubicBezTo>
                </a:path>
              </a:pathLst>
            </a:custGeom>
            <a:solidFill>
              <a:schemeClr val="accent4"/>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2" name="Freeform 214"/>
            <p:cNvSpPr/>
            <p:nvPr/>
          </p:nvSpPr>
          <p:spPr bwMode="auto">
            <a:xfrm>
              <a:off x="6093755" y="4617535"/>
              <a:ext cx="280305" cy="1066509"/>
            </a:xfrm>
            <a:custGeom>
              <a:avLst/>
              <a:gdLst>
                <a:gd name="T0" fmla="*/ 0 w 158"/>
                <a:gd name="T1" fmla="*/ 0 h 602"/>
                <a:gd name="T2" fmla="*/ 0 w 158"/>
                <a:gd name="T3" fmla="*/ 602 h 602"/>
                <a:gd name="T4" fmla="*/ 158 w 158"/>
                <a:gd name="T5" fmla="*/ 602 h 602"/>
                <a:gd name="T6" fmla="*/ 158 w 158"/>
                <a:gd name="T7" fmla="*/ 40 h 602"/>
                <a:gd name="T8" fmla="*/ 0 w 158"/>
                <a:gd name="T9" fmla="*/ 0 h 602"/>
              </a:gdLst>
              <a:ahLst/>
              <a:cxnLst>
                <a:cxn ang="0">
                  <a:pos x="T0" y="T1"/>
                </a:cxn>
                <a:cxn ang="0">
                  <a:pos x="T2" y="T3"/>
                </a:cxn>
                <a:cxn ang="0">
                  <a:pos x="T4" y="T5"/>
                </a:cxn>
                <a:cxn ang="0">
                  <a:pos x="T6" y="T7"/>
                </a:cxn>
                <a:cxn ang="0">
                  <a:pos x="T8" y="T9"/>
                </a:cxn>
              </a:cxnLst>
              <a:rect l="0" t="0" r="r" b="b"/>
              <a:pathLst>
                <a:path w="158" h="602">
                  <a:moveTo>
                    <a:pt x="0" y="0"/>
                  </a:moveTo>
                  <a:cubicBezTo>
                    <a:pt x="0" y="602"/>
                    <a:pt x="0" y="602"/>
                    <a:pt x="0" y="602"/>
                  </a:cubicBezTo>
                  <a:cubicBezTo>
                    <a:pt x="158" y="602"/>
                    <a:pt x="158" y="602"/>
                    <a:pt x="158" y="602"/>
                  </a:cubicBezTo>
                  <a:cubicBezTo>
                    <a:pt x="158" y="40"/>
                    <a:pt x="158" y="40"/>
                    <a:pt x="158" y="40"/>
                  </a:cubicBezTo>
                  <a:cubicBezTo>
                    <a:pt x="105" y="28"/>
                    <a:pt x="52" y="14"/>
                    <a:pt x="0" y="0"/>
                  </a:cubicBezTo>
                </a:path>
              </a:pathLst>
            </a:custGeom>
            <a:solidFill>
              <a:schemeClr val="accent2"/>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3" name="Freeform 215"/>
            <p:cNvSpPr/>
            <p:nvPr/>
          </p:nvSpPr>
          <p:spPr bwMode="auto">
            <a:xfrm>
              <a:off x="6368814" y="4686487"/>
              <a:ext cx="282554" cy="997557"/>
            </a:xfrm>
            <a:custGeom>
              <a:avLst/>
              <a:gdLst>
                <a:gd name="T0" fmla="*/ 0 w 159"/>
                <a:gd name="T1" fmla="*/ 0 h 563"/>
                <a:gd name="T2" fmla="*/ 0 w 159"/>
                <a:gd name="T3" fmla="*/ 563 h 563"/>
                <a:gd name="T4" fmla="*/ 159 w 159"/>
                <a:gd name="T5" fmla="*/ 563 h 563"/>
                <a:gd name="T6" fmla="*/ 159 w 159"/>
                <a:gd name="T7" fmla="*/ 30 h 563"/>
                <a:gd name="T8" fmla="*/ 0 w 159"/>
                <a:gd name="T9" fmla="*/ 0 h 563"/>
              </a:gdLst>
              <a:ahLst/>
              <a:cxnLst>
                <a:cxn ang="0">
                  <a:pos x="T0" y="T1"/>
                </a:cxn>
                <a:cxn ang="0">
                  <a:pos x="T2" y="T3"/>
                </a:cxn>
                <a:cxn ang="0">
                  <a:pos x="T4" y="T5"/>
                </a:cxn>
                <a:cxn ang="0">
                  <a:pos x="T6" y="T7"/>
                </a:cxn>
                <a:cxn ang="0">
                  <a:pos x="T8" y="T9"/>
                </a:cxn>
              </a:cxnLst>
              <a:rect l="0" t="0" r="r" b="b"/>
              <a:pathLst>
                <a:path w="159" h="563">
                  <a:moveTo>
                    <a:pt x="0" y="0"/>
                  </a:moveTo>
                  <a:cubicBezTo>
                    <a:pt x="0" y="563"/>
                    <a:pt x="0" y="563"/>
                    <a:pt x="0" y="563"/>
                  </a:cubicBezTo>
                  <a:cubicBezTo>
                    <a:pt x="159" y="563"/>
                    <a:pt x="159" y="563"/>
                    <a:pt x="159" y="563"/>
                  </a:cubicBezTo>
                  <a:cubicBezTo>
                    <a:pt x="159" y="30"/>
                    <a:pt x="159" y="30"/>
                    <a:pt x="159" y="30"/>
                  </a:cubicBezTo>
                  <a:cubicBezTo>
                    <a:pt x="106" y="22"/>
                    <a:pt x="53" y="12"/>
                    <a:pt x="0" y="0"/>
                  </a:cubicBezTo>
                </a:path>
              </a:pathLst>
            </a:custGeom>
            <a:solidFill>
              <a:schemeClr val="accent3"/>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4" name="Rectangle 217"/>
            <p:cNvSpPr>
              <a:spLocks noChangeArrowheads="1"/>
            </p:cNvSpPr>
            <p:nvPr/>
          </p:nvSpPr>
          <p:spPr bwMode="auto">
            <a:xfrm>
              <a:off x="6088508" y="4711220"/>
              <a:ext cx="10493" cy="900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5" name="Freeform 219"/>
            <p:cNvSpPr/>
            <p:nvPr/>
          </p:nvSpPr>
          <p:spPr bwMode="auto">
            <a:xfrm>
              <a:off x="5816447" y="5570872"/>
              <a:ext cx="0" cy="8994"/>
            </a:xfrm>
            <a:custGeom>
              <a:avLst/>
              <a:gdLst>
                <a:gd name="T0" fmla="*/ 0 h 5"/>
                <a:gd name="T1" fmla="*/ 5 h 5"/>
                <a:gd name="T2" fmla="*/ 5 h 5"/>
                <a:gd name="T3" fmla="*/ 0 h 5"/>
                <a:gd name="T4" fmla="*/ 0 h 5"/>
              </a:gdLst>
              <a:ahLst/>
              <a:cxnLst>
                <a:cxn ang="0">
                  <a:pos x="0" y="T0"/>
                </a:cxn>
                <a:cxn ang="0">
                  <a:pos x="0" y="T1"/>
                </a:cxn>
                <a:cxn ang="0">
                  <a:pos x="0" y="T2"/>
                </a:cxn>
                <a:cxn ang="0">
                  <a:pos x="0" y="T3"/>
                </a:cxn>
                <a:cxn ang="0">
                  <a:pos x="0" y="T4"/>
                </a:cxn>
              </a:cxnLst>
              <a:rect l="0" t="0" r="r" b="b"/>
              <a:pathLst>
                <a:path h="5">
                  <a:moveTo>
                    <a:pt x="0" y="0"/>
                  </a:moveTo>
                  <a:cubicBezTo>
                    <a:pt x="0" y="5"/>
                    <a:pt x="0" y="5"/>
                    <a:pt x="0" y="5"/>
                  </a:cubicBezTo>
                  <a:cubicBezTo>
                    <a:pt x="0" y="5"/>
                    <a:pt x="0" y="5"/>
                    <a:pt x="0" y="5"/>
                  </a:cubicBezTo>
                  <a:cubicBezTo>
                    <a:pt x="0" y="4"/>
                    <a:pt x="0" y="2"/>
                    <a:pt x="0" y="0"/>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6" name="Freeform 220"/>
            <p:cNvSpPr/>
            <p:nvPr/>
          </p:nvSpPr>
          <p:spPr bwMode="auto">
            <a:xfrm>
              <a:off x="5816447" y="5528152"/>
              <a:ext cx="2248" cy="42720"/>
            </a:xfrm>
            <a:custGeom>
              <a:avLst/>
              <a:gdLst>
                <a:gd name="T0" fmla="*/ 0 w 1"/>
                <a:gd name="T1" fmla="*/ 0 h 24"/>
                <a:gd name="T2" fmla="*/ 0 w 1"/>
                <a:gd name="T3" fmla="*/ 24 h 24"/>
                <a:gd name="T4" fmla="*/ 0 w 1"/>
                <a:gd name="T5" fmla="*/ 24 h 24"/>
                <a:gd name="T6" fmla="*/ 1 w 1"/>
                <a:gd name="T7" fmla="*/ 16 h 24"/>
                <a:gd name="T8" fmla="*/ 0 w 1"/>
                <a:gd name="T9" fmla="*/ 8 h 24"/>
                <a:gd name="T10" fmla="*/ 0 w 1"/>
                <a:gd name="T11" fmla="*/ 8 h 24"/>
                <a:gd name="T12" fmla="*/ 0 w 1"/>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 h="24">
                  <a:moveTo>
                    <a:pt x="0" y="0"/>
                  </a:moveTo>
                  <a:cubicBezTo>
                    <a:pt x="0" y="24"/>
                    <a:pt x="0" y="24"/>
                    <a:pt x="0" y="24"/>
                  </a:cubicBezTo>
                  <a:cubicBezTo>
                    <a:pt x="0" y="24"/>
                    <a:pt x="0" y="24"/>
                    <a:pt x="0" y="24"/>
                  </a:cubicBezTo>
                  <a:cubicBezTo>
                    <a:pt x="1" y="22"/>
                    <a:pt x="1" y="19"/>
                    <a:pt x="1" y="16"/>
                  </a:cubicBezTo>
                  <a:cubicBezTo>
                    <a:pt x="1" y="13"/>
                    <a:pt x="1" y="11"/>
                    <a:pt x="0" y="8"/>
                  </a:cubicBezTo>
                  <a:cubicBezTo>
                    <a:pt x="0" y="8"/>
                    <a:pt x="0" y="8"/>
                    <a:pt x="0" y="8"/>
                  </a:cubicBezTo>
                  <a:cubicBezTo>
                    <a:pt x="0" y="5"/>
                    <a:pt x="0" y="3"/>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7" name="Freeform 221"/>
            <p:cNvSpPr/>
            <p:nvPr/>
          </p:nvSpPr>
          <p:spPr bwMode="auto">
            <a:xfrm>
              <a:off x="6642374" y="4711220"/>
              <a:ext cx="10493" cy="28480"/>
            </a:xfrm>
            <a:custGeom>
              <a:avLst/>
              <a:gdLst>
                <a:gd name="T0" fmla="*/ 6 w 6"/>
                <a:gd name="T1" fmla="*/ 0 h 16"/>
                <a:gd name="T2" fmla="*/ 0 w 6"/>
                <a:gd name="T3" fmla="*/ 0 h 16"/>
                <a:gd name="T4" fmla="*/ 0 w 6"/>
                <a:gd name="T5" fmla="*/ 15 h 16"/>
                <a:gd name="T6" fmla="*/ 6 w 6"/>
                <a:gd name="T7" fmla="*/ 16 h 16"/>
                <a:gd name="T8" fmla="*/ 6 w 6"/>
                <a:gd name="T9" fmla="*/ 0 h 16"/>
              </a:gdLst>
              <a:ahLst/>
              <a:cxnLst>
                <a:cxn ang="0">
                  <a:pos x="T0" y="T1"/>
                </a:cxn>
                <a:cxn ang="0">
                  <a:pos x="T2" y="T3"/>
                </a:cxn>
                <a:cxn ang="0">
                  <a:pos x="T4" y="T5"/>
                </a:cxn>
                <a:cxn ang="0">
                  <a:pos x="T6" y="T7"/>
                </a:cxn>
                <a:cxn ang="0">
                  <a:pos x="T8" y="T9"/>
                </a:cxn>
              </a:cxnLst>
              <a:rect l="0" t="0" r="r" b="b"/>
              <a:pathLst>
                <a:path w="6" h="16">
                  <a:moveTo>
                    <a:pt x="6" y="0"/>
                  </a:moveTo>
                  <a:cubicBezTo>
                    <a:pt x="0" y="0"/>
                    <a:pt x="0" y="0"/>
                    <a:pt x="0" y="0"/>
                  </a:cubicBezTo>
                  <a:cubicBezTo>
                    <a:pt x="0" y="15"/>
                    <a:pt x="0" y="15"/>
                    <a:pt x="0" y="15"/>
                  </a:cubicBezTo>
                  <a:cubicBezTo>
                    <a:pt x="2" y="16"/>
                    <a:pt x="4" y="16"/>
                    <a:pt x="6" y="16"/>
                  </a:cubicBezTo>
                  <a:cubicBezTo>
                    <a:pt x="6" y="0"/>
                    <a:pt x="6" y="0"/>
                    <a:pt x="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8" name="Freeform 222"/>
            <p:cNvSpPr/>
            <p:nvPr/>
          </p:nvSpPr>
          <p:spPr bwMode="auto">
            <a:xfrm>
              <a:off x="6642374" y="4738201"/>
              <a:ext cx="10493" cy="759972"/>
            </a:xfrm>
            <a:custGeom>
              <a:avLst/>
              <a:gdLst>
                <a:gd name="T0" fmla="*/ 0 w 6"/>
                <a:gd name="T1" fmla="*/ 0 h 429"/>
                <a:gd name="T2" fmla="*/ 0 w 6"/>
                <a:gd name="T3" fmla="*/ 0 h 429"/>
                <a:gd name="T4" fmla="*/ 5 w 6"/>
                <a:gd name="T5" fmla="*/ 1 h 429"/>
                <a:gd name="T6" fmla="*/ 5 w 6"/>
                <a:gd name="T7" fmla="*/ 428 h 429"/>
                <a:gd name="T8" fmla="*/ 6 w 6"/>
                <a:gd name="T9" fmla="*/ 429 h 429"/>
                <a:gd name="T10" fmla="*/ 6 w 6"/>
                <a:gd name="T11" fmla="*/ 1 h 429"/>
                <a:gd name="T12" fmla="*/ 0 w 6"/>
                <a:gd name="T13" fmla="*/ 0 h 429"/>
              </a:gdLst>
              <a:ahLst/>
              <a:cxnLst>
                <a:cxn ang="0">
                  <a:pos x="T0" y="T1"/>
                </a:cxn>
                <a:cxn ang="0">
                  <a:pos x="T2" y="T3"/>
                </a:cxn>
                <a:cxn ang="0">
                  <a:pos x="T4" y="T5"/>
                </a:cxn>
                <a:cxn ang="0">
                  <a:pos x="T6" y="T7"/>
                </a:cxn>
                <a:cxn ang="0">
                  <a:pos x="T8" y="T9"/>
                </a:cxn>
                <a:cxn ang="0">
                  <a:pos x="T10" y="T11"/>
                </a:cxn>
                <a:cxn ang="0">
                  <a:pos x="T12" y="T13"/>
                </a:cxn>
              </a:cxnLst>
              <a:rect l="0" t="0" r="r" b="b"/>
              <a:pathLst>
                <a:path w="6" h="429">
                  <a:moveTo>
                    <a:pt x="0" y="0"/>
                  </a:moveTo>
                  <a:cubicBezTo>
                    <a:pt x="0" y="0"/>
                    <a:pt x="0" y="0"/>
                    <a:pt x="0" y="0"/>
                  </a:cubicBezTo>
                  <a:cubicBezTo>
                    <a:pt x="2" y="1"/>
                    <a:pt x="3" y="1"/>
                    <a:pt x="5" y="1"/>
                  </a:cubicBezTo>
                  <a:cubicBezTo>
                    <a:pt x="5" y="428"/>
                    <a:pt x="5" y="428"/>
                    <a:pt x="5" y="428"/>
                  </a:cubicBezTo>
                  <a:cubicBezTo>
                    <a:pt x="5" y="428"/>
                    <a:pt x="6" y="429"/>
                    <a:pt x="6" y="429"/>
                  </a:cubicBezTo>
                  <a:cubicBezTo>
                    <a:pt x="6" y="1"/>
                    <a:pt x="6" y="1"/>
                    <a:pt x="6" y="1"/>
                  </a:cubicBezTo>
                  <a:cubicBezTo>
                    <a:pt x="4" y="1"/>
                    <a:pt x="2" y="1"/>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9" name="Freeform 224"/>
            <p:cNvSpPr/>
            <p:nvPr/>
          </p:nvSpPr>
          <p:spPr bwMode="auto">
            <a:xfrm>
              <a:off x="6367315" y="4711220"/>
              <a:ext cx="1499" cy="783206"/>
            </a:xfrm>
            <a:custGeom>
              <a:avLst/>
              <a:gdLst>
                <a:gd name="T0" fmla="*/ 1 w 1"/>
                <a:gd name="T1" fmla="*/ 0 h 442"/>
                <a:gd name="T2" fmla="*/ 0 w 1"/>
                <a:gd name="T3" fmla="*/ 0 h 442"/>
                <a:gd name="T4" fmla="*/ 0 w 1"/>
                <a:gd name="T5" fmla="*/ 442 h 442"/>
                <a:gd name="T6" fmla="*/ 1 w 1"/>
                <a:gd name="T7" fmla="*/ 438 h 442"/>
                <a:gd name="T8" fmla="*/ 1 w 1"/>
                <a:gd name="T9" fmla="*/ 441 h 442"/>
                <a:gd name="T10" fmla="*/ 1 w 1"/>
                <a:gd name="T11" fmla="*/ 0 h 442"/>
              </a:gdLst>
              <a:ahLst/>
              <a:cxnLst>
                <a:cxn ang="0">
                  <a:pos x="T0" y="T1"/>
                </a:cxn>
                <a:cxn ang="0">
                  <a:pos x="T2" y="T3"/>
                </a:cxn>
                <a:cxn ang="0">
                  <a:pos x="T4" y="T5"/>
                </a:cxn>
                <a:cxn ang="0">
                  <a:pos x="T6" y="T7"/>
                </a:cxn>
                <a:cxn ang="0">
                  <a:pos x="T8" y="T9"/>
                </a:cxn>
                <a:cxn ang="0">
                  <a:pos x="T10" y="T11"/>
                </a:cxn>
              </a:cxnLst>
              <a:rect l="0" t="0" r="r" b="b"/>
              <a:pathLst>
                <a:path w="1" h="442">
                  <a:moveTo>
                    <a:pt x="1" y="0"/>
                  </a:moveTo>
                  <a:cubicBezTo>
                    <a:pt x="0" y="0"/>
                    <a:pt x="0" y="0"/>
                    <a:pt x="0" y="0"/>
                  </a:cubicBezTo>
                  <a:cubicBezTo>
                    <a:pt x="0" y="442"/>
                    <a:pt x="0" y="442"/>
                    <a:pt x="0" y="442"/>
                  </a:cubicBezTo>
                  <a:cubicBezTo>
                    <a:pt x="1" y="440"/>
                    <a:pt x="1" y="438"/>
                    <a:pt x="1" y="438"/>
                  </a:cubicBezTo>
                  <a:cubicBezTo>
                    <a:pt x="1" y="438"/>
                    <a:pt x="1" y="439"/>
                    <a:pt x="1" y="441"/>
                  </a:cubicBezTo>
                  <a:cubicBezTo>
                    <a:pt x="1" y="0"/>
                    <a:pt x="1" y="0"/>
                    <a:pt x="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0" name="Freeform 226"/>
            <p:cNvSpPr/>
            <p:nvPr/>
          </p:nvSpPr>
          <p:spPr bwMode="auto">
            <a:xfrm>
              <a:off x="5816447" y="5499672"/>
              <a:ext cx="1127967" cy="803441"/>
            </a:xfrm>
            <a:custGeom>
              <a:avLst/>
              <a:gdLst>
                <a:gd name="T0" fmla="*/ 76 w 635"/>
                <a:gd name="T1" fmla="*/ 55 h 453"/>
                <a:gd name="T2" fmla="*/ 156 w 635"/>
                <a:gd name="T3" fmla="*/ 1 h 453"/>
                <a:gd name="T4" fmla="*/ 230 w 635"/>
                <a:gd name="T5" fmla="*/ 60 h 453"/>
                <a:gd name="T6" fmla="*/ 311 w 635"/>
                <a:gd name="T7" fmla="*/ 0 h 453"/>
                <a:gd name="T8" fmla="*/ 390 w 635"/>
                <a:gd name="T9" fmla="*/ 59 h 453"/>
                <a:gd name="T10" fmla="*/ 469 w 635"/>
                <a:gd name="T11" fmla="*/ 1 h 453"/>
                <a:gd name="T12" fmla="*/ 557 w 635"/>
                <a:gd name="T13" fmla="*/ 53 h 453"/>
                <a:gd name="T14" fmla="*/ 635 w 635"/>
                <a:gd name="T15" fmla="*/ 19 h 453"/>
                <a:gd name="T16" fmla="*/ 635 w 635"/>
                <a:gd name="T17" fmla="*/ 44 h 453"/>
                <a:gd name="T18" fmla="*/ 432 w 635"/>
                <a:gd name="T19" fmla="*/ 394 h 453"/>
                <a:gd name="T20" fmla="*/ 317 w 635"/>
                <a:gd name="T21" fmla="*/ 453 h 453"/>
                <a:gd name="T22" fmla="*/ 208 w 635"/>
                <a:gd name="T23" fmla="*/ 408 h 453"/>
                <a:gd name="T24" fmla="*/ 0 w 635"/>
                <a:gd name="T25" fmla="*/ 47 h 453"/>
                <a:gd name="T26" fmla="*/ 0 w 635"/>
                <a:gd name="T27" fmla="*/ 16 h 453"/>
                <a:gd name="T28" fmla="*/ 76 w 635"/>
                <a:gd name="T29" fmla="*/ 55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5" h="453">
                  <a:moveTo>
                    <a:pt x="76" y="55"/>
                  </a:moveTo>
                  <a:cubicBezTo>
                    <a:pt x="146" y="51"/>
                    <a:pt x="156" y="1"/>
                    <a:pt x="156" y="1"/>
                  </a:cubicBezTo>
                  <a:cubicBezTo>
                    <a:pt x="156" y="1"/>
                    <a:pt x="167" y="60"/>
                    <a:pt x="230" y="60"/>
                  </a:cubicBezTo>
                  <a:cubicBezTo>
                    <a:pt x="296" y="60"/>
                    <a:pt x="311" y="0"/>
                    <a:pt x="311" y="0"/>
                  </a:cubicBezTo>
                  <a:cubicBezTo>
                    <a:pt x="311" y="0"/>
                    <a:pt x="320" y="59"/>
                    <a:pt x="390" y="59"/>
                  </a:cubicBezTo>
                  <a:cubicBezTo>
                    <a:pt x="453" y="59"/>
                    <a:pt x="469" y="1"/>
                    <a:pt x="469" y="1"/>
                  </a:cubicBezTo>
                  <a:cubicBezTo>
                    <a:pt x="469" y="1"/>
                    <a:pt x="489" y="53"/>
                    <a:pt x="557" y="53"/>
                  </a:cubicBezTo>
                  <a:cubicBezTo>
                    <a:pt x="588" y="53"/>
                    <a:pt x="622" y="47"/>
                    <a:pt x="635" y="19"/>
                  </a:cubicBezTo>
                  <a:cubicBezTo>
                    <a:pt x="634" y="36"/>
                    <a:pt x="635" y="44"/>
                    <a:pt x="635" y="44"/>
                  </a:cubicBezTo>
                  <a:cubicBezTo>
                    <a:pt x="432" y="394"/>
                    <a:pt x="432" y="394"/>
                    <a:pt x="432" y="394"/>
                  </a:cubicBezTo>
                  <a:cubicBezTo>
                    <a:pt x="317" y="453"/>
                    <a:pt x="317" y="453"/>
                    <a:pt x="317" y="453"/>
                  </a:cubicBezTo>
                  <a:cubicBezTo>
                    <a:pt x="208" y="408"/>
                    <a:pt x="208" y="408"/>
                    <a:pt x="208" y="408"/>
                  </a:cubicBezTo>
                  <a:cubicBezTo>
                    <a:pt x="0" y="47"/>
                    <a:pt x="0" y="47"/>
                    <a:pt x="0" y="47"/>
                  </a:cubicBezTo>
                  <a:cubicBezTo>
                    <a:pt x="0" y="47"/>
                    <a:pt x="1" y="34"/>
                    <a:pt x="0" y="16"/>
                  </a:cubicBezTo>
                  <a:cubicBezTo>
                    <a:pt x="4" y="47"/>
                    <a:pt x="40" y="57"/>
                    <a:pt x="76" y="55"/>
                  </a:cubicBezTo>
                </a:path>
              </a:pathLst>
            </a:custGeom>
            <a:gradFill>
              <a:gsLst>
                <a:gs pos="0">
                  <a:srgbClr val="ADA795"/>
                </a:gs>
                <a:gs pos="78000">
                  <a:srgbClr val="DCDAD3"/>
                </a:gs>
                <a:gs pos="50000">
                  <a:srgbClr val="F1F0EF"/>
                </a:gs>
                <a:gs pos="17000">
                  <a:srgbClr val="F2F2F2"/>
                </a:gs>
                <a:gs pos="31000">
                  <a:srgbClr val="C1BCAF"/>
                </a:gs>
                <a:gs pos="100000">
                  <a:srgbClr val="ADA795"/>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1" name="Freeform 228"/>
            <p:cNvSpPr/>
            <p:nvPr/>
          </p:nvSpPr>
          <p:spPr bwMode="auto">
            <a:xfrm>
              <a:off x="6272880" y="3931762"/>
              <a:ext cx="334268" cy="65205"/>
            </a:xfrm>
            <a:custGeom>
              <a:avLst/>
              <a:gdLst>
                <a:gd name="T0" fmla="*/ 0 w 188"/>
                <a:gd name="T1" fmla="*/ 0 h 37"/>
                <a:gd name="T2" fmla="*/ 188 w 188"/>
                <a:gd name="T3" fmla="*/ 4 h 37"/>
                <a:gd name="T4" fmla="*/ 50 w 188"/>
                <a:gd name="T5" fmla="*/ 37 h 37"/>
                <a:gd name="T6" fmla="*/ 0 w 188"/>
                <a:gd name="T7" fmla="*/ 36 h 37"/>
                <a:gd name="T8" fmla="*/ 0 w 188"/>
                <a:gd name="T9" fmla="*/ 0 h 37"/>
              </a:gdLst>
              <a:ahLst/>
              <a:cxnLst>
                <a:cxn ang="0">
                  <a:pos x="T0" y="T1"/>
                </a:cxn>
                <a:cxn ang="0">
                  <a:pos x="T2" y="T3"/>
                </a:cxn>
                <a:cxn ang="0">
                  <a:pos x="T4" y="T5"/>
                </a:cxn>
                <a:cxn ang="0">
                  <a:pos x="T6" y="T7"/>
                </a:cxn>
                <a:cxn ang="0">
                  <a:pos x="T8" y="T9"/>
                </a:cxn>
              </a:cxnLst>
              <a:rect l="0" t="0" r="r" b="b"/>
              <a:pathLst>
                <a:path w="188" h="37">
                  <a:moveTo>
                    <a:pt x="0" y="0"/>
                  </a:moveTo>
                  <a:cubicBezTo>
                    <a:pt x="67" y="0"/>
                    <a:pt x="130" y="1"/>
                    <a:pt x="188" y="4"/>
                  </a:cubicBezTo>
                  <a:cubicBezTo>
                    <a:pt x="50" y="37"/>
                    <a:pt x="50" y="37"/>
                    <a:pt x="50" y="37"/>
                  </a:cubicBezTo>
                  <a:cubicBezTo>
                    <a:pt x="34" y="36"/>
                    <a:pt x="18" y="36"/>
                    <a:pt x="0" y="36"/>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2" name="Freeform 229"/>
            <p:cNvSpPr/>
            <p:nvPr/>
          </p:nvSpPr>
          <p:spPr bwMode="auto">
            <a:xfrm>
              <a:off x="6362068" y="3878549"/>
              <a:ext cx="534379" cy="63706"/>
            </a:xfrm>
            <a:custGeom>
              <a:avLst/>
              <a:gdLst>
                <a:gd name="T0" fmla="*/ 138 w 301"/>
                <a:gd name="T1" fmla="*/ 0 h 36"/>
                <a:gd name="T2" fmla="*/ 301 w 301"/>
                <a:gd name="T3" fmla="*/ 11 h 36"/>
                <a:gd name="T4" fmla="*/ 42 w 301"/>
                <a:gd name="T5" fmla="*/ 36 h 36"/>
                <a:gd name="T6" fmla="*/ 0 w 301"/>
                <a:gd name="T7" fmla="*/ 34 h 36"/>
                <a:gd name="T8" fmla="*/ 138 w 301"/>
                <a:gd name="T9" fmla="*/ 0 h 36"/>
              </a:gdLst>
              <a:ahLst/>
              <a:cxnLst>
                <a:cxn ang="0">
                  <a:pos x="T0" y="T1"/>
                </a:cxn>
                <a:cxn ang="0">
                  <a:pos x="T2" y="T3"/>
                </a:cxn>
                <a:cxn ang="0">
                  <a:pos x="T4" y="T5"/>
                </a:cxn>
                <a:cxn ang="0">
                  <a:pos x="T6" y="T7"/>
                </a:cxn>
                <a:cxn ang="0">
                  <a:pos x="T8" y="T9"/>
                </a:cxn>
              </a:cxnLst>
              <a:rect l="0" t="0" r="r" b="b"/>
              <a:pathLst>
                <a:path w="301" h="36">
                  <a:moveTo>
                    <a:pt x="138" y="0"/>
                  </a:moveTo>
                  <a:cubicBezTo>
                    <a:pt x="199" y="3"/>
                    <a:pt x="254" y="6"/>
                    <a:pt x="301" y="11"/>
                  </a:cubicBezTo>
                  <a:cubicBezTo>
                    <a:pt x="42" y="36"/>
                    <a:pt x="42" y="36"/>
                    <a:pt x="42" y="36"/>
                  </a:cubicBezTo>
                  <a:cubicBezTo>
                    <a:pt x="30" y="35"/>
                    <a:pt x="16" y="34"/>
                    <a:pt x="0" y="34"/>
                  </a:cubicBezTo>
                  <a:lnTo>
                    <a:pt x="13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3" name="Freeform 230"/>
            <p:cNvSpPr/>
            <p:nvPr/>
          </p:nvSpPr>
          <p:spPr bwMode="auto">
            <a:xfrm>
              <a:off x="6436267" y="3839576"/>
              <a:ext cx="646801" cy="50965"/>
            </a:xfrm>
            <a:custGeom>
              <a:avLst/>
              <a:gdLst>
                <a:gd name="T0" fmla="*/ 258 w 364"/>
                <a:gd name="T1" fmla="*/ 0 h 29"/>
                <a:gd name="T2" fmla="*/ 364 w 364"/>
                <a:gd name="T3" fmla="*/ 15 h 29"/>
                <a:gd name="T4" fmla="*/ 28 w 364"/>
                <a:gd name="T5" fmla="*/ 29 h 29"/>
                <a:gd name="T6" fmla="*/ 0 w 364"/>
                <a:gd name="T7" fmla="*/ 25 h 29"/>
                <a:gd name="T8" fmla="*/ 258 w 364"/>
                <a:gd name="T9" fmla="*/ 0 h 29"/>
              </a:gdLst>
              <a:ahLst/>
              <a:cxnLst>
                <a:cxn ang="0">
                  <a:pos x="T0" y="T1"/>
                </a:cxn>
                <a:cxn ang="0">
                  <a:pos x="T2" y="T3"/>
                </a:cxn>
                <a:cxn ang="0">
                  <a:pos x="T4" y="T5"/>
                </a:cxn>
                <a:cxn ang="0">
                  <a:pos x="T6" y="T7"/>
                </a:cxn>
                <a:cxn ang="0">
                  <a:pos x="T8" y="T9"/>
                </a:cxn>
              </a:cxnLst>
              <a:rect l="0" t="0" r="r" b="b"/>
              <a:pathLst>
                <a:path w="364" h="29">
                  <a:moveTo>
                    <a:pt x="258" y="0"/>
                  </a:moveTo>
                  <a:cubicBezTo>
                    <a:pt x="303" y="4"/>
                    <a:pt x="339" y="9"/>
                    <a:pt x="364" y="15"/>
                  </a:cubicBezTo>
                  <a:cubicBezTo>
                    <a:pt x="28" y="29"/>
                    <a:pt x="28" y="29"/>
                    <a:pt x="28" y="29"/>
                  </a:cubicBezTo>
                  <a:cubicBezTo>
                    <a:pt x="21" y="28"/>
                    <a:pt x="12" y="26"/>
                    <a:pt x="0" y="25"/>
                  </a:cubicBezTo>
                  <a:lnTo>
                    <a:pt x="25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4" name="Freeform 231"/>
            <p:cNvSpPr/>
            <p:nvPr/>
          </p:nvSpPr>
          <p:spPr bwMode="auto">
            <a:xfrm>
              <a:off x="5934115" y="3990221"/>
              <a:ext cx="338765" cy="65205"/>
            </a:xfrm>
            <a:custGeom>
              <a:avLst/>
              <a:gdLst>
                <a:gd name="T0" fmla="*/ 0 w 191"/>
                <a:gd name="T1" fmla="*/ 4 h 37"/>
                <a:gd name="T2" fmla="*/ 141 w 191"/>
                <a:gd name="T3" fmla="*/ 37 h 37"/>
                <a:gd name="T4" fmla="*/ 191 w 191"/>
                <a:gd name="T5" fmla="*/ 36 h 37"/>
                <a:gd name="T6" fmla="*/ 191 w 191"/>
                <a:gd name="T7" fmla="*/ 0 h 37"/>
                <a:gd name="T8" fmla="*/ 0 w 191"/>
                <a:gd name="T9" fmla="*/ 4 h 37"/>
              </a:gdLst>
              <a:ahLst/>
              <a:cxnLst>
                <a:cxn ang="0">
                  <a:pos x="T0" y="T1"/>
                </a:cxn>
                <a:cxn ang="0">
                  <a:pos x="T2" y="T3"/>
                </a:cxn>
                <a:cxn ang="0">
                  <a:pos x="T4" y="T5"/>
                </a:cxn>
                <a:cxn ang="0">
                  <a:pos x="T6" y="T7"/>
                </a:cxn>
                <a:cxn ang="0">
                  <a:pos x="T8" y="T9"/>
                </a:cxn>
              </a:cxnLst>
              <a:rect l="0" t="0" r="r" b="b"/>
              <a:pathLst>
                <a:path w="191" h="37">
                  <a:moveTo>
                    <a:pt x="0" y="4"/>
                  </a:moveTo>
                  <a:cubicBezTo>
                    <a:pt x="141" y="37"/>
                    <a:pt x="141" y="37"/>
                    <a:pt x="141" y="37"/>
                  </a:cubicBezTo>
                  <a:cubicBezTo>
                    <a:pt x="157" y="37"/>
                    <a:pt x="173" y="36"/>
                    <a:pt x="191" y="36"/>
                  </a:cubicBezTo>
                  <a:cubicBezTo>
                    <a:pt x="191" y="0"/>
                    <a:pt x="191" y="0"/>
                    <a:pt x="191" y="0"/>
                  </a:cubicBezTo>
                  <a:cubicBezTo>
                    <a:pt x="123" y="0"/>
                    <a:pt x="59" y="2"/>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5" name="Freeform 232"/>
            <p:cNvSpPr/>
            <p:nvPr/>
          </p:nvSpPr>
          <p:spPr bwMode="auto">
            <a:xfrm>
              <a:off x="5651562" y="4055426"/>
              <a:ext cx="532880" cy="63706"/>
            </a:xfrm>
            <a:custGeom>
              <a:avLst/>
              <a:gdLst>
                <a:gd name="T0" fmla="*/ 159 w 300"/>
                <a:gd name="T1" fmla="*/ 0 h 36"/>
                <a:gd name="T2" fmla="*/ 300 w 300"/>
                <a:gd name="T3" fmla="*/ 33 h 36"/>
                <a:gd name="T4" fmla="*/ 258 w 300"/>
                <a:gd name="T5" fmla="*/ 36 h 36"/>
                <a:gd name="T6" fmla="*/ 0 w 300"/>
                <a:gd name="T7" fmla="*/ 11 h 36"/>
                <a:gd name="T8" fmla="*/ 159 w 300"/>
                <a:gd name="T9" fmla="*/ 0 h 36"/>
              </a:gdLst>
              <a:ahLst/>
              <a:cxnLst>
                <a:cxn ang="0">
                  <a:pos x="T0" y="T1"/>
                </a:cxn>
                <a:cxn ang="0">
                  <a:pos x="T2" y="T3"/>
                </a:cxn>
                <a:cxn ang="0">
                  <a:pos x="T4" y="T5"/>
                </a:cxn>
                <a:cxn ang="0">
                  <a:pos x="T6" y="T7"/>
                </a:cxn>
                <a:cxn ang="0">
                  <a:pos x="T8" y="T9"/>
                </a:cxn>
              </a:cxnLst>
              <a:rect l="0" t="0" r="r" b="b"/>
              <a:pathLst>
                <a:path w="300" h="36">
                  <a:moveTo>
                    <a:pt x="159" y="0"/>
                  </a:moveTo>
                  <a:cubicBezTo>
                    <a:pt x="300" y="33"/>
                    <a:pt x="300" y="33"/>
                    <a:pt x="300" y="33"/>
                  </a:cubicBezTo>
                  <a:cubicBezTo>
                    <a:pt x="284" y="34"/>
                    <a:pt x="270" y="35"/>
                    <a:pt x="258" y="36"/>
                  </a:cubicBezTo>
                  <a:cubicBezTo>
                    <a:pt x="0" y="11"/>
                    <a:pt x="0" y="11"/>
                    <a:pt x="0" y="11"/>
                  </a:cubicBezTo>
                  <a:cubicBezTo>
                    <a:pt x="45" y="6"/>
                    <a:pt x="99" y="3"/>
                    <a:pt x="15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6" name="Freeform 233"/>
            <p:cNvSpPr/>
            <p:nvPr/>
          </p:nvSpPr>
          <p:spPr bwMode="auto">
            <a:xfrm>
              <a:off x="5459695" y="4133371"/>
              <a:ext cx="649799" cy="51714"/>
            </a:xfrm>
            <a:custGeom>
              <a:avLst/>
              <a:gdLst>
                <a:gd name="T0" fmla="*/ 108 w 366"/>
                <a:gd name="T1" fmla="*/ 0 h 29"/>
                <a:gd name="T2" fmla="*/ 366 w 366"/>
                <a:gd name="T3" fmla="*/ 25 h 29"/>
                <a:gd name="T4" fmla="*/ 338 w 366"/>
                <a:gd name="T5" fmla="*/ 29 h 29"/>
                <a:gd name="T6" fmla="*/ 0 w 366"/>
                <a:gd name="T7" fmla="*/ 16 h 29"/>
                <a:gd name="T8" fmla="*/ 108 w 366"/>
                <a:gd name="T9" fmla="*/ 0 h 29"/>
              </a:gdLst>
              <a:ahLst/>
              <a:cxnLst>
                <a:cxn ang="0">
                  <a:pos x="T0" y="T1"/>
                </a:cxn>
                <a:cxn ang="0">
                  <a:pos x="T2" y="T3"/>
                </a:cxn>
                <a:cxn ang="0">
                  <a:pos x="T4" y="T5"/>
                </a:cxn>
                <a:cxn ang="0">
                  <a:pos x="T6" y="T7"/>
                </a:cxn>
                <a:cxn ang="0">
                  <a:pos x="T8" y="T9"/>
                </a:cxn>
              </a:cxnLst>
              <a:rect l="0" t="0" r="r" b="b"/>
              <a:pathLst>
                <a:path w="366" h="29">
                  <a:moveTo>
                    <a:pt x="108" y="0"/>
                  </a:moveTo>
                  <a:cubicBezTo>
                    <a:pt x="366" y="25"/>
                    <a:pt x="366" y="25"/>
                    <a:pt x="366" y="25"/>
                  </a:cubicBezTo>
                  <a:cubicBezTo>
                    <a:pt x="354" y="26"/>
                    <a:pt x="345" y="28"/>
                    <a:pt x="338" y="29"/>
                  </a:cubicBezTo>
                  <a:cubicBezTo>
                    <a:pt x="0" y="16"/>
                    <a:pt x="0" y="16"/>
                    <a:pt x="0" y="16"/>
                  </a:cubicBezTo>
                  <a:cubicBezTo>
                    <a:pt x="25" y="9"/>
                    <a:pt x="62" y="4"/>
                    <a:pt x="10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7" name="Freeform 234"/>
            <p:cNvSpPr/>
            <p:nvPr/>
          </p:nvSpPr>
          <p:spPr bwMode="auto">
            <a:xfrm>
              <a:off x="5394490" y="4220311"/>
              <a:ext cx="665538" cy="33727"/>
            </a:xfrm>
            <a:custGeom>
              <a:avLst/>
              <a:gdLst>
                <a:gd name="T0" fmla="*/ 37 w 375"/>
                <a:gd name="T1" fmla="*/ 0 h 19"/>
                <a:gd name="T2" fmla="*/ 375 w 375"/>
                <a:gd name="T3" fmla="*/ 14 h 19"/>
                <a:gd name="T4" fmla="*/ 365 w 375"/>
                <a:gd name="T5" fmla="*/ 19 h 19"/>
                <a:gd name="T6" fmla="*/ 0 w 375"/>
                <a:gd name="T7" fmla="*/ 19 h 19"/>
                <a:gd name="T8" fmla="*/ 37 w 375"/>
                <a:gd name="T9" fmla="*/ 0 h 19"/>
              </a:gdLst>
              <a:ahLst/>
              <a:cxnLst>
                <a:cxn ang="0">
                  <a:pos x="T0" y="T1"/>
                </a:cxn>
                <a:cxn ang="0">
                  <a:pos x="T2" y="T3"/>
                </a:cxn>
                <a:cxn ang="0">
                  <a:pos x="T4" y="T5"/>
                </a:cxn>
                <a:cxn ang="0">
                  <a:pos x="T6" y="T7"/>
                </a:cxn>
                <a:cxn ang="0">
                  <a:pos x="T8" y="T9"/>
                </a:cxn>
              </a:cxnLst>
              <a:rect l="0" t="0" r="r" b="b"/>
              <a:pathLst>
                <a:path w="375" h="19">
                  <a:moveTo>
                    <a:pt x="37" y="0"/>
                  </a:moveTo>
                  <a:cubicBezTo>
                    <a:pt x="375" y="14"/>
                    <a:pt x="375" y="14"/>
                    <a:pt x="375" y="14"/>
                  </a:cubicBezTo>
                  <a:cubicBezTo>
                    <a:pt x="369" y="15"/>
                    <a:pt x="365" y="17"/>
                    <a:pt x="365" y="19"/>
                  </a:cubicBezTo>
                  <a:cubicBezTo>
                    <a:pt x="0" y="19"/>
                    <a:pt x="0" y="19"/>
                    <a:pt x="0" y="19"/>
                  </a:cubicBezTo>
                  <a:cubicBezTo>
                    <a:pt x="0" y="12"/>
                    <a:pt x="13" y="6"/>
                    <a:pt x="3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8" name="Rectangle 235"/>
            <p:cNvSpPr>
              <a:spLocks noChangeArrowheads="1"/>
            </p:cNvSpPr>
            <p:nvPr/>
          </p:nvSpPr>
          <p:spPr bwMode="auto">
            <a:xfrm>
              <a:off x="5394490" y="4254037"/>
              <a:ext cx="647550" cy="58459"/>
            </a:xfrm>
            <a:prstGeom prst="rect">
              <a:avLst/>
            </a:prstGeom>
            <a:solidFill>
              <a:schemeClr val="bg1">
                <a:lumMod val="8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39" name="Freeform 236"/>
            <p:cNvSpPr/>
            <p:nvPr/>
          </p:nvSpPr>
          <p:spPr bwMode="auto">
            <a:xfrm>
              <a:off x="5459695" y="4161852"/>
              <a:ext cx="600333" cy="81693"/>
            </a:xfrm>
            <a:custGeom>
              <a:avLst/>
              <a:gdLst>
                <a:gd name="T0" fmla="*/ 801 w 801"/>
                <a:gd name="T1" fmla="*/ 109 h 109"/>
                <a:gd name="T2" fmla="*/ 0 w 801"/>
                <a:gd name="T3" fmla="*/ 78 h 109"/>
                <a:gd name="T4" fmla="*/ 0 w 801"/>
                <a:gd name="T5" fmla="*/ 0 h 109"/>
                <a:gd name="T6" fmla="*/ 801 w 801"/>
                <a:gd name="T7" fmla="*/ 31 h 109"/>
                <a:gd name="T8" fmla="*/ 801 w 801"/>
                <a:gd name="T9" fmla="*/ 109 h 109"/>
              </a:gdLst>
              <a:ahLst/>
              <a:cxnLst>
                <a:cxn ang="0">
                  <a:pos x="T0" y="T1"/>
                </a:cxn>
                <a:cxn ang="0">
                  <a:pos x="T2" y="T3"/>
                </a:cxn>
                <a:cxn ang="0">
                  <a:pos x="T4" y="T5"/>
                </a:cxn>
                <a:cxn ang="0">
                  <a:pos x="T6" y="T7"/>
                </a:cxn>
                <a:cxn ang="0">
                  <a:pos x="T8" y="T9"/>
                </a:cxn>
              </a:cxnLst>
              <a:rect l="0" t="0" r="r" b="b"/>
              <a:pathLst>
                <a:path w="801" h="109">
                  <a:moveTo>
                    <a:pt x="801" y="109"/>
                  </a:moveTo>
                  <a:lnTo>
                    <a:pt x="0" y="78"/>
                  </a:lnTo>
                  <a:lnTo>
                    <a:pt x="0" y="0"/>
                  </a:lnTo>
                  <a:lnTo>
                    <a:pt x="801" y="31"/>
                  </a:lnTo>
                  <a:lnTo>
                    <a:pt x="801" y="109"/>
                  </a:ln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40" name="Freeform 237"/>
            <p:cNvSpPr/>
            <p:nvPr/>
          </p:nvSpPr>
          <p:spPr bwMode="auto">
            <a:xfrm>
              <a:off x="5651562" y="4074912"/>
              <a:ext cx="457932" cy="104927"/>
            </a:xfrm>
            <a:custGeom>
              <a:avLst/>
              <a:gdLst>
                <a:gd name="T0" fmla="*/ 611 w 611"/>
                <a:gd name="T1" fmla="*/ 140 h 140"/>
                <a:gd name="T2" fmla="*/ 0 w 611"/>
                <a:gd name="T3" fmla="*/ 78 h 140"/>
                <a:gd name="T4" fmla="*/ 0 w 611"/>
                <a:gd name="T5" fmla="*/ 0 h 140"/>
                <a:gd name="T6" fmla="*/ 611 w 611"/>
                <a:gd name="T7" fmla="*/ 59 h 140"/>
                <a:gd name="T8" fmla="*/ 611 w 611"/>
                <a:gd name="T9" fmla="*/ 140 h 140"/>
              </a:gdLst>
              <a:ahLst/>
              <a:cxnLst>
                <a:cxn ang="0">
                  <a:pos x="T0" y="T1"/>
                </a:cxn>
                <a:cxn ang="0">
                  <a:pos x="T2" y="T3"/>
                </a:cxn>
                <a:cxn ang="0">
                  <a:pos x="T4" y="T5"/>
                </a:cxn>
                <a:cxn ang="0">
                  <a:pos x="T6" y="T7"/>
                </a:cxn>
                <a:cxn ang="0">
                  <a:pos x="T8" y="T9"/>
                </a:cxn>
              </a:cxnLst>
              <a:rect l="0" t="0" r="r" b="b"/>
              <a:pathLst>
                <a:path w="611" h="140">
                  <a:moveTo>
                    <a:pt x="611" y="140"/>
                  </a:moveTo>
                  <a:lnTo>
                    <a:pt x="0" y="78"/>
                  </a:lnTo>
                  <a:lnTo>
                    <a:pt x="0" y="0"/>
                  </a:lnTo>
                  <a:lnTo>
                    <a:pt x="611" y="59"/>
                  </a:lnTo>
                  <a:lnTo>
                    <a:pt x="611" y="140"/>
                  </a:ln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41" name="Freeform 238"/>
            <p:cNvSpPr/>
            <p:nvPr/>
          </p:nvSpPr>
          <p:spPr bwMode="auto">
            <a:xfrm>
              <a:off x="5934115" y="3996966"/>
              <a:ext cx="250326" cy="118418"/>
            </a:xfrm>
            <a:custGeom>
              <a:avLst/>
              <a:gdLst>
                <a:gd name="T0" fmla="*/ 334 w 334"/>
                <a:gd name="T1" fmla="*/ 158 h 158"/>
                <a:gd name="T2" fmla="*/ 0 w 334"/>
                <a:gd name="T3" fmla="*/ 78 h 158"/>
                <a:gd name="T4" fmla="*/ 0 w 334"/>
                <a:gd name="T5" fmla="*/ 0 h 158"/>
                <a:gd name="T6" fmla="*/ 334 w 334"/>
                <a:gd name="T7" fmla="*/ 78 h 158"/>
                <a:gd name="T8" fmla="*/ 334 w 334"/>
                <a:gd name="T9" fmla="*/ 158 h 158"/>
              </a:gdLst>
              <a:ahLst/>
              <a:cxnLst>
                <a:cxn ang="0">
                  <a:pos x="T0" y="T1"/>
                </a:cxn>
                <a:cxn ang="0">
                  <a:pos x="T2" y="T3"/>
                </a:cxn>
                <a:cxn ang="0">
                  <a:pos x="T4" y="T5"/>
                </a:cxn>
                <a:cxn ang="0">
                  <a:pos x="T6" y="T7"/>
                </a:cxn>
                <a:cxn ang="0">
                  <a:pos x="T8" y="T9"/>
                </a:cxn>
              </a:cxnLst>
              <a:rect l="0" t="0" r="r" b="b"/>
              <a:pathLst>
                <a:path w="334" h="158">
                  <a:moveTo>
                    <a:pt x="334" y="158"/>
                  </a:moveTo>
                  <a:lnTo>
                    <a:pt x="0" y="78"/>
                  </a:lnTo>
                  <a:lnTo>
                    <a:pt x="0" y="0"/>
                  </a:lnTo>
                  <a:lnTo>
                    <a:pt x="334" y="78"/>
                  </a:lnTo>
                  <a:lnTo>
                    <a:pt x="334" y="158"/>
                  </a:ln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42" name="Freeform 239"/>
            <p:cNvSpPr/>
            <p:nvPr/>
          </p:nvSpPr>
          <p:spPr bwMode="auto">
            <a:xfrm>
              <a:off x="5650063" y="4386695"/>
              <a:ext cx="459431" cy="101180"/>
            </a:xfrm>
            <a:custGeom>
              <a:avLst/>
              <a:gdLst>
                <a:gd name="T0" fmla="*/ 613 w 613"/>
                <a:gd name="T1" fmla="*/ 76 h 135"/>
                <a:gd name="T2" fmla="*/ 0 w 613"/>
                <a:gd name="T3" fmla="*/ 135 h 135"/>
                <a:gd name="T4" fmla="*/ 0 w 613"/>
                <a:gd name="T5" fmla="*/ 57 h 135"/>
                <a:gd name="T6" fmla="*/ 613 w 613"/>
                <a:gd name="T7" fmla="*/ 0 h 135"/>
                <a:gd name="T8" fmla="*/ 613 w 613"/>
                <a:gd name="T9" fmla="*/ 76 h 135"/>
              </a:gdLst>
              <a:ahLst/>
              <a:cxnLst>
                <a:cxn ang="0">
                  <a:pos x="T0" y="T1"/>
                </a:cxn>
                <a:cxn ang="0">
                  <a:pos x="T2" y="T3"/>
                </a:cxn>
                <a:cxn ang="0">
                  <a:pos x="T4" y="T5"/>
                </a:cxn>
                <a:cxn ang="0">
                  <a:pos x="T6" y="T7"/>
                </a:cxn>
                <a:cxn ang="0">
                  <a:pos x="T8" y="T9"/>
                </a:cxn>
              </a:cxnLst>
              <a:rect l="0" t="0" r="r" b="b"/>
              <a:pathLst>
                <a:path w="613" h="135">
                  <a:moveTo>
                    <a:pt x="613" y="76"/>
                  </a:moveTo>
                  <a:lnTo>
                    <a:pt x="0" y="135"/>
                  </a:lnTo>
                  <a:lnTo>
                    <a:pt x="0" y="57"/>
                  </a:lnTo>
                  <a:lnTo>
                    <a:pt x="613" y="0"/>
                  </a:lnTo>
                  <a:lnTo>
                    <a:pt x="613" y="76"/>
                  </a:ln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43" name="Freeform 240"/>
            <p:cNvSpPr/>
            <p:nvPr/>
          </p:nvSpPr>
          <p:spPr bwMode="auto">
            <a:xfrm>
              <a:off x="5939362" y="4448902"/>
              <a:ext cx="245080" cy="116919"/>
            </a:xfrm>
            <a:custGeom>
              <a:avLst/>
              <a:gdLst>
                <a:gd name="T0" fmla="*/ 327 w 327"/>
                <a:gd name="T1" fmla="*/ 80 h 156"/>
                <a:gd name="T2" fmla="*/ 0 w 327"/>
                <a:gd name="T3" fmla="*/ 156 h 156"/>
                <a:gd name="T4" fmla="*/ 0 w 327"/>
                <a:gd name="T5" fmla="*/ 78 h 156"/>
                <a:gd name="T6" fmla="*/ 327 w 327"/>
                <a:gd name="T7" fmla="*/ 0 h 156"/>
                <a:gd name="T8" fmla="*/ 327 w 327"/>
                <a:gd name="T9" fmla="*/ 80 h 156"/>
              </a:gdLst>
              <a:ahLst/>
              <a:cxnLst>
                <a:cxn ang="0">
                  <a:pos x="T0" y="T1"/>
                </a:cxn>
                <a:cxn ang="0">
                  <a:pos x="T2" y="T3"/>
                </a:cxn>
                <a:cxn ang="0">
                  <a:pos x="T4" y="T5"/>
                </a:cxn>
                <a:cxn ang="0">
                  <a:pos x="T6" y="T7"/>
                </a:cxn>
                <a:cxn ang="0">
                  <a:pos x="T8" y="T9"/>
                </a:cxn>
              </a:cxnLst>
              <a:rect l="0" t="0" r="r" b="b"/>
              <a:pathLst>
                <a:path w="327" h="156">
                  <a:moveTo>
                    <a:pt x="327" y="80"/>
                  </a:moveTo>
                  <a:lnTo>
                    <a:pt x="0" y="156"/>
                  </a:lnTo>
                  <a:lnTo>
                    <a:pt x="0" y="78"/>
                  </a:lnTo>
                  <a:lnTo>
                    <a:pt x="327" y="0"/>
                  </a:lnTo>
                  <a:lnTo>
                    <a:pt x="327" y="80"/>
                  </a:ln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44" name="Freeform 241"/>
            <p:cNvSpPr/>
            <p:nvPr/>
          </p:nvSpPr>
          <p:spPr bwMode="auto">
            <a:xfrm>
              <a:off x="5463442" y="4379950"/>
              <a:ext cx="646051" cy="49466"/>
            </a:xfrm>
            <a:custGeom>
              <a:avLst/>
              <a:gdLst>
                <a:gd name="T0" fmla="*/ 336 w 364"/>
                <a:gd name="T1" fmla="*/ 0 h 28"/>
                <a:gd name="T2" fmla="*/ 364 w 364"/>
                <a:gd name="T3" fmla="*/ 4 h 28"/>
                <a:gd name="T4" fmla="*/ 105 w 364"/>
                <a:gd name="T5" fmla="*/ 28 h 28"/>
                <a:gd name="T6" fmla="*/ 0 w 364"/>
                <a:gd name="T7" fmla="*/ 14 h 28"/>
                <a:gd name="T8" fmla="*/ 336 w 364"/>
                <a:gd name="T9" fmla="*/ 0 h 28"/>
              </a:gdLst>
              <a:ahLst/>
              <a:cxnLst>
                <a:cxn ang="0">
                  <a:pos x="T0" y="T1"/>
                </a:cxn>
                <a:cxn ang="0">
                  <a:pos x="T2" y="T3"/>
                </a:cxn>
                <a:cxn ang="0">
                  <a:pos x="T4" y="T5"/>
                </a:cxn>
                <a:cxn ang="0">
                  <a:pos x="T6" y="T7"/>
                </a:cxn>
                <a:cxn ang="0">
                  <a:pos x="T8" y="T9"/>
                </a:cxn>
              </a:cxnLst>
              <a:rect l="0" t="0" r="r" b="b"/>
              <a:pathLst>
                <a:path w="364" h="28">
                  <a:moveTo>
                    <a:pt x="336" y="0"/>
                  </a:moveTo>
                  <a:cubicBezTo>
                    <a:pt x="343" y="2"/>
                    <a:pt x="353" y="3"/>
                    <a:pt x="364" y="4"/>
                  </a:cubicBezTo>
                  <a:cubicBezTo>
                    <a:pt x="105" y="28"/>
                    <a:pt x="105" y="28"/>
                    <a:pt x="105" y="28"/>
                  </a:cubicBezTo>
                  <a:cubicBezTo>
                    <a:pt x="60" y="24"/>
                    <a:pt x="25" y="20"/>
                    <a:pt x="0" y="14"/>
                  </a:cubicBezTo>
                  <a:lnTo>
                    <a:pt x="33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5" name="Freeform 242"/>
            <p:cNvSpPr/>
            <p:nvPr/>
          </p:nvSpPr>
          <p:spPr bwMode="auto">
            <a:xfrm>
              <a:off x="5650063" y="4443656"/>
              <a:ext cx="534379" cy="63706"/>
            </a:xfrm>
            <a:custGeom>
              <a:avLst/>
              <a:gdLst>
                <a:gd name="T0" fmla="*/ 258 w 301"/>
                <a:gd name="T1" fmla="*/ 0 h 36"/>
                <a:gd name="T2" fmla="*/ 301 w 301"/>
                <a:gd name="T3" fmla="*/ 3 h 36"/>
                <a:gd name="T4" fmla="*/ 163 w 301"/>
                <a:gd name="T5" fmla="*/ 36 h 36"/>
                <a:gd name="T6" fmla="*/ 0 w 301"/>
                <a:gd name="T7" fmla="*/ 25 h 36"/>
                <a:gd name="T8" fmla="*/ 258 w 301"/>
                <a:gd name="T9" fmla="*/ 0 h 36"/>
              </a:gdLst>
              <a:ahLst/>
              <a:cxnLst>
                <a:cxn ang="0">
                  <a:pos x="T0" y="T1"/>
                </a:cxn>
                <a:cxn ang="0">
                  <a:pos x="T2" y="T3"/>
                </a:cxn>
                <a:cxn ang="0">
                  <a:pos x="T4" y="T5"/>
                </a:cxn>
                <a:cxn ang="0">
                  <a:pos x="T6" y="T7"/>
                </a:cxn>
                <a:cxn ang="0">
                  <a:pos x="T8" y="T9"/>
                </a:cxn>
              </a:cxnLst>
              <a:rect l="0" t="0" r="r" b="b"/>
              <a:pathLst>
                <a:path w="301" h="36">
                  <a:moveTo>
                    <a:pt x="258" y="0"/>
                  </a:moveTo>
                  <a:cubicBezTo>
                    <a:pt x="270" y="1"/>
                    <a:pt x="285" y="2"/>
                    <a:pt x="301" y="3"/>
                  </a:cubicBezTo>
                  <a:cubicBezTo>
                    <a:pt x="163" y="36"/>
                    <a:pt x="163" y="36"/>
                    <a:pt x="163" y="36"/>
                  </a:cubicBezTo>
                  <a:cubicBezTo>
                    <a:pt x="101" y="34"/>
                    <a:pt x="46" y="30"/>
                    <a:pt x="0" y="25"/>
                  </a:cubicBezTo>
                  <a:lnTo>
                    <a:pt x="25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6" name="Freeform 243"/>
            <p:cNvSpPr/>
            <p:nvPr/>
          </p:nvSpPr>
          <p:spPr bwMode="auto">
            <a:xfrm>
              <a:off x="5937863" y="4508860"/>
              <a:ext cx="333518" cy="65954"/>
            </a:xfrm>
            <a:custGeom>
              <a:avLst/>
              <a:gdLst>
                <a:gd name="T0" fmla="*/ 139 w 188"/>
                <a:gd name="T1" fmla="*/ 0 h 37"/>
                <a:gd name="T2" fmla="*/ 188 w 188"/>
                <a:gd name="T3" fmla="*/ 1 h 37"/>
                <a:gd name="T4" fmla="*/ 188 w 188"/>
                <a:gd name="T5" fmla="*/ 37 h 37"/>
                <a:gd name="T6" fmla="*/ 0 w 188"/>
                <a:gd name="T7" fmla="*/ 32 h 37"/>
                <a:gd name="T8" fmla="*/ 139 w 188"/>
                <a:gd name="T9" fmla="*/ 0 h 37"/>
              </a:gdLst>
              <a:ahLst/>
              <a:cxnLst>
                <a:cxn ang="0">
                  <a:pos x="T0" y="T1"/>
                </a:cxn>
                <a:cxn ang="0">
                  <a:pos x="T2" y="T3"/>
                </a:cxn>
                <a:cxn ang="0">
                  <a:pos x="T4" y="T5"/>
                </a:cxn>
                <a:cxn ang="0">
                  <a:pos x="T6" y="T7"/>
                </a:cxn>
                <a:cxn ang="0">
                  <a:pos x="T8" y="T9"/>
                </a:cxn>
              </a:cxnLst>
              <a:rect l="0" t="0" r="r" b="b"/>
              <a:pathLst>
                <a:path w="188" h="37">
                  <a:moveTo>
                    <a:pt x="139" y="0"/>
                  </a:moveTo>
                  <a:cubicBezTo>
                    <a:pt x="154" y="1"/>
                    <a:pt x="171" y="1"/>
                    <a:pt x="188" y="1"/>
                  </a:cubicBezTo>
                  <a:cubicBezTo>
                    <a:pt x="188" y="37"/>
                    <a:pt x="188" y="37"/>
                    <a:pt x="188" y="37"/>
                  </a:cubicBezTo>
                  <a:cubicBezTo>
                    <a:pt x="122" y="37"/>
                    <a:pt x="58" y="35"/>
                    <a:pt x="0" y="32"/>
                  </a:cubicBezTo>
                  <a:lnTo>
                    <a:pt x="13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7" name="Freeform 244"/>
            <p:cNvSpPr/>
            <p:nvPr/>
          </p:nvSpPr>
          <p:spPr bwMode="auto">
            <a:xfrm>
              <a:off x="6484233" y="4725460"/>
              <a:ext cx="667786" cy="32228"/>
            </a:xfrm>
            <a:custGeom>
              <a:avLst/>
              <a:gdLst>
                <a:gd name="T0" fmla="*/ 10 w 376"/>
                <a:gd name="T1" fmla="*/ 0 h 18"/>
                <a:gd name="T2" fmla="*/ 376 w 376"/>
                <a:gd name="T3" fmla="*/ 0 h 18"/>
                <a:gd name="T4" fmla="*/ 338 w 376"/>
                <a:gd name="T5" fmla="*/ 18 h 18"/>
                <a:gd name="T6" fmla="*/ 0 w 376"/>
                <a:gd name="T7" fmla="*/ 5 h 18"/>
                <a:gd name="T8" fmla="*/ 10 w 376"/>
                <a:gd name="T9" fmla="*/ 0 h 18"/>
              </a:gdLst>
              <a:ahLst/>
              <a:cxnLst>
                <a:cxn ang="0">
                  <a:pos x="T0" y="T1"/>
                </a:cxn>
                <a:cxn ang="0">
                  <a:pos x="T2" y="T3"/>
                </a:cxn>
                <a:cxn ang="0">
                  <a:pos x="T4" y="T5"/>
                </a:cxn>
                <a:cxn ang="0">
                  <a:pos x="T6" y="T7"/>
                </a:cxn>
                <a:cxn ang="0">
                  <a:pos x="T8" y="T9"/>
                </a:cxn>
              </a:cxnLst>
              <a:rect l="0" t="0" r="r" b="b"/>
              <a:pathLst>
                <a:path w="376" h="18">
                  <a:moveTo>
                    <a:pt x="10" y="0"/>
                  </a:moveTo>
                  <a:cubicBezTo>
                    <a:pt x="376" y="0"/>
                    <a:pt x="376" y="0"/>
                    <a:pt x="376" y="0"/>
                  </a:cubicBezTo>
                  <a:cubicBezTo>
                    <a:pt x="376" y="6"/>
                    <a:pt x="362" y="13"/>
                    <a:pt x="338" y="18"/>
                  </a:cubicBezTo>
                  <a:cubicBezTo>
                    <a:pt x="0" y="5"/>
                    <a:pt x="0" y="5"/>
                    <a:pt x="0" y="5"/>
                  </a:cubicBezTo>
                  <a:cubicBezTo>
                    <a:pt x="7" y="3"/>
                    <a:pt x="10" y="2"/>
                    <a:pt x="1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8" name="Freeform 245"/>
            <p:cNvSpPr/>
            <p:nvPr/>
          </p:nvSpPr>
          <p:spPr bwMode="auto">
            <a:xfrm>
              <a:off x="6434768" y="4673746"/>
              <a:ext cx="649799" cy="53213"/>
            </a:xfrm>
            <a:custGeom>
              <a:avLst/>
              <a:gdLst>
                <a:gd name="T0" fmla="*/ 28 w 366"/>
                <a:gd name="T1" fmla="*/ 0 h 30"/>
                <a:gd name="T2" fmla="*/ 366 w 366"/>
                <a:gd name="T3" fmla="*/ 14 h 30"/>
                <a:gd name="T4" fmla="*/ 258 w 366"/>
                <a:gd name="T5" fmla="*/ 30 h 30"/>
                <a:gd name="T6" fmla="*/ 0 w 366"/>
                <a:gd name="T7" fmla="*/ 5 h 30"/>
                <a:gd name="T8" fmla="*/ 28 w 366"/>
                <a:gd name="T9" fmla="*/ 0 h 30"/>
              </a:gdLst>
              <a:ahLst/>
              <a:cxnLst>
                <a:cxn ang="0">
                  <a:pos x="T0" y="T1"/>
                </a:cxn>
                <a:cxn ang="0">
                  <a:pos x="T2" y="T3"/>
                </a:cxn>
                <a:cxn ang="0">
                  <a:pos x="T4" y="T5"/>
                </a:cxn>
                <a:cxn ang="0">
                  <a:pos x="T6" y="T7"/>
                </a:cxn>
                <a:cxn ang="0">
                  <a:pos x="T8" y="T9"/>
                </a:cxn>
              </a:cxnLst>
              <a:rect l="0" t="0" r="r" b="b"/>
              <a:pathLst>
                <a:path w="366" h="30">
                  <a:moveTo>
                    <a:pt x="28" y="0"/>
                  </a:moveTo>
                  <a:cubicBezTo>
                    <a:pt x="366" y="14"/>
                    <a:pt x="366" y="14"/>
                    <a:pt x="366" y="14"/>
                  </a:cubicBezTo>
                  <a:cubicBezTo>
                    <a:pt x="341" y="20"/>
                    <a:pt x="304" y="25"/>
                    <a:pt x="258" y="30"/>
                  </a:cubicBezTo>
                  <a:cubicBezTo>
                    <a:pt x="0" y="5"/>
                    <a:pt x="0" y="5"/>
                    <a:pt x="0" y="5"/>
                  </a:cubicBezTo>
                  <a:cubicBezTo>
                    <a:pt x="12" y="3"/>
                    <a:pt x="22" y="2"/>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9" name="Freeform 246"/>
            <p:cNvSpPr/>
            <p:nvPr/>
          </p:nvSpPr>
          <p:spPr bwMode="auto">
            <a:xfrm>
              <a:off x="6359820" y="4622781"/>
              <a:ext cx="532880" cy="63706"/>
            </a:xfrm>
            <a:custGeom>
              <a:avLst/>
              <a:gdLst>
                <a:gd name="T0" fmla="*/ 42 w 300"/>
                <a:gd name="T1" fmla="*/ 0 h 36"/>
                <a:gd name="T2" fmla="*/ 300 w 300"/>
                <a:gd name="T3" fmla="*/ 26 h 36"/>
                <a:gd name="T4" fmla="*/ 142 w 300"/>
                <a:gd name="T5" fmla="*/ 36 h 36"/>
                <a:gd name="T6" fmla="*/ 0 w 300"/>
                <a:gd name="T7" fmla="*/ 3 h 36"/>
                <a:gd name="T8" fmla="*/ 42 w 300"/>
                <a:gd name="T9" fmla="*/ 0 h 36"/>
              </a:gdLst>
              <a:ahLst/>
              <a:cxnLst>
                <a:cxn ang="0">
                  <a:pos x="T0" y="T1"/>
                </a:cxn>
                <a:cxn ang="0">
                  <a:pos x="T2" y="T3"/>
                </a:cxn>
                <a:cxn ang="0">
                  <a:pos x="T4" y="T5"/>
                </a:cxn>
                <a:cxn ang="0">
                  <a:pos x="T6" y="T7"/>
                </a:cxn>
                <a:cxn ang="0">
                  <a:pos x="T8" y="T9"/>
                </a:cxn>
              </a:cxnLst>
              <a:rect l="0" t="0" r="r" b="b"/>
              <a:pathLst>
                <a:path w="300" h="36">
                  <a:moveTo>
                    <a:pt x="42" y="0"/>
                  </a:moveTo>
                  <a:cubicBezTo>
                    <a:pt x="300" y="26"/>
                    <a:pt x="300" y="26"/>
                    <a:pt x="300" y="26"/>
                  </a:cubicBezTo>
                  <a:cubicBezTo>
                    <a:pt x="255" y="30"/>
                    <a:pt x="201" y="34"/>
                    <a:pt x="142" y="36"/>
                  </a:cubicBezTo>
                  <a:cubicBezTo>
                    <a:pt x="0" y="3"/>
                    <a:pt x="0" y="3"/>
                    <a:pt x="0" y="3"/>
                  </a:cubicBezTo>
                  <a:cubicBezTo>
                    <a:pt x="16" y="2"/>
                    <a:pt x="30" y="2"/>
                    <a:pt x="4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0" name="Freeform 247"/>
            <p:cNvSpPr/>
            <p:nvPr/>
          </p:nvSpPr>
          <p:spPr bwMode="auto">
            <a:xfrm>
              <a:off x="6271381" y="4569568"/>
              <a:ext cx="341013" cy="63706"/>
            </a:xfrm>
            <a:custGeom>
              <a:avLst/>
              <a:gdLst>
                <a:gd name="T0" fmla="*/ 50 w 192"/>
                <a:gd name="T1" fmla="*/ 0 h 36"/>
                <a:gd name="T2" fmla="*/ 192 w 192"/>
                <a:gd name="T3" fmla="*/ 33 h 36"/>
                <a:gd name="T4" fmla="*/ 0 w 192"/>
                <a:gd name="T5" fmla="*/ 36 h 36"/>
                <a:gd name="T6" fmla="*/ 0 w 192"/>
                <a:gd name="T7" fmla="*/ 1 h 36"/>
                <a:gd name="T8" fmla="*/ 50 w 192"/>
                <a:gd name="T9" fmla="*/ 0 h 36"/>
              </a:gdLst>
              <a:ahLst/>
              <a:cxnLst>
                <a:cxn ang="0">
                  <a:pos x="T0" y="T1"/>
                </a:cxn>
                <a:cxn ang="0">
                  <a:pos x="T2" y="T3"/>
                </a:cxn>
                <a:cxn ang="0">
                  <a:pos x="T4" y="T5"/>
                </a:cxn>
                <a:cxn ang="0">
                  <a:pos x="T6" y="T7"/>
                </a:cxn>
                <a:cxn ang="0">
                  <a:pos x="T8" y="T9"/>
                </a:cxn>
              </a:cxnLst>
              <a:rect l="0" t="0" r="r" b="b"/>
              <a:pathLst>
                <a:path w="192" h="36">
                  <a:moveTo>
                    <a:pt x="50" y="0"/>
                  </a:moveTo>
                  <a:cubicBezTo>
                    <a:pt x="192" y="33"/>
                    <a:pt x="192" y="33"/>
                    <a:pt x="192" y="33"/>
                  </a:cubicBezTo>
                  <a:cubicBezTo>
                    <a:pt x="133" y="35"/>
                    <a:pt x="68" y="36"/>
                    <a:pt x="0" y="36"/>
                  </a:cubicBezTo>
                  <a:cubicBezTo>
                    <a:pt x="0" y="1"/>
                    <a:pt x="0" y="1"/>
                    <a:pt x="0" y="1"/>
                  </a:cubicBezTo>
                  <a:cubicBezTo>
                    <a:pt x="18" y="1"/>
                    <a:pt x="35" y="0"/>
                    <a:pt x="5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1" name="Freeform 248"/>
            <p:cNvSpPr/>
            <p:nvPr/>
          </p:nvSpPr>
          <p:spPr bwMode="auto">
            <a:xfrm>
              <a:off x="6039043" y="3883795"/>
              <a:ext cx="463178" cy="478168"/>
            </a:xfrm>
            <a:custGeom>
              <a:avLst/>
              <a:gdLst>
                <a:gd name="T0" fmla="*/ 251 w 261"/>
                <a:gd name="T1" fmla="*/ 4 h 270"/>
                <a:gd name="T2" fmla="*/ 224 w 261"/>
                <a:gd name="T3" fmla="*/ 0 h 270"/>
                <a:gd name="T4" fmla="*/ 224 w 261"/>
                <a:gd name="T5" fmla="*/ 33 h 270"/>
                <a:gd name="T6" fmla="*/ 214 w 261"/>
                <a:gd name="T7" fmla="*/ 32 h 270"/>
                <a:gd name="T8" fmla="*/ 205 w 261"/>
                <a:gd name="T9" fmla="*/ 32 h 270"/>
                <a:gd name="T10" fmla="*/ 196 w 261"/>
                <a:gd name="T11" fmla="*/ 31 h 270"/>
                <a:gd name="T12" fmla="*/ 188 w 261"/>
                <a:gd name="T13" fmla="*/ 31 h 270"/>
                <a:gd name="T14" fmla="*/ 182 w 261"/>
                <a:gd name="T15" fmla="*/ 31 h 270"/>
                <a:gd name="T16" fmla="*/ 182 w 261"/>
                <a:gd name="T17" fmla="*/ 64 h 270"/>
                <a:gd name="T18" fmla="*/ 180 w 261"/>
                <a:gd name="T19" fmla="*/ 64 h 270"/>
                <a:gd name="T20" fmla="*/ 172 w 261"/>
                <a:gd name="T21" fmla="*/ 63 h 270"/>
                <a:gd name="T22" fmla="*/ 164 w 261"/>
                <a:gd name="T23" fmla="*/ 63 h 270"/>
                <a:gd name="T24" fmla="*/ 156 w 261"/>
                <a:gd name="T25" fmla="*/ 63 h 270"/>
                <a:gd name="T26" fmla="*/ 147 w 261"/>
                <a:gd name="T27" fmla="*/ 63 h 270"/>
                <a:gd name="T28" fmla="*/ 139 w 261"/>
                <a:gd name="T29" fmla="*/ 63 h 270"/>
                <a:gd name="T30" fmla="*/ 132 w 261"/>
                <a:gd name="T31" fmla="*/ 63 h 270"/>
                <a:gd name="T32" fmla="*/ 132 w 261"/>
                <a:gd name="T33" fmla="*/ 96 h 270"/>
                <a:gd name="T34" fmla="*/ 129 w 261"/>
                <a:gd name="T35" fmla="*/ 96 h 270"/>
                <a:gd name="T36" fmla="*/ 120 w 261"/>
                <a:gd name="T37" fmla="*/ 96 h 270"/>
                <a:gd name="T38" fmla="*/ 109 w 261"/>
                <a:gd name="T39" fmla="*/ 96 h 270"/>
                <a:gd name="T40" fmla="*/ 94 w 261"/>
                <a:gd name="T41" fmla="*/ 97 h 270"/>
                <a:gd name="T42" fmla="*/ 82 w 261"/>
                <a:gd name="T43" fmla="*/ 97 h 270"/>
                <a:gd name="T44" fmla="*/ 82 w 261"/>
                <a:gd name="T45" fmla="*/ 130 h 270"/>
                <a:gd name="T46" fmla="*/ 49 w 261"/>
                <a:gd name="T47" fmla="*/ 132 h 270"/>
                <a:gd name="T48" fmla="*/ 40 w 261"/>
                <a:gd name="T49" fmla="*/ 133 h 270"/>
                <a:gd name="T50" fmla="*/ 40 w 261"/>
                <a:gd name="T51" fmla="*/ 166 h 270"/>
                <a:gd name="T52" fmla="*/ 36 w 261"/>
                <a:gd name="T53" fmla="*/ 166 h 270"/>
                <a:gd name="T54" fmla="*/ 28 w 261"/>
                <a:gd name="T55" fmla="*/ 167 h 270"/>
                <a:gd name="T56" fmla="*/ 22 w 261"/>
                <a:gd name="T57" fmla="*/ 168 h 270"/>
                <a:gd name="T58" fmla="*/ 17 w 261"/>
                <a:gd name="T59" fmla="*/ 169 h 270"/>
                <a:gd name="T60" fmla="*/ 13 w 261"/>
                <a:gd name="T61" fmla="*/ 170 h 270"/>
                <a:gd name="T62" fmla="*/ 12 w 261"/>
                <a:gd name="T63" fmla="*/ 170 h 270"/>
                <a:gd name="T64" fmla="*/ 12 w 261"/>
                <a:gd name="T65" fmla="*/ 203 h 270"/>
                <a:gd name="T66" fmla="*/ 12 w 261"/>
                <a:gd name="T67" fmla="*/ 204 h 270"/>
                <a:gd name="T68" fmla="*/ 10 w 261"/>
                <a:gd name="T69" fmla="*/ 204 h 270"/>
                <a:gd name="T70" fmla="*/ 7 w 261"/>
                <a:gd name="T71" fmla="*/ 205 h 270"/>
                <a:gd name="T72" fmla="*/ 5 w 261"/>
                <a:gd name="T73" fmla="*/ 206 h 270"/>
                <a:gd name="T74" fmla="*/ 4 w 261"/>
                <a:gd name="T75" fmla="*/ 207 h 270"/>
                <a:gd name="T76" fmla="*/ 3 w 261"/>
                <a:gd name="T77" fmla="*/ 208 h 270"/>
                <a:gd name="T78" fmla="*/ 2 w 261"/>
                <a:gd name="T79" fmla="*/ 208 h 270"/>
                <a:gd name="T80" fmla="*/ 2 w 261"/>
                <a:gd name="T81" fmla="*/ 242 h 270"/>
                <a:gd name="T82" fmla="*/ 12 w 261"/>
                <a:gd name="T83" fmla="*/ 270 h 270"/>
                <a:gd name="T84" fmla="*/ 112 w 261"/>
                <a:gd name="T85" fmla="*/ 155 h 270"/>
                <a:gd name="T86" fmla="*/ 112 w 261"/>
                <a:gd name="T87" fmla="*/ 155 h 270"/>
                <a:gd name="T88" fmla="*/ 251 w 261"/>
                <a:gd name="T89" fmla="*/ 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1" h="270">
                  <a:moveTo>
                    <a:pt x="251" y="4"/>
                  </a:moveTo>
                  <a:cubicBezTo>
                    <a:pt x="244" y="2"/>
                    <a:pt x="235" y="1"/>
                    <a:pt x="224" y="0"/>
                  </a:cubicBezTo>
                  <a:cubicBezTo>
                    <a:pt x="224" y="33"/>
                    <a:pt x="224" y="33"/>
                    <a:pt x="224" y="33"/>
                  </a:cubicBezTo>
                  <a:cubicBezTo>
                    <a:pt x="221" y="33"/>
                    <a:pt x="218" y="33"/>
                    <a:pt x="214" y="32"/>
                  </a:cubicBezTo>
                  <a:cubicBezTo>
                    <a:pt x="211" y="32"/>
                    <a:pt x="208" y="32"/>
                    <a:pt x="205" y="32"/>
                  </a:cubicBezTo>
                  <a:cubicBezTo>
                    <a:pt x="202" y="32"/>
                    <a:pt x="199" y="31"/>
                    <a:pt x="196" y="31"/>
                  </a:cubicBezTo>
                  <a:cubicBezTo>
                    <a:pt x="194" y="31"/>
                    <a:pt x="191" y="31"/>
                    <a:pt x="188" y="31"/>
                  </a:cubicBezTo>
                  <a:cubicBezTo>
                    <a:pt x="186" y="31"/>
                    <a:pt x="184" y="31"/>
                    <a:pt x="182" y="31"/>
                  </a:cubicBezTo>
                  <a:cubicBezTo>
                    <a:pt x="182" y="64"/>
                    <a:pt x="182" y="64"/>
                    <a:pt x="182" y="64"/>
                  </a:cubicBezTo>
                  <a:cubicBezTo>
                    <a:pt x="181" y="64"/>
                    <a:pt x="180" y="64"/>
                    <a:pt x="180" y="64"/>
                  </a:cubicBezTo>
                  <a:cubicBezTo>
                    <a:pt x="177" y="64"/>
                    <a:pt x="174" y="64"/>
                    <a:pt x="172" y="63"/>
                  </a:cubicBezTo>
                  <a:cubicBezTo>
                    <a:pt x="169" y="63"/>
                    <a:pt x="166" y="63"/>
                    <a:pt x="164" y="63"/>
                  </a:cubicBezTo>
                  <a:cubicBezTo>
                    <a:pt x="161" y="63"/>
                    <a:pt x="158" y="63"/>
                    <a:pt x="156" y="63"/>
                  </a:cubicBezTo>
                  <a:cubicBezTo>
                    <a:pt x="153" y="63"/>
                    <a:pt x="150" y="63"/>
                    <a:pt x="147" y="63"/>
                  </a:cubicBezTo>
                  <a:cubicBezTo>
                    <a:pt x="144" y="63"/>
                    <a:pt x="142" y="63"/>
                    <a:pt x="139" y="63"/>
                  </a:cubicBezTo>
                  <a:cubicBezTo>
                    <a:pt x="137" y="63"/>
                    <a:pt x="134" y="63"/>
                    <a:pt x="132" y="63"/>
                  </a:cubicBezTo>
                  <a:cubicBezTo>
                    <a:pt x="132" y="96"/>
                    <a:pt x="132" y="96"/>
                    <a:pt x="132" y="96"/>
                  </a:cubicBezTo>
                  <a:cubicBezTo>
                    <a:pt x="131" y="96"/>
                    <a:pt x="130" y="96"/>
                    <a:pt x="129" y="96"/>
                  </a:cubicBezTo>
                  <a:cubicBezTo>
                    <a:pt x="126" y="96"/>
                    <a:pt x="123" y="96"/>
                    <a:pt x="120" y="96"/>
                  </a:cubicBezTo>
                  <a:cubicBezTo>
                    <a:pt x="116" y="96"/>
                    <a:pt x="112" y="96"/>
                    <a:pt x="109" y="96"/>
                  </a:cubicBezTo>
                  <a:cubicBezTo>
                    <a:pt x="104" y="96"/>
                    <a:pt x="99" y="97"/>
                    <a:pt x="94" y="97"/>
                  </a:cubicBezTo>
                  <a:cubicBezTo>
                    <a:pt x="90" y="97"/>
                    <a:pt x="86" y="97"/>
                    <a:pt x="82" y="97"/>
                  </a:cubicBezTo>
                  <a:cubicBezTo>
                    <a:pt x="82" y="130"/>
                    <a:pt x="82" y="130"/>
                    <a:pt x="82" y="130"/>
                  </a:cubicBezTo>
                  <a:cubicBezTo>
                    <a:pt x="70" y="131"/>
                    <a:pt x="58" y="132"/>
                    <a:pt x="49" y="132"/>
                  </a:cubicBezTo>
                  <a:cubicBezTo>
                    <a:pt x="46" y="133"/>
                    <a:pt x="43" y="133"/>
                    <a:pt x="40" y="133"/>
                  </a:cubicBezTo>
                  <a:cubicBezTo>
                    <a:pt x="40" y="166"/>
                    <a:pt x="40" y="166"/>
                    <a:pt x="40" y="166"/>
                  </a:cubicBezTo>
                  <a:cubicBezTo>
                    <a:pt x="39" y="166"/>
                    <a:pt x="37" y="166"/>
                    <a:pt x="36" y="166"/>
                  </a:cubicBezTo>
                  <a:cubicBezTo>
                    <a:pt x="33" y="167"/>
                    <a:pt x="30" y="167"/>
                    <a:pt x="28" y="167"/>
                  </a:cubicBezTo>
                  <a:cubicBezTo>
                    <a:pt x="26" y="168"/>
                    <a:pt x="24" y="168"/>
                    <a:pt x="22" y="168"/>
                  </a:cubicBezTo>
                  <a:cubicBezTo>
                    <a:pt x="20" y="168"/>
                    <a:pt x="19" y="169"/>
                    <a:pt x="17" y="169"/>
                  </a:cubicBezTo>
                  <a:cubicBezTo>
                    <a:pt x="16" y="169"/>
                    <a:pt x="14" y="170"/>
                    <a:pt x="13" y="170"/>
                  </a:cubicBezTo>
                  <a:cubicBezTo>
                    <a:pt x="12" y="170"/>
                    <a:pt x="12" y="170"/>
                    <a:pt x="12" y="170"/>
                  </a:cubicBezTo>
                  <a:cubicBezTo>
                    <a:pt x="12" y="203"/>
                    <a:pt x="12" y="203"/>
                    <a:pt x="12" y="203"/>
                  </a:cubicBezTo>
                  <a:cubicBezTo>
                    <a:pt x="12" y="204"/>
                    <a:pt x="12" y="204"/>
                    <a:pt x="12" y="204"/>
                  </a:cubicBezTo>
                  <a:cubicBezTo>
                    <a:pt x="11" y="204"/>
                    <a:pt x="11" y="204"/>
                    <a:pt x="10" y="204"/>
                  </a:cubicBezTo>
                  <a:cubicBezTo>
                    <a:pt x="9" y="205"/>
                    <a:pt x="8" y="205"/>
                    <a:pt x="7" y="205"/>
                  </a:cubicBezTo>
                  <a:cubicBezTo>
                    <a:pt x="7" y="205"/>
                    <a:pt x="6" y="206"/>
                    <a:pt x="5" y="206"/>
                  </a:cubicBezTo>
                  <a:cubicBezTo>
                    <a:pt x="5" y="206"/>
                    <a:pt x="4" y="206"/>
                    <a:pt x="4" y="207"/>
                  </a:cubicBezTo>
                  <a:cubicBezTo>
                    <a:pt x="3" y="207"/>
                    <a:pt x="3" y="207"/>
                    <a:pt x="3" y="208"/>
                  </a:cubicBezTo>
                  <a:cubicBezTo>
                    <a:pt x="2" y="208"/>
                    <a:pt x="2" y="208"/>
                    <a:pt x="2" y="208"/>
                  </a:cubicBezTo>
                  <a:cubicBezTo>
                    <a:pt x="2" y="242"/>
                    <a:pt x="2" y="242"/>
                    <a:pt x="2" y="242"/>
                  </a:cubicBezTo>
                  <a:cubicBezTo>
                    <a:pt x="12" y="270"/>
                    <a:pt x="12" y="270"/>
                    <a:pt x="12" y="270"/>
                  </a:cubicBezTo>
                  <a:cubicBezTo>
                    <a:pt x="12" y="270"/>
                    <a:pt x="0" y="206"/>
                    <a:pt x="112" y="155"/>
                  </a:cubicBezTo>
                  <a:cubicBezTo>
                    <a:pt x="112" y="155"/>
                    <a:pt x="112" y="155"/>
                    <a:pt x="112" y="155"/>
                  </a:cubicBezTo>
                  <a:cubicBezTo>
                    <a:pt x="233" y="82"/>
                    <a:pt x="261" y="34"/>
                    <a:pt x="251"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2" name="Freeform 249"/>
            <p:cNvSpPr/>
            <p:nvPr/>
          </p:nvSpPr>
          <p:spPr bwMode="auto">
            <a:xfrm>
              <a:off x="6237655" y="3773621"/>
              <a:ext cx="1026037" cy="384483"/>
            </a:xfrm>
            <a:custGeom>
              <a:avLst/>
              <a:gdLst>
                <a:gd name="T0" fmla="*/ 272 w 578"/>
                <a:gd name="T1" fmla="*/ 38 h 217"/>
                <a:gd name="T2" fmla="*/ 274 w 578"/>
                <a:gd name="T3" fmla="*/ 32 h 217"/>
                <a:gd name="T4" fmla="*/ 145 w 578"/>
                <a:gd name="T5" fmla="*/ 0 h 217"/>
                <a:gd name="T6" fmla="*/ 14 w 578"/>
                <a:gd name="T7" fmla="*/ 13 h 217"/>
                <a:gd name="T8" fmla="*/ 139 w 578"/>
                <a:gd name="T9" fmla="*/ 66 h 217"/>
                <a:gd name="T10" fmla="*/ 140 w 578"/>
                <a:gd name="T11" fmla="*/ 69 h 217"/>
                <a:gd name="T12" fmla="*/ 140 w 578"/>
                <a:gd name="T13" fmla="*/ 70 h 217"/>
                <a:gd name="T14" fmla="*/ 140 w 578"/>
                <a:gd name="T15" fmla="*/ 73 h 217"/>
                <a:gd name="T16" fmla="*/ 141 w 578"/>
                <a:gd name="T17" fmla="*/ 74 h 217"/>
                <a:gd name="T18" fmla="*/ 141 w 578"/>
                <a:gd name="T19" fmla="*/ 77 h 217"/>
                <a:gd name="T20" fmla="*/ 141 w 578"/>
                <a:gd name="T21" fmla="*/ 78 h 217"/>
                <a:gd name="T22" fmla="*/ 141 w 578"/>
                <a:gd name="T23" fmla="*/ 81 h 217"/>
                <a:gd name="T24" fmla="*/ 140 w 578"/>
                <a:gd name="T25" fmla="*/ 82 h 217"/>
                <a:gd name="T26" fmla="*/ 140 w 578"/>
                <a:gd name="T27" fmla="*/ 85 h 217"/>
                <a:gd name="T28" fmla="*/ 140 w 578"/>
                <a:gd name="T29" fmla="*/ 87 h 217"/>
                <a:gd name="T30" fmla="*/ 139 w 578"/>
                <a:gd name="T31" fmla="*/ 90 h 217"/>
                <a:gd name="T32" fmla="*/ 139 w 578"/>
                <a:gd name="T33" fmla="*/ 91 h 217"/>
                <a:gd name="T34" fmla="*/ 137 w 578"/>
                <a:gd name="T35" fmla="*/ 95 h 217"/>
                <a:gd name="T36" fmla="*/ 137 w 578"/>
                <a:gd name="T37" fmla="*/ 96 h 217"/>
                <a:gd name="T38" fmla="*/ 135 w 578"/>
                <a:gd name="T39" fmla="*/ 100 h 217"/>
                <a:gd name="T40" fmla="*/ 134 w 578"/>
                <a:gd name="T41" fmla="*/ 101 h 217"/>
                <a:gd name="T42" fmla="*/ 133 w 578"/>
                <a:gd name="T43" fmla="*/ 105 h 217"/>
                <a:gd name="T44" fmla="*/ 132 w 578"/>
                <a:gd name="T45" fmla="*/ 106 h 217"/>
                <a:gd name="T46" fmla="*/ 130 w 578"/>
                <a:gd name="T47" fmla="*/ 110 h 217"/>
                <a:gd name="T48" fmla="*/ 129 w 578"/>
                <a:gd name="T49" fmla="*/ 111 h 217"/>
                <a:gd name="T50" fmla="*/ 125 w 578"/>
                <a:gd name="T51" fmla="*/ 116 h 217"/>
                <a:gd name="T52" fmla="*/ 125 w 578"/>
                <a:gd name="T53" fmla="*/ 117 h 217"/>
                <a:gd name="T54" fmla="*/ 121 w 578"/>
                <a:gd name="T55" fmla="*/ 122 h 217"/>
                <a:gd name="T56" fmla="*/ 120 w 578"/>
                <a:gd name="T57" fmla="*/ 123 h 217"/>
                <a:gd name="T58" fmla="*/ 117 w 578"/>
                <a:gd name="T59" fmla="*/ 127 h 217"/>
                <a:gd name="T60" fmla="*/ 115 w 578"/>
                <a:gd name="T61" fmla="*/ 129 h 217"/>
                <a:gd name="T62" fmla="*/ 111 w 578"/>
                <a:gd name="T63" fmla="*/ 133 h 217"/>
                <a:gd name="T64" fmla="*/ 110 w 578"/>
                <a:gd name="T65" fmla="*/ 135 h 217"/>
                <a:gd name="T66" fmla="*/ 104 w 578"/>
                <a:gd name="T67" fmla="*/ 140 h 217"/>
                <a:gd name="T68" fmla="*/ 103 w 578"/>
                <a:gd name="T69" fmla="*/ 142 h 217"/>
                <a:gd name="T70" fmla="*/ 98 w 578"/>
                <a:gd name="T71" fmla="*/ 146 h 217"/>
                <a:gd name="T72" fmla="*/ 96 w 578"/>
                <a:gd name="T73" fmla="*/ 149 h 217"/>
                <a:gd name="T74" fmla="*/ 91 w 578"/>
                <a:gd name="T75" fmla="*/ 153 h 217"/>
                <a:gd name="T76" fmla="*/ 89 w 578"/>
                <a:gd name="T77" fmla="*/ 155 h 217"/>
                <a:gd name="T78" fmla="*/ 81 w 578"/>
                <a:gd name="T79" fmla="*/ 161 h 217"/>
                <a:gd name="T80" fmla="*/ 80 w 578"/>
                <a:gd name="T81" fmla="*/ 162 h 217"/>
                <a:gd name="T82" fmla="*/ 73 w 578"/>
                <a:gd name="T83" fmla="*/ 168 h 217"/>
                <a:gd name="T84" fmla="*/ 70 w 578"/>
                <a:gd name="T85" fmla="*/ 170 h 217"/>
                <a:gd name="T86" fmla="*/ 64 w 578"/>
                <a:gd name="T87" fmla="*/ 175 h 217"/>
                <a:gd name="T88" fmla="*/ 61 w 578"/>
                <a:gd name="T89" fmla="*/ 177 h 217"/>
                <a:gd name="T90" fmla="*/ 53 w 578"/>
                <a:gd name="T91" fmla="*/ 183 h 217"/>
                <a:gd name="T92" fmla="*/ 51 w 578"/>
                <a:gd name="T93" fmla="*/ 184 h 217"/>
                <a:gd name="T94" fmla="*/ 40 w 578"/>
                <a:gd name="T95" fmla="*/ 191 h 217"/>
                <a:gd name="T96" fmla="*/ 38 w 578"/>
                <a:gd name="T97" fmla="*/ 193 h 217"/>
                <a:gd name="T98" fmla="*/ 29 w 578"/>
                <a:gd name="T99" fmla="*/ 199 h 217"/>
                <a:gd name="T100" fmla="*/ 25 w 578"/>
                <a:gd name="T101" fmla="*/ 202 h 217"/>
                <a:gd name="T102" fmla="*/ 17 w 578"/>
                <a:gd name="T103" fmla="*/ 207 h 217"/>
                <a:gd name="T104" fmla="*/ 13 w 578"/>
                <a:gd name="T105" fmla="*/ 209 h 217"/>
                <a:gd name="T106" fmla="*/ 0 w 578"/>
                <a:gd name="T107" fmla="*/ 217 h 217"/>
                <a:gd name="T108" fmla="*/ 578 w 578"/>
                <a:gd name="T109" fmla="*/ 151 h 217"/>
                <a:gd name="T110" fmla="*/ 514 w 578"/>
                <a:gd name="T111" fmla="*/ 38 h 217"/>
                <a:gd name="T112" fmla="*/ 272 w 578"/>
                <a:gd name="T113" fmla="*/ 38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8" h="217">
                  <a:moveTo>
                    <a:pt x="272" y="38"/>
                  </a:moveTo>
                  <a:cubicBezTo>
                    <a:pt x="274" y="32"/>
                    <a:pt x="274" y="32"/>
                    <a:pt x="274" y="32"/>
                  </a:cubicBezTo>
                  <a:cubicBezTo>
                    <a:pt x="145" y="0"/>
                    <a:pt x="145" y="0"/>
                    <a:pt x="145" y="0"/>
                  </a:cubicBezTo>
                  <a:cubicBezTo>
                    <a:pt x="14" y="13"/>
                    <a:pt x="14" y="13"/>
                    <a:pt x="14" y="13"/>
                  </a:cubicBezTo>
                  <a:cubicBezTo>
                    <a:pt x="14" y="13"/>
                    <a:pt x="123" y="19"/>
                    <a:pt x="139" y="66"/>
                  </a:cubicBezTo>
                  <a:cubicBezTo>
                    <a:pt x="139" y="67"/>
                    <a:pt x="140" y="68"/>
                    <a:pt x="140" y="69"/>
                  </a:cubicBezTo>
                  <a:cubicBezTo>
                    <a:pt x="140" y="70"/>
                    <a:pt x="140" y="70"/>
                    <a:pt x="140" y="70"/>
                  </a:cubicBezTo>
                  <a:cubicBezTo>
                    <a:pt x="140" y="71"/>
                    <a:pt x="140" y="72"/>
                    <a:pt x="140" y="73"/>
                  </a:cubicBezTo>
                  <a:cubicBezTo>
                    <a:pt x="140" y="73"/>
                    <a:pt x="140" y="74"/>
                    <a:pt x="141" y="74"/>
                  </a:cubicBezTo>
                  <a:cubicBezTo>
                    <a:pt x="141" y="75"/>
                    <a:pt x="141" y="76"/>
                    <a:pt x="141" y="77"/>
                  </a:cubicBezTo>
                  <a:cubicBezTo>
                    <a:pt x="141" y="77"/>
                    <a:pt x="141" y="77"/>
                    <a:pt x="141" y="78"/>
                  </a:cubicBezTo>
                  <a:cubicBezTo>
                    <a:pt x="141" y="79"/>
                    <a:pt x="141" y="80"/>
                    <a:pt x="141" y="81"/>
                  </a:cubicBezTo>
                  <a:cubicBezTo>
                    <a:pt x="140" y="82"/>
                    <a:pt x="140" y="82"/>
                    <a:pt x="140" y="82"/>
                  </a:cubicBezTo>
                  <a:cubicBezTo>
                    <a:pt x="140" y="83"/>
                    <a:pt x="140" y="84"/>
                    <a:pt x="140" y="85"/>
                  </a:cubicBezTo>
                  <a:cubicBezTo>
                    <a:pt x="140" y="86"/>
                    <a:pt x="140" y="86"/>
                    <a:pt x="140" y="87"/>
                  </a:cubicBezTo>
                  <a:cubicBezTo>
                    <a:pt x="139" y="88"/>
                    <a:pt x="139" y="89"/>
                    <a:pt x="139" y="90"/>
                  </a:cubicBezTo>
                  <a:cubicBezTo>
                    <a:pt x="139" y="90"/>
                    <a:pt x="139" y="91"/>
                    <a:pt x="139" y="91"/>
                  </a:cubicBezTo>
                  <a:cubicBezTo>
                    <a:pt x="138" y="92"/>
                    <a:pt x="138" y="94"/>
                    <a:pt x="137" y="95"/>
                  </a:cubicBezTo>
                  <a:cubicBezTo>
                    <a:pt x="137" y="96"/>
                    <a:pt x="137" y="96"/>
                    <a:pt x="137" y="96"/>
                  </a:cubicBezTo>
                  <a:cubicBezTo>
                    <a:pt x="136" y="97"/>
                    <a:pt x="136" y="99"/>
                    <a:pt x="135" y="100"/>
                  </a:cubicBezTo>
                  <a:cubicBezTo>
                    <a:pt x="135" y="100"/>
                    <a:pt x="135" y="101"/>
                    <a:pt x="134" y="101"/>
                  </a:cubicBezTo>
                  <a:cubicBezTo>
                    <a:pt x="134" y="103"/>
                    <a:pt x="133" y="104"/>
                    <a:pt x="133" y="105"/>
                  </a:cubicBezTo>
                  <a:cubicBezTo>
                    <a:pt x="132" y="105"/>
                    <a:pt x="132" y="106"/>
                    <a:pt x="132" y="106"/>
                  </a:cubicBezTo>
                  <a:cubicBezTo>
                    <a:pt x="131" y="108"/>
                    <a:pt x="130" y="109"/>
                    <a:pt x="130" y="110"/>
                  </a:cubicBezTo>
                  <a:cubicBezTo>
                    <a:pt x="129" y="110"/>
                    <a:pt x="129" y="111"/>
                    <a:pt x="129" y="111"/>
                  </a:cubicBezTo>
                  <a:cubicBezTo>
                    <a:pt x="128" y="113"/>
                    <a:pt x="127" y="115"/>
                    <a:pt x="125" y="116"/>
                  </a:cubicBezTo>
                  <a:cubicBezTo>
                    <a:pt x="125" y="117"/>
                    <a:pt x="125" y="117"/>
                    <a:pt x="125" y="117"/>
                  </a:cubicBezTo>
                  <a:cubicBezTo>
                    <a:pt x="124" y="119"/>
                    <a:pt x="123" y="120"/>
                    <a:pt x="121" y="122"/>
                  </a:cubicBezTo>
                  <a:cubicBezTo>
                    <a:pt x="121" y="122"/>
                    <a:pt x="120" y="123"/>
                    <a:pt x="120" y="123"/>
                  </a:cubicBezTo>
                  <a:cubicBezTo>
                    <a:pt x="119" y="125"/>
                    <a:pt x="118" y="126"/>
                    <a:pt x="117" y="127"/>
                  </a:cubicBezTo>
                  <a:cubicBezTo>
                    <a:pt x="116" y="128"/>
                    <a:pt x="116" y="128"/>
                    <a:pt x="115" y="129"/>
                  </a:cubicBezTo>
                  <a:cubicBezTo>
                    <a:pt x="114" y="130"/>
                    <a:pt x="113" y="132"/>
                    <a:pt x="111" y="133"/>
                  </a:cubicBezTo>
                  <a:cubicBezTo>
                    <a:pt x="111" y="134"/>
                    <a:pt x="110" y="134"/>
                    <a:pt x="110" y="135"/>
                  </a:cubicBezTo>
                  <a:cubicBezTo>
                    <a:pt x="108" y="137"/>
                    <a:pt x="106" y="138"/>
                    <a:pt x="104" y="140"/>
                  </a:cubicBezTo>
                  <a:cubicBezTo>
                    <a:pt x="104" y="141"/>
                    <a:pt x="103" y="141"/>
                    <a:pt x="103" y="142"/>
                  </a:cubicBezTo>
                  <a:cubicBezTo>
                    <a:pt x="101" y="143"/>
                    <a:pt x="100" y="145"/>
                    <a:pt x="98" y="146"/>
                  </a:cubicBezTo>
                  <a:cubicBezTo>
                    <a:pt x="97" y="147"/>
                    <a:pt x="97" y="148"/>
                    <a:pt x="96" y="149"/>
                  </a:cubicBezTo>
                  <a:cubicBezTo>
                    <a:pt x="94" y="150"/>
                    <a:pt x="92" y="151"/>
                    <a:pt x="91" y="153"/>
                  </a:cubicBezTo>
                  <a:cubicBezTo>
                    <a:pt x="90" y="154"/>
                    <a:pt x="89" y="154"/>
                    <a:pt x="89" y="155"/>
                  </a:cubicBezTo>
                  <a:cubicBezTo>
                    <a:pt x="86" y="157"/>
                    <a:pt x="84" y="159"/>
                    <a:pt x="81" y="161"/>
                  </a:cubicBezTo>
                  <a:cubicBezTo>
                    <a:pt x="80" y="162"/>
                    <a:pt x="80" y="162"/>
                    <a:pt x="80" y="162"/>
                  </a:cubicBezTo>
                  <a:cubicBezTo>
                    <a:pt x="78" y="164"/>
                    <a:pt x="75" y="166"/>
                    <a:pt x="73" y="168"/>
                  </a:cubicBezTo>
                  <a:cubicBezTo>
                    <a:pt x="72" y="169"/>
                    <a:pt x="71" y="169"/>
                    <a:pt x="70" y="170"/>
                  </a:cubicBezTo>
                  <a:cubicBezTo>
                    <a:pt x="68" y="172"/>
                    <a:pt x="66" y="173"/>
                    <a:pt x="64" y="175"/>
                  </a:cubicBezTo>
                  <a:cubicBezTo>
                    <a:pt x="63" y="176"/>
                    <a:pt x="62" y="176"/>
                    <a:pt x="61" y="177"/>
                  </a:cubicBezTo>
                  <a:cubicBezTo>
                    <a:pt x="58" y="179"/>
                    <a:pt x="56" y="181"/>
                    <a:pt x="53" y="183"/>
                  </a:cubicBezTo>
                  <a:cubicBezTo>
                    <a:pt x="52" y="183"/>
                    <a:pt x="52" y="184"/>
                    <a:pt x="51" y="184"/>
                  </a:cubicBezTo>
                  <a:cubicBezTo>
                    <a:pt x="47" y="187"/>
                    <a:pt x="44" y="189"/>
                    <a:pt x="40" y="191"/>
                  </a:cubicBezTo>
                  <a:cubicBezTo>
                    <a:pt x="39" y="192"/>
                    <a:pt x="39" y="193"/>
                    <a:pt x="38" y="193"/>
                  </a:cubicBezTo>
                  <a:cubicBezTo>
                    <a:pt x="35" y="195"/>
                    <a:pt x="32" y="197"/>
                    <a:pt x="29" y="199"/>
                  </a:cubicBezTo>
                  <a:cubicBezTo>
                    <a:pt x="28" y="200"/>
                    <a:pt x="27" y="201"/>
                    <a:pt x="25" y="202"/>
                  </a:cubicBezTo>
                  <a:cubicBezTo>
                    <a:pt x="23" y="203"/>
                    <a:pt x="20" y="205"/>
                    <a:pt x="17" y="207"/>
                  </a:cubicBezTo>
                  <a:cubicBezTo>
                    <a:pt x="16" y="208"/>
                    <a:pt x="14" y="209"/>
                    <a:pt x="13" y="209"/>
                  </a:cubicBezTo>
                  <a:cubicBezTo>
                    <a:pt x="9" y="212"/>
                    <a:pt x="5" y="215"/>
                    <a:pt x="0" y="217"/>
                  </a:cubicBezTo>
                  <a:cubicBezTo>
                    <a:pt x="35" y="202"/>
                    <a:pt x="578" y="176"/>
                    <a:pt x="578" y="151"/>
                  </a:cubicBezTo>
                  <a:cubicBezTo>
                    <a:pt x="514" y="38"/>
                    <a:pt x="514" y="38"/>
                    <a:pt x="514" y="38"/>
                  </a:cubicBezTo>
                  <a:lnTo>
                    <a:pt x="272" y="3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3" name="Freeform 250"/>
            <p:cNvSpPr/>
            <p:nvPr/>
          </p:nvSpPr>
          <p:spPr bwMode="auto">
            <a:xfrm>
              <a:off x="5394490" y="4310998"/>
              <a:ext cx="1784511" cy="623567"/>
            </a:xfrm>
            <a:custGeom>
              <a:avLst/>
              <a:gdLst>
                <a:gd name="T0" fmla="*/ 990 w 1005"/>
                <a:gd name="T1" fmla="*/ 352 h 352"/>
                <a:gd name="T2" fmla="*/ 990 w 1005"/>
                <a:gd name="T3" fmla="*/ 233 h 352"/>
                <a:gd name="T4" fmla="*/ 990 w 1005"/>
                <a:gd name="T5" fmla="*/ 233 h 352"/>
                <a:gd name="T6" fmla="*/ 988 w 1005"/>
                <a:gd name="T7" fmla="*/ 237 h 352"/>
                <a:gd name="T8" fmla="*/ 984 w 1005"/>
                <a:gd name="T9" fmla="*/ 240 h 352"/>
                <a:gd name="T10" fmla="*/ 978 w 1005"/>
                <a:gd name="T11" fmla="*/ 243 h 352"/>
                <a:gd name="T12" fmla="*/ 970 w 1005"/>
                <a:gd name="T13" fmla="*/ 246 h 352"/>
                <a:gd name="T14" fmla="*/ 960 w 1005"/>
                <a:gd name="T15" fmla="*/ 249 h 352"/>
                <a:gd name="T16" fmla="*/ 952 w 1005"/>
                <a:gd name="T17" fmla="*/ 251 h 352"/>
                <a:gd name="T18" fmla="*/ 952 w 1005"/>
                <a:gd name="T19" fmla="*/ 218 h 352"/>
                <a:gd name="T20" fmla="*/ 948 w 1005"/>
                <a:gd name="T21" fmla="*/ 219 h 352"/>
                <a:gd name="T22" fmla="*/ 933 w 1005"/>
                <a:gd name="T23" fmla="*/ 222 h 352"/>
                <a:gd name="T24" fmla="*/ 915 w 1005"/>
                <a:gd name="T25" fmla="*/ 225 h 352"/>
                <a:gd name="T26" fmla="*/ 892 w 1005"/>
                <a:gd name="T27" fmla="*/ 228 h 352"/>
                <a:gd name="T28" fmla="*/ 861 w 1005"/>
                <a:gd name="T29" fmla="*/ 232 h 352"/>
                <a:gd name="T30" fmla="*/ 844 w 1005"/>
                <a:gd name="T31" fmla="*/ 234 h 352"/>
                <a:gd name="T32" fmla="*/ 844 w 1005"/>
                <a:gd name="T33" fmla="*/ 200 h 352"/>
                <a:gd name="T34" fmla="*/ 813 w 1005"/>
                <a:gd name="T35" fmla="*/ 203 h 352"/>
                <a:gd name="T36" fmla="*/ 687 w 1005"/>
                <a:gd name="T37" fmla="*/ 211 h 352"/>
                <a:gd name="T38" fmla="*/ 686 w 1005"/>
                <a:gd name="T39" fmla="*/ 211 h 352"/>
                <a:gd name="T40" fmla="*/ 686 w 1005"/>
                <a:gd name="T41" fmla="*/ 177 h 352"/>
                <a:gd name="T42" fmla="*/ 640 w 1005"/>
                <a:gd name="T43" fmla="*/ 179 h 352"/>
                <a:gd name="T44" fmla="*/ 584 w 1005"/>
                <a:gd name="T45" fmla="*/ 180 h 352"/>
                <a:gd name="T46" fmla="*/ 543 w 1005"/>
                <a:gd name="T47" fmla="*/ 181 h 352"/>
                <a:gd name="T48" fmla="*/ 505 w 1005"/>
                <a:gd name="T49" fmla="*/ 181 h 352"/>
                <a:gd name="T50" fmla="*/ 494 w 1005"/>
                <a:gd name="T51" fmla="*/ 181 h 352"/>
                <a:gd name="T52" fmla="*/ 494 w 1005"/>
                <a:gd name="T53" fmla="*/ 148 h 352"/>
                <a:gd name="T54" fmla="*/ 470 w 1005"/>
                <a:gd name="T55" fmla="*/ 148 h 352"/>
                <a:gd name="T56" fmla="*/ 437 w 1005"/>
                <a:gd name="T57" fmla="*/ 148 h 352"/>
                <a:gd name="T58" fmla="*/ 405 w 1005"/>
                <a:gd name="T59" fmla="*/ 147 h 352"/>
                <a:gd name="T60" fmla="*/ 374 w 1005"/>
                <a:gd name="T61" fmla="*/ 146 h 352"/>
                <a:gd name="T62" fmla="*/ 344 w 1005"/>
                <a:gd name="T63" fmla="*/ 146 h 352"/>
                <a:gd name="T64" fmla="*/ 313 w 1005"/>
                <a:gd name="T65" fmla="*/ 145 h 352"/>
                <a:gd name="T66" fmla="*/ 307 w 1005"/>
                <a:gd name="T67" fmla="*/ 144 h 352"/>
                <a:gd name="T68" fmla="*/ 307 w 1005"/>
                <a:gd name="T69" fmla="*/ 111 h 352"/>
                <a:gd name="T70" fmla="*/ 282 w 1005"/>
                <a:gd name="T71" fmla="*/ 110 h 352"/>
                <a:gd name="T72" fmla="*/ 251 w 1005"/>
                <a:gd name="T73" fmla="*/ 108 h 352"/>
                <a:gd name="T74" fmla="*/ 218 w 1005"/>
                <a:gd name="T75" fmla="*/ 106 h 352"/>
                <a:gd name="T76" fmla="*/ 183 w 1005"/>
                <a:gd name="T77" fmla="*/ 104 h 352"/>
                <a:gd name="T78" fmla="*/ 144 w 1005"/>
                <a:gd name="T79" fmla="*/ 100 h 352"/>
                <a:gd name="T80" fmla="*/ 144 w 1005"/>
                <a:gd name="T81" fmla="*/ 67 h 352"/>
                <a:gd name="T82" fmla="*/ 39 w 1005"/>
                <a:gd name="T83" fmla="*/ 52 h 352"/>
                <a:gd name="T84" fmla="*/ 39 w 1005"/>
                <a:gd name="T85" fmla="*/ 18 h 352"/>
                <a:gd name="T86" fmla="*/ 0 w 1005"/>
                <a:gd name="T87" fmla="*/ 0 h 352"/>
                <a:gd name="T88" fmla="*/ 0 w 1005"/>
                <a:gd name="T89" fmla="*/ 87 h 352"/>
                <a:gd name="T90" fmla="*/ 640 w 1005"/>
                <a:gd name="T91" fmla="*/ 293 h 352"/>
                <a:gd name="T92" fmla="*/ 990 w 1005"/>
                <a:gd name="T93" fmla="*/ 352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05" h="352">
                  <a:moveTo>
                    <a:pt x="990" y="352"/>
                  </a:moveTo>
                  <a:cubicBezTo>
                    <a:pt x="990" y="233"/>
                    <a:pt x="990" y="233"/>
                    <a:pt x="990" y="233"/>
                  </a:cubicBezTo>
                  <a:cubicBezTo>
                    <a:pt x="990" y="233"/>
                    <a:pt x="990" y="233"/>
                    <a:pt x="990" y="233"/>
                  </a:cubicBezTo>
                  <a:cubicBezTo>
                    <a:pt x="990" y="234"/>
                    <a:pt x="988" y="235"/>
                    <a:pt x="988" y="237"/>
                  </a:cubicBezTo>
                  <a:cubicBezTo>
                    <a:pt x="987" y="238"/>
                    <a:pt x="985" y="239"/>
                    <a:pt x="984" y="240"/>
                  </a:cubicBezTo>
                  <a:cubicBezTo>
                    <a:pt x="982" y="241"/>
                    <a:pt x="980" y="242"/>
                    <a:pt x="978" y="243"/>
                  </a:cubicBezTo>
                  <a:cubicBezTo>
                    <a:pt x="976" y="244"/>
                    <a:pt x="973" y="245"/>
                    <a:pt x="970" y="246"/>
                  </a:cubicBezTo>
                  <a:cubicBezTo>
                    <a:pt x="967" y="247"/>
                    <a:pt x="964" y="248"/>
                    <a:pt x="960" y="249"/>
                  </a:cubicBezTo>
                  <a:cubicBezTo>
                    <a:pt x="958" y="250"/>
                    <a:pt x="955" y="250"/>
                    <a:pt x="952" y="251"/>
                  </a:cubicBezTo>
                  <a:cubicBezTo>
                    <a:pt x="952" y="218"/>
                    <a:pt x="952" y="218"/>
                    <a:pt x="952" y="218"/>
                  </a:cubicBezTo>
                  <a:cubicBezTo>
                    <a:pt x="951" y="218"/>
                    <a:pt x="950" y="218"/>
                    <a:pt x="948" y="219"/>
                  </a:cubicBezTo>
                  <a:cubicBezTo>
                    <a:pt x="944" y="220"/>
                    <a:pt x="939" y="221"/>
                    <a:pt x="933" y="222"/>
                  </a:cubicBezTo>
                  <a:cubicBezTo>
                    <a:pt x="928" y="223"/>
                    <a:pt x="922" y="224"/>
                    <a:pt x="915" y="225"/>
                  </a:cubicBezTo>
                  <a:cubicBezTo>
                    <a:pt x="908" y="226"/>
                    <a:pt x="900" y="227"/>
                    <a:pt x="892" y="228"/>
                  </a:cubicBezTo>
                  <a:cubicBezTo>
                    <a:pt x="882" y="229"/>
                    <a:pt x="872" y="231"/>
                    <a:pt x="861" y="232"/>
                  </a:cubicBezTo>
                  <a:cubicBezTo>
                    <a:pt x="856" y="233"/>
                    <a:pt x="850" y="233"/>
                    <a:pt x="844" y="234"/>
                  </a:cubicBezTo>
                  <a:cubicBezTo>
                    <a:pt x="844" y="200"/>
                    <a:pt x="844" y="200"/>
                    <a:pt x="844" y="200"/>
                  </a:cubicBezTo>
                  <a:cubicBezTo>
                    <a:pt x="834" y="201"/>
                    <a:pt x="824" y="202"/>
                    <a:pt x="813" y="203"/>
                  </a:cubicBezTo>
                  <a:cubicBezTo>
                    <a:pt x="775" y="206"/>
                    <a:pt x="733" y="209"/>
                    <a:pt x="687" y="211"/>
                  </a:cubicBezTo>
                  <a:cubicBezTo>
                    <a:pt x="686" y="211"/>
                    <a:pt x="686" y="211"/>
                    <a:pt x="686" y="211"/>
                  </a:cubicBezTo>
                  <a:cubicBezTo>
                    <a:pt x="686" y="177"/>
                    <a:pt x="686" y="177"/>
                    <a:pt x="686" y="177"/>
                  </a:cubicBezTo>
                  <a:cubicBezTo>
                    <a:pt x="671" y="178"/>
                    <a:pt x="656" y="179"/>
                    <a:pt x="640" y="179"/>
                  </a:cubicBezTo>
                  <a:cubicBezTo>
                    <a:pt x="622" y="180"/>
                    <a:pt x="603" y="180"/>
                    <a:pt x="584" y="180"/>
                  </a:cubicBezTo>
                  <a:cubicBezTo>
                    <a:pt x="571" y="181"/>
                    <a:pt x="557" y="181"/>
                    <a:pt x="543" y="181"/>
                  </a:cubicBezTo>
                  <a:cubicBezTo>
                    <a:pt x="530" y="181"/>
                    <a:pt x="518" y="181"/>
                    <a:pt x="505" y="181"/>
                  </a:cubicBezTo>
                  <a:cubicBezTo>
                    <a:pt x="501" y="181"/>
                    <a:pt x="498" y="181"/>
                    <a:pt x="494" y="181"/>
                  </a:cubicBezTo>
                  <a:cubicBezTo>
                    <a:pt x="494" y="148"/>
                    <a:pt x="494" y="148"/>
                    <a:pt x="494" y="148"/>
                  </a:cubicBezTo>
                  <a:cubicBezTo>
                    <a:pt x="486" y="148"/>
                    <a:pt x="478" y="148"/>
                    <a:pt x="470" y="148"/>
                  </a:cubicBezTo>
                  <a:cubicBezTo>
                    <a:pt x="459" y="148"/>
                    <a:pt x="448" y="148"/>
                    <a:pt x="437" y="148"/>
                  </a:cubicBezTo>
                  <a:cubicBezTo>
                    <a:pt x="426" y="147"/>
                    <a:pt x="416" y="147"/>
                    <a:pt x="405" y="147"/>
                  </a:cubicBezTo>
                  <a:cubicBezTo>
                    <a:pt x="395" y="147"/>
                    <a:pt x="385" y="147"/>
                    <a:pt x="374" y="146"/>
                  </a:cubicBezTo>
                  <a:cubicBezTo>
                    <a:pt x="364" y="146"/>
                    <a:pt x="354" y="146"/>
                    <a:pt x="344" y="146"/>
                  </a:cubicBezTo>
                  <a:cubicBezTo>
                    <a:pt x="333" y="145"/>
                    <a:pt x="323" y="145"/>
                    <a:pt x="313" y="145"/>
                  </a:cubicBezTo>
                  <a:cubicBezTo>
                    <a:pt x="311" y="144"/>
                    <a:pt x="309" y="144"/>
                    <a:pt x="307" y="144"/>
                  </a:cubicBezTo>
                  <a:cubicBezTo>
                    <a:pt x="307" y="111"/>
                    <a:pt x="307" y="111"/>
                    <a:pt x="307" y="111"/>
                  </a:cubicBezTo>
                  <a:cubicBezTo>
                    <a:pt x="298" y="111"/>
                    <a:pt x="290" y="110"/>
                    <a:pt x="282" y="110"/>
                  </a:cubicBezTo>
                  <a:cubicBezTo>
                    <a:pt x="272" y="109"/>
                    <a:pt x="261" y="109"/>
                    <a:pt x="251" y="108"/>
                  </a:cubicBezTo>
                  <a:cubicBezTo>
                    <a:pt x="240" y="108"/>
                    <a:pt x="229" y="107"/>
                    <a:pt x="218" y="106"/>
                  </a:cubicBezTo>
                  <a:cubicBezTo>
                    <a:pt x="206" y="106"/>
                    <a:pt x="194" y="105"/>
                    <a:pt x="183" y="104"/>
                  </a:cubicBezTo>
                  <a:cubicBezTo>
                    <a:pt x="169" y="103"/>
                    <a:pt x="156" y="102"/>
                    <a:pt x="144" y="100"/>
                  </a:cubicBezTo>
                  <a:cubicBezTo>
                    <a:pt x="144" y="67"/>
                    <a:pt x="144" y="67"/>
                    <a:pt x="144" y="67"/>
                  </a:cubicBezTo>
                  <a:cubicBezTo>
                    <a:pt x="100" y="63"/>
                    <a:pt x="64" y="57"/>
                    <a:pt x="39" y="52"/>
                  </a:cubicBezTo>
                  <a:cubicBezTo>
                    <a:pt x="39" y="18"/>
                    <a:pt x="39" y="18"/>
                    <a:pt x="39" y="18"/>
                  </a:cubicBezTo>
                  <a:cubicBezTo>
                    <a:pt x="14" y="13"/>
                    <a:pt x="0" y="6"/>
                    <a:pt x="0" y="0"/>
                  </a:cubicBezTo>
                  <a:cubicBezTo>
                    <a:pt x="0" y="87"/>
                    <a:pt x="0" y="87"/>
                    <a:pt x="0" y="87"/>
                  </a:cubicBezTo>
                  <a:cubicBezTo>
                    <a:pt x="0" y="201"/>
                    <a:pt x="289" y="258"/>
                    <a:pt x="640" y="293"/>
                  </a:cubicBezTo>
                  <a:cubicBezTo>
                    <a:pt x="1005" y="330"/>
                    <a:pt x="986" y="339"/>
                    <a:pt x="990" y="352"/>
                  </a:cubicBezTo>
                  <a:close/>
                </a:path>
              </a:pathLst>
            </a:custGeom>
            <a:solidFill>
              <a:schemeClr val="accent1"/>
            </a:solidFill>
            <a:ln w="19050">
              <a:gradFill flip="none" rotWithShape="1">
                <a:gsLst>
                  <a:gs pos="0">
                    <a:schemeClr val="bg1"/>
                  </a:gs>
                  <a:gs pos="100000">
                    <a:schemeClr val="bg1">
                      <a:lumMod val="85000"/>
                    </a:schemeClr>
                  </a:gs>
                </a:gsLst>
                <a:lin ang="2700000" scaled="1"/>
                <a:tileRect/>
              </a:gradFill>
            </a:ln>
            <a:effectLst>
              <a:outerShdw blurRad="139700" dist="38100" dir="5400000" algn="t" rotWithShape="0">
                <a:prstClr val="black">
                  <a:alpha val="30000"/>
                </a:prstClr>
              </a:outerShdw>
              <a:softEdge rad="0"/>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254" name="Freeform 251"/>
            <p:cNvSpPr/>
            <p:nvPr/>
          </p:nvSpPr>
          <p:spPr bwMode="auto">
            <a:xfrm>
              <a:off x="5394490" y="4312497"/>
              <a:ext cx="665538" cy="33727"/>
            </a:xfrm>
            <a:custGeom>
              <a:avLst/>
              <a:gdLst>
                <a:gd name="T0" fmla="*/ 365 w 375"/>
                <a:gd name="T1" fmla="*/ 0 h 19"/>
                <a:gd name="T2" fmla="*/ 375 w 375"/>
                <a:gd name="T3" fmla="*/ 5 h 19"/>
                <a:gd name="T4" fmla="*/ 39 w 375"/>
                <a:gd name="T5" fmla="*/ 19 h 19"/>
                <a:gd name="T6" fmla="*/ 0 w 375"/>
                <a:gd name="T7" fmla="*/ 0 h 19"/>
                <a:gd name="T8" fmla="*/ 365 w 375"/>
                <a:gd name="T9" fmla="*/ 0 h 19"/>
              </a:gdLst>
              <a:ahLst/>
              <a:cxnLst>
                <a:cxn ang="0">
                  <a:pos x="T0" y="T1"/>
                </a:cxn>
                <a:cxn ang="0">
                  <a:pos x="T2" y="T3"/>
                </a:cxn>
                <a:cxn ang="0">
                  <a:pos x="T4" y="T5"/>
                </a:cxn>
                <a:cxn ang="0">
                  <a:pos x="T6" y="T7"/>
                </a:cxn>
                <a:cxn ang="0">
                  <a:pos x="T8" y="T9"/>
                </a:cxn>
              </a:cxnLst>
              <a:rect l="0" t="0" r="r" b="b"/>
              <a:pathLst>
                <a:path w="375" h="19">
                  <a:moveTo>
                    <a:pt x="365" y="0"/>
                  </a:moveTo>
                  <a:cubicBezTo>
                    <a:pt x="365" y="2"/>
                    <a:pt x="369" y="3"/>
                    <a:pt x="375" y="5"/>
                  </a:cubicBezTo>
                  <a:cubicBezTo>
                    <a:pt x="39" y="19"/>
                    <a:pt x="39" y="19"/>
                    <a:pt x="39" y="19"/>
                  </a:cubicBezTo>
                  <a:cubicBezTo>
                    <a:pt x="14" y="13"/>
                    <a:pt x="0" y="7"/>
                    <a:pt x="0" y="0"/>
                  </a:cubicBezTo>
                  <a:lnTo>
                    <a:pt x="36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5" name="Freeform 252"/>
            <p:cNvSpPr/>
            <p:nvPr/>
          </p:nvSpPr>
          <p:spPr bwMode="auto">
            <a:xfrm>
              <a:off x="5463442" y="4321491"/>
              <a:ext cx="596586" cy="83192"/>
            </a:xfrm>
            <a:custGeom>
              <a:avLst/>
              <a:gdLst>
                <a:gd name="T0" fmla="*/ 796 w 796"/>
                <a:gd name="T1" fmla="*/ 78 h 111"/>
                <a:gd name="T2" fmla="*/ 0 w 796"/>
                <a:gd name="T3" fmla="*/ 111 h 111"/>
                <a:gd name="T4" fmla="*/ 0 w 796"/>
                <a:gd name="T5" fmla="*/ 33 h 111"/>
                <a:gd name="T6" fmla="*/ 796 w 796"/>
                <a:gd name="T7" fmla="*/ 0 h 111"/>
                <a:gd name="T8" fmla="*/ 796 w 796"/>
                <a:gd name="T9" fmla="*/ 78 h 111"/>
              </a:gdLst>
              <a:ahLst/>
              <a:cxnLst>
                <a:cxn ang="0">
                  <a:pos x="T0" y="T1"/>
                </a:cxn>
                <a:cxn ang="0">
                  <a:pos x="T2" y="T3"/>
                </a:cxn>
                <a:cxn ang="0">
                  <a:pos x="T4" y="T5"/>
                </a:cxn>
                <a:cxn ang="0">
                  <a:pos x="T6" y="T7"/>
                </a:cxn>
                <a:cxn ang="0">
                  <a:pos x="T8" y="T9"/>
                </a:cxn>
              </a:cxnLst>
              <a:rect l="0" t="0" r="r" b="b"/>
              <a:pathLst>
                <a:path w="796" h="111">
                  <a:moveTo>
                    <a:pt x="796" y="78"/>
                  </a:moveTo>
                  <a:lnTo>
                    <a:pt x="0" y="111"/>
                  </a:lnTo>
                  <a:lnTo>
                    <a:pt x="0" y="33"/>
                  </a:lnTo>
                  <a:lnTo>
                    <a:pt x="796" y="0"/>
                  </a:lnTo>
                  <a:lnTo>
                    <a:pt x="796" y="78"/>
                  </a:ln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56" name="Freeform 253"/>
            <p:cNvSpPr/>
            <p:nvPr/>
          </p:nvSpPr>
          <p:spPr bwMode="auto">
            <a:xfrm>
              <a:off x="6272880" y="2917716"/>
              <a:ext cx="378487" cy="74198"/>
            </a:xfrm>
            <a:custGeom>
              <a:avLst/>
              <a:gdLst>
                <a:gd name="T0" fmla="*/ 0 w 213"/>
                <a:gd name="T1" fmla="*/ 0 h 42"/>
                <a:gd name="T2" fmla="*/ 213 w 213"/>
                <a:gd name="T3" fmla="*/ 5 h 42"/>
                <a:gd name="T4" fmla="*/ 56 w 213"/>
                <a:gd name="T5" fmla="*/ 42 h 42"/>
                <a:gd name="T6" fmla="*/ 0 w 213"/>
                <a:gd name="T7" fmla="*/ 41 h 42"/>
                <a:gd name="T8" fmla="*/ 0 w 213"/>
                <a:gd name="T9" fmla="*/ 0 h 42"/>
              </a:gdLst>
              <a:ahLst/>
              <a:cxnLst>
                <a:cxn ang="0">
                  <a:pos x="T0" y="T1"/>
                </a:cxn>
                <a:cxn ang="0">
                  <a:pos x="T2" y="T3"/>
                </a:cxn>
                <a:cxn ang="0">
                  <a:pos x="T4" y="T5"/>
                </a:cxn>
                <a:cxn ang="0">
                  <a:pos x="T6" y="T7"/>
                </a:cxn>
                <a:cxn ang="0">
                  <a:pos x="T8" y="T9"/>
                </a:cxn>
              </a:cxnLst>
              <a:rect l="0" t="0" r="r" b="b"/>
              <a:pathLst>
                <a:path w="213" h="42">
                  <a:moveTo>
                    <a:pt x="0" y="0"/>
                  </a:moveTo>
                  <a:cubicBezTo>
                    <a:pt x="76" y="0"/>
                    <a:pt x="147" y="2"/>
                    <a:pt x="213" y="5"/>
                  </a:cubicBezTo>
                  <a:cubicBezTo>
                    <a:pt x="56" y="42"/>
                    <a:pt x="56" y="42"/>
                    <a:pt x="56" y="42"/>
                  </a:cubicBezTo>
                  <a:cubicBezTo>
                    <a:pt x="39" y="42"/>
                    <a:pt x="20" y="41"/>
                    <a:pt x="0" y="41"/>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7" name="Freeform 254"/>
            <p:cNvSpPr/>
            <p:nvPr/>
          </p:nvSpPr>
          <p:spPr bwMode="auto">
            <a:xfrm>
              <a:off x="6372561" y="2859257"/>
              <a:ext cx="605579" cy="72699"/>
            </a:xfrm>
            <a:custGeom>
              <a:avLst/>
              <a:gdLst>
                <a:gd name="T0" fmla="*/ 157 w 341"/>
                <a:gd name="T1" fmla="*/ 0 h 41"/>
                <a:gd name="T2" fmla="*/ 341 w 341"/>
                <a:gd name="T3" fmla="*/ 12 h 41"/>
                <a:gd name="T4" fmla="*/ 49 w 341"/>
                <a:gd name="T5" fmla="*/ 41 h 41"/>
                <a:gd name="T6" fmla="*/ 0 w 341"/>
                <a:gd name="T7" fmla="*/ 38 h 41"/>
                <a:gd name="T8" fmla="*/ 157 w 341"/>
                <a:gd name="T9" fmla="*/ 0 h 41"/>
              </a:gdLst>
              <a:ahLst/>
              <a:cxnLst>
                <a:cxn ang="0">
                  <a:pos x="T0" y="T1"/>
                </a:cxn>
                <a:cxn ang="0">
                  <a:pos x="T2" y="T3"/>
                </a:cxn>
                <a:cxn ang="0">
                  <a:pos x="T4" y="T5"/>
                </a:cxn>
                <a:cxn ang="0">
                  <a:pos x="T6" y="T7"/>
                </a:cxn>
                <a:cxn ang="0">
                  <a:pos x="T8" y="T9"/>
                </a:cxn>
              </a:cxnLst>
              <a:rect l="0" t="0" r="r" b="b"/>
              <a:pathLst>
                <a:path w="341" h="41">
                  <a:moveTo>
                    <a:pt x="157" y="0"/>
                  </a:moveTo>
                  <a:cubicBezTo>
                    <a:pt x="226" y="3"/>
                    <a:pt x="289" y="7"/>
                    <a:pt x="341" y="12"/>
                  </a:cubicBezTo>
                  <a:cubicBezTo>
                    <a:pt x="49" y="41"/>
                    <a:pt x="49" y="41"/>
                    <a:pt x="49" y="41"/>
                  </a:cubicBezTo>
                  <a:cubicBezTo>
                    <a:pt x="35" y="39"/>
                    <a:pt x="18" y="38"/>
                    <a:pt x="0" y="38"/>
                  </a:cubicBezTo>
                  <a:lnTo>
                    <a:pt x="15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8" name="Freeform 255"/>
            <p:cNvSpPr/>
            <p:nvPr/>
          </p:nvSpPr>
          <p:spPr bwMode="auto">
            <a:xfrm>
              <a:off x="6458002" y="2812789"/>
              <a:ext cx="732991" cy="60708"/>
            </a:xfrm>
            <a:custGeom>
              <a:avLst/>
              <a:gdLst>
                <a:gd name="T0" fmla="*/ 293 w 413"/>
                <a:gd name="T1" fmla="*/ 0 h 34"/>
                <a:gd name="T2" fmla="*/ 413 w 413"/>
                <a:gd name="T3" fmla="*/ 18 h 34"/>
                <a:gd name="T4" fmla="*/ 32 w 413"/>
                <a:gd name="T5" fmla="*/ 34 h 34"/>
                <a:gd name="T6" fmla="*/ 0 w 413"/>
                <a:gd name="T7" fmla="*/ 29 h 34"/>
                <a:gd name="T8" fmla="*/ 293 w 413"/>
                <a:gd name="T9" fmla="*/ 0 h 34"/>
              </a:gdLst>
              <a:ahLst/>
              <a:cxnLst>
                <a:cxn ang="0">
                  <a:pos x="T0" y="T1"/>
                </a:cxn>
                <a:cxn ang="0">
                  <a:pos x="T2" y="T3"/>
                </a:cxn>
                <a:cxn ang="0">
                  <a:pos x="T4" y="T5"/>
                </a:cxn>
                <a:cxn ang="0">
                  <a:pos x="T6" y="T7"/>
                </a:cxn>
                <a:cxn ang="0">
                  <a:pos x="T8" y="T9"/>
                </a:cxn>
              </a:cxnLst>
              <a:rect l="0" t="0" r="r" b="b"/>
              <a:pathLst>
                <a:path w="413" h="34">
                  <a:moveTo>
                    <a:pt x="293" y="0"/>
                  </a:moveTo>
                  <a:cubicBezTo>
                    <a:pt x="344" y="5"/>
                    <a:pt x="385" y="11"/>
                    <a:pt x="413" y="18"/>
                  </a:cubicBezTo>
                  <a:cubicBezTo>
                    <a:pt x="32" y="34"/>
                    <a:pt x="32" y="34"/>
                    <a:pt x="32" y="34"/>
                  </a:cubicBezTo>
                  <a:cubicBezTo>
                    <a:pt x="24" y="32"/>
                    <a:pt x="13" y="30"/>
                    <a:pt x="0" y="29"/>
                  </a:cubicBezTo>
                  <a:lnTo>
                    <a:pt x="29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9" name="Freeform 256"/>
            <p:cNvSpPr/>
            <p:nvPr/>
          </p:nvSpPr>
          <p:spPr bwMode="auto">
            <a:xfrm>
              <a:off x="6514962" y="2777564"/>
              <a:ext cx="753976" cy="37474"/>
            </a:xfrm>
            <a:custGeom>
              <a:avLst/>
              <a:gdLst>
                <a:gd name="T0" fmla="*/ 381 w 425"/>
                <a:gd name="T1" fmla="*/ 0 h 21"/>
                <a:gd name="T2" fmla="*/ 425 w 425"/>
                <a:gd name="T3" fmla="*/ 21 h 21"/>
                <a:gd name="T4" fmla="*/ 11 w 425"/>
                <a:gd name="T5" fmla="*/ 21 h 21"/>
                <a:gd name="T6" fmla="*/ 0 w 425"/>
                <a:gd name="T7" fmla="*/ 16 h 21"/>
                <a:gd name="T8" fmla="*/ 381 w 425"/>
                <a:gd name="T9" fmla="*/ 0 h 21"/>
              </a:gdLst>
              <a:ahLst/>
              <a:cxnLst>
                <a:cxn ang="0">
                  <a:pos x="T0" y="T1"/>
                </a:cxn>
                <a:cxn ang="0">
                  <a:pos x="T2" y="T3"/>
                </a:cxn>
                <a:cxn ang="0">
                  <a:pos x="T4" y="T5"/>
                </a:cxn>
                <a:cxn ang="0">
                  <a:pos x="T6" y="T7"/>
                </a:cxn>
                <a:cxn ang="0">
                  <a:pos x="T8" y="T9"/>
                </a:cxn>
              </a:cxnLst>
              <a:rect l="0" t="0" r="r" b="b"/>
              <a:pathLst>
                <a:path w="425" h="21">
                  <a:moveTo>
                    <a:pt x="381" y="0"/>
                  </a:moveTo>
                  <a:cubicBezTo>
                    <a:pt x="409" y="7"/>
                    <a:pt x="425" y="14"/>
                    <a:pt x="425" y="21"/>
                  </a:cubicBezTo>
                  <a:cubicBezTo>
                    <a:pt x="11" y="21"/>
                    <a:pt x="11" y="21"/>
                    <a:pt x="11" y="21"/>
                  </a:cubicBezTo>
                  <a:cubicBezTo>
                    <a:pt x="11" y="19"/>
                    <a:pt x="7" y="17"/>
                    <a:pt x="0" y="16"/>
                  </a:cubicBezTo>
                  <a:lnTo>
                    <a:pt x="38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0" name="Freeform 257"/>
            <p:cNvSpPr/>
            <p:nvPr/>
          </p:nvSpPr>
          <p:spPr bwMode="auto">
            <a:xfrm>
              <a:off x="5887648" y="2985170"/>
              <a:ext cx="385232" cy="74198"/>
            </a:xfrm>
            <a:custGeom>
              <a:avLst/>
              <a:gdLst>
                <a:gd name="T0" fmla="*/ 217 w 217"/>
                <a:gd name="T1" fmla="*/ 0 h 42"/>
                <a:gd name="T2" fmla="*/ 217 w 217"/>
                <a:gd name="T3" fmla="*/ 41 h 42"/>
                <a:gd name="T4" fmla="*/ 160 w 217"/>
                <a:gd name="T5" fmla="*/ 42 h 42"/>
                <a:gd name="T6" fmla="*/ 0 w 217"/>
                <a:gd name="T7" fmla="*/ 5 h 42"/>
                <a:gd name="T8" fmla="*/ 217 w 217"/>
                <a:gd name="T9" fmla="*/ 0 h 42"/>
              </a:gdLst>
              <a:ahLst/>
              <a:cxnLst>
                <a:cxn ang="0">
                  <a:pos x="T0" y="T1"/>
                </a:cxn>
                <a:cxn ang="0">
                  <a:pos x="T2" y="T3"/>
                </a:cxn>
                <a:cxn ang="0">
                  <a:pos x="T4" y="T5"/>
                </a:cxn>
                <a:cxn ang="0">
                  <a:pos x="T6" y="T7"/>
                </a:cxn>
                <a:cxn ang="0">
                  <a:pos x="T8" y="T9"/>
                </a:cxn>
              </a:cxnLst>
              <a:rect l="0" t="0" r="r" b="b"/>
              <a:pathLst>
                <a:path w="217" h="42">
                  <a:moveTo>
                    <a:pt x="217" y="0"/>
                  </a:moveTo>
                  <a:cubicBezTo>
                    <a:pt x="217" y="41"/>
                    <a:pt x="217" y="41"/>
                    <a:pt x="217" y="41"/>
                  </a:cubicBezTo>
                  <a:cubicBezTo>
                    <a:pt x="197" y="41"/>
                    <a:pt x="178" y="41"/>
                    <a:pt x="160" y="42"/>
                  </a:cubicBezTo>
                  <a:cubicBezTo>
                    <a:pt x="0" y="5"/>
                    <a:pt x="0" y="5"/>
                    <a:pt x="0" y="5"/>
                  </a:cubicBezTo>
                  <a:cubicBezTo>
                    <a:pt x="67" y="2"/>
                    <a:pt x="140" y="0"/>
                    <a:pt x="21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1" name="Freeform 258"/>
            <p:cNvSpPr/>
            <p:nvPr/>
          </p:nvSpPr>
          <p:spPr bwMode="auto">
            <a:xfrm>
              <a:off x="5569868" y="3059368"/>
              <a:ext cx="601832" cy="72699"/>
            </a:xfrm>
            <a:custGeom>
              <a:avLst/>
              <a:gdLst>
                <a:gd name="T0" fmla="*/ 179 w 339"/>
                <a:gd name="T1" fmla="*/ 0 h 41"/>
                <a:gd name="T2" fmla="*/ 339 w 339"/>
                <a:gd name="T3" fmla="*/ 38 h 41"/>
                <a:gd name="T4" fmla="*/ 292 w 339"/>
                <a:gd name="T5" fmla="*/ 41 h 41"/>
                <a:gd name="T6" fmla="*/ 0 w 339"/>
                <a:gd name="T7" fmla="*/ 12 h 41"/>
                <a:gd name="T8" fmla="*/ 179 w 339"/>
                <a:gd name="T9" fmla="*/ 0 h 41"/>
              </a:gdLst>
              <a:ahLst/>
              <a:cxnLst>
                <a:cxn ang="0">
                  <a:pos x="T0" y="T1"/>
                </a:cxn>
                <a:cxn ang="0">
                  <a:pos x="T2" y="T3"/>
                </a:cxn>
                <a:cxn ang="0">
                  <a:pos x="T4" y="T5"/>
                </a:cxn>
                <a:cxn ang="0">
                  <a:pos x="T6" y="T7"/>
                </a:cxn>
                <a:cxn ang="0">
                  <a:pos x="T8" y="T9"/>
                </a:cxn>
              </a:cxnLst>
              <a:rect l="0" t="0" r="r" b="b"/>
              <a:pathLst>
                <a:path w="339" h="41">
                  <a:moveTo>
                    <a:pt x="179" y="0"/>
                  </a:moveTo>
                  <a:cubicBezTo>
                    <a:pt x="339" y="38"/>
                    <a:pt x="339" y="38"/>
                    <a:pt x="339" y="38"/>
                  </a:cubicBezTo>
                  <a:cubicBezTo>
                    <a:pt x="322" y="38"/>
                    <a:pt x="306" y="40"/>
                    <a:pt x="292" y="41"/>
                  </a:cubicBezTo>
                  <a:cubicBezTo>
                    <a:pt x="0" y="12"/>
                    <a:pt x="0" y="12"/>
                    <a:pt x="0" y="12"/>
                  </a:cubicBezTo>
                  <a:cubicBezTo>
                    <a:pt x="51" y="7"/>
                    <a:pt x="112" y="3"/>
                    <a:pt x="17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2" name="Freeform 259"/>
            <p:cNvSpPr/>
            <p:nvPr/>
          </p:nvSpPr>
          <p:spPr bwMode="auto">
            <a:xfrm>
              <a:off x="5351770" y="3146308"/>
              <a:ext cx="736738" cy="59958"/>
            </a:xfrm>
            <a:custGeom>
              <a:avLst/>
              <a:gdLst>
                <a:gd name="T0" fmla="*/ 123 w 415"/>
                <a:gd name="T1" fmla="*/ 0 h 34"/>
                <a:gd name="T2" fmla="*/ 415 w 415"/>
                <a:gd name="T3" fmla="*/ 29 h 34"/>
                <a:gd name="T4" fmla="*/ 383 w 415"/>
                <a:gd name="T5" fmla="*/ 34 h 34"/>
                <a:gd name="T6" fmla="*/ 0 w 415"/>
                <a:gd name="T7" fmla="*/ 18 h 34"/>
                <a:gd name="T8" fmla="*/ 123 w 415"/>
                <a:gd name="T9" fmla="*/ 0 h 34"/>
              </a:gdLst>
              <a:ahLst/>
              <a:cxnLst>
                <a:cxn ang="0">
                  <a:pos x="T0" y="T1"/>
                </a:cxn>
                <a:cxn ang="0">
                  <a:pos x="T2" y="T3"/>
                </a:cxn>
                <a:cxn ang="0">
                  <a:pos x="T4" y="T5"/>
                </a:cxn>
                <a:cxn ang="0">
                  <a:pos x="T6" y="T7"/>
                </a:cxn>
                <a:cxn ang="0">
                  <a:pos x="T8" y="T9"/>
                </a:cxn>
              </a:cxnLst>
              <a:rect l="0" t="0" r="r" b="b"/>
              <a:pathLst>
                <a:path w="415" h="34">
                  <a:moveTo>
                    <a:pt x="123" y="0"/>
                  </a:moveTo>
                  <a:cubicBezTo>
                    <a:pt x="415" y="29"/>
                    <a:pt x="415" y="29"/>
                    <a:pt x="415" y="29"/>
                  </a:cubicBezTo>
                  <a:cubicBezTo>
                    <a:pt x="401" y="30"/>
                    <a:pt x="391" y="32"/>
                    <a:pt x="383" y="34"/>
                  </a:cubicBezTo>
                  <a:cubicBezTo>
                    <a:pt x="0" y="18"/>
                    <a:pt x="0" y="18"/>
                    <a:pt x="0" y="18"/>
                  </a:cubicBezTo>
                  <a:cubicBezTo>
                    <a:pt x="28" y="11"/>
                    <a:pt x="70" y="5"/>
                    <a:pt x="12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3" name="Freeform 260"/>
            <p:cNvSpPr/>
            <p:nvPr/>
          </p:nvSpPr>
          <p:spPr bwMode="auto">
            <a:xfrm>
              <a:off x="5276822" y="3245239"/>
              <a:ext cx="754726" cy="37474"/>
            </a:xfrm>
            <a:custGeom>
              <a:avLst/>
              <a:gdLst>
                <a:gd name="T0" fmla="*/ 42 w 425"/>
                <a:gd name="T1" fmla="*/ 0 h 21"/>
                <a:gd name="T2" fmla="*/ 0 w 425"/>
                <a:gd name="T3" fmla="*/ 21 h 21"/>
                <a:gd name="T4" fmla="*/ 414 w 425"/>
                <a:gd name="T5" fmla="*/ 21 h 21"/>
                <a:gd name="T6" fmla="*/ 425 w 425"/>
                <a:gd name="T7" fmla="*/ 16 h 21"/>
                <a:gd name="T8" fmla="*/ 42 w 425"/>
                <a:gd name="T9" fmla="*/ 0 h 21"/>
              </a:gdLst>
              <a:ahLst/>
              <a:cxnLst>
                <a:cxn ang="0">
                  <a:pos x="T0" y="T1"/>
                </a:cxn>
                <a:cxn ang="0">
                  <a:pos x="T2" y="T3"/>
                </a:cxn>
                <a:cxn ang="0">
                  <a:pos x="T4" y="T5"/>
                </a:cxn>
                <a:cxn ang="0">
                  <a:pos x="T6" y="T7"/>
                </a:cxn>
                <a:cxn ang="0">
                  <a:pos x="T8" y="T9"/>
                </a:cxn>
              </a:cxnLst>
              <a:rect l="0" t="0" r="r" b="b"/>
              <a:pathLst>
                <a:path w="425" h="21">
                  <a:moveTo>
                    <a:pt x="42" y="0"/>
                  </a:moveTo>
                  <a:cubicBezTo>
                    <a:pt x="15" y="7"/>
                    <a:pt x="0" y="14"/>
                    <a:pt x="0" y="21"/>
                  </a:cubicBezTo>
                  <a:cubicBezTo>
                    <a:pt x="414" y="21"/>
                    <a:pt x="414" y="21"/>
                    <a:pt x="414" y="21"/>
                  </a:cubicBezTo>
                  <a:cubicBezTo>
                    <a:pt x="414" y="19"/>
                    <a:pt x="418" y="18"/>
                    <a:pt x="425" y="16"/>
                  </a:cubicBezTo>
                  <a:lnTo>
                    <a:pt x="4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4" name="Rectangle 261"/>
            <p:cNvSpPr>
              <a:spLocks noChangeArrowheads="1"/>
            </p:cNvSpPr>
            <p:nvPr/>
          </p:nvSpPr>
          <p:spPr bwMode="auto">
            <a:xfrm>
              <a:off x="5276822" y="3282713"/>
              <a:ext cx="735239" cy="67453"/>
            </a:xfrm>
            <a:prstGeom prst="rect">
              <a:avLst/>
            </a:prstGeom>
            <a:solidFill>
              <a:schemeClr val="bg1">
                <a:lumMod val="8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65" name="Freeform 262"/>
            <p:cNvSpPr/>
            <p:nvPr/>
          </p:nvSpPr>
          <p:spPr bwMode="auto">
            <a:xfrm>
              <a:off x="5351770" y="3180034"/>
              <a:ext cx="679778" cy="93685"/>
            </a:xfrm>
            <a:custGeom>
              <a:avLst/>
              <a:gdLst>
                <a:gd name="T0" fmla="*/ 907 w 907"/>
                <a:gd name="T1" fmla="*/ 125 h 125"/>
                <a:gd name="T2" fmla="*/ 0 w 907"/>
                <a:gd name="T3" fmla="*/ 87 h 125"/>
                <a:gd name="T4" fmla="*/ 0 w 907"/>
                <a:gd name="T5" fmla="*/ 0 h 125"/>
                <a:gd name="T6" fmla="*/ 907 w 907"/>
                <a:gd name="T7" fmla="*/ 35 h 125"/>
                <a:gd name="T8" fmla="*/ 907 w 907"/>
                <a:gd name="T9" fmla="*/ 125 h 125"/>
              </a:gdLst>
              <a:ahLst/>
              <a:cxnLst>
                <a:cxn ang="0">
                  <a:pos x="T0" y="T1"/>
                </a:cxn>
                <a:cxn ang="0">
                  <a:pos x="T2" y="T3"/>
                </a:cxn>
                <a:cxn ang="0">
                  <a:pos x="T4" y="T5"/>
                </a:cxn>
                <a:cxn ang="0">
                  <a:pos x="T6" y="T7"/>
                </a:cxn>
                <a:cxn ang="0">
                  <a:pos x="T8" y="T9"/>
                </a:cxn>
              </a:cxnLst>
              <a:rect l="0" t="0" r="r" b="b"/>
              <a:pathLst>
                <a:path w="907" h="125">
                  <a:moveTo>
                    <a:pt x="907" y="125"/>
                  </a:moveTo>
                  <a:lnTo>
                    <a:pt x="0" y="87"/>
                  </a:lnTo>
                  <a:lnTo>
                    <a:pt x="0" y="0"/>
                  </a:lnTo>
                  <a:lnTo>
                    <a:pt x="907" y="35"/>
                  </a:lnTo>
                  <a:lnTo>
                    <a:pt x="907" y="125"/>
                  </a:ln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66" name="Freeform 263"/>
            <p:cNvSpPr/>
            <p:nvPr/>
          </p:nvSpPr>
          <p:spPr bwMode="auto">
            <a:xfrm>
              <a:off x="5569868" y="3080353"/>
              <a:ext cx="518640" cy="119167"/>
            </a:xfrm>
            <a:custGeom>
              <a:avLst/>
              <a:gdLst>
                <a:gd name="T0" fmla="*/ 692 w 692"/>
                <a:gd name="T1" fmla="*/ 159 h 159"/>
                <a:gd name="T2" fmla="*/ 0 w 692"/>
                <a:gd name="T3" fmla="*/ 88 h 159"/>
                <a:gd name="T4" fmla="*/ 0 w 692"/>
                <a:gd name="T5" fmla="*/ 0 h 159"/>
                <a:gd name="T6" fmla="*/ 692 w 692"/>
                <a:gd name="T7" fmla="*/ 69 h 159"/>
                <a:gd name="T8" fmla="*/ 692 w 692"/>
                <a:gd name="T9" fmla="*/ 159 h 159"/>
              </a:gdLst>
              <a:ahLst/>
              <a:cxnLst>
                <a:cxn ang="0">
                  <a:pos x="T0" y="T1"/>
                </a:cxn>
                <a:cxn ang="0">
                  <a:pos x="T2" y="T3"/>
                </a:cxn>
                <a:cxn ang="0">
                  <a:pos x="T4" y="T5"/>
                </a:cxn>
                <a:cxn ang="0">
                  <a:pos x="T6" y="T7"/>
                </a:cxn>
                <a:cxn ang="0">
                  <a:pos x="T8" y="T9"/>
                </a:cxn>
              </a:cxnLst>
              <a:rect l="0" t="0" r="r" b="b"/>
              <a:pathLst>
                <a:path w="692" h="159">
                  <a:moveTo>
                    <a:pt x="692" y="159"/>
                  </a:moveTo>
                  <a:lnTo>
                    <a:pt x="0" y="88"/>
                  </a:lnTo>
                  <a:lnTo>
                    <a:pt x="0" y="0"/>
                  </a:lnTo>
                  <a:lnTo>
                    <a:pt x="692" y="69"/>
                  </a:lnTo>
                  <a:lnTo>
                    <a:pt x="692" y="159"/>
                  </a:ln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67" name="Freeform 264"/>
            <p:cNvSpPr/>
            <p:nvPr/>
          </p:nvSpPr>
          <p:spPr bwMode="auto">
            <a:xfrm>
              <a:off x="5887648" y="2991915"/>
              <a:ext cx="284053" cy="134906"/>
            </a:xfrm>
            <a:custGeom>
              <a:avLst/>
              <a:gdLst>
                <a:gd name="T0" fmla="*/ 379 w 379"/>
                <a:gd name="T1" fmla="*/ 180 h 180"/>
                <a:gd name="T2" fmla="*/ 0 w 379"/>
                <a:gd name="T3" fmla="*/ 90 h 180"/>
                <a:gd name="T4" fmla="*/ 0 w 379"/>
                <a:gd name="T5" fmla="*/ 0 h 180"/>
                <a:gd name="T6" fmla="*/ 379 w 379"/>
                <a:gd name="T7" fmla="*/ 90 h 180"/>
                <a:gd name="T8" fmla="*/ 379 w 379"/>
                <a:gd name="T9" fmla="*/ 180 h 180"/>
              </a:gdLst>
              <a:ahLst/>
              <a:cxnLst>
                <a:cxn ang="0">
                  <a:pos x="T0" y="T1"/>
                </a:cxn>
                <a:cxn ang="0">
                  <a:pos x="T2" y="T3"/>
                </a:cxn>
                <a:cxn ang="0">
                  <a:pos x="T4" y="T5"/>
                </a:cxn>
                <a:cxn ang="0">
                  <a:pos x="T6" y="T7"/>
                </a:cxn>
                <a:cxn ang="0">
                  <a:pos x="T8" y="T9"/>
                </a:cxn>
              </a:cxnLst>
              <a:rect l="0" t="0" r="r" b="b"/>
              <a:pathLst>
                <a:path w="379" h="180">
                  <a:moveTo>
                    <a:pt x="379" y="180"/>
                  </a:moveTo>
                  <a:lnTo>
                    <a:pt x="0" y="90"/>
                  </a:lnTo>
                  <a:lnTo>
                    <a:pt x="0" y="0"/>
                  </a:lnTo>
                  <a:lnTo>
                    <a:pt x="379" y="90"/>
                  </a:lnTo>
                  <a:lnTo>
                    <a:pt x="379" y="180"/>
                  </a:ln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68" name="Freeform 265"/>
            <p:cNvSpPr/>
            <p:nvPr/>
          </p:nvSpPr>
          <p:spPr bwMode="auto">
            <a:xfrm>
              <a:off x="5566121" y="3434857"/>
              <a:ext cx="522387" cy="116919"/>
            </a:xfrm>
            <a:custGeom>
              <a:avLst/>
              <a:gdLst>
                <a:gd name="T0" fmla="*/ 697 w 697"/>
                <a:gd name="T1" fmla="*/ 88 h 156"/>
                <a:gd name="T2" fmla="*/ 0 w 697"/>
                <a:gd name="T3" fmla="*/ 156 h 156"/>
                <a:gd name="T4" fmla="*/ 0 w 697"/>
                <a:gd name="T5" fmla="*/ 69 h 156"/>
                <a:gd name="T6" fmla="*/ 697 w 697"/>
                <a:gd name="T7" fmla="*/ 0 h 156"/>
                <a:gd name="T8" fmla="*/ 697 w 697"/>
                <a:gd name="T9" fmla="*/ 88 h 156"/>
              </a:gdLst>
              <a:ahLst/>
              <a:cxnLst>
                <a:cxn ang="0">
                  <a:pos x="T0" y="T1"/>
                </a:cxn>
                <a:cxn ang="0">
                  <a:pos x="T2" y="T3"/>
                </a:cxn>
                <a:cxn ang="0">
                  <a:pos x="T4" y="T5"/>
                </a:cxn>
                <a:cxn ang="0">
                  <a:pos x="T6" y="T7"/>
                </a:cxn>
                <a:cxn ang="0">
                  <a:pos x="T8" y="T9"/>
                </a:cxn>
              </a:cxnLst>
              <a:rect l="0" t="0" r="r" b="b"/>
              <a:pathLst>
                <a:path w="697" h="156">
                  <a:moveTo>
                    <a:pt x="697" y="88"/>
                  </a:moveTo>
                  <a:lnTo>
                    <a:pt x="0" y="156"/>
                  </a:lnTo>
                  <a:lnTo>
                    <a:pt x="0" y="69"/>
                  </a:lnTo>
                  <a:lnTo>
                    <a:pt x="697" y="0"/>
                  </a:lnTo>
                  <a:lnTo>
                    <a:pt x="697" y="88"/>
                  </a:ln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69" name="Freeform 266"/>
            <p:cNvSpPr/>
            <p:nvPr/>
          </p:nvSpPr>
          <p:spPr bwMode="auto">
            <a:xfrm>
              <a:off x="5895143" y="3507556"/>
              <a:ext cx="276558" cy="133407"/>
            </a:xfrm>
            <a:custGeom>
              <a:avLst/>
              <a:gdLst>
                <a:gd name="T0" fmla="*/ 369 w 369"/>
                <a:gd name="T1" fmla="*/ 88 h 178"/>
                <a:gd name="T2" fmla="*/ 0 w 369"/>
                <a:gd name="T3" fmla="*/ 178 h 178"/>
                <a:gd name="T4" fmla="*/ 0 w 369"/>
                <a:gd name="T5" fmla="*/ 88 h 178"/>
                <a:gd name="T6" fmla="*/ 369 w 369"/>
                <a:gd name="T7" fmla="*/ 0 h 178"/>
                <a:gd name="T8" fmla="*/ 369 w 369"/>
                <a:gd name="T9" fmla="*/ 88 h 178"/>
              </a:gdLst>
              <a:ahLst/>
              <a:cxnLst>
                <a:cxn ang="0">
                  <a:pos x="T0" y="T1"/>
                </a:cxn>
                <a:cxn ang="0">
                  <a:pos x="T2" y="T3"/>
                </a:cxn>
                <a:cxn ang="0">
                  <a:pos x="T4" y="T5"/>
                </a:cxn>
                <a:cxn ang="0">
                  <a:pos x="T6" y="T7"/>
                </a:cxn>
                <a:cxn ang="0">
                  <a:pos x="T8" y="T9"/>
                </a:cxn>
              </a:cxnLst>
              <a:rect l="0" t="0" r="r" b="b"/>
              <a:pathLst>
                <a:path w="369" h="178">
                  <a:moveTo>
                    <a:pt x="369" y="88"/>
                  </a:moveTo>
                  <a:lnTo>
                    <a:pt x="0" y="178"/>
                  </a:lnTo>
                  <a:lnTo>
                    <a:pt x="0" y="88"/>
                  </a:lnTo>
                  <a:lnTo>
                    <a:pt x="369" y="0"/>
                  </a:lnTo>
                  <a:lnTo>
                    <a:pt x="369" y="88"/>
                  </a:ln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70" name="Freeform 267"/>
            <p:cNvSpPr/>
            <p:nvPr/>
          </p:nvSpPr>
          <p:spPr bwMode="auto">
            <a:xfrm>
              <a:off x="5354768" y="3426613"/>
              <a:ext cx="733740" cy="59958"/>
            </a:xfrm>
            <a:custGeom>
              <a:avLst/>
              <a:gdLst>
                <a:gd name="T0" fmla="*/ 382 w 413"/>
                <a:gd name="T1" fmla="*/ 0 h 34"/>
                <a:gd name="T2" fmla="*/ 413 w 413"/>
                <a:gd name="T3" fmla="*/ 5 h 34"/>
                <a:gd name="T4" fmla="*/ 121 w 413"/>
                <a:gd name="T5" fmla="*/ 34 h 34"/>
                <a:gd name="T6" fmla="*/ 0 w 413"/>
                <a:gd name="T7" fmla="*/ 16 h 34"/>
                <a:gd name="T8" fmla="*/ 382 w 413"/>
                <a:gd name="T9" fmla="*/ 0 h 34"/>
              </a:gdLst>
              <a:ahLst/>
              <a:cxnLst>
                <a:cxn ang="0">
                  <a:pos x="T0" y="T1"/>
                </a:cxn>
                <a:cxn ang="0">
                  <a:pos x="T2" y="T3"/>
                </a:cxn>
                <a:cxn ang="0">
                  <a:pos x="T4" y="T5"/>
                </a:cxn>
                <a:cxn ang="0">
                  <a:pos x="T6" y="T7"/>
                </a:cxn>
                <a:cxn ang="0">
                  <a:pos x="T8" y="T9"/>
                </a:cxn>
              </a:cxnLst>
              <a:rect l="0" t="0" r="r" b="b"/>
              <a:pathLst>
                <a:path w="413" h="34">
                  <a:moveTo>
                    <a:pt x="382" y="0"/>
                  </a:moveTo>
                  <a:cubicBezTo>
                    <a:pt x="389" y="2"/>
                    <a:pt x="400" y="4"/>
                    <a:pt x="413" y="5"/>
                  </a:cubicBezTo>
                  <a:cubicBezTo>
                    <a:pt x="121" y="34"/>
                    <a:pt x="121" y="34"/>
                    <a:pt x="121" y="34"/>
                  </a:cubicBezTo>
                  <a:cubicBezTo>
                    <a:pt x="70" y="29"/>
                    <a:pt x="28" y="23"/>
                    <a:pt x="0" y="16"/>
                  </a:cubicBezTo>
                  <a:lnTo>
                    <a:pt x="38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1" name="Freeform 268"/>
            <p:cNvSpPr/>
            <p:nvPr/>
          </p:nvSpPr>
          <p:spPr bwMode="auto">
            <a:xfrm>
              <a:off x="5566121" y="3500811"/>
              <a:ext cx="605579" cy="72699"/>
            </a:xfrm>
            <a:custGeom>
              <a:avLst/>
              <a:gdLst>
                <a:gd name="T0" fmla="*/ 293 w 341"/>
                <a:gd name="T1" fmla="*/ 0 h 41"/>
                <a:gd name="T2" fmla="*/ 341 w 341"/>
                <a:gd name="T3" fmla="*/ 4 h 41"/>
                <a:gd name="T4" fmla="*/ 185 w 341"/>
                <a:gd name="T5" fmla="*/ 41 h 41"/>
                <a:gd name="T6" fmla="*/ 0 w 341"/>
                <a:gd name="T7" fmla="*/ 29 h 41"/>
                <a:gd name="T8" fmla="*/ 293 w 341"/>
                <a:gd name="T9" fmla="*/ 0 h 41"/>
              </a:gdLst>
              <a:ahLst/>
              <a:cxnLst>
                <a:cxn ang="0">
                  <a:pos x="T0" y="T1"/>
                </a:cxn>
                <a:cxn ang="0">
                  <a:pos x="T2" y="T3"/>
                </a:cxn>
                <a:cxn ang="0">
                  <a:pos x="T4" y="T5"/>
                </a:cxn>
                <a:cxn ang="0">
                  <a:pos x="T6" y="T7"/>
                </a:cxn>
                <a:cxn ang="0">
                  <a:pos x="T8" y="T9"/>
                </a:cxn>
              </a:cxnLst>
              <a:rect l="0" t="0" r="r" b="b"/>
              <a:pathLst>
                <a:path w="341" h="41">
                  <a:moveTo>
                    <a:pt x="293" y="0"/>
                  </a:moveTo>
                  <a:cubicBezTo>
                    <a:pt x="306" y="2"/>
                    <a:pt x="323" y="3"/>
                    <a:pt x="341" y="4"/>
                  </a:cubicBezTo>
                  <a:cubicBezTo>
                    <a:pt x="185" y="41"/>
                    <a:pt x="185" y="41"/>
                    <a:pt x="185" y="41"/>
                  </a:cubicBezTo>
                  <a:cubicBezTo>
                    <a:pt x="115" y="39"/>
                    <a:pt x="52" y="34"/>
                    <a:pt x="0" y="29"/>
                  </a:cubicBezTo>
                  <a:lnTo>
                    <a:pt x="29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2" name="Freeform 269"/>
            <p:cNvSpPr/>
            <p:nvPr/>
          </p:nvSpPr>
          <p:spPr bwMode="auto">
            <a:xfrm>
              <a:off x="5895143" y="3573511"/>
              <a:ext cx="376239" cy="74198"/>
            </a:xfrm>
            <a:custGeom>
              <a:avLst/>
              <a:gdLst>
                <a:gd name="T0" fmla="*/ 156 w 212"/>
                <a:gd name="T1" fmla="*/ 0 h 42"/>
                <a:gd name="T2" fmla="*/ 212 w 212"/>
                <a:gd name="T3" fmla="*/ 1 h 42"/>
                <a:gd name="T4" fmla="*/ 212 w 212"/>
                <a:gd name="T5" fmla="*/ 42 h 42"/>
                <a:gd name="T6" fmla="*/ 0 w 212"/>
                <a:gd name="T7" fmla="*/ 38 h 42"/>
                <a:gd name="T8" fmla="*/ 156 w 212"/>
                <a:gd name="T9" fmla="*/ 0 h 42"/>
              </a:gdLst>
              <a:ahLst/>
              <a:cxnLst>
                <a:cxn ang="0">
                  <a:pos x="T0" y="T1"/>
                </a:cxn>
                <a:cxn ang="0">
                  <a:pos x="T2" y="T3"/>
                </a:cxn>
                <a:cxn ang="0">
                  <a:pos x="T4" y="T5"/>
                </a:cxn>
                <a:cxn ang="0">
                  <a:pos x="T6" y="T7"/>
                </a:cxn>
                <a:cxn ang="0">
                  <a:pos x="T8" y="T9"/>
                </a:cxn>
              </a:cxnLst>
              <a:rect l="0" t="0" r="r" b="b"/>
              <a:pathLst>
                <a:path w="212" h="42">
                  <a:moveTo>
                    <a:pt x="156" y="0"/>
                  </a:moveTo>
                  <a:cubicBezTo>
                    <a:pt x="173" y="1"/>
                    <a:pt x="192" y="1"/>
                    <a:pt x="212" y="1"/>
                  </a:cubicBezTo>
                  <a:cubicBezTo>
                    <a:pt x="212" y="42"/>
                    <a:pt x="212" y="42"/>
                    <a:pt x="212" y="42"/>
                  </a:cubicBezTo>
                  <a:cubicBezTo>
                    <a:pt x="137" y="42"/>
                    <a:pt x="65" y="41"/>
                    <a:pt x="0" y="38"/>
                  </a:cubicBezTo>
                  <a:lnTo>
                    <a:pt x="15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3" name="Freeform 270"/>
            <p:cNvSpPr/>
            <p:nvPr/>
          </p:nvSpPr>
          <p:spPr bwMode="auto">
            <a:xfrm>
              <a:off x="6512714" y="3817841"/>
              <a:ext cx="756225" cy="37474"/>
            </a:xfrm>
            <a:custGeom>
              <a:avLst/>
              <a:gdLst>
                <a:gd name="T0" fmla="*/ 11 w 426"/>
                <a:gd name="T1" fmla="*/ 0 h 21"/>
                <a:gd name="T2" fmla="*/ 426 w 426"/>
                <a:gd name="T3" fmla="*/ 0 h 21"/>
                <a:gd name="T4" fmla="*/ 383 w 426"/>
                <a:gd name="T5" fmla="*/ 21 h 21"/>
                <a:gd name="T6" fmla="*/ 0 w 426"/>
                <a:gd name="T7" fmla="*/ 6 h 21"/>
                <a:gd name="T8" fmla="*/ 11 w 426"/>
                <a:gd name="T9" fmla="*/ 0 h 21"/>
              </a:gdLst>
              <a:ahLst/>
              <a:cxnLst>
                <a:cxn ang="0">
                  <a:pos x="T0" y="T1"/>
                </a:cxn>
                <a:cxn ang="0">
                  <a:pos x="T2" y="T3"/>
                </a:cxn>
                <a:cxn ang="0">
                  <a:pos x="T4" y="T5"/>
                </a:cxn>
                <a:cxn ang="0">
                  <a:pos x="T6" y="T7"/>
                </a:cxn>
                <a:cxn ang="0">
                  <a:pos x="T8" y="T9"/>
                </a:cxn>
              </a:cxnLst>
              <a:rect l="0" t="0" r="r" b="b"/>
              <a:pathLst>
                <a:path w="426" h="21">
                  <a:moveTo>
                    <a:pt x="11" y="0"/>
                  </a:moveTo>
                  <a:cubicBezTo>
                    <a:pt x="426" y="0"/>
                    <a:pt x="426" y="0"/>
                    <a:pt x="426" y="0"/>
                  </a:cubicBezTo>
                  <a:cubicBezTo>
                    <a:pt x="426" y="8"/>
                    <a:pt x="410" y="15"/>
                    <a:pt x="383" y="21"/>
                  </a:cubicBezTo>
                  <a:cubicBezTo>
                    <a:pt x="0" y="6"/>
                    <a:pt x="0" y="6"/>
                    <a:pt x="0" y="6"/>
                  </a:cubicBezTo>
                  <a:cubicBezTo>
                    <a:pt x="7" y="4"/>
                    <a:pt x="11" y="2"/>
                    <a:pt x="1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4" name="Freeform 271"/>
            <p:cNvSpPr/>
            <p:nvPr/>
          </p:nvSpPr>
          <p:spPr bwMode="auto">
            <a:xfrm>
              <a:off x="6455753" y="3761630"/>
              <a:ext cx="736738" cy="58459"/>
            </a:xfrm>
            <a:custGeom>
              <a:avLst/>
              <a:gdLst>
                <a:gd name="T0" fmla="*/ 32 w 415"/>
                <a:gd name="T1" fmla="*/ 0 h 33"/>
                <a:gd name="T2" fmla="*/ 415 w 415"/>
                <a:gd name="T3" fmla="*/ 15 h 33"/>
                <a:gd name="T4" fmla="*/ 293 w 415"/>
                <a:gd name="T5" fmla="*/ 33 h 33"/>
                <a:gd name="T6" fmla="*/ 0 w 415"/>
                <a:gd name="T7" fmla="*/ 5 h 33"/>
                <a:gd name="T8" fmla="*/ 32 w 415"/>
                <a:gd name="T9" fmla="*/ 0 h 33"/>
              </a:gdLst>
              <a:ahLst/>
              <a:cxnLst>
                <a:cxn ang="0">
                  <a:pos x="T0" y="T1"/>
                </a:cxn>
                <a:cxn ang="0">
                  <a:pos x="T2" y="T3"/>
                </a:cxn>
                <a:cxn ang="0">
                  <a:pos x="T4" y="T5"/>
                </a:cxn>
                <a:cxn ang="0">
                  <a:pos x="T6" y="T7"/>
                </a:cxn>
                <a:cxn ang="0">
                  <a:pos x="T8" y="T9"/>
                </a:cxn>
              </a:cxnLst>
              <a:rect l="0" t="0" r="r" b="b"/>
              <a:pathLst>
                <a:path w="415" h="33">
                  <a:moveTo>
                    <a:pt x="32" y="0"/>
                  </a:moveTo>
                  <a:cubicBezTo>
                    <a:pt x="415" y="15"/>
                    <a:pt x="415" y="15"/>
                    <a:pt x="415" y="15"/>
                  </a:cubicBezTo>
                  <a:cubicBezTo>
                    <a:pt x="387" y="22"/>
                    <a:pt x="345" y="28"/>
                    <a:pt x="293" y="33"/>
                  </a:cubicBezTo>
                  <a:cubicBezTo>
                    <a:pt x="0" y="5"/>
                    <a:pt x="0" y="5"/>
                    <a:pt x="0" y="5"/>
                  </a:cubicBezTo>
                  <a:cubicBezTo>
                    <a:pt x="14" y="3"/>
                    <a:pt x="25" y="2"/>
                    <a:pt x="3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5" name="Freeform 272"/>
            <p:cNvSpPr/>
            <p:nvPr/>
          </p:nvSpPr>
          <p:spPr bwMode="auto">
            <a:xfrm>
              <a:off x="6372561" y="3702421"/>
              <a:ext cx="603331" cy="72699"/>
            </a:xfrm>
            <a:custGeom>
              <a:avLst/>
              <a:gdLst>
                <a:gd name="T0" fmla="*/ 47 w 340"/>
                <a:gd name="T1" fmla="*/ 0 h 41"/>
                <a:gd name="T2" fmla="*/ 340 w 340"/>
                <a:gd name="T3" fmla="*/ 29 h 41"/>
                <a:gd name="T4" fmla="*/ 160 w 340"/>
                <a:gd name="T5" fmla="*/ 41 h 41"/>
                <a:gd name="T6" fmla="*/ 0 w 340"/>
                <a:gd name="T7" fmla="*/ 3 h 41"/>
                <a:gd name="T8" fmla="*/ 47 w 340"/>
                <a:gd name="T9" fmla="*/ 0 h 41"/>
              </a:gdLst>
              <a:ahLst/>
              <a:cxnLst>
                <a:cxn ang="0">
                  <a:pos x="T0" y="T1"/>
                </a:cxn>
                <a:cxn ang="0">
                  <a:pos x="T2" y="T3"/>
                </a:cxn>
                <a:cxn ang="0">
                  <a:pos x="T4" y="T5"/>
                </a:cxn>
                <a:cxn ang="0">
                  <a:pos x="T6" y="T7"/>
                </a:cxn>
                <a:cxn ang="0">
                  <a:pos x="T8" y="T9"/>
                </a:cxn>
              </a:cxnLst>
              <a:rect l="0" t="0" r="r" b="b"/>
              <a:pathLst>
                <a:path w="340" h="41">
                  <a:moveTo>
                    <a:pt x="47" y="0"/>
                  </a:moveTo>
                  <a:cubicBezTo>
                    <a:pt x="340" y="29"/>
                    <a:pt x="340" y="29"/>
                    <a:pt x="340" y="29"/>
                  </a:cubicBezTo>
                  <a:cubicBezTo>
                    <a:pt x="289" y="34"/>
                    <a:pt x="228" y="38"/>
                    <a:pt x="160" y="41"/>
                  </a:cubicBezTo>
                  <a:cubicBezTo>
                    <a:pt x="0" y="3"/>
                    <a:pt x="0" y="3"/>
                    <a:pt x="0" y="3"/>
                  </a:cubicBezTo>
                  <a:cubicBezTo>
                    <a:pt x="18" y="2"/>
                    <a:pt x="34" y="1"/>
                    <a:pt x="4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6" name="Freeform 273"/>
            <p:cNvSpPr/>
            <p:nvPr/>
          </p:nvSpPr>
          <p:spPr bwMode="auto">
            <a:xfrm>
              <a:off x="6271381" y="3640964"/>
              <a:ext cx="385232" cy="74198"/>
            </a:xfrm>
            <a:custGeom>
              <a:avLst/>
              <a:gdLst>
                <a:gd name="T0" fmla="*/ 57 w 217"/>
                <a:gd name="T1" fmla="*/ 0 h 42"/>
                <a:gd name="T2" fmla="*/ 217 w 217"/>
                <a:gd name="T3" fmla="*/ 38 h 42"/>
                <a:gd name="T4" fmla="*/ 0 w 217"/>
                <a:gd name="T5" fmla="*/ 42 h 42"/>
                <a:gd name="T6" fmla="*/ 0 w 217"/>
                <a:gd name="T7" fmla="*/ 1 h 42"/>
                <a:gd name="T8" fmla="*/ 57 w 217"/>
                <a:gd name="T9" fmla="*/ 0 h 42"/>
              </a:gdLst>
              <a:ahLst/>
              <a:cxnLst>
                <a:cxn ang="0">
                  <a:pos x="T0" y="T1"/>
                </a:cxn>
                <a:cxn ang="0">
                  <a:pos x="T2" y="T3"/>
                </a:cxn>
                <a:cxn ang="0">
                  <a:pos x="T4" y="T5"/>
                </a:cxn>
                <a:cxn ang="0">
                  <a:pos x="T6" y="T7"/>
                </a:cxn>
                <a:cxn ang="0">
                  <a:pos x="T8" y="T9"/>
                </a:cxn>
              </a:cxnLst>
              <a:rect l="0" t="0" r="r" b="b"/>
              <a:pathLst>
                <a:path w="217" h="42">
                  <a:moveTo>
                    <a:pt x="57" y="0"/>
                  </a:moveTo>
                  <a:cubicBezTo>
                    <a:pt x="217" y="38"/>
                    <a:pt x="217" y="38"/>
                    <a:pt x="217" y="38"/>
                  </a:cubicBezTo>
                  <a:cubicBezTo>
                    <a:pt x="150" y="40"/>
                    <a:pt x="77" y="42"/>
                    <a:pt x="0" y="42"/>
                  </a:cubicBezTo>
                  <a:cubicBezTo>
                    <a:pt x="0" y="1"/>
                    <a:pt x="0" y="1"/>
                    <a:pt x="0" y="1"/>
                  </a:cubicBezTo>
                  <a:cubicBezTo>
                    <a:pt x="20" y="1"/>
                    <a:pt x="39" y="1"/>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7" name="Freeform 274"/>
            <p:cNvSpPr/>
            <p:nvPr/>
          </p:nvSpPr>
          <p:spPr bwMode="auto">
            <a:xfrm>
              <a:off x="5566121" y="2357856"/>
              <a:ext cx="522387" cy="116919"/>
            </a:xfrm>
            <a:custGeom>
              <a:avLst/>
              <a:gdLst>
                <a:gd name="T0" fmla="*/ 697 w 697"/>
                <a:gd name="T1" fmla="*/ 87 h 156"/>
                <a:gd name="T2" fmla="*/ 0 w 697"/>
                <a:gd name="T3" fmla="*/ 156 h 156"/>
                <a:gd name="T4" fmla="*/ 0 w 697"/>
                <a:gd name="T5" fmla="*/ 68 h 156"/>
                <a:gd name="T6" fmla="*/ 697 w 697"/>
                <a:gd name="T7" fmla="*/ 0 h 156"/>
                <a:gd name="T8" fmla="*/ 697 w 697"/>
                <a:gd name="T9" fmla="*/ 87 h 156"/>
              </a:gdLst>
              <a:ahLst/>
              <a:cxnLst>
                <a:cxn ang="0">
                  <a:pos x="T0" y="T1"/>
                </a:cxn>
                <a:cxn ang="0">
                  <a:pos x="T2" y="T3"/>
                </a:cxn>
                <a:cxn ang="0">
                  <a:pos x="T4" y="T5"/>
                </a:cxn>
                <a:cxn ang="0">
                  <a:pos x="T6" y="T7"/>
                </a:cxn>
                <a:cxn ang="0">
                  <a:pos x="T8" y="T9"/>
                </a:cxn>
              </a:cxnLst>
              <a:rect l="0" t="0" r="r" b="b"/>
              <a:pathLst>
                <a:path w="697" h="156">
                  <a:moveTo>
                    <a:pt x="697" y="87"/>
                  </a:moveTo>
                  <a:lnTo>
                    <a:pt x="0" y="156"/>
                  </a:lnTo>
                  <a:lnTo>
                    <a:pt x="0" y="68"/>
                  </a:lnTo>
                  <a:lnTo>
                    <a:pt x="697" y="0"/>
                  </a:lnTo>
                  <a:lnTo>
                    <a:pt x="697" y="87"/>
                  </a:ln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78" name="Freeform 275"/>
            <p:cNvSpPr/>
            <p:nvPr/>
          </p:nvSpPr>
          <p:spPr bwMode="auto">
            <a:xfrm>
              <a:off x="5895143" y="2428307"/>
              <a:ext cx="276558" cy="134906"/>
            </a:xfrm>
            <a:custGeom>
              <a:avLst/>
              <a:gdLst>
                <a:gd name="T0" fmla="*/ 369 w 369"/>
                <a:gd name="T1" fmla="*/ 90 h 180"/>
                <a:gd name="T2" fmla="*/ 0 w 369"/>
                <a:gd name="T3" fmla="*/ 180 h 180"/>
                <a:gd name="T4" fmla="*/ 0 w 369"/>
                <a:gd name="T5" fmla="*/ 90 h 180"/>
                <a:gd name="T6" fmla="*/ 369 w 369"/>
                <a:gd name="T7" fmla="*/ 0 h 180"/>
                <a:gd name="T8" fmla="*/ 369 w 369"/>
                <a:gd name="T9" fmla="*/ 90 h 180"/>
              </a:gdLst>
              <a:ahLst/>
              <a:cxnLst>
                <a:cxn ang="0">
                  <a:pos x="T0" y="T1"/>
                </a:cxn>
                <a:cxn ang="0">
                  <a:pos x="T2" y="T3"/>
                </a:cxn>
                <a:cxn ang="0">
                  <a:pos x="T4" y="T5"/>
                </a:cxn>
                <a:cxn ang="0">
                  <a:pos x="T6" y="T7"/>
                </a:cxn>
                <a:cxn ang="0">
                  <a:pos x="T8" y="T9"/>
                </a:cxn>
              </a:cxnLst>
              <a:rect l="0" t="0" r="r" b="b"/>
              <a:pathLst>
                <a:path w="369" h="180">
                  <a:moveTo>
                    <a:pt x="369" y="90"/>
                  </a:moveTo>
                  <a:lnTo>
                    <a:pt x="0" y="180"/>
                  </a:lnTo>
                  <a:lnTo>
                    <a:pt x="0" y="90"/>
                  </a:lnTo>
                  <a:lnTo>
                    <a:pt x="369" y="0"/>
                  </a:lnTo>
                  <a:lnTo>
                    <a:pt x="369" y="90"/>
                  </a:ln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79" name="Freeform 276"/>
            <p:cNvSpPr/>
            <p:nvPr/>
          </p:nvSpPr>
          <p:spPr bwMode="auto">
            <a:xfrm>
              <a:off x="5354768" y="2348862"/>
              <a:ext cx="733740" cy="59958"/>
            </a:xfrm>
            <a:custGeom>
              <a:avLst/>
              <a:gdLst>
                <a:gd name="T0" fmla="*/ 382 w 413"/>
                <a:gd name="T1" fmla="*/ 0 h 34"/>
                <a:gd name="T2" fmla="*/ 413 w 413"/>
                <a:gd name="T3" fmla="*/ 5 h 34"/>
                <a:gd name="T4" fmla="*/ 121 w 413"/>
                <a:gd name="T5" fmla="*/ 34 h 34"/>
                <a:gd name="T6" fmla="*/ 0 w 413"/>
                <a:gd name="T7" fmla="*/ 16 h 34"/>
                <a:gd name="T8" fmla="*/ 382 w 413"/>
                <a:gd name="T9" fmla="*/ 0 h 34"/>
              </a:gdLst>
              <a:ahLst/>
              <a:cxnLst>
                <a:cxn ang="0">
                  <a:pos x="T0" y="T1"/>
                </a:cxn>
                <a:cxn ang="0">
                  <a:pos x="T2" y="T3"/>
                </a:cxn>
                <a:cxn ang="0">
                  <a:pos x="T4" y="T5"/>
                </a:cxn>
                <a:cxn ang="0">
                  <a:pos x="T6" y="T7"/>
                </a:cxn>
                <a:cxn ang="0">
                  <a:pos x="T8" y="T9"/>
                </a:cxn>
              </a:cxnLst>
              <a:rect l="0" t="0" r="r" b="b"/>
              <a:pathLst>
                <a:path w="413" h="34">
                  <a:moveTo>
                    <a:pt x="382" y="0"/>
                  </a:moveTo>
                  <a:cubicBezTo>
                    <a:pt x="389" y="2"/>
                    <a:pt x="400" y="4"/>
                    <a:pt x="413" y="5"/>
                  </a:cubicBezTo>
                  <a:cubicBezTo>
                    <a:pt x="121" y="34"/>
                    <a:pt x="121" y="34"/>
                    <a:pt x="121" y="34"/>
                  </a:cubicBezTo>
                  <a:cubicBezTo>
                    <a:pt x="70" y="29"/>
                    <a:pt x="28" y="23"/>
                    <a:pt x="0" y="16"/>
                  </a:cubicBezTo>
                  <a:lnTo>
                    <a:pt x="38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0" name="Freeform 277"/>
            <p:cNvSpPr/>
            <p:nvPr/>
          </p:nvSpPr>
          <p:spPr bwMode="auto">
            <a:xfrm>
              <a:off x="5566121" y="2423060"/>
              <a:ext cx="605579" cy="72699"/>
            </a:xfrm>
            <a:custGeom>
              <a:avLst/>
              <a:gdLst>
                <a:gd name="T0" fmla="*/ 293 w 341"/>
                <a:gd name="T1" fmla="*/ 0 h 41"/>
                <a:gd name="T2" fmla="*/ 341 w 341"/>
                <a:gd name="T3" fmla="*/ 4 h 41"/>
                <a:gd name="T4" fmla="*/ 185 w 341"/>
                <a:gd name="T5" fmla="*/ 41 h 41"/>
                <a:gd name="T6" fmla="*/ 0 w 341"/>
                <a:gd name="T7" fmla="*/ 29 h 41"/>
                <a:gd name="T8" fmla="*/ 293 w 341"/>
                <a:gd name="T9" fmla="*/ 0 h 41"/>
              </a:gdLst>
              <a:ahLst/>
              <a:cxnLst>
                <a:cxn ang="0">
                  <a:pos x="T0" y="T1"/>
                </a:cxn>
                <a:cxn ang="0">
                  <a:pos x="T2" y="T3"/>
                </a:cxn>
                <a:cxn ang="0">
                  <a:pos x="T4" y="T5"/>
                </a:cxn>
                <a:cxn ang="0">
                  <a:pos x="T6" y="T7"/>
                </a:cxn>
                <a:cxn ang="0">
                  <a:pos x="T8" y="T9"/>
                </a:cxn>
              </a:cxnLst>
              <a:rect l="0" t="0" r="r" b="b"/>
              <a:pathLst>
                <a:path w="341" h="41">
                  <a:moveTo>
                    <a:pt x="293" y="0"/>
                  </a:moveTo>
                  <a:cubicBezTo>
                    <a:pt x="306" y="2"/>
                    <a:pt x="323" y="3"/>
                    <a:pt x="341" y="4"/>
                  </a:cubicBezTo>
                  <a:cubicBezTo>
                    <a:pt x="185" y="41"/>
                    <a:pt x="185" y="41"/>
                    <a:pt x="185" y="41"/>
                  </a:cubicBezTo>
                  <a:cubicBezTo>
                    <a:pt x="115" y="38"/>
                    <a:pt x="52" y="34"/>
                    <a:pt x="0" y="29"/>
                  </a:cubicBezTo>
                  <a:lnTo>
                    <a:pt x="29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1" name="Freeform 278"/>
            <p:cNvSpPr/>
            <p:nvPr/>
          </p:nvSpPr>
          <p:spPr bwMode="auto">
            <a:xfrm>
              <a:off x="5895143" y="2495760"/>
              <a:ext cx="376239" cy="74198"/>
            </a:xfrm>
            <a:custGeom>
              <a:avLst/>
              <a:gdLst>
                <a:gd name="T0" fmla="*/ 156 w 212"/>
                <a:gd name="T1" fmla="*/ 0 h 42"/>
                <a:gd name="T2" fmla="*/ 212 w 212"/>
                <a:gd name="T3" fmla="*/ 1 h 42"/>
                <a:gd name="T4" fmla="*/ 212 w 212"/>
                <a:gd name="T5" fmla="*/ 42 h 42"/>
                <a:gd name="T6" fmla="*/ 0 w 212"/>
                <a:gd name="T7" fmla="*/ 38 h 42"/>
                <a:gd name="T8" fmla="*/ 156 w 212"/>
                <a:gd name="T9" fmla="*/ 0 h 42"/>
              </a:gdLst>
              <a:ahLst/>
              <a:cxnLst>
                <a:cxn ang="0">
                  <a:pos x="T0" y="T1"/>
                </a:cxn>
                <a:cxn ang="0">
                  <a:pos x="T2" y="T3"/>
                </a:cxn>
                <a:cxn ang="0">
                  <a:pos x="T4" y="T5"/>
                </a:cxn>
                <a:cxn ang="0">
                  <a:pos x="T6" y="T7"/>
                </a:cxn>
                <a:cxn ang="0">
                  <a:pos x="T8" y="T9"/>
                </a:cxn>
              </a:cxnLst>
              <a:rect l="0" t="0" r="r" b="b"/>
              <a:pathLst>
                <a:path w="212" h="42">
                  <a:moveTo>
                    <a:pt x="156" y="0"/>
                  </a:moveTo>
                  <a:cubicBezTo>
                    <a:pt x="173" y="1"/>
                    <a:pt x="192" y="1"/>
                    <a:pt x="212" y="1"/>
                  </a:cubicBezTo>
                  <a:cubicBezTo>
                    <a:pt x="212" y="42"/>
                    <a:pt x="212" y="42"/>
                    <a:pt x="212" y="42"/>
                  </a:cubicBezTo>
                  <a:cubicBezTo>
                    <a:pt x="137" y="42"/>
                    <a:pt x="65" y="41"/>
                    <a:pt x="0" y="38"/>
                  </a:cubicBezTo>
                  <a:lnTo>
                    <a:pt x="15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2" name="Freeform 279"/>
            <p:cNvSpPr/>
            <p:nvPr/>
          </p:nvSpPr>
          <p:spPr bwMode="auto">
            <a:xfrm>
              <a:off x="6512714" y="2740090"/>
              <a:ext cx="756225" cy="37474"/>
            </a:xfrm>
            <a:custGeom>
              <a:avLst/>
              <a:gdLst>
                <a:gd name="T0" fmla="*/ 11 w 426"/>
                <a:gd name="T1" fmla="*/ 0 h 21"/>
                <a:gd name="T2" fmla="*/ 426 w 426"/>
                <a:gd name="T3" fmla="*/ 0 h 21"/>
                <a:gd name="T4" fmla="*/ 383 w 426"/>
                <a:gd name="T5" fmla="*/ 21 h 21"/>
                <a:gd name="T6" fmla="*/ 0 w 426"/>
                <a:gd name="T7" fmla="*/ 6 h 21"/>
                <a:gd name="T8" fmla="*/ 11 w 426"/>
                <a:gd name="T9" fmla="*/ 0 h 21"/>
              </a:gdLst>
              <a:ahLst/>
              <a:cxnLst>
                <a:cxn ang="0">
                  <a:pos x="T0" y="T1"/>
                </a:cxn>
                <a:cxn ang="0">
                  <a:pos x="T2" y="T3"/>
                </a:cxn>
                <a:cxn ang="0">
                  <a:pos x="T4" y="T5"/>
                </a:cxn>
                <a:cxn ang="0">
                  <a:pos x="T6" y="T7"/>
                </a:cxn>
                <a:cxn ang="0">
                  <a:pos x="T8" y="T9"/>
                </a:cxn>
              </a:cxnLst>
              <a:rect l="0" t="0" r="r" b="b"/>
              <a:pathLst>
                <a:path w="426" h="21">
                  <a:moveTo>
                    <a:pt x="11" y="0"/>
                  </a:moveTo>
                  <a:cubicBezTo>
                    <a:pt x="426" y="0"/>
                    <a:pt x="426" y="0"/>
                    <a:pt x="426" y="0"/>
                  </a:cubicBezTo>
                  <a:cubicBezTo>
                    <a:pt x="426" y="7"/>
                    <a:pt x="410" y="15"/>
                    <a:pt x="383" y="21"/>
                  </a:cubicBezTo>
                  <a:cubicBezTo>
                    <a:pt x="0" y="6"/>
                    <a:pt x="0" y="6"/>
                    <a:pt x="0" y="6"/>
                  </a:cubicBezTo>
                  <a:cubicBezTo>
                    <a:pt x="7" y="4"/>
                    <a:pt x="11" y="2"/>
                    <a:pt x="1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3" name="Freeform 280"/>
            <p:cNvSpPr/>
            <p:nvPr/>
          </p:nvSpPr>
          <p:spPr bwMode="auto">
            <a:xfrm>
              <a:off x="6455753" y="2683879"/>
              <a:ext cx="736738" cy="58459"/>
            </a:xfrm>
            <a:custGeom>
              <a:avLst/>
              <a:gdLst>
                <a:gd name="T0" fmla="*/ 32 w 415"/>
                <a:gd name="T1" fmla="*/ 0 h 33"/>
                <a:gd name="T2" fmla="*/ 415 w 415"/>
                <a:gd name="T3" fmla="*/ 15 h 33"/>
                <a:gd name="T4" fmla="*/ 293 w 415"/>
                <a:gd name="T5" fmla="*/ 33 h 33"/>
                <a:gd name="T6" fmla="*/ 0 w 415"/>
                <a:gd name="T7" fmla="*/ 4 h 33"/>
                <a:gd name="T8" fmla="*/ 32 w 415"/>
                <a:gd name="T9" fmla="*/ 0 h 33"/>
              </a:gdLst>
              <a:ahLst/>
              <a:cxnLst>
                <a:cxn ang="0">
                  <a:pos x="T0" y="T1"/>
                </a:cxn>
                <a:cxn ang="0">
                  <a:pos x="T2" y="T3"/>
                </a:cxn>
                <a:cxn ang="0">
                  <a:pos x="T4" y="T5"/>
                </a:cxn>
                <a:cxn ang="0">
                  <a:pos x="T6" y="T7"/>
                </a:cxn>
                <a:cxn ang="0">
                  <a:pos x="T8" y="T9"/>
                </a:cxn>
              </a:cxnLst>
              <a:rect l="0" t="0" r="r" b="b"/>
              <a:pathLst>
                <a:path w="415" h="33">
                  <a:moveTo>
                    <a:pt x="32" y="0"/>
                  </a:moveTo>
                  <a:cubicBezTo>
                    <a:pt x="415" y="15"/>
                    <a:pt x="415" y="15"/>
                    <a:pt x="415" y="15"/>
                  </a:cubicBezTo>
                  <a:cubicBezTo>
                    <a:pt x="387" y="22"/>
                    <a:pt x="345" y="28"/>
                    <a:pt x="293" y="33"/>
                  </a:cubicBezTo>
                  <a:cubicBezTo>
                    <a:pt x="0" y="4"/>
                    <a:pt x="0" y="4"/>
                    <a:pt x="0" y="4"/>
                  </a:cubicBezTo>
                  <a:cubicBezTo>
                    <a:pt x="14" y="3"/>
                    <a:pt x="25" y="2"/>
                    <a:pt x="3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4" name="Freeform 281"/>
            <p:cNvSpPr/>
            <p:nvPr/>
          </p:nvSpPr>
          <p:spPr bwMode="auto">
            <a:xfrm>
              <a:off x="6372561" y="2625420"/>
              <a:ext cx="603331" cy="70451"/>
            </a:xfrm>
            <a:custGeom>
              <a:avLst/>
              <a:gdLst>
                <a:gd name="T0" fmla="*/ 47 w 340"/>
                <a:gd name="T1" fmla="*/ 0 h 40"/>
                <a:gd name="T2" fmla="*/ 340 w 340"/>
                <a:gd name="T3" fmla="*/ 29 h 40"/>
                <a:gd name="T4" fmla="*/ 160 w 340"/>
                <a:gd name="T5" fmla="*/ 40 h 40"/>
                <a:gd name="T6" fmla="*/ 0 w 340"/>
                <a:gd name="T7" fmla="*/ 3 h 40"/>
                <a:gd name="T8" fmla="*/ 47 w 340"/>
                <a:gd name="T9" fmla="*/ 0 h 40"/>
              </a:gdLst>
              <a:ahLst/>
              <a:cxnLst>
                <a:cxn ang="0">
                  <a:pos x="T0" y="T1"/>
                </a:cxn>
                <a:cxn ang="0">
                  <a:pos x="T2" y="T3"/>
                </a:cxn>
                <a:cxn ang="0">
                  <a:pos x="T4" y="T5"/>
                </a:cxn>
                <a:cxn ang="0">
                  <a:pos x="T6" y="T7"/>
                </a:cxn>
                <a:cxn ang="0">
                  <a:pos x="T8" y="T9"/>
                </a:cxn>
              </a:cxnLst>
              <a:rect l="0" t="0" r="r" b="b"/>
              <a:pathLst>
                <a:path w="340" h="40">
                  <a:moveTo>
                    <a:pt x="47" y="0"/>
                  </a:moveTo>
                  <a:cubicBezTo>
                    <a:pt x="340" y="29"/>
                    <a:pt x="340" y="29"/>
                    <a:pt x="340" y="29"/>
                  </a:cubicBezTo>
                  <a:cubicBezTo>
                    <a:pt x="289" y="34"/>
                    <a:pt x="228" y="38"/>
                    <a:pt x="160" y="40"/>
                  </a:cubicBezTo>
                  <a:cubicBezTo>
                    <a:pt x="0" y="3"/>
                    <a:pt x="0" y="3"/>
                    <a:pt x="0" y="3"/>
                  </a:cubicBezTo>
                  <a:cubicBezTo>
                    <a:pt x="18" y="2"/>
                    <a:pt x="34" y="1"/>
                    <a:pt x="4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5" name="Freeform 282"/>
            <p:cNvSpPr/>
            <p:nvPr/>
          </p:nvSpPr>
          <p:spPr bwMode="auto">
            <a:xfrm>
              <a:off x="6271381" y="2563213"/>
              <a:ext cx="385232" cy="74198"/>
            </a:xfrm>
            <a:custGeom>
              <a:avLst/>
              <a:gdLst>
                <a:gd name="T0" fmla="*/ 57 w 217"/>
                <a:gd name="T1" fmla="*/ 0 h 42"/>
                <a:gd name="T2" fmla="*/ 217 w 217"/>
                <a:gd name="T3" fmla="*/ 37 h 42"/>
                <a:gd name="T4" fmla="*/ 0 w 217"/>
                <a:gd name="T5" fmla="*/ 42 h 42"/>
                <a:gd name="T6" fmla="*/ 0 w 217"/>
                <a:gd name="T7" fmla="*/ 1 h 42"/>
                <a:gd name="T8" fmla="*/ 57 w 217"/>
                <a:gd name="T9" fmla="*/ 0 h 42"/>
              </a:gdLst>
              <a:ahLst/>
              <a:cxnLst>
                <a:cxn ang="0">
                  <a:pos x="T0" y="T1"/>
                </a:cxn>
                <a:cxn ang="0">
                  <a:pos x="T2" y="T3"/>
                </a:cxn>
                <a:cxn ang="0">
                  <a:pos x="T4" y="T5"/>
                </a:cxn>
                <a:cxn ang="0">
                  <a:pos x="T6" y="T7"/>
                </a:cxn>
                <a:cxn ang="0">
                  <a:pos x="T8" y="T9"/>
                </a:cxn>
              </a:cxnLst>
              <a:rect l="0" t="0" r="r" b="b"/>
              <a:pathLst>
                <a:path w="217" h="42">
                  <a:moveTo>
                    <a:pt x="57" y="0"/>
                  </a:moveTo>
                  <a:cubicBezTo>
                    <a:pt x="217" y="37"/>
                    <a:pt x="217" y="37"/>
                    <a:pt x="217" y="37"/>
                  </a:cubicBezTo>
                  <a:cubicBezTo>
                    <a:pt x="150" y="40"/>
                    <a:pt x="77" y="42"/>
                    <a:pt x="0" y="42"/>
                  </a:cubicBezTo>
                  <a:cubicBezTo>
                    <a:pt x="0" y="1"/>
                    <a:pt x="0" y="1"/>
                    <a:pt x="0" y="1"/>
                  </a:cubicBezTo>
                  <a:cubicBezTo>
                    <a:pt x="20" y="1"/>
                    <a:pt x="39" y="1"/>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6" name="Freeform 283"/>
            <p:cNvSpPr/>
            <p:nvPr/>
          </p:nvSpPr>
          <p:spPr bwMode="auto">
            <a:xfrm>
              <a:off x="6008314" y="2864503"/>
              <a:ext cx="523886" cy="542623"/>
            </a:xfrm>
            <a:custGeom>
              <a:avLst/>
              <a:gdLst>
                <a:gd name="T0" fmla="*/ 284 w 295"/>
                <a:gd name="T1" fmla="*/ 4 h 306"/>
                <a:gd name="T2" fmla="*/ 253 w 295"/>
                <a:gd name="T3" fmla="*/ 0 h 306"/>
                <a:gd name="T4" fmla="*/ 253 w 295"/>
                <a:gd name="T5" fmla="*/ 38 h 306"/>
                <a:gd name="T6" fmla="*/ 242 w 295"/>
                <a:gd name="T7" fmla="*/ 37 h 306"/>
                <a:gd name="T8" fmla="*/ 232 w 295"/>
                <a:gd name="T9" fmla="*/ 36 h 306"/>
                <a:gd name="T10" fmla="*/ 222 w 295"/>
                <a:gd name="T11" fmla="*/ 35 h 306"/>
                <a:gd name="T12" fmla="*/ 213 w 295"/>
                <a:gd name="T13" fmla="*/ 35 h 306"/>
                <a:gd name="T14" fmla="*/ 205 w 295"/>
                <a:gd name="T15" fmla="*/ 35 h 306"/>
                <a:gd name="T16" fmla="*/ 205 w 295"/>
                <a:gd name="T17" fmla="*/ 72 h 306"/>
                <a:gd name="T18" fmla="*/ 203 w 295"/>
                <a:gd name="T19" fmla="*/ 72 h 306"/>
                <a:gd name="T20" fmla="*/ 194 w 295"/>
                <a:gd name="T21" fmla="*/ 72 h 306"/>
                <a:gd name="T22" fmla="*/ 185 w 295"/>
                <a:gd name="T23" fmla="*/ 72 h 306"/>
                <a:gd name="T24" fmla="*/ 176 w 295"/>
                <a:gd name="T25" fmla="*/ 71 h 306"/>
                <a:gd name="T26" fmla="*/ 166 w 295"/>
                <a:gd name="T27" fmla="*/ 71 h 306"/>
                <a:gd name="T28" fmla="*/ 156 w 295"/>
                <a:gd name="T29" fmla="*/ 71 h 306"/>
                <a:gd name="T30" fmla="*/ 149 w 295"/>
                <a:gd name="T31" fmla="*/ 71 h 306"/>
                <a:gd name="T32" fmla="*/ 149 w 295"/>
                <a:gd name="T33" fmla="*/ 109 h 306"/>
                <a:gd name="T34" fmla="*/ 146 w 295"/>
                <a:gd name="T35" fmla="*/ 109 h 306"/>
                <a:gd name="T36" fmla="*/ 135 w 295"/>
                <a:gd name="T37" fmla="*/ 109 h 306"/>
                <a:gd name="T38" fmla="*/ 122 w 295"/>
                <a:gd name="T39" fmla="*/ 109 h 306"/>
                <a:gd name="T40" fmla="*/ 106 w 295"/>
                <a:gd name="T41" fmla="*/ 110 h 306"/>
                <a:gd name="T42" fmla="*/ 92 w 295"/>
                <a:gd name="T43" fmla="*/ 110 h 306"/>
                <a:gd name="T44" fmla="*/ 92 w 295"/>
                <a:gd name="T45" fmla="*/ 148 h 306"/>
                <a:gd name="T46" fmla="*/ 54 w 295"/>
                <a:gd name="T47" fmla="*/ 150 h 306"/>
                <a:gd name="T48" fmla="*/ 45 w 295"/>
                <a:gd name="T49" fmla="*/ 151 h 306"/>
                <a:gd name="T50" fmla="*/ 45 w 295"/>
                <a:gd name="T51" fmla="*/ 188 h 306"/>
                <a:gd name="T52" fmla="*/ 40 w 295"/>
                <a:gd name="T53" fmla="*/ 188 h 306"/>
                <a:gd name="T54" fmla="*/ 31 w 295"/>
                <a:gd name="T55" fmla="*/ 190 h 306"/>
                <a:gd name="T56" fmla="*/ 24 w 295"/>
                <a:gd name="T57" fmla="*/ 191 h 306"/>
                <a:gd name="T58" fmla="*/ 19 w 295"/>
                <a:gd name="T59" fmla="*/ 192 h 306"/>
                <a:gd name="T60" fmla="*/ 14 w 295"/>
                <a:gd name="T61" fmla="*/ 192 h 306"/>
                <a:gd name="T62" fmla="*/ 13 w 295"/>
                <a:gd name="T63" fmla="*/ 193 h 306"/>
                <a:gd name="T64" fmla="*/ 13 w 295"/>
                <a:gd name="T65" fmla="*/ 231 h 306"/>
                <a:gd name="T66" fmla="*/ 13 w 295"/>
                <a:gd name="T67" fmla="*/ 231 h 306"/>
                <a:gd name="T68" fmla="*/ 11 w 295"/>
                <a:gd name="T69" fmla="*/ 231 h 306"/>
                <a:gd name="T70" fmla="*/ 8 w 295"/>
                <a:gd name="T71" fmla="*/ 232 h 306"/>
                <a:gd name="T72" fmla="*/ 5 w 295"/>
                <a:gd name="T73" fmla="*/ 233 h 306"/>
                <a:gd name="T74" fmla="*/ 4 w 295"/>
                <a:gd name="T75" fmla="*/ 234 h 306"/>
                <a:gd name="T76" fmla="*/ 2 w 295"/>
                <a:gd name="T77" fmla="*/ 235 h 306"/>
                <a:gd name="T78" fmla="*/ 2 w 295"/>
                <a:gd name="T79" fmla="*/ 236 h 306"/>
                <a:gd name="T80" fmla="*/ 2 w 295"/>
                <a:gd name="T81" fmla="*/ 274 h 306"/>
                <a:gd name="T82" fmla="*/ 13 w 295"/>
                <a:gd name="T83" fmla="*/ 306 h 306"/>
                <a:gd name="T84" fmla="*/ 127 w 295"/>
                <a:gd name="T85" fmla="*/ 176 h 306"/>
                <a:gd name="T86" fmla="*/ 127 w 295"/>
                <a:gd name="T87" fmla="*/ 176 h 306"/>
                <a:gd name="T88" fmla="*/ 284 w 295"/>
                <a:gd name="T89" fmla="*/ 4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5" h="306">
                  <a:moveTo>
                    <a:pt x="284" y="4"/>
                  </a:moveTo>
                  <a:cubicBezTo>
                    <a:pt x="276" y="3"/>
                    <a:pt x="266" y="1"/>
                    <a:pt x="253" y="0"/>
                  </a:cubicBezTo>
                  <a:cubicBezTo>
                    <a:pt x="253" y="38"/>
                    <a:pt x="253" y="38"/>
                    <a:pt x="253" y="38"/>
                  </a:cubicBezTo>
                  <a:cubicBezTo>
                    <a:pt x="250" y="37"/>
                    <a:pt x="246" y="37"/>
                    <a:pt x="242" y="37"/>
                  </a:cubicBezTo>
                  <a:cubicBezTo>
                    <a:pt x="239" y="36"/>
                    <a:pt x="235" y="36"/>
                    <a:pt x="232" y="36"/>
                  </a:cubicBezTo>
                  <a:cubicBezTo>
                    <a:pt x="228" y="36"/>
                    <a:pt x="225" y="36"/>
                    <a:pt x="222" y="35"/>
                  </a:cubicBezTo>
                  <a:cubicBezTo>
                    <a:pt x="219" y="35"/>
                    <a:pt x="216" y="35"/>
                    <a:pt x="213" y="35"/>
                  </a:cubicBezTo>
                  <a:cubicBezTo>
                    <a:pt x="210" y="35"/>
                    <a:pt x="208" y="35"/>
                    <a:pt x="205" y="35"/>
                  </a:cubicBezTo>
                  <a:cubicBezTo>
                    <a:pt x="205" y="72"/>
                    <a:pt x="205" y="72"/>
                    <a:pt x="205" y="72"/>
                  </a:cubicBezTo>
                  <a:cubicBezTo>
                    <a:pt x="204" y="72"/>
                    <a:pt x="204" y="72"/>
                    <a:pt x="203" y="72"/>
                  </a:cubicBezTo>
                  <a:cubicBezTo>
                    <a:pt x="200" y="72"/>
                    <a:pt x="197" y="72"/>
                    <a:pt x="194" y="72"/>
                  </a:cubicBezTo>
                  <a:cubicBezTo>
                    <a:pt x="191" y="72"/>
                    <a:pt x="188" y="72"/>
                    <a:pt x="185" y="72"/>
                  </a:cubicBezTo>
                  <a:cubicBezTo>
                    <a:pt x="182" y="72"/>
                    <a:pt x="179" y="71"/>
                    <a:pt x="176" y="71"/>
                  </a:cubicBezTo>
                  <a:cubicBezTo>
                    <a:pt x="173" y="71"/>
                    <a:pt x="169" y="71"/>
                    <a:pt x="166" y="71"/>
                  </a:cubicBezTo>
                  <a:cubicBezTo>
                    <a:pt x="163" y="71"/>
                    <a:pt x="160" y="71"/>
                    <a:pt x="156" y="71"/>
                  </a:cubicBezTo>
                  <a:cubicBezTo>
                    <a:pt x="154" y="71"/>
                    <a:pt x="152" y="71"/>
                    <a:pt x="149" y="71"/>
                  </a:cubicBezTo>
                  <a:cubicBezTo>
                    <a:pt x="149" y="109"/>
                    <a:pt x="149" y="109"/>
                    <a:pt x="149" y="109"/>
                  </a:cubicBezTo>
                  <a:cubicBezTo>
                    <a:pt x="148" y="109"/>
                    <a:pt x="147" y="109"/>
                    <a:pt x="146" y="109"/>
                  </a:cubicBezTo>
                  <a:cubicBezTo>
                    <a:pt x="142" y="109"/>
                    <a:pt x="139" y="109"/>
                    <a:pt x="135" y="109"/>
                  </a:cubicBezTo>
                  <a:cubicBezTo>
                    <a:pt x="131" y="109"/>
                    <a:pt x="126" y="109"/>
                    <a:pt x="122" y="109"/>
                  </a:cubicBezTo>
                  <a:cubicBezTo>
                    <a:pt x="117" y="109"/>
                    <a:pt x="111" y="109"/>
                    <a:pt x="106" y="110"/>
                  </a:cubicBezTo>
                  <a:cubicBezTo>
                    <a:pt x="101" y="110"/>
                    <a:pt x="97" y="110"/>
                    <a:pt x="92" y="110"/>
                  </a:cubicBezTo>
                  <a:cubicBezTo>
                    <a:pt x="92" y="148"/>
                    <a:pt x="92" y="148"/>
                    <a:pt x="92" y="148"/>
                  </a:cubicBezTo>
                  <a:cubicBezTo>
                    <a:pt x="78" y="148"/>
                    <a:pt x="66" y="149"/>
                    <a:pt x="54" y="150"/>
                  </a:cubicBezTo>
                  <a:cubicBezTo>
                    <a:pt x="51" y="150"/>
                    <a:pt x="48" y="151"/>
                    <a:pt x="45" y="151"/>
                  </a:cubicBezTo>
                  <a:cubicBezTo>
                    <a:pt x="45" y="188"/>
                    <a:pt x="45" y="188"/>
                    <a:pt x="45" y="188"/>
                  </a:cubicBezTo>
                  <a:cubicBezTo>
                    <a:pt x="43" y="188"/>
                    <a:pt x="42" y="188"/>
                    <a:pt x="40" y="188"/>
                  </a:cubicBezTo>
                  <a:cubicBezTo>
                    <a:pt x="37" y="189"/>
                    <a:pt x="34" y="189"/>
                    <a:pt x="31" y="190"/>
                  </a:cubicBezTo>
                  <a:cubicBezTo>
                    <a:pt x="29" y="190"/>
                    <a:pt x="26" y="190"/>
                    <a:pt x="24" y="191"/>
                  </a:cubicBezTo>
                  <a:cubicBezTo>
                    <a:pt x="22" y="191"/>
                    <a:pt x="20" y="191"/>
                    <a:pt x="19" y="192"/>
                  </a:cubicBezTo>
                  <a:cubicBezTo>
                    <a:pt x="17" y="192"/>
                    <a:pt x="16" y="192"/>
                    <a:pt x="14" y="192"/>
                  </a:cubicBezTo>
                  <a:cubicBezTo>
                    <a:pt x="14" y="193"/>
                    <a:pt x="13" y="193"/>
                    <a:pt x="13" y="193"/>
                  </a:cubicBezTo>
                  <a:cubicBezTo>
                    <a:pt x="13" y="231"/>
                    <a:pt x="13" y="231"/>
                    <a:pt x="13" y="231"/>
                  </a:cubicBezTo>
                  <a:cubicBezTo>
                    <a:pt x="13" y="231"/>
                    <a:pt x="13" y="231"/>
                    <a:pt x="13" y="231"/>
                  </a:cubicBezTo>
                  <a:cubicBezTo>
                    <a:pt x="12" y="231"/>
                    <a:pt x="11" y="231"/>
                    <a:pt x="11" y="231"/>
                  </a:cubicBezTo>
                  <a:cubicBezTo>
                    <a:pt x="10" y="232"/>
                    <a:pt x="9" y="232"/>
                    <a:pt x="8" y="232"/>
                  </a:cubicBezTo>
                  <a:cubicBezTo>
                    <a:pt x="7" y="233"/>
                    <a:pt x="6" y="233"/>
                    <a:pt x="5" y="233"/>
                  </a:cubicBezTo>
                  <a:cubicBezTo>
                    <a:pt x="5" y="234"/>
                    <a:pt x="4" y="234"/>
                    <a:pt x="4" y="234"/>
                  </a:cubicBezTo>
                  <a:cubicBezTo>
                    <a:pt x="3" y="234"/>
                    <a:pt x="3" y="235"/>
                    <a:pt x="2" y="235"/>
                  </a:cubicBezTo>
                  <a:cubicBezTo>
                    <a:pt x="2" y="236"/>
                    <a:pt x="2" y="236"/>
                    <a:pt x="2" y="236"/>
                  </a:cubicBezTo>
                  <a:cubicBezTo>
                    <a:pt x="2" y="274"/>
                    <a:pt x="2" y="274"/>
                    <a:pt x="2" y="274"/>
                  </a:cubicBezTo>
                  <a:cubicBezTo>
                    <a:pt x="13" y="306"/>
                    <a:pt x="13" y="306"/>
                    <a:pt x="13" y="306"/>
                  </a:cubicBezTo>
                  <a:cubicBezTo>
                    <a:pt x="13" y="306"/>
                    <a:pt x="0" y="233"/>
                    <a:pt x="127" y="176"/>
                  </a:cubicBezTo>
                  <a:cubicBezTo>
                    <a:pt x="127" y="176"/>
                    <a:pt x="127" y="176"/>
                    <a:pt x="127" y="176"/>
                  </a:cubicBezTo>
                  <a:cubicBezTo>
                    <a:pt x="263" y="92"/>
                    <a:pt x="295" y="39"/>
                    <a:pt x="284" y="4"/>
                  </a:cubicBezTo>
                  <a:close/>
                </a:path>
              </a:pathLst>
            </a:custGeom>
            <a:gradFill>
              <a:gsLst>
                <a:gs pos="100000">
                  <a:schemeClr val="bg1"/>
                </a:gs>
                <a:gs pos="0">
                  <a:schemeClr val="bg1">
                    <a:lumMod val="95000"/>
                  </a:schemeClr>
                </a:gs>
              </a:gsLst>
              <a:lin ang="2700000" scaled="1"/>
            </a:gradFill>
            <a:ln w="19050">
              <a:noFill/>
            </a:ln>
            <a:effectLst>
              <a:outerShdw blurRad="139700" dist="38100" dir="5400000" algn="t" rotWithShape="0">
                <a:prstClr val="black">
                  <a:alpha val="30000"/>
                </a:prstClr>
              </a:outerShdw>
              <a:softEdge rad="0"/>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287" name="Freeform 284"/>
            <p:cNvSpPr/>
            <p:nvPr/>
          </p:nvSpPr>
          <p:spPr bwMode="auto">
            <a:xfrm>
              <a:off x="5276822" y="2272415"/>
              <a:ext cx="756225" cy="37474"/>
            </a:xfrm>
            <a:custGeom>
              <a:avLst/>
              <a:gdLst>
                <a:gd name="T0" fmla="*/ 414 w 426"/>
                <a:gd name="T1" fmla="*/ 0 h 21"/>
                <a:gd name="T2" fmla="*/ 426 w 426"/>
                <a:gd name="T3" fmla="*/ 6 h 21"/>
                <a:gd name="T4" fmla="*/ 44 w 426"/>
                <a:gd name="T5" fmla="*/ 21 h 21"/>
                <a:gd name="T6" fmla="*/ 0 w 426"/>
                <a:gd name="T7" fmla="*/ 0 h 21"/>
                <a:gd name="T8" fmla="*/ 414 w 426"/>
                <a:gd name="T9" fmla="*/ 0 h 21"/>
              </a:gdLst>
              <a:ahLst/>
              <a:cxnLst>
                <a:cxn ang="0">
                  <a:pos x="T0" y="T1"/>
                </a:cxn>
                <a:cxn ang="0">
                  <a:pos x="T2" y="T3"/>
                </a:cxn>
                <a:cxn ang="0">
                  <a:pos x="T4" y="T5"/>
                </a:cxn>
                <a:cxn ang="0">
                  <a:pos x="T6" y="T7"/>
                </a:cxn>
                <a:cxn ang="0">
                  <a:pos x="T8" y="T9"/>
                </a:cxn>
              </a:cxnLst>
              <a:rect l="0" t="0" r="r" b="b"/>
              <a:pathLst>
                <a:path w="426" h="21">
                  <a:moveTo>
                    <a:pt x="414" y="0"/>
                  </a:moveTo>
                  <a:cubicBezTo>
                    <a:pt x="414" y="2"/>
                    <a:pt x="418" y="4"/>
                    <a:pt x="426" y="6"/>
                  </a:cubicBezTo>
                  <a:cubicBezTo>
                    <a:pt x="44" y="21"/>
                    <a:pt x="44" y="21"/>
                    <a:pt x="44" y="21"/>
                  </a:cubicBezTo>
                  <a:cubicBezTo>
                    <a:pt x="16" y="15"/>
                    <a:pt x="0" y="8"/>
                    <a:pt x="0" y="0"/>
                  </a:cubicBezTo>
                  <a:lnTo>
                    <a:pt x="41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8" name="Freeform 285"/>
            <p:cNvSpPr/>
            <p:nvPr/>
          </p:nvSpPr>
          <p:spPr bwMode="auto">
            <a:xfrm>
              <a:off x="5354768" y="2281409"/>
              <a:ext cx="678279" cy="95933"/>
            </a:xfrm>
            <a:custGeom>
              <a:avLst/>
              <a:gdLst>
                <a:gd name="T0" fmla="*/ 905 w 905"/>
                <a:gd name="T1" fmla="*/ 90 h 128"/>
                <a:gd name="T2" fmla="*/ 0 w 905"/>
                <a:gd name="T3" fmla="*/ 128 h 128"/>
                <a:gd name="T4" fmla="*/ 0 w 905"/>
                <a:gd name="T5" fmla="*/ 38 h 128"/>
                <a:gd name="T6" fmla="*/ 905 w 905"/>
                <a:gd name="T7" fmla="*/ 0 h 128"/>
                <a:gd name="T8" fmla="*/ 905 w 905"/>
                <a:gd name="T9" fmla="*/ 90 h 128"/>
              </a:gdLst>
              <a:ahLst/>
              <a:cxnLst>
                <a:cxn ang="0">
                  <a:pos x="T0" y="T1"/>
                </a:cxn>
                <a:cxn ang="0">
                  <a:pos x="T2" y="T3"/>
                </a:cxn>
                <a:cxn ang="0">
                  <a:pos x="T4" y="T5"/>
                </a:cxn>
                <a:cxn ang="0">
                  <a:pos x="T6" y="T7"/>
                </a:cxn>
                <a:cxn ang="0">
                  <a:pos x="T8" y="T9"/>
                </a:cxn>
              </a:cxnLst>
              <a:rect l="0" t="0" r="r" b="b"/>
              <a:pathLst>
                <a:path w="905" h="128">
                  <a:moveTo>
                    <a:pt x="905" y="90"/>
                  </a:moveTo>
                  <a:lnTo>
                    <a:pt x="0" y="128"/>
                  </a:lnTo>
                  <a:lnTo>
                    <a:pt x="0" y="38"/>
                  </a:lnTo>
                  <a:lnTo>
                    <a:pt x="905" y="0"/>
                  </a:lnTo>
                  <a:lnTo>
                    <a:pt x="905" y="90"/>
                  </a:ln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89" name="Freeform 286"/>
            <p:cNvSpPr/>
            <p:nvPr/>
          </p:nvSpPr>
          <p:spPr bwMode="auto">
            <a:xfrm>
              <a:off x="5276822" y="3350166"/>
              <a:ext cx="756225" cy="37474"/>
            </a:xfrm>
            <a:custGeom>
              <a:avLst/>
              <a:gdLst>
                <a:gd name="T0" fmla="*/ 414 w 426"/>
                <a:gd name="T1" fmla="*/ 0 h 21"/>
                <a:gd name="T2" fmla="*/ 426 w 426"/>
                <a:gd name="T3" fmla="*/ 6 h 21"/>
                <a:gd name="T4" fmla="*/ 44 w 426"/>
                <a:gd name="T5" fmla="*/ 21 h 21"/>
                <a:gd name="T6" fmla="*/ 0 w 426"/>
                <a:gd name="T7" fmla="*/ 0 h 21"/>
                <a:gd name="T8" fmla="*/ 414 w 426"/>
                <a:gd name="T9" fmla="*/ 0 h 21"/>
              </a:gdLst>
              <a:ahLst/>
              <a:cxnLst>
                <a:cxn ang="0">
                  <a:pos x="T0" y="T1"/>
                </a:cxn>
                <a:cxn ang="0">
                  <a:pos x="T2" y="T3"/>
                </a:cxn>
                <a:cxn ang="0">
                  <a:pos x="T4" y="T5"/>
                </a:cxn>
                <a:cxn ang="0">
                  <a:pos x="T6" y="T7"/>
                </a:cxn>
                <a:cxn ang="0">
                  <a:pos x="T8" y="T9"/>
                </a:cxn>
              </a:cxnLst>
              <a:rect l="0" t="0" r="r" b="b"/>
              <a:pathLst>
                <a:path w="426" h="21">
                  <a:moveTo>
                    <a:pt x="414" y="0"/>
                  </a:moveTo>
                  <a:cubicBezTo>
                    <a:pt x="414" y="2"/>
                    <a:pt x="418" y="4"/>
                    <a:pt x="426" y="6"/>
                  </a:cubicBezTo>
                  <a:cubicBezTo>
                    <a:pt x="44" y="21"/>
                    <a:pt x="44" y="21"/>
                    <a:pt x="44" y="21"/>
                  </a:cubicBezTo>
                  <a:cubicBezTo>
                    <a:pt x="16" y="15"/>
                    <a:pt x="0" y="8"/>
                    <a:pt x="0" y="0"/>
                  </a:cubicBezTo>
                  <a:lnTo>
                    <a:pt x="41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0" name="Freeform 287"/>
            <p:cNvSpPr/>
            <p:nvPr/>
          </p:nvSpPr>
          <p:spPr bwMode="auto">
            <a:xfrm>
              <a:off x="5354768" y="3358998"/>
              <a:ext cx="678279" cy="93685"/>
            </a:xfrm>
            <a:custGeom>
              <a:avLst/>
              <a:gdLst>
                <a:gd name="T0" fmla="*/ 905 w 905"/>
                <a:gd name="T1" fmla="*/ 88 h 125"/>
                <a:gd name="T2" fmla="*/ 0 w 905"/>
                <a:gd name="T3" fmla="*/ 125 h 125"/>
                <a:gd name="T4" fmla="*/ 0 w 905"/>
                <a:gd name="T5" fmla="*/ 36 h 125"/>
                <a:gd name="T6" fmla="*/ 905 w 905"/>
                <a:gd name="T7" fmla="*/ 0 h 125"/>
                <a:gd name="T8" fmla="*/ 905 w 905"/>
                <a:gd name="T9" fmla="*/ 88 h 125"/>
              </a:gdLst>
              <a:ahLst/>
              <a:cxnLst>
                <a:cxn ang="0">
                  <a:pos x="T0" y="T1"/>
                </a:cxn>
                <a:cxn ang="0">
                  <a:pos x="T2" y="T3"/>
                </a:cxn>
                <a:cxn ang="0">
                  <a:pos x="T4" y="T5"/>
                </a:cxn>
                <a:cxn ang="0">
                  <a:pos x="T6" y="T7"/>
                </a:cxn>
                <a:cxn ang="0">
                  <a:pos x="T8" y="T9"/>
                </a:cxn>
              </a:cxnLst>
              <a:rect l="0" t="0" r="r" b="b"/>
              <a:pathLst>
                <a:path w="905" h="125">
                  <a:moveTo>
                    <a:pt x="905" y="88"/>
                  </a:moveTo>
                  <a:lnTo>
                    <a:pt x="0" y="125"/>
                  </a:lnTo>
                  <a:lnTo>
                    <a:pt x="0" y="36"/>
                  </a:lnTo>
                  <a:lnTo>
                    <a:pt x="905" y="0"/>
                  </a:lnTo>
                  <a:lnTo>
                    <a:pt x="905" y="88"/>
                  </a:ln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91" name="Freeform 288"/>
            <p:cNvSpPr/>
            <p:nvPr/>
          </p:nvSpPr>
          <p:spPr bwMode="auto">
            <a:xfrm>
              <a:off x="5276822" y="3339445"/>
              <a:ext cx="2022845" cy="706759"/>
            </a:xfrm>
            <a:custGeom>
              <a:avLst/>
              <a:gdLst>
                <a:gd name="T0" fmla="*/ 1122 w 1139"/>
                <a:gd name="T1" fmla="*/ 399 h 399"/>
                <a:gd name="T2" fmla="*/ 1122 w 1139"/>
                <a:gd name="T3" fmla="*/ 265 h 399"/>
                <a:gd name="T4" fmla="*/ 1122 w 1139"/>
                <a:gd name="T5" fmla="*/ 265 h 399"/>
                <a:gd name="T6" fmla="*/ 1119 w 1139"/>
                <a:gd name="T7" fmla="*/ 269 h 399"/>
                <a:gd name="T8" fmla="*/ 1115 w 1139"/>
                <a:gd name="T9" fmla="*/ 273 h 399"/>
                <a:gd name="T10" fmla="*/ 1108 w 1139"/>
                <a:gd name="T11" fmla="*/ 276 h 399"/>
                <a:gd name="T12" fmla="*/ 1099 w 1139"/>
                <a:gd name="T13" fmla="*/ 280 h 399"/>
                <a:gd name="T14" fmla="*/ 1088 w 1139"/>
                <a:gd name="T15" fmla="*/ 283 h 399"/>
                <a:gd name="T16" fmla="*/ 1079 w 1139"/>
                <a:gd name="T17" fmla="*/ 285 h 399"/>
                <a:gd name="T18" fmla="*/ 1079 w 1139"/>
                <a:gd name="T19" fmla="*/ 248 h 399"/>
                <a:gd name="T20" fmla="*/ 1075 w 1139"/>
                <a:gd name="T21" fmla="*/ 249 h 399"/>
                <a:gd name="T22" fmla="*/ 1058 w 1139"/>
                <a:gd name="T23" fmla="*/ 252 h 399"/>
                <a:gd name="T24" fmla="*/ 1037 w 1139"/>
                <a:gd name="T25" fmla="*/ 256 h 399"/>
                <a:gd name="T26" fmla="*/ 1011 w 1139"/>
                <a:gd name="T27" fmla="*/ 259 h 399"/>
                <a:gd name="T28" fmla="*/ 976 w 1139"/>
                <a:gd name="T29" fmla="*/ 264 h 399"/>
                <a:gd name="T30" fmla="*/ 957 w 1139"/>
                <a:gd name="T31" fmla="*/ 266 h 399"/>
                <a:gd name="T32" fmla="*/ 957 w 1139"/>
                <a:gd name="T33" fmla="*/ 228 h 399"/>
                <a:gd name="T34" fmla="*/ 921 w 1139"/>
                <a:gd name="T35" fmla="*/ 231 h 399"/>
                <a:gd name="T36" fmla="*/ 778 w 1139"/>
                <a:gd name="T37" fmla="*/ 240 h 399"/>
                <a:gd name="T38" fmla="*/ 777 w 1139"/>
                <a:gd name="T39" fmla="*/ 240 h 399"/>
                <a:gd name="T40" fmla="*/ 777 w 1139"/>
                <a:gd name="T41" fmla="*/ 202 h 399"/>
                <a:gd name="T42" fmla="*/ 725 w 1139"/>
                <a:gd name="T43" fmla="*/ 204 h 399"/>
                <a:gd name="T44" fmla="*/ 662 w 1139"/>
                <a:gd name="T45" fmla="*/ 205 h 399"/>
                <a:gd name="T46" fmla="*/ 615 w 1139"/>
                <a:gd name="T47" fmla="*/ 206 h 399"/>
                <a:gd name="T48" fmla="*/ 573 w 1139"/>
                <a:gd name="T49" fmla="*/ 206 h 399"/>
                <a:gd name="T50" fmla="*/ 560 w 1139"/>
                <a:gd name="T51" fmla="*/ 206 h 399"/>
                <a:gd name="T52" fmla="*/ 560 w 1139"/>
                <a:gd name="T53" fmla="*/ 168 h 399"/>
                <a:gd name="T54" fmla="*/ 533 w 1139"/>
                <a:gd name="T55" fmla="*/ 168 h 399"/>
                <a:gd name="T56" fmla="*/ 495 w 1139"/>
                <a:gd name="T57" fmla="*/ 168 h 399"/>
                <a:gd name="T58" fmla="*/ 459 w 1139"/>
                <a:gd name="T59" fmla="*/ 168 h 399"/>
                <a:gd name="T60" fmla="*/ 424 w 1139"/>
                <a:gd name="T61" fmla="*/ 167 h 399"/>
                <a:gd name="T62" fmla="*/ 390 w 1139"/>
                <a:gd name="T63" fmla="*/ 166 h 399"/>
                <a:gd name="T64" fmla="*/ 355 w 1139"/>
                <a:gd name="T65" fmla="*/ 165 h 399"/>
                <a:gd name="T66" fmla="*/ 348 w 1139"/>
                <a:gd name="T67" fmla="*/ 164 h 399"/>
                <a:gd name="T68" fmla="*/ 348 w 1139"/>
                <a:gd name="T69" fmla="*/ 127 h 399"/>
                <a:gd name="T70" fmla="*/ 320 w 1139"/>
                <a:gd name="T71" fmla="*/ 125 h 399"/>
                <a:gd name="T72" fmla="*/ 284 w 1139"/>
                <a:gd name="T73" fmla="*/ 124 h 399"/>
                <a:gd name="T74" fmla="*/ 247 w 1139"/>
                <a:gd name="T75" fmla="*/ 121 h 399"/>
                <a:gd name="T76" fmla="*/ 207 w 1139"/>
                <a:gd name="T77" fmla="*/ 118 h 399"/>
                <a:gd name="T78" fmla="*/ 163 w 1139"/>
                <a:gd name="T79" fmla="*/ 115 h 399"/>
                <a:gd name="T80" fmla="*/ 163 w 1139"/>
                <a:gd name="T81" fmla="*/ 77 h 399"/>
                <a:gd name="T82" fmla="*/ 44 w 1139"/>
                <a:gd name="T83" fmla="*/ 59 h 399"/>
                <a:gd name="T84" fmla="*/ 44 w 1139"/>
                <a:gd name="T85" fmla="*/ 22 h 399"/>
                <a:gd name="T86" fmla="*/ 0 w 1139"/>
                <a:gd name="T87" fmla="*/ 0 h 399"/>
                <a:gd name="T88" fmla="*/ 0 w 1139"/>
                <a:gd name="T89" fmla="*/ 99 h 399"/>
                <a:gd name="T90" fmla="*/ 726 w 1139"/>
                <a:gd name="T91" fmla="*/ 333 h 399"/>
                <a:gd name="T92" fmla="*/ 1122 w 1139"/>
                <a:gd name="T93" fmla="*/ 39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39" h="399">
                  <a:moveTo>
                    <a:pt x="1122" y="399"/>
                  </a:moveTo>
                  <a:cubicBezTo>
                    <a:pt x="1122" y="265"/>
                    <a:pt x="1122" y="265"/>
                    <a:pt x="1122" y="265"/>
                  </a:cubicBezTo>
                  <a:cubicBezTo>
                    <a:pt x="1122" y="265"/>
                    <a:pt x="1122" y="265"/>
                    <a:pt x="1122" y="265"/>
                  </a:cubicBezTo>
                  <a:cubicBezTo>
                    <a:pt x="1122" y="266"/>
                    <a:pt x="1120" y="268"/>
                    <a:pt x="1119" y="269"/>
                  </a:cubicBezTo>
                  <a:cubicBezTo>
                    <a:pt x="1118" y="270"/>
                    <a:pt x="1117" y="272"/>
                    <a:pt x="1115" y="273"/>
                  </a:cubicBezTo>
                  <a:cubicBezTo>
                    <a:pt x="1113" y="274"/>
                    <a:pt x="1111" y="275"/>
                    <a:pt x="1108" y="276"/>
                  </a:cubicBezTo>
                  <a:cubicBezTo>
                    <a:pt x="1106" y="277"/>
                    <a:pt x="1103" y="279"/>
                    <a:pt x="1099" y="280"/>
                  </a:cubicBezTo>
                  <a:cubicBezTo>
                    <a:pt x="1096" y="281"/>
                    <a:pt x="1092" y="282"/>
                    <a:pt x="1088" y="283"/>
                  </a:cubicBezTo>
                  <a:cubicBezTo>
                    <a:pt x="1085" y="284"/>
                    <a:pt x="1083" y="285"/>
                    <a:pt x="1079" y="285"/>
                  </a:cubicBezTo>
                  <a:cubicBezTo>
                    <a:pt x="1079" y="248"/>
                    <a:pt x="1079" y="248"/>
                    <a:pt x="1079" y="248"/>
                  </a:cubicBezTo>
                  <a:cubicBezTo>
                    <a:pt x="1078" y="248"/>
                    <a:pt x="1076" y="248"/>
                    <a:pt x="1075" y="249"/>
                  </a:cubicBezTo>
                  <a:cubicBezTo>
                    <a:pt x="1069" y="250"/>
                    <a:pt x="1064" y="251"/>
                    <a:pt x="1058" y="252"/>
                  </a:cubicBezTo>
                  <a:cubicBezTo>
                    <a:pt x="1051" y="253"/>
                    <a:pt x="1044" y="255"/>
                    <a:pt x="1037" y="256"/>
                  </a:cubicBezTo>
                  <a:cubicBezTo>
                    <a:pt x="1029" y="257"/>
                    <a:pt x="1020" y="258"/>
                    <a:pt x="1011" y="259"/>
                  </a:cubicBezTo>
                  <a:cubicBezTo>
                    <a:pt x="1000" y="261"/>
                    <a:pt x="988" y="262"/>
                    <a:pt x="976" y="264"/>
                  </a:cubicBezTo>
                  <a:cubicBezTo>
                    <a:pt x="970" y="264"/>
                    <a:pt x="963" y="265"/>
                    <a:pt x="957" y="266"/>
                  </a:cubicBezTo>
                  <a:cubicBezTo>
                    <a:pt x="957" y="228"/>
                    <a:pt x="957" y="228"/>
                    <a:pt x="957" y="228"/>
                  </a:cubicBezTo>
                  <a:cubicBezTo>
                    <a:pt x="945" y="229"/>
                    <a:pt x="934" y="230"/>
                    <a:pt x="921" y="231"/>
                  </a:cubicBezTo>
                  <a:cubicBezTo>
                    <a:pt x="879" y="235"/>
                    <a:pt x="830" y="238"/>
                    <a:pt x="778" y="240"/>
                  </a:cubicBezTo>
                  <a:cubicBezTo>
                    <a:pt x="777" y="240"/>
                    <a:pt x="777" y="240"/>
                    <a:pt x="777" y="240"/>
                  </a:cubicBezTo>
                  <a:cubicBezTo>
                    <a:pt x="777" y="202"/>
                    <a:pt x="777" y="202"/>
                    <a:pt x="777" y="202"/>
                  </a:cubicBezTo>
                  <a:cubicBezTo>
                    <a:pt x="760" y="203"/>
                    <a:pt x="743" y="203"/>
                    <a:pt x="725" y="204"/>
                  </a:cubicBezTo>
                  <a:cubicBezTo>
                    <a:pt x="705" y="204"/>
                    <a:pt x="684" y="205"/>
                    <a:pt x="662" y="205"/>
                  </a:cubicBezTo>
                  <a:cubicBezTo>
                    <a:pt x="647" y="206"/>
                    <a:pt x="631" y="206"/>
                    <a:pt x="615" y="206"/>
                  </a:cubicBezTo>
                  <a:cubicBezTo>
                    <a:pt x="601" y="206"/>
                    <a:pt x="587" y="206"/>
                    <a:pt x="573" y="206"/>
                  </a:cubicBezTo>
                  <a:cubicBezTo>
                    <a:pt x="568" y="206"/>
                    <a:pt x="564" y="206"/>
                    <a:pt x="560" y="206"/>
                  </a:cubicBezTo>
                  <a:cubicBezTo>
                    <a:pt x="560" y="168"/>
                    <a:pt x="560" y="168"/>
                    <a:pt x="560" y="168"/>
                  </a:cubicBezTo>
                  <a:cubicBezTo>
                    <a:pt x="551" y="168"/>
                    <a:pt x="542" y="168"/>
                    <a:pt x="533" y="168"/>
                  </a:cubicBezTo>
                  <a:cubicBezTo>
                    <a:pt x="520" y="168"/>
                    <a:pt x="508" y="168"/>
                    <a:pt x="495" y="168"/>
                  </a:cubicBezTo>
                  <a:cubicBezTo>
                    <a:pt x="483" y="168"/>
                    <a:pt x="471" y="168"/>
                    <a:pt x="459" y="168"/>
                  </a:cubicBezTo>
                  <a:cubicBezTo>
                    <a:pt x="448" y="167"/>
                    <a:pt x="436" y="167"/>
                    <a:pt x="424" y="167"/>
                  </a:cubicBezTo>
                  <a:cubicBezTo>
                    <a:pt x="413" y="167"/>
                    <a:pt x="401" y="166"/>
                    <a:pt x="390" y="166"/>
                  </a:cubicBezTo>
                  <a:cubicBezTo>
                    <a:pt x="378" y="165"/>
                    <a:pt x="366" y="165"/>
                    <a:pt x="355" y="165"/>
                  </a:cubicBezTo>
                  <a:cubicBezTo>
                    <a:pt x="353" y="165"/>
                    <a:pt x="350" y="164"/>
                    <a:pt x="348" y="164"/>
                  </a:cubicBezTo>
                  <a:cubicBezTo>
                    <a:pt x="348" y="127"/>
                    <a:pt x="348" y="127"/>
                    <a:pt x="348" y="127"/>
                  </a:cubicBezTo>
                  <a:cubicBezTo>
                    <a:pt x="338" y="126"/>
                    <a:pt x="329" y="126"/>
                    <a:pt x="320" y="125"/>
                  </a:cubicBezTo>
                  <a:cubicBezTo>
                    <a:pt x="308" y="125"/>
                    <a:pt x="296" y="124"/>
                    <a:pt x="284" y="124"/>
                  </a:cubicBezTo>
                  <a:cubicBezTo>
                    <a:pt x="272" y="123"/>
                    <a:pt x="259" y="122"/>
                    <a:pt x="247" y="121"/>
                  </a:cubicBezTo>
                  <a:cubicBezTo>
                    <a:pt x="234" y="120"/>
                    <a:pt x="220" y="119"/>
                    <a:pt x="207" y="118"/>
                  </a:cubicBezTo>
                  <a:cubicBezTo>
                    <a:pt x="192" y="117"/>
                    <a:pt x="177" y="116"/>
                    <a:pt x="163" y="115"/>
                  </a:cubicBezTo>
                  <a:cubicBezTo>
                    <a:pt x="163" y="77"/>
                    <a:pt x="163" y="77"/>
                    <a:pt x="163" y="77"/>
                  </a:cubicBezTo>
                  <a:cubicBezTo>
                    <a:pt x="113" y="72"/>
                    <a:pt x="72" y="66"/>
                    <a:pt x="44" y="59"/>
                  </a:cubicBezTo>
                  <a:cubicBezTo>
                    <a:pt x="44" y="22"/>
                    <a:pt x="44" y="22"/>
                    <a:pt x="44" y="22"/>
                  </a:cubicBezTo>
                  <a:cubicBezTo>
                    <a:pt x="16" y="15"/>
                    <a:pt x="0" y="8"/>
                    <a:pt x="0" y="0"/>
                  </a:cubicBezTo>
                  <a:cubicBezTo>
                    <a:pt x="0" y="99"/>
                    <a:pt x="0" y="99"/>
                    <a:pt x="0" y="99"/>
                  </a:cubicBezTo>
                  <a:cubicBezTo>
                    <a:pt x="0" y="229"/>
                    <a:pt x="328" y="293"/>
                    <a:pt x="726" y="333"/>
                  </a:cubicBezTo>
                  <a:cubicBezTo>
                    <a:pt x="1139" y="375"/>
                    <a:pt x="1117" y="385"/>
                    <a:pt x="1122" y="399"/>
                  </a:cubicBezTo>
                  <a:close/>
                </a:path>
              </a:pathLst>
            </a:custGeom>
            <a:solidFill>
              <a:schemeClr val="accent1"/>
            </a:solidFill>
            <a:ln w="19050">
              <a:noFill/>
            </a:ln>
            <a:effectLst>
              <a:outerShdw blurRad="139700" dist="38100" dir="5400000" algn="t" rotWithShape="0">
                <a:prstClr val="black">
                  <a:alpha val="30000"/>
                </a:prstClr>
              </a:outerShdw>
              <a:softEdge rad="0"/>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292" name="Freeform 289"/>
            <p:cNvSpPr/>
            <p:nvPr/>
          </p:nvSpPr>
          <p:spPr bwMode="auto">
            <a:xfrm>
              <a:off x="6224685" y="2740090"/>
              <a:ext cx="1033532" cy="436197"/>
            </a:xfrm>
            <a:custGeom>
              <a:avLst/>
              <a:gdLst>
                <a:gd name="T0" fmla="*/ 308 w 582"/>
                <a:gd name="T1" fmla="*/ 42 h 246"/>
                <a:gd name="T2" fmla="*/ 310 w 582"/>
                <a:gd name="T3" fmla="*/ 36 h 246"/>
                <a:gd name="T4" fmla="*/ 163 w 582"/>
                <a:gd name="T5" fmla="*/ 0 h 246"/>
                <a:gd name="T6" fmla="*/ 15 w 582"/>
                <a:gd name="T7" fmla="*/ 14 h 246"/>
                <a:gd name="T8" fmla="*/ 157 w 582"/>
                <a:gd name="T9" fmla="*/ 74 h 246"/>
                <a:gd name="T10" fmla="*/ 158 w 582"/>
                <a:gd name="T11" fmla="*/ 78 h 246"/>
                <a:gd name="T12" fmla="*/ 158 w 582"/>
                <a:gd name="T13" fmla="*/ 79 h 246"/>
                <a:gd name="T14" fmla="*/ 158 w 582"/>
                <a:gd name="T15" fmla="*/ 82 h 246"/>
                <a:gd name="T16" fmla="*/ 159 w 582"/>
                <a:gd name="T17" fmla="*/ 84 h 246"/>
                <a:gd name="T18" fmla="*/ 159 w 582"/>
                <a:gd name="T19" fmla="*/ 87 h 246"/>
                <a:gd name="T20" fmla="*/ 159 w 582"/>
                <a:gd name="T21" fmla="*/ 88 h 246"/>
                <a:gd name="T22" fmla="*/ 159 w 582"/>
                <a:gd name="T23" fmla="*/ 92 h 246"/>
                <a:gd name="T24" fmla="*/ 158 w 582"/>
                <a:gd name="T25" fmla="*/ 93 h 246"/>
                <a:gd name="T26" fmla="*/ 158 w 582"/>
                <a:gd name="T27" fmla="*/ 97 h 246"/>
                <a:gd name="T28" fmla="*/ 158 w 582"/>
                <a:gd name="T29" fmla="*/ 98 h 246"/>
                <a:gd name="T30" fmla="*/ 157 w 582"/>
                <a:gd name="T31" fmla="*/ 101 h 246"/>
                <a:gd name="T32" fmla="*/ 156 w 582"/>
                <a:gd name="T33" fmla="*/ 103 h 246"/>
                <a:gd name="T34" fmla="*/ 155 w 582"/>
                <a:gd name="T35" fmla="*/ 107 h 246"/>
                <a:gd name="T36" fmla="*/ 155 w 582"/>
                <a:gd name="T37" fmla="*/ 108 h 246"/>
                <a:gd name="T38" fmla="*/ 152 w 582"/>
                <a:gd name="T39" fmla="*/ 113 h 246"/>
                <a:gd name="T40" fmla="*/ 152 w 582"/>
                <a:gd name="T41" fmla="*/ 115 h 246"/>
                <a:gd name="T42" fmla="*/ 150 w 582"/>
                <a:gd name="T43" fmla="*/ 118 h 246"/>
                <a:gd name="T44" fmla="*/ 149 w 582"/>
                <a:gd name="T45" fmla="*/ 120 h 246"/>
                <a:gd name="T46" fmla="*/ 146 w 582"/>
                <a:gd name="T47" fmla="*/ 124 h 246"/>
                <a:gd name="T48" fmla="*/ 145 w 582"/>
                <a:gd name="T49" fmla="*/ 126 h 246"/>
                <a:gd name="T50" fmla="*/ 141 w 582"/>
                <a:gd name="T51" fmla="*/ 132 h 246"/>
                <a:gd name="T52" fmla="*/ 141 w 582"/>
                <a:gd name="T53" fmla="*/ 133 h 246"/>
                <a:gd name="T54" fmla="*/ 137 w 582"/>
                <a:gd name="T55" fmla="*/ 138 h 246"/>
                <a:gd name="T56" fmla="*/ 135 w 582"/>
                <a:gd name="T57" fmla="*/ 140 h 246"/>
                <a:gd name="T58" fmla="*/ 132 w 582"/>
                <a:gd name="T59" fmla="*/ 144 h 246"/>
                <a:gd name="T60" fmla="*/ 130 w 582"/>
                <a:gd name="T61" fmla="*/ 146 h 246"/>
                <a:gd name="T62" fmla="*/ 125 w 582"/>
                <a:gd name="T63" fmla="*/ 151 h 246"/>
                <a:gd name="T64" fmla="*/ 124 w 582"/>
                <a:gd name="T65" fmla="*/ 152 h 246"/>
                <a:gd name="T66" fmla="*/ 118 w 582"/>
                <a:gd name="T67" fmla="*/ 159 h 246"/>
                <a:gd name="T68" fmla="*/ 116 w 582"/>
                <a:gd name="T69" fmla="*/ 161 h 246"/>
                <a:gd name="T70" fmla="*/ 110 w 582"/>
                <a:gd name="T71" fmla="*/ 166 h 246"/>
                <a:gd name="T72" fmla="*/ 108 w 582"/>
                <a:gd name="T73" fmla="*/ 168 h 246"/>
                <a:gd name="T74" fmla="*/ 102 w 582"/>
                <a:gd name="T75" fmla="*/ 173 h 246"/>
                <a:gd name="T76" fmla="*/ 100 w 582"/>
                <a:gd name="T77" fmla="*/ 175 h 246"/>
                <a:gd name="T78" fmla="*/ 91 w 582"/>
                <a:gd name="T79" fmla="*/ 182 h 246"/>
                <a:gd name="T80" fmla="*/ 90 w 582"/>
                <a:gd name="T81" fmla="*/ 183 h 246"/>
                <a:gd name="T82" fmla="*/ 82 w 582"/>
                <a:gd name="T83" fmla="*/ 190 h 246"/>
                <a:gd name="T84" fmla="*/ 79 w 582"/>
                <a:gd name="T85" fmla="*/ 192 h 246"/>
                <a:gd name="T86" fmla="*/ 71 w 582"/>
                <a:gd name="T87" fmla="*/ 198 h 246"/>
                <a:gd name="T88" fmla="*/ 68 w 582"/>
                <a:gd name="T89" fmla="*/ 200 h 246"/>
                <a:gd name="T90" fmla="*/ 59 w 582"/>
                <a:gd name="T91" fmla="*/ 207 h 246"/>
                <a:gd name="T92" fmla="*/ 57 w 582"/>
                <a:gd name="T93" fmla="*/ 209 h 246"/>
                <a:gd name="T94" fmla="*/ 45 w 582"/>
                <a:gd name="T95" fmla="*/ 217 h 246"/>
                <a:gd name="T96" fmla="*/ 42 w 582"/>
                <a:gd name="T97" fmla="*/ 219 h 246"/>
                <a:gd name="T98" fmla="*/ 32 w 582"/>
                <a:gd name="T99" fmla="*/ 225 h 246"/>
                <a:gd name="T100" fmla="*/ 28 w 582"/>
                <a:gd name="T101" fmla="*/ 228 h 246"/>
                <a:gd name="T102" fmla="*/ 18 w 582"/>
                <a:gd name="T103" fmla="*/ 234 h 246"/>
                <a:gd name="T104" fmla="*/ 14 w 582"/>
                <a:gd name="T105" fmla="*/ 237 h 246"/>
                <a:gd name="T106" fmla="*/ 0 w 582"/>
                <a:gd name="T107" fmla="*/ 246 h 246"/>
                <a:gd name="T108" fmla="*/ 582 w 582"/>
                <a:gd name="T109" fmla="*/ 138 h 246"/>
                <a:gd name="T110" fmla="*/ 582 w 582"/>
                <a:gd name="T111" fmla="*/ 42 h 246"/>
                <a:gd name="T112" fmla="*/ 308 w 582"/>
                <a:gd name="T113" fmla="*/ 42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2" h="246">
                  <a:moveTo>
                    <a:pt x="308" y="42"/>
                  </a:moveTo>
                  <a:cubicBezTo>
                    <a:pt x="310" y="36"/>
                    <a:pt x="310" y="36"/>
                    <a:pt x="310" y="36"/>
                  </a:cubicBezTo>
                  <a:cubicBezTo>
                    <a:pt x="163" y="0"/>
                    <a:pt x="163" y="0"/>
                    <a:pt x="163" y="0"/>
                  </a:cubicBezTo>
                  <a:cubicBezTo>
                    <a:pt x="15" y="14"/>
                    <a:pt x="15" y="14"/>
                    <a:pt x="15" y="14"/>
                  </a:cubicBezTo>
                  <a:cubicBezTo>
                    <a:pt x="15" y="14"/>
                    <a:pt x="139" y="21"/>
                    <a:pt x="157" y="74"/>
                  </a:cubicBezTo>
                  <a:cubicBezTo>
                    <a:pt x="157" y="76"/>
                    <a:pt x="157" y="77"/>
                    <a:pt x="158" y="78"/>
                  </a:cubicBezTo>
                  <a:cubicBezTo>
                    <a:pt x="158" y="79"/>
                    <a:pt x="158" y="79"/>
                    <a:pt x="158" y="79"/>
                  </a:cubicBezTo>
                  <a:cubicBezTo>
                    <a:pt x="158" y="80"/>
                    <a:pt x="158" y="81"/>
                    <a:pt x="158" y="82"/>
                  </a:cubicBezTo>
                  <a:cubicBezTo>
                    <a:pt x="158" y="83"/>
                    <a:pt x="159" y="83"/>
                    <a:pt x="159" y="84"/>
                  </a:cubicBezTo>
                  <a:cubicBezTo>
                    <a:pt x="159" y="85"/>
                    <a:pt x="159" y="86"/>
                    <a:pt x="159" y="87"/>
                  </a:cubicBezTo>
                  <a:cubicBezTo>
                    <a:pt x="159" y="87"/>
                    <a:pt x="159" y="87"/>
                    <a:pt x="159" y="88"/>
                  </a:cubicBezTo>
                  <a:cubicBezTo>
                    <a:pt x="159" y="89"/>
                    <a:pt x="159" y="91"/>
                    <a:pt x="159" y="92"/>
                  </a:cubicBezTo>
                  <a:cubicBezTo>
                    <a:pt x="159" y="92"/>
                    <a:pt x="158" y="93"/>
                    <a:pt x="158" y="93"/>
                  </a:cubicBezTo>
                  <a:cubicBezTo>
                    <a:pt x="158" y="94"/>
                    <a:pt x="158" y="96"/>
                    <a:pt x="158" y="97"/>
                  </a:cubicBezTo>
                  <a:cubicBezTo>
                    <a:pt x="158" y="97"/>
                    <a:pt x="158" y="98"/>
                    <a:pt x="158" y="98"/>
                  </a:cubicBezTo>
                  <a:cubicBezTo>
                    <a:pt x="157" y="99"/>
                    <a:pt x="157" y="100"/>
                    <a:pt x="157" y="101"/>
                  </a:cubicBezTo>
                  <a:cubicBezTo>
                    <a:pt x="157" y="102"/>
                    <a:pt x="156" y="103"/>
                    <a:pt x="156" y="103"/>
                  </a:cubicBezTo>
                  <a:cubicBezTo>
                    <a:pt x="156" y="104"/>
                    <a:pt x="155" y="106"/>
                    <a:pt x="155" y="107"/>
                  </a:cubicBezTo>
                  <a:cubicBezTo>
                    <a:pt x="155" y="108"/>
                    <a:pt x="155" y="108"/>
                    <a:pt x="155" y="108"/>
                  </a:cubicBezTo>
                  <a:cubicBezTo>
                    <a:pt x="154" y="110"/>
                    <a:pt x="153" y="111"/>
                    <a:pt x="152" y="113"/>
                  </a:cubicBezTo>
                  <a:cubicBezTo>
                    <a:pt x="152" y="114"/>
                    <a:pt x="152" y="114"/>
                    <a:pt x="152" y="115"/>
                  </a:cubicBezTo>
                  <a:cubicBezTo>
                    <a:pt x="151" y="116"/>
                    <a:pt x="150" y="117"/>
                    <a:pt x="150" y="118"/>
                  </a:cubicBezTo>
                  <a:cubicBezTo>
                    <a:pt x="149" y="119"/>
                    <a:pt x="149" y="120"/>
                    <a:pt x="149" y="120"/>
                  </a:cubicBezTo>
                  <a:cubicBezTo>
                    <a:pt x="148" y="122"/>
                    <a:pt x="147" y="123"/>
                    <a:pt x="146" y="124"/>
                  </a:cubicBezTo>
                  <a:cubicBezTo>
                    <a:pt x="146" y="125"/>
                    <a:pt x="146" y="125"/>
                    <a:pt x="145" y="126"/>
                  </a:cubicBezTo>
                  <a:cubicBezTo>
                    <a:pt x="144" y="128"/>
                    <a:pt x="143" y="130"/>
                    <a:pt x="141" y="132"/>
                  </a:cubicBezTo>
                  <a:cubicBezTo>
                    <a:pt x="141" y="133"/>
                    <a:pt x="141" y="133"/>
                    <a:pt x="141" y="133"/>
                  </a:cubicBezTo>
                  <a:cubicBezTo>
                    <a:pt x="139" y="134"/>
                    <a:pt x="138" y="136"/>
                    <a:pt x="137" y="138"/>
                  </a:cubicBezTo>
                  <a:cubicBezTo>
                    <a:pt x="136" y="138"/>
                    <a:pt x="136" y="139"/>
                    <a:pt x="135" y="140"/>
                  </a:cubicBezTo>
                  <a:cubicBezTo>
                    <a:pt x="134" y="141"/>
                    <a:pt x="133" y="142"/>
                    <a:pt x="132" y="144"/>
                  </a:cubicBezTo>
                  <a:cubicBezTo>
                    <a:pt x="131" y="145"/>
                    <a:pt x="131" y="145"/>
                    <a:pt x="130" y="146"/>
                  </a:cubicBezTo>
                  <a:cubicBezTo>
                    <a:pt x="128" y="148"/>
                    <a:pt x="127" y="149"/>
                    <a:pt x="125" y="151"/>
                  </a:cubicBezTo>
                  <a:cubicBezTo>
                    <a:pt x="125" y="151"/>
                    <a:pt x="124" y="152"/>
                    <a:pt x="124" y="152"/>
                  </a:cubicBezTo>
                  <a:cubicBezTo>
                    <a:pt x="122" y="154"/>
                    <a:pt x="120" y="157"/>
                    <a:pt x="118" y="159"/>
                  </a:cubicBezTo>
                  <a:cubicBezTo>
                    <a:pt x="117" y="159"/>
                    <a:pt x="116" y="160"/>
                    <a:pt x="116" y="161"/>
                  </a:cubicBezTo>
                  <a:cubicBezTo>
                    <a:pt x="114" y="162"/>
                    <a:pt x="112" y="164"/>
                    <a:pt x="110" y="166"/>
                  </a:cubicBezTo>
                  <a:cubicBezTo>
                    <a:pt x="110" y="167"/>
                    <a:pt x="109" y="167"/>
                    <a:pt x="108" y="168"/>
                  </a:cubicBezTo>
                  <a:cubicBezTo>
                    <a:pt x="106" y="170"/>
                    <a:pt x="104" y="171"/>
                    <a:pt x="102" y="173"/>
                  </a:cubicBezTo>
                  <a:cubicBezTo>
                    <a:pt x="101" y="174"/>
                    <a:pt x="101" y="175"/>
                    <a:pt x="100" y="175"/>
                  </a:cubicBezTo>
                  <a:cubicBezTo>
                    <a:pt x="97" y="178"/>
                    <a:pt x="94" y="180"/>
                    <a:pt x="91" y="182"/>
                  </a:cubicBezTo>
                  <a:cubicBezTo>
                    <a:pt x="90" y="183"/>
                    <a:pt x="90" y="183"/>
                    <a:pt x="90" y="183"/>
                  </a:cubicBezTo>
                  <a:cubicBezTo>
                    <a:pt x="88" y="185"/>
                    <a:pt x="85" y="188"/>
                    <a:pt x="82" y="190"/>
                  </a:cubicBezTo>
                  <a:cubicBezTo>
                    <a:pt x="81" y="191"/>
                    <a:pt x="80" y="192"/>
                    <a:pt x="79" y="192"/>
                  </a:cubicBezTo>
                  <a:cubicBezTo>
                    <a:pt x="76" y="194"/>
                    <a:pt x="74" y="196"/>
                    <a:pt x="71" y="198"/>
                  </a:cubicBezTo>
                  <a:cubicBezTo>
                    <a:pt x="70" y="199"/>
                    <a:pt x="69" y="200"/>
                    <a:pt x="68" y="200"/>
                  </a:cubicBezTo>
                  <a:cubicBezTo>
                    <a:pt x="65" y="203"/>
                    <a:pt x="62" y="205"/>
                    <a:pt x="59" y="207"/>
                  </a:cubicBezTo>
                  <a:cubicBezTo>
                    <a:pt x="58" y="207"/>
                    <a:pt x="58" y="208"/>
                    <a:pt x="57" y="209"/>
                  </a:cubicBezTo>
                  <a:cubicBezTo>
                    <a:pt x="53" y="211"/>
                    <a:pt x="49" y="214"/>
                    <a:pt x="45" y="217"/>
                  </a:cubicBezTo>
                  <a:cubicBezTo>
                    <a:pt x="44" y="217"/>
                    <a:pt x="43" y="218"/>
                    <a:pt x="42" y="219"/>
                  </a:cubicBezTo>
                  <a:cubicBezTo>
                    <a:pt x="39" y="221"/>
                    <a:pt x="36" y="223"/>
                    <a:pt x="32" y="225"/>
                  </a:cubicBezTo>
                  <a:cubicBezTo>
                    <a:pt x="31" y="226"/>
                    <a:pt x="29" y="227"/>
                    <a:pt x="28" y="228"/>
                  </a:cubicBezTo>
                  <a:cubicBezTo>
                    <a:pt x="25" y="230"/>
                    <a:pt x="22" y="232"/>
                    <a:pt x="18" y="234"/>
                  </a:cubicBezTo>
                  <a:cubicBezTo>
                    <a:pt x="17" y="235"/>
                    <a:pt x="16" y="236"/>
                    <a:pt x="14" y="237"/>
                  </a:cubicBezTo>
                  <a:cubicBezTo>
                    <a:pt x="9" y="240"/>
                    <a:pt x="5" y="243"/>
                    <a:pt x="0" y="246"/>
                  </a:cubicBezTo>
                  <a:cubicBezTo>
                    <a:pt x="38" y="229"/>
                    <a:pt x="582" y="166"/>
                    <a:pt x="582" y="138"/>
                  </a:cubicBezTo>
                  <a:cubicBezTo>
                    <a:pt x="582" y="42"/>
                    <a:pt x="582" y="42"/>
                    <a:pt x="582" y="42"/>
                  </a:cubicBezTo>
                  <a:lnTo>
                    <a:pt x="308" y="42"/>
                  </a:lnTo>
                  <a:close/>
                </a:path>
              </a:pathLst>
            </a:custGeom>
            <a:solidFill>
              <a:schemeClr val="accent1"/>
            </a:solidFill>
            <a:ln w="19050">
              <a:noFill/>
            </a:ln>
            <a:effectLst>
              <a:outerShdw blurRad="139700" dist="38100" dir="5400000" algn="t" rotWithShape="0">
                <a:prstClr val="black">
                  <a:alpha val="30000"/>
                </a:prstClr>
              </a:outerShdw>
              <a:softEdge rad="0"/>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293" name="Freeform 290"/>
            <p:cNvSpPr/>
            <p:nvPr/>
          </p:nvSpPr>
          <p:spPr bwMode="auto">
            <a:xfrm>
              <a:off x="5276822" y="2263193"/>
              <a:ext cx="2022845" cy="707508"/>
            </a:xfrm>
            <a:custGeom>
              <a:avLst/>
              <a:gdLst>
                <a:gd name="T0" fmla="*/ 1122 w 1139"/>
                <a:gd name="T1" fmla="*/ 399 h 399"/>
                <a:gd name="T2" fmla="*/ 1122 w 1139"/>
                <a:gd name="T3" fmla="*/ 264 h 399"/>
                <a:gd name="T4" fmla="*/ 1122 w 1139"/>
                <a:gd name="T5" fmla="*/ 265 h 399"/>
                <a:gd name="T6" fmla="*/ 1119 w 1139"/>
                <a:gd name="T7" fmla="*/ 269 h 399"/>
                <a:gd name="T8" fmla="*/ 1115 w 1139"/>
                <a:gd name="T9" fmla="*/ 272 h 399"/>
                <a:gd name="T10" fmla="*/ 1108 w 1139"/>
                <a:gd name="T11" fmla="*/ 276 h 399"/>
                <a:gd name="T12" fmla="*/ 1099 w 1139"/>
                <a:gd name="T13" fmla="*/ 279 h 399"/>
                <a:gd name="T14" fmla="*/ 1088 w 1139"/>
                <a:gd name="T15" fmla="*/ 283 h 399"/>
                <a:gd name="T16" fmla="*/ 1079 w 1139"/>
                <a:gd name="T17" fmla="*/ 285 h 399"/>
                <a:gd name="T18" fmla="*/ 1079 w 1139"/>
                <a:gd name="T19" fmla="*/ 247 h 399"/>
                <a:gd name="T20" fmla="*/ 1075 w 1139"/>
                <a:gd name="T21" fmla="*/ 248 h 399"/>
                <a:gd name="T22" fmla="*/ 1058 w 1139"/>
                <a:gd name="T23" fmla="*/ 252 h 399"/>
                <a:gd name="T24" fmla="*/ 1037 w 1139"/>
                <a:gd name="T25" fmla="*/ 255 h 399"/>
                <a:gd name="T26" fmla="*/ 1011 w 1139"/>
                <a:gd name="T27" fmla="*/ 259 h 399"/>
                <a:gd name="T28" fmla="*/ 976 w 1139"/>
                <a:gd name="T29" fmla="*/ 263 h 399"/>
                <a:gd name="T30" fmla="*/ 957 w 1139"/>
                <a:gd name="T31" fmla="*/ 265 h 399"/>
                <a:gd name="T32" fmla="*/ 957 w 1139"/>
                <a:gd name="T33" fmla="*/ 228 h 399"/>
                <a:gd name="T34" fmla="*/ 921 w 1139"/>
                <a:gd name="T35" fmla="*/ 231 h 399"/>
                <a:gd name="T36" fmla="*/ 778 w 1139"/>
                <a:gd name="T37" fmla="*/ 239 h 399"/>
                <a:gd name="T38" fmla="*/ 777 w 1139"/>
                <a:gd name="T39" fmla="*/ 239 h 399"/>
                <a:gd name="T40" fmla="*/ 777 w 1139"/>
                <a:gd name="T41" fmla="*/ 201 h 399"/>
                <a:gd name="T42" fmla="*/ 725 w 1139"/>
                <a:gd name="T43" fmla="*/ 203 h 399"/>
                <a:gd name="T44" fmla="*/ 662 w 1139"/>
                <a:gd name="T45" fmla="*/ 205 h 399"/>
                <a:gd name="T46" fmla="*/ 615 w 1139"/>
                <a:gd name="T47" fmla="*/ 205 h 399"/>
                <a:gd name="T48" fmla="*/ 573 w 1139"/>
                <a:gd name="T49" fmla="*/ 206 h 399"/>
                <a:gd name="T50" fmla="*/ 560 w 1139"/>
                <a:gd name="T51" fmla="*/ 206 h 399"/>
                <a:gd name="T52" fmla="*/ 560 w 1139"/>
                <a:gd name="T53" fmla="*/ 168 h 399"/>
                <a:gd name="T54" fmla="*/ 533 w 1139"/>
                <a:gd name="T55" fmla="*/ 168 h 399"/>
                <a:gd name="T56" fmla="*/ 495 w 1139"/>
                <a:gd name="T57" fmla="*/ 168 h 399"/>
                <a:gd name="T58" fmla="*/ 459 w 1139"/>
                <a:gd name="T59" fmla="*/ 167 h 399"/>
                <a:gd name="T60" fmla="*/ 424 w 1139"/>
                <a:gd name="T61" fmla="*/ 166 h 399"/>
                <a:gd name="T62" fmla="*/ 390 w 1139"/>
                <a:gd name="T63" fmla="*/ 165 h 399"/>
                <a:gd name="T64" fmla="*/ 355 w 1139"/>
                <a:gd name="T65" fmla="*/ 164 h 399"/>
                <a:gd name="T66" fmla="*/ 348 w 1139"/>
                <a:gd name="T67" fmla="*/ 164 h 399"/>
                <a:gd name="T68" fmla="*/ 348 w 1139"/>
                <a:gd name="T69" fmla="*/ 126 h 399"/>
                <a:gd name="T70" fmla="*/ 320 w 1139"/>
                <a:gd name="T71" fmla="*/ 125 h 399"/>
                <a:gd name="T72" fmla="*/ 284 w 1139"/>
                <a:gd name="T73" fmla="*/ 123 h 399"/>
                <a:gd name="T74" fmla="*/ 247 w 1139"/>
                <a:gd name="T75" fmla="*/ 121 h 399"/>
                <a:gd name="T76" fmla="*/ 207 w 1139"/>
                <a:gd name="T77" fmla="*/ 118 h 399"/>
                <a:gd name="T78" fmla="*/ 163 w 1139"/>
                <a:gd name="T79" fmla="*/ 114 h 399"/>
                <a:gd name="T80" fmla="*/ 163 w 1139"/>
                <a:gd name="T81" fmla="*/ 77 h 399"/>
                <a:gd name="T82" fmla="*/ 44 w 1139"/>
                <a:gd name="T83" fmla="*/ 59 h 399"/>
                <a:gd name="T84" fmla="*/ 44 w 1139"/>
                <a:gd name="T85" fmla="*/ 21 h 399"/>
                <a:gd name="T86" fmla="*/ 0 w 1139"/>
                <a:gd name="T87" fmla="*/ 0 h 399"/>
                <a:gd name="T88" fmla="*/ 0 w 1139"/>
                <a:gd name="T89" fmla="*/ 99 h 399"/>
                <a:gd name="T90" fmla="*/ 726 w 1139"/>
                <a:gd name="T91" fmla="*/ 333 h 399"/>
                <a:gd name="T92" fmla="*/ 1122 w 1139"/>
                <a:gd name="T93" fmla="*/ 39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39" h="399">
                  <a:moveTo>
                    <a:pt x="1122" y="399"/>
                  </a:moveTo>
                  <a:cubicBezTo>
                    <a:pt x="1122" y="264"/>
                    <a:pt x="1122" y="264"/>
                    <a:pt x="1122" y="264"/>
                  </a:cubicBezTo>
                  <a:cubicBezTo>
                    <a:pt x="1122" y="265"/>
                    <a:pt x="1122" y="265"/>
                    <a:pt x="1122" y="265"/>
                  </a:cubicBezTo>
                  <a:cubicBezTo>
                    <a:pt x="1122" y="266"/>
                    <a:pt x="1120" y="267"/>
                    <a:pt x="1119" y="269"/>
                  </a:cubicBezTo>
                  <a:cubicBezTo>
                    <a:pt x="1118" y="270"/>
                    <a:pt x="1117" y="271"/>
                    <a:pt x="1115" y="272"/>
                  </a:cubicBezTo>
                  <a:cubicBezTo>
                    <a:pt x="1113" y="273"/>
                    <a:pt x="1111" y="275"/>
                    <a:pt x="1108" y="276"/>
                  </a:cubicBezTo>
                  <a:cubicBezTo>
                    <a:pt x="1106" y="277"/>
                    <a:pt x="1103" y="278"/>
                    <a:pt x="1099" y="279"/>
                  </a:cubicBezTo>
                  <a:cubicBezTo>
                    <a:pt x="1096" y="280"/>
                    <a:pt x="1092" y="282"/>
                    <a:pt x="1088" y="283"/>
                  </a:cubicBezTo>
                  <a:cubicBezTo>
                    <a:pt x="1085" y="283"/>
                    <a:pt x="1083" y="284"/>
                    <a:pt x="1079" y="285"/>
                  </a:cubicBezTo>
                  <a:cubicBezTo>
                    <a:pt x="1079" y="247"/>
                    <a:pt x="1079" y="247"/>
                    <a:pt x="1079" y="247"/>
                  </a:cubicBezTo>
                  <a:cubicBezTo>
                    <a:pt x="1078" y="247"/>
                    <a:pt x="1076" y="248"/>
                    <a:pt x="1075" y="248"/>
                  </a:cubicBezTo>
                  <a:cubicBezTo>
                    <a:pt x="1069" y="249"/>
                    <a:pt x="1064" y="251"/>
                    <a:pt x="1058" y="252"/>
                  </a:cubicBezTo>
                  <a:cubicBezTo>
                    <a:pt x="1051" y="253"/>
                    <a:pt x="1044" y="254"/>
                    <a:pt x="1037" y="255"/>
                  </a:cubicBezTo>
                  <a:cubicBezTo>
                    <a:pt x="1029" y="257"/>
                    <a:pt x="1020" y="258"/>
                    <a:pt x="1011" y="259"/>
                  </a:cubicBezTo>
                  <a:cubicBezTo>
                    <a:pt x="1000" y="261"/>
                    <a:pt x="988" y="262"/>
                    <a:pt x="976" y="263"/>
                  </a:cubicBezTo>
                  <a:cubicBezTo>
                    <a:pt x="970" y="264"/>
                    <a:pt x="963" y="265"/>
                    <a:pt x="957" y="265"/>
                  </a:cubicBezTo>
                  <a:cubicBezTo>
                    <a:pt x="957" y="228"/>
                    <a:pt x="957" y="228"/>
                    <a:pt x="957" y="228"/>
                  </a:cubicBezTo>
                  <a:cubicBezTo>
                    <a:pt x="945" y="229"/>
                    <a:pt x="934" y="230"/>
                    <a:pt x="921" y="231"/>
                  </a:cubicBezTo>
                  <a:cubicBezTo>
                    <a:pt x="879" y="234"/>
                    <a:pt x="830" y="237"/>
                    <a:pt x="778" y="239"/>
                  </a:cubicBezTo>
                  <a:cubicBezTo>
                    <a:pt x="777" y="239"/>
                    <a:pt x="777" y="239"/>
                    <a:pt x="777" y="239"/>
                  </a:cubicBezTo>
                  <a:cubicBezTo>
                    <a:pt x="777" y="201"/>
                    <a:pt x="777" y="201"/>
                    <a:pt x="777" y="201"/>
                  </a:cubicBezTo>
                  <a:cubicBezTo>
                    <a:pt x="760" y="202"/>
                    <a:pt x="743" y="203"/>
                    <a:pt x="725" y="203"/>
                  </a:cubicBezTo>
                  <a:cubicBezTo>
                    <a:pt x="705" y="204"/>
                    <a:pt x="684" y="204"/>
                    <a:pt x="662" y="205"/>
                  </a:cubicBezTo>
                  <a:cubicBezTo>
                    <a:pt x="647" y="205"/>
                    <a:pt x="631" y="205"/>
                    <a:pt x="615" y="205"/>
                  </a:cubicBezTo>
                  <a:cubicBezTo>
                    <a:pt x="601" y="206"/>
                    <a:pt x="587" y="206"/>
                    <a:pt x="573" y="206"/>
                  </a:cubicBezTo>
                  <a:cubicBezTo>
                    <a:pt x="568" y="206"/>
                    <a:pt x="564" y="206"/>
                    <a:pt x="560" y="206"/>
                  </a:cubicBezTo>
                  <a:cubicBezTo>
                    <a:pt x="560" y="168"/>
                    <a:pt x="560" y="168"/>
                    <a:pt x="560" y="168"/>
                  </a:cubicBezTo>
                  <a:cubicBezTo>
                    <a:pt x="551" y="168"/>
                    <a:pt x="542" y="168"/>
                    <a:pt x="533" y="168"/>
                  </a:cubicBezTo>
                  <a:cubicBezTo>
                    <a:pt x="520" y="168"/>
                    <a:pt x="508" y="168"/>
                    <a:pt x="495" y="168"/>
                  </a:cubicBezTo>
                  <a:cubicBezTo>
                    <a:pt x="483" y="168"/>
                    <a:pt x="471" y="167"/>
                    <a:pt x="459" y="167"/>
                  </a:cubicBezTo>
                  <a:cubicBezTo>
                    <a:pt x="448" y="167"/>
                    <a:pt x="436" y="167"/>
                    <a:pt x="424" y="166"/>
                  </a:cubicBezTo>
                  <a:cubicBezTo>
                    <a:pt x="413" y="166"/>
                    <a:pt x="401" y="166"/>
                    <a:pt x="390" y="165"/>
                  </a:cubicBezTo>
                  <a:cubicBezTo>
                    <a:pt x="378" y="165"/>
                    <a:pt x="366" y="165"/>
                    <a:pt x="355" y="164"/>
                  </a:cubicBezTo>
                  <a:cubicBezTo>
                    <a:pt x="353" y="164"/>
                    <a:pt x="350" y="164"/>
                    <a:pt x="348" y="164"/>
                  </a:cubicBezTo>
                  <a:cubicBezTo>
                    <a:pt x="348" y="126"/>
                    <a:pt x="348" y="126"/>
                    <a:pt x="348" y="126"/>
                  </a:cubicBezTo>
                  <a:cubicBezTo>
                    <a:pt x="338" y="126"/>
                    <a:pt x="329" y="125"/>
                    <a:pt x="320" y="125"/>
                  </a:cubicBezTo>
                  <a:cubicBezTo>
                    <a:pt x="308" y="124"/>
                    <a:pt x="296" y="124"/>
                    <a:pt x="284" y="123"/>
                  </a:cubicBezTo>
                  <a:cubicBezTo>
                    <a:pt x="272" y="122"/>
                    <a:pt x="259" y="122"/>
                    <a:pt x="247" y="121"/>
                  </a:cubicBezTo>
                  <a:cubicBezTo>
                    <a:pt x="234" y="120"/>
                    <a:pt x="220" y="119"/>
                    <a:pt x="207" y="118"/>
                  </a:cubicBezTo>
                  <a:cubicBezTo>
                    <a:pt x="192" y="117"/>
                    <a:pt x="177" y="116"/>
                    <a:pt x="163" y="114"/>
                  </a:cubicBezTo>
                  <a:cubicBezTo>
                    <a:pt x="163" y="77"/>
                    <a:pt x="163" y="77"/>
                    <a:pt x="163" y="77"/>
                  </a:cubicBezTo>
                  <a:cubicBezTo>
                    <a:pt x="113" y="72"/>
                    <a:pt x="72" y="66"/>
                    <a:pt x="44" y="59"/>
                  </a:cubicBezTo>
                  <a:cubicBezTo>
                    <a:pt x="44" y="21"/>
                    <a:pt x="44" y="21"/>
                    <a:pt x="44" y="21"/>
                  </a:cubicBezTo>
                  <a:cubicBezTo>
                    <a:pt x="16" y="15"/>
                    <a:pt x="0" y="8"/>
                    <a:pt x="0" y="0"/>
                  </a:cubicBezTo>
                  <a:cubicBezTo>
                    <a:pt x="0" y="99"/>
                    <a:pt x="0" y="99"/>
                    <a:pt x="0" y="99"/>
                  </a:cubicBezTo>
                  <a:cubicBezTo>
                    <a:pt x="0" y="228"/>
                    <a:pt x="328" y="293"/>
                    <a:pt x="726" y="333"/>
                  </a:cubicBezTo>
                  <a:cubicBezTo>
                    <a:pt x="1139" y="374"/>
                    <a:pt x="1117" y="385"/>
                    <a:pt x="1122" y="399"/>
                  </a:cubicBezTo>
                  <a:close/>
                </a:path>
              </a:pathLst>
            </a:custGeom>
            <a:solidFill>
              <a:schemeClr val="accent1"/>
            </a:solidFill>
            <a:ln w="19050">
              <a:noFill/>
            </a:ln>
            <a:effectLst>
              <a:outerShdw blurRad="139700" dist="38100" dir="5400000" algn="t" rotWithShape="0">
                <a:prstClr val="black">
                  <a:alpha val="30000"/>
                </a:prstClr>
              </a:outerShdw>
              <a:softEdge rad="0"/>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294" name="Freeform 291"/>
            <p:cNvSpPr/>
            <p:nvPr/>
          </p:nvSpPr>
          <p:spPr bwMode="auto">
            <a:xfrm>
              <a:off x="5937863" y="5597104"/>
              <a:ext cx="5246" cy="0"/>
            </a:xfrm>
            <a:custGeom>
              <a:avLst/>
              <a:gdLst>
                <a:gd name="T0" fmla="*/ 3 w 3"/>
                <a:gd name="T1" fmla="*/ 2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2" y="0"/>
                  </a:cubicBezTo>
                  <a:cubicBezTo>
                    <a:pt x="1" y="0"/>
                    <a:pt x="1" y="0"/>
                    <a:pt x="0" y="0"/>
                  </a:cubicBezTo>
                  <a:cubicBezTo>
                    <a:pt x="1" y="0"/>
                    <a:pt x="2" y="0"/>
                    <a:pt x="3"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5" name="Freeform 292"/>
            <p:cNvSpPr/>
            <p:nvPr/>
          </p:nvSpPr>
          <p:spPr bwMode="auto">
            <a:xfrm>
              <a:off x="5816447" y="552815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6" name="Freeform 293"/>
            <p:cNvSpPr/>
            <p:nvPr/>
          </p:nvSpPr>
          <p:spPr bwMode="auto">
            <a:xfrm>
              <a:off x="5816447" y="5528152"/>
              <a:ext cx="0" cy="14240"/>
            </a:xfrm>
            <a:custGeom>
              <a:avLst/>
              <a:gdLst>
                <a:gd name="T0" fmla="*/ 0 h 8"/>
                <a:gd name="T1" fmla="*/ 0 h 8"/>
                <a:gd name="T2" fmla="*/ 8 h 8"/>
                <a:gd name="T3" fmla="*/ 8 h 8"/>
                <a:gd name="T4" fmla="*/ 0 h 8"/>
              </a:gdLst>
              <a:ahLst/>
              <a:cxnLst>
                <a:cxn ang="0">
                  <a:pos x="0" y="T0"/>
                </a:cxn>
                <a:cxn ang="0">
                  <a:pos x="0" y="T1"/>
                </a:cxn>
                <a:cxn ang="0">
                  <a:pos x="0" y="T2"/>
                </a:cxn>
                <a:cxn ang="0">
                  <a:pos x="0" y="T3"/>
                </a:cxn>
                <a:cxn ang="0">
                  <a:pos x="0" y="T4"/>
                </a:cxn>
              </a:cxnLst>
              <a:rect l="0" t="0" r="r" b="b"/>
              <a:pathLst>
                <a:path h="8">
                  <a:moveTo>
                    <a:pt x="0" y="0"/>
                  </a:moveTo>
                  <a:cubicBezTo>
                    <a:pt x="0" y="0"/>
                    <a:pt x="0" y="0"/>
                    <a:pt x="0" y="0"/>
                  </a:cubicBezTo>
                  <a:cubicBezTo>
                    <a:pt x="0" y="3"/>
                    <a:pt x="0" y="5"/>
                    <a:pt x="0" y="8"/>
                  </a:cubicBezTo>
                  <a:cubicBezTo>
                    <a:pt x="0" y="8"/>
                    <a:pt x="0" y="8"/>
                    <a:pt x="0" y="8"/>
                  </a:cubicBezTo>
                  <a:cubicBezTo>
                    <a:pt x="0" y="5"/>
                    <a:pt x="0" y="3"/>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7" name="Freeform 294"/>
            <p:cNvSpPr/>
            <p:nvPr/>
          </p:nvSpPr>
          <p:spPr bwMode="auto">
            <a:xfrm>
              <a:off x="6942165" y="5535647"/>
              <a:ext cx="0" cy="8994"/>
            </a:xfrm>
            <a:custGeom>
              <a:avLst/>
              <a:gdLst>
                <a:gd name="T0" fmla="*/ 0 h 5"/>
                <a:gd name="T1" fmla="*/ 5 h 5"/>
                <a:gd name="T2" fmla="*/ 5 h 5"/>
                <a:gd name="T3" fmla="*/ 0 h 5"/>
              </a:gdLst>
              <a:ahLst/>
              <a:cxnLst>
                <a:cxn ang="0">
                  <a:pos x="0" y="T0"/>
                </a:cxn>
                <a:cxn ang="0">
                  <a:pos x="0" y="T1"/>
                </a:cxn>
                <a:cxn ang="0">
                  <a:pos x="0" y="T2"/>
                </a:cxn>
                <a:cxn ang="0">
                  <a:pos x="0" y="T3"/>
                </a:cxn>
              </a:cxnLst>
              <a:rect l="0" t="0" r="r" b="b"/>
              <a:pathLst>
                <a:path h="5">
                  <a:moveTo>
                    <a:pt x="0" y="0"/>
                  </a:moveTo>
                  <a:cubicBezTo>
                    <a:pt x="0" y="2"/>
                    <a:pt x="0" y="4"/>
                    <a:pt x="0" y="5"/>
                  </a:cubicBezTo>
                  <a:cubicBezTo>
                    <a:pt x="0" y="5"/>
                    <a:pt x="0" y="5"/>
                    <a:pt x="0" y="5"/>
                  </a:cubicBezTo>
                  <a:cubicBezTo>
                    <a:pt x="0" y="4"/>
                    <a:pt x="0" y="2"/>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8" name="Freeform 296"/>
            <p:cNvSpPr/>
            <p:nvPr/>
          </p:nvSpPr>
          <p:spPr bwMode="auto">
            <a:xfrm>
              <a:off x="5816447" y="551765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9" name="Freeform 303"/>
            <p:cNvSpPr/>
            <p:nvPr/>
          </p:nvSpPr>
          <p:spPr bwMode="auto">
            <a:xfrm>
              <a:off x="6651367" y="5496674"/>
              <a:ext cx="1499" cy="11992"/>
            </a:xfrm>
            <a:custGeom>
              <a:avLst/>
              <a:gdLst>
                <a:gd name="T0" fmla="*/ 0 w 1"/>
                <a:gd name="T1" fmla="*/ 0 h 7"/>
                <a:gd name="T2" fmla="*/ 0 w 1"/>
                <a:gd name="T3" fmla="*/ 6 h 7"/>
                <a:gd name="T4" fmla="*/ 1 w 1"/>
                <a:gd name="T5" fmla="*/ 7 h 7"/>
                <a:gd name="T6" fmla="*/ 1 w 1"/>
                <a:gd name="T7" fmla="*/ 1 h 7"/>
                <a:gd name="T8" fmla="*/ 0 w 1"/>
                <a:gd name="T9" fmla="*/ 0 h 7"/>
              </a:gdLst>
              <a:ahLst/>
              <a:cxnLst>
                <a:cxn ang="0">
                  <a:pos x="T0" y="T1"/>
                </a:cxn>
                <a:cxn ang="0">
                  <a:pos x="T2" y="T3"/>
                </a:cxn>
                <a:cxn ang="0">
                  <a:pos x="T4" y="T5"/>
                </a:cxn>
                <a:cxn ang="0">
                  <a:pos x="T6" y="T7"/>
                </a:cxn>
                <a:cxn ang="0">
                  <a:pos x="T8" y="T9"/>
                </a:cxn>
              </a:cxnLst>
              <a:rect l="0" t="0" r="r" b="b"/>
              <a:pathLst>
                <a:path w="1" h="7">
                  <a:moveTo>
                    <a:pt x="0" y="0"/>
                  </a:moveTo>
                  <a:cubicBezTo>
                    <a:pt x="0" y="6"/>
                    <a:pt x="0" y="6"/>
                    <a:pt x="0" y="6"/>
                  </a:cubicBezTo>
                  <a:cubicBezTo>
                    <a:pt x="0" y="7"/>
                    <a:pt x="1" y="7"/>
                    <a:pt x="1" y="7"/>
                  </a:cubicBezTo>
                  <a:cubicBezTo>
                    <a:pt x="1" y="1"/>
                    <a:pt x="1" y="1"/>
                    <a:pt x="1" y="1"/>
                  </a:cubicBezTo>
                  <a:cubicBezTo>
                    <a:pt x="1" y="1"/>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0" name="Freeform 304"/>
            <p:cNvSpPr/>
            <p:nvPr/>
          </p:nvSpPr>
          <p:spPr bwMode="auto">
            <a:xfrm>
              <a:off x="6642374" y="5489179"/>
              <a:ext cx="8994" cy="28480"/>
            </a:xfrm>
            <a:custGeom>
              <a:avLst/>
              <a:gdLst>
                <a:gd name="T0" fmla="*/ 4 w 5"/>
                <a:gd name="T1" fmla="*/ 0 h 16"/>
                <a:gd name="T2" fmla="*/ 0 w 5"/>
                <a:gd name="T3" fmla="*/ 10 h 16"/>
                <a:gd name="T4" fmla="*/ 0 w 5"/>
                <a:gd name="T5" fmla="*/ 16 h 16"/>
                <a:gd name="T6" fmla="*/ 4 w 5"/>
                <a:gd name="T7" fmla="*/ 7 h 16"/>
                <a:gd name="T8" fmla="*/ 5 w 5"/>
                <a:gd name="T9" fmla="*/ 10 h 16"/>
                <a:gd name="T10" fmla="*/ 5 w 5"/>
                <a:gd name="T11" fmla="*/ 4 h 16"/>
                <a:gd name="T12" fmla="*/ 4 w 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5" h="16">
                  <a:moveTo>
                    <a:pt x="4" y="0"/>
                  </a:moveTo>
                  <a:cubicBezTo>
                    <a:pt x="4" y="0"/>
                    <a:pt x="2" y="4"/>
                    <a:pt x="0" y="10"/>
                  </a:cubicBezTo>
                  <a:cubicBezTo>
                    <a:pt x="0" y="16"/>
                    <a:pt x="0" y="16"/>
                    <a:pt x="0" y="16"/>
                  </a:cubicBezTo>
                  <a:cubicBezTo>
                    <a:pt x="2" y="10"/>
                    <a:pt x="4" y="7"/>
                    <a:pt x="4" y="7"/>
                  </a:cubicBezTo>
                  <a:cubicBezTo>
                    <a:pt x="4" y="7"/>
                    <a:pt x="4" y="8"/>
                    <a:pt x="5" y="10"/>
                  </a:cubicBezTo>
                  <a:cubicBezTo>
                    <a:pt x="5" y="4"/>
                    <a:pt x="5" y="4"/>
                    <a:pt x="5" y="4"/>
                  </a:cubicBezTo>
                  <a:cubicBezTo>
                    <a:pt x="4" y="2"/>
                    <a:pt x="4" y="0"/>
                    <a:pt x="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1" name="Freeform 305"/>
            <p:cNvSpPr/>
            <p:nvPr/>
          </p:nvSpPr>
          <p:spPr bwMode="auto">
            <a:xfrm>
              <a:off x="6367315" y="5487680"/>
              <a:ext cx="1499" cy="19486"/>
            </a:xfrm>
            <a:custGeom>
              <a:avLst/>
              <a:gdLst>
                <a:gd name="T0" fmla="*/ 1 w 1"/>
                <a:gd name="T1" fmla="*/ 0 h 11"/>
                <a:gd name="T2" fmla="*/ 0 w 1"/>
                <a:gd name="T3" fmla="*/ 4 h 11"/>
                <a:gd name="T4" fmla="*/ 0 w 1"/>
                <a:gd name="T5" fmla="*/ 11 h 11"/>
                <a:gd name="T6" fmla="*/ 1 w 1"/>
                <a:gd name="T7" fmla="*/ 7 h 11"/>
                <a:gd name="T8" fmla="*/ 1 w 1"/>
                <a:gd name="T9" fmla="*/ 9 h 11"/>
                <a:gd name="T10" fmla="*/ 1 w 1"/>
                <a:gd name="T11" fmla="*/ 3 h 11"/>
                <a:gd name="T12" fmla="*/ 1 w 1"/>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1" h="11">
                  <a:moveTo>
                    <a:pt x="1" y="0"/>
                  </a:moveTo>
                  <a:cubicBezTo>
                    <a:pt x="1" y="0"/>
                    <a:pt x="1" y="2"/>
                    <a:pt x="0" y="4"/>
                  </a:cubicBezTo>
                  <a:cubicBezTo>
                    <a:pt x="0" y="11"/>
                    <a:pt x="0" y="11"/>
                    <a:pt x="0" y="11"/>
                  </a:cubicBezTo>
                  <a:cubicBezTo>
                    <a:pt x="1" y="8"/>
                    <a:pt x="1" y="7"/>
                    <a:pt x="1" y="7"/>
                  </a:cubicBezTo>
                  <a:cubicBezTo>
                    <a:pt x="1" y="7"/>
                    <a:pt x="1" y="8"/>
                    <a:pt x="1" y="9"/>
                  </a:cubicBezTo>
                  <a:cubicBezTo>
                    <a:pt x="1" y="3"/>
                    <a:pt x="1" y="3"/>
                    <a:pt x="1" y="3"/>
                  </a:cubicBezTo>
                  <a:cubicBezTo>
                    <a:pt x="1" y="1"/>
                    <a:pt x="1" y="0"/>
                    <a:pt x="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2" name="Freeform 307"/>
            <p:cNvSpPr/>
            <p:nvPr/>
          </p:nvSpPr>
          <p:spPr bwMode="auto">
            <a:xfrm>
              <a:off x="5940861" y="5597104"/>
              <a:ext cx="11242" cy="0"/>
            </a:xfrm>
            <a:custGeom>
              <a:avLst/>
              <a:gdLst>
                <a:gd name="T0" fmla="*/ 6 w 6"/>
                <a:gd name="T1" fmla="*/ 0 w 6"/>
                <a:gd name="T2" fmla="*/ 1 w 6"/>
                <a:gd name="T3" fmla="*/ 6 w 6"/>
                <a:gd name="T4" fmla="*/ 6 w 6"/>
              </a:gdLst>
              <a:ahLst/>
              <a:cxnLst>
                <a:cxn ang="0">
                  <a:pos x="T0" y="0"/>
                </a:cxn>
                <a:cxn ang="0">
                  <a:pos x="T1" y="0"/>
                </a:cxn>
                <a:cxn ang="0">
                  <a:pos x="T2" y="0"/>
                </a:cxn>
                <a:cxn ang="0">
                  <a:pos x="T3" y="0"/>
                </a:cxn>
                <a:cxn ang="0">
                  <a:pos x="T4" y="0"/>
                </a:cxn>
              </a:cxnLst>
              <a:rect l="0" t="0" r="r" b="b"/>
              <a:pathLst>
                <a:path w="6">
                  <a:moveTo>
                    <a:pt x="6" y="0"/>
                  </a:moveTo>
                  <a:cubicBezTo>
                    <a:pt x="4" y="0"/>
                    <a:pt x="2" y="0"/>
                    <a:pt x="0" y="0"/>
                  </a:cubicBezTo>
                  <a:cubicBezTo>
                    <a:pt x="1" y="0"/>
                    <a:pt x="1" y="0"/>
                    <a:pt x="1" y="0"/>
                  </a:cubicBezTo>
                  <a:cubicBezTo>
                    <a:pt x="2" y="0"/>
                    <a:pt x="4" y="0"/>
                    <a:pt x="6" y="0"/>
                  </a:cubicBezTo>
                  <a:cubicBezTo>
                    <a:pt x="6" y="0"/>
                    <a:pt x="6" y="0"/>
                    <a:pt x="6"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03" name="椭圆 302"/>
          <p:cNvSpPr/>
          <p:nvPr/>
        </p:nvSpPr>
        <p:spPr>
          <a:xfrm>
            <a:off x="4209202" y="4736722"/>
            <a:ext cx="1050661" cy="284094"/>
          </a:xfrm>
          <a:prstGeom prst="ellipse">
            <a:avLst/>
          </a:prstGeom>
          <a:gradFill flip="none" rotWithShape="1">
            <a:gsLst>
              <a:gs pos="100000">
                <a:schemeClr val="tx1">
                  <a:alpha val="69000"/>
                </a:schemeClr>
              </a:gs>
              <a:gs pos="0">
                <a:schemeClr val="tx1">
                  <a:lumMod val="95000"/>
                  <a:lumOff val="5000"/>
                  <a:alpha val="0"/>
                </a:schemeClr>
              </a:gs>
            </a:gsLst>
            <a:lin ang="4800000" scaled="0"/>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dirty="0">
              <a:solidFill>
                <a:prstClr val="white"/>
              </a:solidFill>
            </a:endParaRPr>
          </a:p>
        </p:txBody>
      </p:sp>
      <p:grpSp>
        <p:nvGrpSpPr>
          <p:cNvPr id="4" name="组合 3"/>
          <p:cNvGrpSpPr/>
          <p:nvPr/>
        </p:nvGrpSpPr>
        <p:grpSpPr>
          <a:xfrm>
            <a:off x="3045327" y="1541080"/>
            <a:ext cx="368489" cy="368603"/>
            <a:chOff x="4060435" y="1913471"/>
            <a:chExt cx="491319" cy="491319"/>
          </a:xfrm>
        </p:grpSpPr>
        <p:sp>
          <p:nvSpPr>
            <p:cNvPr id="308" name="椭圆 307"/>
            <p:cNvSpPr/>
            <p:nvPr/>
          </p:nvSpPr>
          <p:spPr>
            <a:xfrm>
              <a:off x="4060435" y="1913471"/>
              <a:ext cx="491319" cy="491319"/>
            </a:xfrm>
            <a:prstGeom prst="ellipse">
              <a:avLst/>
            </a:prstGeom>
            <a:solidFill>
              <a:schemeClr val="accent1"/>
            </a:solidFill>
            <a:ln w="25400">
              <a:noFill/>
            </a:ln>
            <a:effectLst>
              <a:outerShdw blurRad="1651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9" name="加号 308"/>
            <p:cNvSpPr/>
            <p:nvPr/>
          </p:nvSpPr>
          <p:spPr>
            <a:xfrm>
              <a:off x="4190378" y="2036324"/>
              <a:ext cx="240080" cy="240080"/>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 name="组合 1"/>
          <p:cNvGrpSpPr/>
          <p:nvPr/>
        </p:nvGrpSpPr>
        <p:grpSpPr>
          <a:xfrm>
            <a:off x="5843218" y="1250826"/>
            <a:ext cx="368489" cy="368603"/>
            <a:chOff x="7790956" y="1526586"/>
            <a:chExt cx="491319" cy="491319"/>
          </a:xfrm>
        </p:grpSpPr>
        <p:sp>
          <p:nvSpPr>
            <p:cNvPr id="311" name="椭圆 310"/>
            <p:cNvSpPr/>
            <p:nvPr/>
          </p:nvSpPr>
          <p:spPr>
            <a:xfrm>
              <a:off x="7790956" y="1526586"/>
              <a:ext cx="491319" cy="491319"/>
            </a:xfrm>
            <a:prstGeom prst="ellipse">
              <a:avLst/>
            </a:prstGeom>
            <a:solidFill>
              <a:schemeClr val="accent2"/>
            </a:solidFill>
            <a:ln w="25400">
              <a:noFill/>
            </a:ln>
            <a:effectLst>
              <a:outerShdw blurRad="2032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2" name="加号 311"/>
            <p:cNvSpPr/>
            <p:nvPr/>
          </p:nvSpPr>
          <p:spPr>
            <a:xfrm>
              <a:off x="7916575" y="1633687"/>
              <a:ext cx="240080" cy="240080"/>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 name="组合 2"/>
          <p:cNvGrpSpPr/>
          <p:nvPr/>
        </p:nvGrpSpPr>
        <p:grpSpPr>
          <a:xfrm>
            <a:off x="5814427" y="3324463"/>
            <a:ext cx="368489" cy="368603"/>
            <a:chOff x="7752568" y="4290581"/>
            <a:chExt cx="491319" cy="491319"/>
          </a:xfrm>
        </p:grpSpPr>
        <p:sp>
          <p:nvSpPr>
            <p:cNvPr id="314" name="椭圆 313"/>
            <p:cNvSpPr/>
            <p:nvPr/>
          </p:nvSpPr>
          <p:spPr>
            <a:xfrm>
              <a:off x="7752568" y="4290581"/>
              <a:ext cx="491319" cy="491319"/>
            </a:xfrm>
            <a:prstGeom prst="ellipse">
              <a:avLst/>
            </a:prstGeom>
            <a:solidFill>
              <a:schemeClr val="accent4"/>
            </a:solidFill>
            <a:ln w="25400">
              <a:noFill/>
            </a:ln>
            <a:effectLst>
              <a:outerShdw blurRad="1651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5" name="加号 314"/>
            <p:cNvSpPr/>
            <p:nvPr/>
          </p:nvSpPr>
          <p:spPr>
            <a:xfrm>
              <a:off x="7860201" y="4424588"/>
              <a:ext cx="240080" cy="240080"/>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 name="组合 4"/>
          <p:cNvGrpSpPr/>
          <p:nvPr/>
        </p:nvGrpSpPr>
        <p:grpSpPr>
          <a:xfrm>
            <a:off x="3173146" y="4031749"/>
            <a:ext cx="368489" cy="368603"/>
            <a:chOff x="4230861" y="5233338"/>
            <a:chExt cx="491319" cy="491319"/>
          </a:xfrm>
        </p:grpSpPr>
        <p:sp>
          <p:nvSpPr>
            <p:cNvPr id="317" name="椭圆 316"/>
            <p:cNvSpPr/>
            <p:nvPr/>
          </p:nvSpPr>
          <p:spPr>
            <a:xfrm>
              <a:off x="4230861" y="5233338"/>
              <a:ext cx="491319" cy="491319"/>
            </a:xfrm>
            <a:prstGeom prst="ellipse">
              <a:avLst/>
            </a:prstGeom>
            <a:solidFill>
              <a:schemeClr val="accent3"/>
            </a:solidFill>
            <a:ln w="25400">
              <a:noFill/>
            </a:ln>
            <a:effectLst>
              <a:outerShdw blurRad="1651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8" name="加号 317"/>
            <p:cNvSpPr/>
            <p:nvPr/>
          </p:nvSpPr>
          <p:spPr>
            <a:xfrm>
              <a:off x="4341294" y="5370262"/>
              <a:ext cx="240080" cy="240080"/>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19"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467169" y="1364728"/>
            <a:ext cx="1998025" cy="773289"/>
          </a:xfrm>
          <a:prstGeom prst="rect">
            <a:avLst/>
          </a:prstGeom>
        </p:spPr>
        <p:txBody>
          <a:bodyPr wrap="square" lIns="68580" tIns="34290" rIns="68580" bIns="3429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a:p>
            <a:pPr algn="just" defTabSz="685800">
              <a:lnSpc>
                <a:spcPct val="125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您的内容打在这里，或通过复制您的文本后您的内容打在这里，或通过复制您的文本后</a:t>
            </a:r>
          </a:p>
        </p:txBody>
      </p:sp>
      <p:sp>
        <p:nvSpPr>
          <p:cNvPr id="320"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566002" y="1361853"/>
            <a:ext cx="2063297" cy="773289"/>
          </a:xfrm>
          <a:prstGeom prst="rect">
            <a:avLst/>
          </a:prstGeom>
        </p:spPr>
        <p:txBody>
          <a:bodyPr wrap="square" lIns="68580" tIns="34290" rIns="68580" bIns="3429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a:p>
            <a:pPr algn="just" defTabSz="685800">
              <a:lnSpc>
                <a:spcPct val="125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您的内容打在这里，或通过复制您的文本后您的内容打在这里，或通过复制您的文本后</a:t>
            </a:r>
          </a:p>
        </p:txBody>
      </p:sp>
      <p:sp>
        <p:nvSpPr>
          <p:cNvPr id="321"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467169" y="3641293"/>
            <a:ext cx="1998025" cy="773289"/>
          </a:xfrm>
          <a:prstGeom prst="rect">
            <a:avLst/>
          </a:prstGeom>
        </p:spPr>
        <p:txBody>
          <a:bodyPr wrap="square" lIns="68580" tIns="34290" rIns="68580" bIns="3429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a:p>
            <a:pPr algn="just" defTabSz="685800">
              <a:lnSpc>
                <a:spcPct val="125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您的内容打在这里，或通过复制您的文本后您的内容打在这里，或通过复制您的文本后</a:t>
            </a:r>
          </a:p>
        </p:txBody>
      </p:sp>
      <p:sp>
        <p:nvSpPr>
          <p:cNvPr id="322"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566002" y="3642644"/>
            <a:ext cx="2063297" cy="773289"/>
          </a:xfrm>
          <a:prstGeom prst="rect">
            <a:avLst/>
          </a:prstGeom>
        </p:spPr>
        <p:txBody>
          <a:bodyPr wrap="square" lIns="68580" tIns="34290" rIns="68580" bIns="3429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a:p>
            <a:pPr algn="just" defTabSz="685800">
              <a:lnSpc>
                <a:spcPct val="125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您的内容打在这里，或通过复制您的文本后您的内容打在这里，或通过复制您的文本后</a:t>
            </a: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1"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500" fill="hold"/>
                                        <p:tgtEl>
                                          <p:spTgt spid="3"/>
                                        </p:tgtEl>
                                        <p:attrNameLst>
                                          <p:attrName>ppt_x</p:attrName>
                                        </p:attrNameLst>
                                      </p:cBhvr>
                                      <p:tavLst>
                                        <p:tav tm="0">
                                          <p:val>
                                            <p:strVal val="#ppt_x"/>
                                          </p:val>
                                        </p:tav>
                                        <p:tav tm="100000">
                                          <p:val>
                                            <p:strVal val="#ppt_x"/>
                                          </p:val>
                                        </p:tav>
                                      </p:tavLst>
                                    </p:anim>
                                    <p:anim calcmode="lin" valueType="num">
                                      <p:cBhvr additive="base">
                                        <p:cTn id="11" dur="500" fill="hold"/>
                                        <p:tgtEl>
                                          <p:spTgt spid="3"/>
                                        </p:tgtEl>
                                        <p:attrNameLst>
                                          <p:attrName>ppt_y</p:attrName>
                                        </p:attrNameLst>
                                      </p:cBhvr>
                                      <p:tavLst>
                                        <p:tav tm="0">
                                          <p:val>
                                            <p:strVal val="0-#ppt_h/2"/>
                                          </p:val>
                                        </p:tav>
                                        <p:tav tm="100000">
                                          <p:val>
                                            <p:strVal val="#ppt_y"/>
                                          </p:val>
                                        </p:tav>
                                      </p:tavLst>
                                    </p:anim>
                                  </p:childTnLst>
                                </p:cTn>
                              </p:par>
                              <p:par>
                                <p:cTn id="12" presetID="10" presetClass="entr" presetSubtype="0" fill="hold" grpId="0" nodeType="withEffect">
                                  <p:stCondLst>
                                    <p:cond delay="900"/>
                                  </p:stCondLst>
                                  <p:childTnLst>
                                    <p:set>
                                      <p:cBhvr>
                                        <p:cTn id="13" dur="1" fill="hold">
                                          <p:stCondLst>
                                            <p:cond delay="0"/>
                                          </p:stCondLst>
                                        </p:cTn>
                                        <p:tgtEl>
                                          <p:spTgt spid="303"/>
                                        </p:tgtEl>
                                        <p:attrNameLst>
                                          <p:attrName>style.visibility</p:attrName>
                                        </p:attrNameLst>
                                      </p:cBhvr>
                                      <p:to>
                                        <p:strVal val="visible"/>
                                      </p:to>
                                    </p:set>
                                    <p:animEffect transition="in" filter="fade">
                                      <p:cBhvr>
                                        <p:cTn id="14" dur="500"/>
                                        <p:tgtEl>
                                          <p:spTgt spid="303"/>
                                        </p:tgtEl>
                                      </p:cBhvr>
                                    </p:animEffect>
                                  </p:childTnLst>
                                </p:cTn>
                              </p:par>
                              <p:par>
                                <p:cTn id="15" presetID="53" presetClass="entr" presetSubtype="16" fill="hold" nodeType="withEffect">
                                  <p:stCondLst>
                                    <p:cond delay="120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150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nodeType="withEffect">
                                  <p:stCondLst>
                                    <p:cond delay="180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par>
                                <p:cTn id="30" presetID="53" presetClass="entr" presetSubtype="16" fill="hold" nodeType="withEffect">
                                  <p:stCondLst>
                                    <p:cond delay="210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childTnLst>
                                </p:cTn>
                              </p:par>
                              <p:par>
                                <p:cTn id="35" presetID="22" presetClass="entr" presetSubtype="2" fill="hold" grpId="0" nodeType="withEffect">
                                  <p:stCondLst>
                                    <p:cond delay="2400"/>
                                  </p:stCondLst>
                                  <p:childTnLst>
                                    <p:set>
                                      <p:cBhvr>
                                        <p:cTn id="36" dur="1" fill="hold">
                                          <p:stCondLst>
                                            <p:cond delay="0"/>
                                          </p:stCondLst>
                                        </p:cTn>
                                        <p:tgtEl>
                                          <p:spTgt spid="320"/>
                                        </p:tgtEl>
                                        <p:attrNameLst>
                                          <p:attrName>style.visibility</p:attrName>
                                        </p:attrNameLst>
                                      </p:cBhvr>
                                      <p:to>
                                        <p:strVal val="visible"/>
                                      </p:to>
                                    </p:set>
                                    <p:animEffect transition="in" filter="wipe(right)">
                                      <p:cBhvr>
                                        <p:cTn id="37" dur="1000"/>
                                        <p:tgtEl>
                                          <p:spTgt spid="320"/>
                                        </p:tgtEl>
                                      </p:cBhvr>
                                    </p:animEffect>
                                  </p:childTnLst>
                                </p:cTn>
                              </p:par>
                              <p:par>
                                <p:cTn id="38" presetID="22" presetClass="entr" presetSubtype="2" fill="hold" grpId="0" nodeType="withEffect">
                                  <p:stCondLst>
                                    <p:cond delay="2600"/>
                                  </p:stCondLst>
                                  <p:childTnLst>
                                    <p:set>
                                      <p:cBhvr>
                                        <p:cTn id="39" dur="1" fill="hold">
                                          <p:stCondLst>
                                            <p:cond delay="0"/>
                                          </p:stCondLst>
                                        </p:cTn>
                                        <p:tgtEl>
                                          <p:spTgt spid="322"/>
                                        </p:tgtEl>
                                        <p:attrNameLst>
                                          <p:attrName>style.visibility</p:attrName>
                                        </p:attrNameLst>
                                      </p:cBhvr>
                                      <p:to>
                                        <p:strVal val="visible"/>
                                      </p:to>
                                    </p:set>
                                    <p:animEffect transition="in" filter="wipe(right)">
                                      <p:cBhvr>
                                        <p:cTn id="40" dur="1000"/>
                                        <p:tgtEl>
                                          <p:spTgt spid="322"/>
                                        </p:tgtEl>
                                      </p:cBhvr>
                                    </p:animEffect>
                                  </p:childTnLst>
                                </p:cTn>
                              </p:par>
                              <p:par>
                                <p:cTn id="41" presetID="22" presetClass="entr" presetSubtype="8" fill="hold" grpId="0" nodeType="withEffect">
                                  <p:stCondLst>
                                    <p:cond delay="2900"/>
                                  </p:stCondLst>
                                  <p:childTnLst>
                                    <p:set>
                                      <p:cBhvr>
                                        <p:cTn id="42" dur="1" fill="hold">
                                          <p:stCondLst>
                                            <p:cond delay="0"/>
                                          </p:stCondLst>
                                        </p:cTn>
                                        <p:tgtEl>
                                          <p:spTgt spid="319"/>
                                        </p:tgtEl>
                                        <p:attrNameLst>
                                          <p:attrName>style.visibility</p:attrName>
                                        </p:attrNameLst>
                                      </p:cBhvr>
                                      <p:to>
                                        <p:strVal val="visible"/>
                                      </p:to>
                                    </p:set>
                                    <p:animEffect transition="in" filter="wipe(left)">
                                      <p:cBhvr>
                                        <p:cTn id="43" dur="1000"/>
                                        <p:tgtEl>
                                          <p:spTgt spid="319"/>
                                        </p:tgtEl>
                                      </p:cBhvr>
                                    </p:animEffect>
                                  </p:childTnLst>
                                </p:cTn>
                              </p:par>
                              <p:par>
                                <p:cTn id="44" presetID="22" presetClass="entr" presetSubtype="8" fill="hold" grpId="0" nodeType="withEffect">
                                  <p:stCondLst>
                                    <p:cond delay="3000"/>
                                  </p:stCondLst>
                                  <p:childTnLst>
                                    <p:set>
                                      <p:cBhvr>
                                        <p:cTn id="45" dur="1" fill="hold">
                                          <p:stCondLst>
                                            <p:cond delay="0"/>
                                          </p:stCondLst>
                                        </p:cTn>
                                        <p:tgtEl>
                                          <p:spTgt spid="321"/>
                                        </p:tgtEl>
                                        <p:attrNameLst>
                                          <p:attrName>style.visibility</p:attrName>
                                        </p:attrNameLst>
                                      </p:cBhvr>
                                      <p:to>
                                        <p:strVal val="visible"/>
                                      </p:to>
                                    </p:set>
                                    <p:animEffect transition="in" filter="wipe(left)">
                                      <p:cBhvr>
                                        <p:cTn id="46" dur="1000"/>
                                        <p:tgtEl>
                                          <p:spTgt spid="3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3" grpId="0" animBg="1"/>
      <p:bldP spid="319" grpId="0"/>
      <p:bldP spid="320" grpId="0"/>
      <p:bldP spid="321" grpId="0"/>
      <p:bldP spid="3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p:nvPr/>
        </p:nvSpPr>
        <p:spPr bwMode="auto">
          <a:xfrm rot="18900000">
            <a:off x="3240744" y="1245370"/>
            <a:ext cx="1379318" cy="1763734"/>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1"/>
          </a:solidFill>
          <a:ln>
            <a:noFill/>
          </a:ln>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82283" tIns="41141" rIns="82283" bIns="41141" numCol="1" anchor="t" anchorCtr="0" compatLnSpc="1"/>
          <a:lstStyle/>
          <a:p>
            <a:endParaRPr lang="bg-BG" sz="700" dirty="0">
              <a:latin typeface="微软雅黑" panose="020B0503020204020204" pitchFamily="34" charset="-122"/>
            </a:endParaRPr>
          </a:p>
        </p:txBody>
      </p:sp>
      <p:sp>
        <p:nvSpPr>
          <p:cNvPr id="5" name="TextBox 54"/>
          <p:cNvSpPr txBox="1"/>
          <p:nvPr/>
        </p:nvSpPr>
        <p:spPr>
          <a:xfrm>
            <a:off x="3378678" y="1676980"/>
            <a:ext cx="1071958" cy="900510"/>
          </a:xfrm>
          <a:prstGeom prst="rect">
            <a:avLst/>
          </a:prstGeom>
          <a:noFill/>
        </p:spPr>
        <p:txBody>
          <a:bodyPr wrap="square" lIns="68567" tIns="34283" rIns="68567" bIns="34283" rtlCol="0">
            <a:spAutoFit/>
          </a:bodyPr>
          <a:lstStyle/>
          <a:p>
            <a:pPr algn="ctr"/>
            <a:r>
              <a:rPr lang="en-US" sz="5400" b="1" dirty="0">
                <a:solidFill>
                  <a:schemeClr val="bg1"/>
                </a:solidFill>
                <a:latin typeface="微软雅黑" panose="020B0503020204020204" pitchFamily="34" charset="-122"/>
                <a:cs typeface="Aparajita" panose="020B0604020202020204" pitchFamily="34" charset="0"/>
              </a:rPr>
              <a:t>A</a:t>
            </a:r>
            <a:endParaRPr lang="id-ID" sz="5400" b="1" dirty="0">
              <a:solidFill>
                <a:schemeClr val="bg1"/>
              </a:solidFill>
              <a:latin typeface="微软雅黑" panose="020B0503020204020204" pitchFamily="34" charset="-122"/>
              <a:cs typeface="Aparajita" panose="020B0604020202020204" pitchFamily="34" charset="0"/>
            </a:endParaRPr>
          </a:p>
        </p:txBody>
      </p:sp>
      <p:sp>
        <p:nvSpPr>
          <p:cNvPr id="6" name="Freeform 5"/>
          <p:cNvSpPr/>
          <p:nvPr/>
        </p:nvSpPr>
        <p:spPr bwMode="auto">
          <a:xfrm rot="2700000">
            <a:off x="4526061" y="1245871"/>
            <a:ext cx="1380103" cy="1762730"/>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4"/>
          </a:solidFill>
          <a:ln>
            <a:noFill/>
          </a:ln>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vert="horz" wrap="square" lIns="82283" tIns="41141" rIns="82283" bIns="41141" numCol="1" anchor="t" anchorCtr="0" compatLnSpc="1"/>
          <a:lstStyle/>
          <a:p>
            <a:endParaRPr lang="bg-BG" sz="700" dirty="0">
              <a:latin typeface="微软雅黑" panose="020B0503020204020204" pitchFamily="34" charset="-122"/>
            </a:endParaRPr>
          </a:p>
        </p:txBody>
      </p:sp>
      <p:sp>
        <p:nvSpPr>
          <p:cNvPr id="7" name="TextBox 55"/>
          <p:cNvSpPr txBox="1"/>
          <p:nvPr/>
        </p:nvSpPr>
        <p:spPr>
          <a:xfrm>
            <a:off x="4668373" y="1676980"/>
            <a:ext cx="1071958" cy="900510"/>
          </a:xfrm>
          <a:prstGeom prst="rect">
            <a:avLst/>
          </a:prstGeom>
          <a:noFill/>
        </p:spPr>
        <p:txBody>
          <a:bodyPr wrap="square" lIns="68567" tIns="34283" rIns="68567" bIns="34283" rtlCol="0">
            <a:spAutoFit/>
          </a:bodyPr>
          <a:lstStyle/>
          <a:p>
            <a:pPr algn="ctr"/>
            <a:r>
              <a:rPr lang="en-US" sz="5400" b="1" dirty="0">
                <a:solidFill>
                  <a:schemeClr val="bg1"/>
                </a:solidFill>
                <a:latin typeface="微软雅黑" panose="020B0503020204020204" pitchFamily="34" charset="-122"/>
                <a:cs typeface="Aparajita" panose="020B0604020202020204" pitchFamily="34" charset="0"/>
              </a:rPr>
              <a:t>B</a:t>
            </a:r>
            <a:endParaRPr lang="id-ID" sz="5400" b="1" dirty="0">
              <a:solidFill>
                <a:schemeClr val="bg1"/>
              </a:solidFill>
              <a:latin typeface="微软雅黑" panose="020B0503020204020204" pitchFamily="34" charset="-122"/>
              <a:cs typeface="Aparajita" panose="020B0604020202020204" pitchFamily="34" charset="0"/>
            </a:endParaRPr>
          </a:p>
        </p:txBody>
      </p:sp>
      <p:sp>
        <p:nvSpPr>
          <p:cNvPr id="8" name="Freeform 5"/>
          <p:cNvSpPr/>
          <p:nvPr/>
        </p:nvSpPr>
        <p:spPr bwMode="auto">
          <a:xfrm rot="2700000" flipH="1">
            <a:off x="3240350" y="2530010"/>
            <a:ext cx="1380103" cy="1762730"/>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2"/>
          </a:solidFill>
          <a:ln>
            <a:noFill/>
          </a:ln>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vert="horz" wrap="square" lIns="82283" tIns="41141" rIns="82283" bIns="41141" numCol="1" anchor="t" anchorCtr="0" compatLnSpc="1"/>
          <a:lstStyle/>
          <a:p>
            <a:endParaRPr lang="bg-BG" sz="700" dirty="0">
              <a:latin typeface="微软雅黑" panose="020B0503020204020204" pitchFamily="34" charset="-122"/>
            </a:endParaRPr>
          </a:p>
        </p:txBody>
      </p:sp>
      <p:sp>
        <p:nvSpPr>
          <p:cNvPr id="9" name="TextBox 56"/>
          <p:cNvSpPr txBox="1"/>
          <p:nvPr/>
        </p:nvSpPr>
        <p:spPr>
          <a:xfrm>
            <a:off x="3378678" y="2961121"/>
            <a:ext cx="1071958" cy="900510"/>
          </a:xfrm>
          <a:prstGeom prst="rect">
            <a:avLst/>
          </a:prstGeom>
          <a:noFill/>
        </p:spPr>
        <p:txBody>
          <a:bodyPr wrap="square" lIns="68567" tIns="34283" rIns="68567" bIns="34283" rtlCol="0">
            <a:spAutoFit/>
          </a:bodyPr>
          <a:lstStyle/>
          <a:p>
            <a:pPr algn="ctr"/>
            <a:r>
              <a:rPr lang="en-US" sz="5400" b="1" dirty="0">
                <a:solidFill>
                  <a:schemeClr val="bg1"/>
                </a:solidFill>
                <a:latin typeface="微软雅黑" panose="020B0503020204020204" pitchFamily="34" charset="-122"/>
                <a:cs typeface="Aparajita" panose="020B0604020202020204" pitchFamily="34" charset="0"/>
              </a:rPr>
              <a:t>C</a:t>
            </a:r>
            <a:endParaRPr lang="id-ID" sz="5400" b="1" dirty="0">
              <a:solidFill>
                <a:schemeClr val="bg1"/>
              </a:solidFill>
              <a:latin typeface="微软雅黑" panose="020B0503020204020204" pitchFamily="34" charset="-122"/>
              <a:cs typeface="Aparajita" panose="020B0604020202020204" pitchFamily="34" charset="0"/>
            </a:endParaRPr>
          </a:p>
        </p:txBody>
      </p:sp>
      <p:sp>
        <p:nvSpPr>
          <p:cNvPr id="10" name="Freeform 5"/>
          <p:cNvSpPr/>
          <p:nvPr/>
        </p:nvSpPr>
        <p:spPr bwMode="auto">
          <a:xfrm rot="18900000" flipH="1">
            <a:off x="4526452" y="2529509"/>
            <a:ext cx="1379318" cy="1763734"/>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3"/>
          </a:solidFill>
          <a:ln>
            <a:noFill/>
          </a:ln>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82283" tIns="41141" rIns="82283" bIns="41141" numCol="1" anchor="t" anchorCtr="0" compatLnSpc="1"/>
          <a:lstStyle/>
          <a:p>
            <a:endParaRPr lang="bg-BG" sz="700" dirty="0">
              <a:latin typeface="微软雅黑" panose="020B0503020204020204" pitchFamily="34" charset="-122"/>
            </a:endParaRPr>
          </a:p>
        </p:txBody>
      </p:sp>
      <p:sp>
        <p:nvSpPr>
          <p:cNvPr id="11" name="TextBox 57"/>
          <p:cNvSpPr txBox="1"/>
          <p:nvPr/>
        </p:nvSpPr>
        <p:spPr>
          <a:xfrm>
            <a:off x="4668373" y="2961121"/>
            <a:ext cx="1071958" cy="900510"/>
          </a:xfrm>
          <a:prstGeom prst="rect">
            <a:avLst/>
          </a:prstGeom>
          <a:noFill/>
        </p:spPr>
        <p:txBody>
          <a:bodyPr wrap="square" lIns="68567" tIns="34283" rIns="68567" bIns="34283" rtlCol="0">
            <a:spAutoFit/>
          </a:bodyPr>
          <a:lstStyle/>
          <a:p>
            <a:pPr algn="ctr"/>
            <a:r>
              <a:rPr lang="en-US" sz="5400" b="1" dirty="0">
                <a:solidFill>
                  <a:schemeClr val="bg1"/>
                </a:solidFill>
                <a:latin typeface="微软雅黑" panose="020B0503020204020204" pitchFamily="34" charset="-122"/>
                <a:cs typeface="Aparajita" panose="020B0604020202020204" pitchFamily="34" charset="0"/>
              </a:rPr>
              <a:t>D</a:t>
            </a:r>
            <a:endParaRPr lang="id-ID" sz="5400" b="1" dirty="0">
              <a:solidFill>
                <a:schemeClr val="bg1"/>
              </a:solidFill>
              <a:latin typeface="微软雅黑" panose="020B0503020204020204" pitchFamily="34" charset="-122"/>
              <a:cs typeface="Aparajita" panose="020B0604020202020204" pitchFamily="34" charset="0"/>
            </a:endParaRPr>
          </a:p>
        </p:txBody>
      </p:sp>
      <p:sp>
        <p:nvSpPr>
          <p:cNvPr id="12" name="Oval 21"/>
          <p:cNvSpPr/>
          <p:nvPr/>
        </p:nvSpPr>
        <p:spPr>
          <a:xfrm>
            <a:off x="811584" y="1782602"/>
            <a:ext cx="492170" cy="492450"/>
          </a:xfrm>
          <a:prstGeom prst="ellipse">
            <a:avLst/>
          </a:prstGeom>
          <a:solidFill>
            <a:schemeClr val="accent1"/>
          </a:solidFill>
          <a:ln>
            <a:noFill/>
          </a:ln>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lIns="91420" tIns="45710" rIns="91420" bIns="45710" rtlCol="0" anchor="ctr"/>
          <a:lstStyle/>
          <a:p>
            <a:pPr algn="ctr"/>
            <a:endParaRPr lang="en-US" sz="700" dirty="0">
              <a:latin typeface="微软雅黑" panose="020B0503020204020204" pitchFamily="34" charset="-122"/>
            </a:endParaRPr>
          </a:p>
        </p:txBody>
      </p:sp>
      <p:sp>
        <p:nvSpPr>
          <p:cNvPr id="13" name="Oval 31"/>
          <p:cNvSpPr/>
          <p:nvPr/>
        </p:nvSpPr>
        <p:spPr>
          <a:xfrm>
            <a:off x="6139215" y="1778534"/>
            <a:ext cx="492170" cy="492450"/>
          </a:xfrm>
          <a:prstGeom prst="ellipse">
            <a:avLst/>
          </a:prstGeom>
          <a:solidFill>
            <a:schemeClr val="accent2"/>
          </a:solidFill>
          <a:ln>
            <a:noFill/>
          </a:ln>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lIns="68567" tIns="34283" rIns="68567" bIns="34283" rtlCol="0" anchor="ctr"/>
          <a:lstStyle/>
          <a:p>
            <a:pPr algn="ctr"/>
            <a:r>
              <a:rPr lang="en-US" sz="700" dirty="0">
                <a:latin typeface="微软雅黑" panose="020B0503020204020204" pitchFamily="34" charset="-122"/>
              </a:rPr>
              <a:t> </a:t>
            </a:r>
          </a:p>
        </p:txBody>
      </p:sp>
      <p:sp>
        <p:nvSpPr>
          <p:cNvPr id="14" name="Oval 23"/>
          <p:cNvSpPr/>
          <p:nvPr/>
        </p:nvSpPr>
        <p:spPr>
          <a:xfrm>
            <a:off x="819939" y="3128157"/>
            <a:ext cx="492170" cy="492450"/>
          </a:xfrm>
          <a:prstGeom prst="ellipse">
            <a:avLst/>
          </a:prstGeom>
          <a:solidFill>
            <a:schemeClr val="accent2"/>
          </a:solidFill>
          <a:ln>
            <a:noFill/>
          </a:ln>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lIns="91420" tIns="45710" rIns="91420" bIns="45710" rtlCol="0" anchor="ctr"/>
          <a:lstStyle/>
          <a:p>
            <a:pPr algn="ctr"/>
            <a:endParaRPr lang="en-US" sz="700" dirty="0">
              <a:latin typeface="微软雅黑" panose="020B0503020204020204" pitchFamily="34" charset="-122"/>
            </a:endParaRPr>
          </a:p>
        </p:txBody>
      </p:sp>
      <p:sp>
        <p:nvSpPr>
          <p:cNvPr id="15" name="Oval 26"/>
          <p:cNvSpPr/>
          <p:nvPr/>
        </p:nvSpPr>
        <p:spPr>
          <a:xfrm>
            <a:off x="6139214" y="3115401"/>
            <a:ext cx="492170" cy="492450"/>
          </a:xfrm>
          <a:prstGeom prst="ellipse">
            <a:avLst/>
          </a:prstGeom>
          <a:solidFill>
            <a:schemeClr val="accent3"/>
          </a:solidFill>
          <a:ln>
            <a:noFill/>
          </a:ln>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lIns="91420" tIns="45710" rIns="91420" bIns="45710" rtlCol="0" anchor="ctr"/>
          <a:lstStyle/>
          <a:p>
            <a:pPr algn="ctr"/>
            <a:endParaRPr lang="en-US" sz="700" dirty="0">
              <a:latin typeface="微软雅黑" panose="020B0503020204020204" pitchFamily="34" charset="-122"/>
            </a:endParaRPr>
          </a:p>
        </p:txBody>
      </p:sp>
      <p:sp>
        <p:nvSpPr>
          <p:cNvPr id="17" name="矩形 16"/>
          <p:cNvSpPr/>
          <p:nvPr/>
        </p:nvSpPr>
        <p:spPr>
          <a:xfrm>
            <a:off x="1329730" y="1803143"/>
            <a:ext cx="1674116" cy="484748"/>
          </a:xfrm>
          <a:prstGeom prst="rect">
            <a:avLst/>
          </a:prstGeom>
        </p:spPr>
        <p:txBody>
          <a:bodyPr wrap="square" lIns="68580" tIns="34290" rIns="68580" bIns="3429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在这里输入您的文字内容，或者将您的文字内容复制在这里。在这里输入您的文字内容</a:t>
            </a:r>
          </a:p>
        </p:txBody>
      </p:sp>
      <p:sp>
        <p:nvSpPr>
          <p:cNvPr id="18" name="矩形 17"/>
          <p:cNvSpPr/>
          <p:nvPr/>
        </p:nvSpPr>
        <p:spPr>
          <a:xfrm>
            <a:off x="1329729" y="1553893"/>
            <a:ext cx="1674116" cy="253916"/>
          </a:xfrm>
          <a:prstGeom prst="rect">
            <a:avLst/>
          </a:prstGeom>
        </p:spPr>
        <p:txBody>
          <a:bodyPr wrap="square" lIns="68580" tIns="34290" rIns="68580" bIns="34290">
            <a:spAutoFit/>
          </a:bodyPr>
          <a:lstStyle/>
          <a:p>
            <a:pPr algn="just"/>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添加您的标题</a:t>
            </a:r>
          </a:p>
        </p:txBody>
      </p:sp>
      <p:sp>
        <p:nvSpPr>
          <p:cNvPr id="19" name="矩形 18"/>
          <p:cNvSpPr/>
          <p:nvPr/>
        </p:nvSpPr>
        <p:spPr>
          <a:xfrm>
            <a:off x="1329730" y="3145830"/>
            <a:ext cx="1674116" cy="484748"/>
          </a:xfrm>
          <a:prstGeom prst="rect">
            <a:avLst/>
          </a:prstGeom>
        </p:spPr>
        <p:txBody>
          <a:bodyPr wrap="square" lIns="68580" tIns="34290" rIns="68580" bIns="3429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在这里输入您的文字内容，或者将您的文字内容复制在这里。在这里输入您的文字内容</a:t>
            </a:r>
          </a:p>
        </p:txBody>
      </p:sp>
      <p:sp>
        <p:nvSpPr>
          <p:cNvPr id="20" name="矩形 19"/>
          <p:cNvSpPr/>
          <p:nvPr/>
        </p:nvSpPr>
        <p:spPr>
          <a:xfrm>
            <a:off x="1329729" y="2896580"/>
            <a:ext cx="1674116" cy="253916"/>
          </a:xfrm>
          <a:prstGeom prst="rect">
            <a:avLst/>
          </a:prstGeom>
        </p:spPr>
        <p:txBody>
          <a:bodyPr wrap="square" lIns="68580" tIns="34290" rIns="68580" bIns="34290">
            <a:spAutoFit/>
          </a:bodyPr>
          <a:lstStyle/>
          <a:p>
            <a:pPr algn="just"/>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添加您的标题</a:t>
            </a:r>
          </a:p>
        </p:txBody>
      </p:sp>
      <p:sp>
        <p:nvSpPr>
          <p:cNvPr id="22" name="矩形 21"/>
          <p:cNvSpPr/>
          <p:nvPr/>
        </p:nvSpPr>
        <p:spPr>
          <a:xfrm>
            <a:off x="6658300" y="1803143"/>
            <a:ext cx="1674116" cy="484748"/>
          </a:xfrm>
          <a:prstGeom prst="rect">
            <a:avLst/>
          </a:prstGeom>
        </p:spPr>
        <p:txBody>
          <a:bodyPr wrap="square" lIns="68580" tIns="34290" rIns="68580" bIns="3429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在这里输入您的文字内容，或者将您的文字内容复制在这里。在这里输入您的文字内容</a:t>
            </a:r>
          </a:p>
        </p:txBody>
      </p:sp>
      <p:sp>
        <p:nvSpPr>
          <p:cNvPr id="23" name="矩形 22"/>
          <p:cNvSpPr/>
          <p:nvPr/>
        </p:nvSpPr>
        <p:spPr>
          <a:xfrm>
            <a:off x="6658300" y="1547166"/>
            <a:ext cx="1674116" cy="253916"/>
          </a:xfrm>
          <a:prstGeom prst="rect">
            <a:avLst/>
          </a:prstGeom>
        </p:spPr>
        <p:txBody>
          <a:bodyPr wrap="square" lIns="68580" tIns="34290" rIns="68580" bIns="34290">
            <a:spAutoFit/>
          </a:bodyPr>
          <a:lstStyle/>
          <a:p>
            <a:pPr algn="just"/>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添加您的标题</a:t>
            </a:r>
          </a:p>
        </p:txBody>
      </p:sp>
      <p:sp>
        <p:nvSpPr>
          <p:cNvPr id="24" name="矩形 23"/>
          <p:cNvSpPr/>
          <p:nvPr/>
        </p:nvSpPr>
        <p:spPr>
          <a:xfrm>
            <a:off x="6658300" y="3145830"/>
            <a:ext cx="1674116" cy="484748"/>
          </a:xfrm>
          <a:prstGeom prst="rect">
            <a:avLst/>
          </a:prstGeom>
        </p:spPr>
        <p:txBody>
          <a:bodyPr wrap="square" lIns="68580" tIns="34290" rIns="68580" bIns="3429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在这里输入您的文字内容，或者将您的文字内容复制在这里。在这里输入您的文字内容</a:t>
            </a:r>
          </a:p>
        </p:txBody>
      </p:sp>
      <p:sp>
        <p:nvSpPr>
          <p:cNvPr id="25" name="矩形 24"/>
          <p:cNvSpPr/>
          <p:nvPr/>
        </p:nvSpPr>
        <p:spPr>
          <a:xfrm>
            <a:off x="6658300" y="2896580"/>
            <a:ext cx="1674116" cy="253916"/>
          </a:xfrm>
          <a:prstGeom prst="rect">
            <a:avLst/>
          </a:prstGeom>
        </p:spPr>
        <p:txBody>
          <a:bodyPr wrap="square" lIns="68580" tIns="34290" rIns="68580" bIns="34290">
            <a:spAutoFit/>
          </a:bodyPr>
          <a:lstStyle/>
          <a:p>
            <a:pPr algn="just"/>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添加您的标题</a:t>
            </a:r>
          </a:p>
        </p:txBody>
      </p:sp>
      <p:sp>
        <p:nvSpPr>
          <p:cNvPr id="26" name="TextBox 54"/>
          <p:cNvSpPr txBox="1"/>
          <p:nvPr/>
        </p:nvSpPr>
        <p:spPr>
          <a:xfrm>
            <a:off x="868669" y="1832565"/>
            <a:ext cx="378000" cy="392523"/>
          </a:xfrm>
          <a:prstGeom prst="rect">
            <a:avLst/>
          </a:prstGeom>
          <a:noFill/>
        </p:spPr>
        <p:txBody>
          <a:bodyPr wrap="square" lIns="68567" tIns="34283" rIns="68567" bIns="34283" rtlCol="0">
            <a:spAutoFit/>
          </a:bodyPr>
          <a:lstStyle/>
          <a:p>
            <a:pPr algn="ctr"/>
            <a:r>
              <a:rPr lang="en-US" sz="2100" b="1" dirty="0">
                <a:solidFill>
                  <a:schemeClr val="bg1"/>
                </a:solidFill>
                <a:latin typeface="微软雅黑" panose="020B0503020204020204" pitchFamily="34" charset="-122"/>
                <a:cs typeface="Aparajita" panose="020B0604020202020204" pitchFamily="34" charset="0"/>
              </a:rPr>
              <a:t>A</a:t>
            </a:r>
            <a:endParaRPr lang="id-ID" sz="2100" b="1" dirty="0">
              <a:solidFill>
                <a:schemeClr val="bg1"/>
              </a:solidFill>
              <a:latin typeface="微软雅黑" panose="020B0503020204020204" pitchFamily="34" charset="-122"/>
              <a:cs typeface="Aparajita" panose="020B0604020202020204" pitchFamily="34" charset="0"/>
            </a:endParaRPr>
          </a:p>
        </p:txBody>
      </p:sp>
      <p:sp>
        <p:nvSpPr>
          <p:cNvPr id="27" name="TextBox 55"/>
          <p:cNvSpPr txBox="1"/>
          <p:nvPr/>
        </p:nvSpPr>
        <p:spPr>
          <a:xfrm>
            <a:off x="6196299" y="1828497"/>
            <a:ext cx="378000" cy="392523"/>
          </a:xfrm>
          <a:prstGeom prst="rect">
            <a:avLst/>
          </a:prstGeom>
          <a:noFill/>
        </p:spPr>
        <p:txBody>
          <a:bodyPr wrap="square" lIns="68567" tIns="34283" rIns="68567" bIns="34283" rtlCol="0">
            <a:spAutoFit/>
          </a:bodyPr>
          <a:lstStyle/>
          <a:p>
            <a:pPr algn="ctr"/>
            <a:r>
              <a:rPr lang="en-US" sz="2100" b="1" dirty="0">
                <a:solidFill>
                  <a:schemeClr val="bg1"/>
                </a:solidFill>
                <a:latin typeface="微软雅黑" panose="020B0503020204020204" pitchFamily="34" charset="-122"/>
                <a:cs typeface="Aparajita" panose="020B0604020202020204" pitchFamily="34" charset="0"/>
              </a:rPr>
              <a:t>B</a:t>
            </a:r>
            <a:endParaRPr lang="id-ID" sz="2100" b="1" dirty="0">
              <a:solidFill>
                <a:schemeClr val="bg1"/>
              </a:solidFill>
              <a:latin typeface="微软雅黑" panose="020B0503020204020204" pitchFamily="34" charset="-122"/>
              <a:cs typeface="Aparajita" panose="020B0604020202020204" pitchFamily="34" charset="0"/>
            </a:endParaRPr>
          </a:p>
        </p:txBody>
      </p:sp>
      <p:sp>
        <p:nvSpPr>
          <p:cNvPr id="28" name="TextBox 56"/>
          <p:cNvSpPr txBox="1"/>
          <p:nvPr/>
        </p:nvSpPr>
        <p:spPr>
          <a:xfrm>
            <a:off x="877024" y="3178120"/>
            <a:ext cx="378000" cy="392523"/>
          </a:xfrm>
          <a:prstGeom prst="rect">
            <a:avLst/>
          </a:prstGeom>
          <a:noFill/>
        </p:spPr>
        <p:txBody>
          <a:bodyPr wrap="square" lIns="68567" tIns="34283" rIns="68567" bIns="34283" rtlCol="0">
            <a:spAutoFit/>
          </a:bodyPr>
          <a:lstStyle/>
          <a:p>
            <a:pPr algn="ctr"/>
            <a:r>
              <a:rPr lang="en-US" sz="2100" b="1" dirty="0">
                <a:solidFill>
                  <a:schemeClr val="bg1"/>
                </a:solidFill>
                <a:latin typeface="微软雅黑" panose="020B0503020204020204" pitchFamily="34" charset="-122"/>
                <a:cs typeface="Aparajita" panose="020B0604020202020204" pitchFamily="34" charset="0"/>
              </a:rPr>
              <a:t>C</a:t>
            </a:r>
            <a:endParaRPr lang="id-ID" sz="2100" b="1" dirty="0">
              <a:solidFill>
                <a:schemeClr val="bg1"/>
              </a:solidFill>
              <a:latin typeface="微软雅黑" panose="020B0503020204020204" pitchFamily="34" charset="-122"/>
              <a:cs typeface="Aparajita" panose="020B0604020202020204" pitchFamily="34" charset="0"/>
            </a:endParaRPr>
          </a:p>
        </p:txBody>
      </p:sp>
      <p:sp>
        <p:nvSpPr>
          <p:cNvPr id="29" name="TextBox 57"/>
          <p:cNvSpPr txBox="1"/>
          <p:nvPr/>
        </p:nvSpPr>
        <p:spPr>
          <a:xfrm>
            <a:off x="6196299" y="3165363"/>
            <a:ext cx="378000" cy="392523"/>
          </a:xfrm>
          <a:prstGeom prst="rect">
            <a:avLst/>
          </a:prstGeom>
          <a:noFill/>
        </p:spPr>
        <p:txBody>
          <a:bodyPr wrap="square" lIns="68567" tIns="34283" rIns="68567" bIns="34283" rtlCol="0">
            <a:spAutoFit/>
          </a:bodyPr>
          <a:lstStyle/>
          <a:p>
            <a:pPr algn="ctr"/>
            <a:r>
              <a:rPr lang="en-US" sz="2100" b="1" dirty="0">
                <a:solidFill>
                  <a:schemeClr val="bg1"/>
                </a:solidFill>
                <a:latin typeface="微软雅黑" panose="020B0503020204020204" pitchFamily="34" charset="-122"/>
                <a:cs typeface="Aparajita" panose="020B0604020202020204" pitchFamily="34" charset="0"/>
              </a:rPr>
              <a:t>D</a:t>
            </a:r>
            <a:endParaRPr lang="id-ID" sz="2100" b="1" dirty="0">
              <a:solidFill>
                <a:schemeClr val="bg1"/>
              </a:solidFill>
              <a:latin typeface="微软雅黑" panose="020B0503020204020204" pitchFamily="34" charset="-122"/>
              <a:cs typeface="Aparajita" panose="020B0604020202020204" pitchFamily="34" charset="0"/>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0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40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6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childTnLst>
                                </p:cTn>
                              </p:par>
                            </p:childTnLst>
                          </p:cTn>
                        </p:par>
                        <p:par>
                          <p:cTn id="21" fill="hold">
                            <p:stCondLst>
                              <p:cond delay="500"/>
                            </p:stCondLst>
                            <p:childTnLst>
                              <p:par>
                                <p:cTn id="22" presetID="53" presetClass="entr" presetSubtype="16"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par>
                                <p:cTn id="32" presetID="53" presetClass="entr" presetSubtype="16" fill="hold" grpId="0" nodeType="withEffect">
                                  <p:stCondLst>
                                    <p:cond delay="40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par>
                                <p:cTn id="37" presetID="53" presetClass="entr" presetSubtype="16" fill="hold" grpId="0" nodeType="withEffect">
                                  <p:stCondLst>
                                    <p:cond delay="60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childTnLst>
                          </p:cTn>
                        </p:par>
                        <p:par>
                          <p:cTn id="42" fill="hold">
                            <p:stCondLst>
                              <p:cond delay="1000"/>
                            </p:stCondLst>
                            <p:childTnLst>
                              <p:par>
                                <p:cTn id="43" presetID="53" presetClass="entr" presetSubtype="16"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250" fill="hold"/>
                                        <p:tgtEl>
                                          <p:spTgt spid="12"/>
                                        </p:tgtEl>
                                        <p:attrNameLst>
                                          <p:attrName>ppt_w</p:attrName>
                                        </p:attrNameLst>
                                      </p:cBhvr>
                                      <p:tavLst>
                                        <p:tav tm="0">
                                          <p:val>
                                            <p:fltVal val="0"/>
                                          </p:val>
                                        </p:tav>
                                        <p:tav tm="100000">
                                          <p:val>
                                            <p:strVal val="#ppt_w"/>
                                          </p:val>
                                        </p:tav>
                                      </p:tavLst>
                                    </p:anim>
                                    <p:anim calcmode="lin" valueType="num">
                                      <p:cBhvr>
                                        <p:cTn id="46" dur="250" fill="hold"/>
                                        <p:tgtEl>
                                          <p:spTgt spid="12"/>
                                        </p:tgtEl>
                                        <p:attrNameLst>
                                          <p:attrName>ppt_h</p:attrName>
                                        </p:attrNameLst>
                                      </p:cBhvr>
                                      <p:tavLst>
                                        <p:tav tm="0">
                                          <p:val>
                                            <p:fltVal val="0"/>
                                          </p:val>
                                        </p:tav>
                                        <p:tav tm="100000">
                                          <p:val>
                                            <p:strVal val="#ppt_h"/>
                                          </p:val>
                                        </p:tav>
                                      </p:tavLst>
                                    </p:anim>
                                    <p:animEffect transition="in" filter="fade">
                                      <p:cBhvr>
                                        <p:cTn id="47" dur="250"/>
                                        <p:tgtEl>
                                          <p:spTgt spid="12"/>
                                        </p:tgtEl>
                                      </p:cBhvr>
                                    </p:animEffect>
                                  </p:childTnLst>
                                </p:cTn>
                              </p:par>
                            </p:childTnLst>
                          </p:cTn>
                        </p:par>
                        <p:par>
                          <p:cTn id="48" fill="hold">
                            <p:stCondLst>
                              <p:cond delay="1500"/>
                            </p:stCondLst>
                            <p:childTnLst>
                              <p:par>
                                <p:cTn id="49" presetID="53" presetClass="entr" presetSubtype="16"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p:cTn id="51" dur="250" fill="hold"/>
                                        <p:tgtEl>
                                          <p:spTgt spid="26"/>
                                        </p:tgtEl>
                                        <p:attrNameLst>
                                          <p:attrName>ppt_w</p:attrName>
                                        </p:attrNameLst>
                                      </p:cBhvr>
                                      <p:tavLst>
                                        <p:tav tm="0">
                                          <p:val>
                                            <p:fltVal val="0"/>
                                          </p:val>
                                        </p:tav>
                                        <p:tav tm="100000">
                                          <p:val>
                                            <p:strVal val="#ppt_w"/>
                                          </p:val>
                                        </p:tav>
                                      </p:tavLst>
                                    </p:anim>
                                    <p:anim calcmode="lin" valueType="num">
                                      <p:cBhvr>
                                        <p:cTn id="52" dur="250" fill="hold"/>
                                        <p:tgtEl>
                                          <p:spTgt spid="26"/>
                                        </p:tgtEl>
                                        <p:attrNameLst>
                                          <p:attrName>ppt_h</p:attrName>
                                        </p:attrNameLst>
                                      </p:cBhvr>
                                      <p:tavLst>
                                        <p:tav tm="0">
                                          <p:val>
                                            <p:fltVal val="0"/>
                                          </p:val>
                                        </p:tav>
                                        <p:tav tm="100000">
                                          <p:val>
                                            <p:strVal val="#ppt_h"/>
                                          </p:val>
                                        </p:tav>
                                      </p:tavLst>
                                    </p:anim>
                                    <p:animEffect transition="in" filter="fade">
                                      <p:cBhvr>
                                        <p:cTn id="53" dur="250"/>
                                        <p:tgtEl>
                                          <p:spTgt spid="26"/>
                                        </p:tgtEl>
                                      </p:cBhvr>
                                    </p:animEffect>
                                  </p:childTnLst>
                                </p:cTn>
                              </p:par>
                            </p:childTnLst>
                          </p:cTn>
                        </p:par>
                        <p:par>
                          <p:cTn id="54" fill="hold">
                            <p:stCondLst>
                              <p:cond delay="2000"/>
                            </p:stCondLst>
                            <p:childTnLst>
                              <p:par>
                                <p:cTn id="55" presetID="53" presetClass="entr" presetSubtype="16"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250" fill="hold"/>
                                        <p:tgtEl>
                                          <p:spTgt spid="18"/>
                                        </p:tgtEl>
                                        <p:attrNameLst>
                                          <p:attrName>ppt_w</p:attrName>
                                        </p:attrNameLst>
                                      </p:cBhvr>
                                      <p:tavLst>
                                        <p:tav tm="0">
                                          <p:val>
                                            <p:fltVal val="0"/>
                                          </p:val>
                                        </p:tav>
                                        <p:tav tm="100000">
                                          <p:val>
                                            <p:strVal val="#ppt_w"/>
                                          </p:val>
                                        </p:tav>
                                      </p:tavLst>
                                    </p:anim>
                                    <p:anim calcmode="lin" valueType="num">
                                      <p:cBhvr>
                                        <p:cTn id="58" dur="250" fill="hold"/>
                                        <p:tgtEl>
                                          <p:spTgt spid="18"/>
                                        </p:tgtEl>
                                        <p:attrNameLst>
                                          <p:attrName>ppt_h</p:attrName>
                                        </p:attrNameLst>
                                      </p:cBhvr>
                                      <p:tavLst>
                                        <p:tav tm="0">
                                          <p:val>
                                            <p:fltVal val="0"/>
                                          </p:val>
                                        </p:tav>
                                        <p:tav tm="100000">
                                          <p:val>
                                            <p:strVal val="#ppt_h"/>
                                          </p:val>
                                        </p:tav>
                                      </p:tavLst>
                                    </p:anim>
                                    <p:animEffect transition="in" filter="fade">
                                      <p:cBhvr>
                                        <p:cTn id="59" dur="250"/>
                                        <p:tgtEl>
                                          <p:spTgt spid="18"/>
                                        </p:tgtEl>
                                      </p:cBhvr>
                                    </p:animEffect>
                                  </p:childTnLst>
                                </p:cTn>
                              </p:par>
                            </p:childTnLst>
                          </p:cTn>
                        </p:par>
                        <p:par>
                          <p:cTn id="60" fill="hold">
                            <p:stCondLst>
                              <p:cond delay="2500"/>
                            </p:stCondLst>
                            <p:childTnLst>
                              <p:par>
                                <p:cTn id="61" presetID="53" presetClass="entr" presetSubtype="16" fill="hold" grpId="0" nodeType="afterEffect">
                                  <p:stCondLst>
                                    <p:cond delay="0"/>
                                  </p:stCondLst>
                                  <p:iterate type="lt">
                                    <p:tmPct val="10000"/>
                                  </p:iterate>
                                  <p:childTnLst>
                                    <p:set>
                                      <p:cBhvr>
                                        <p:cTn id="62" dur="1" fill="hold">
                                          <p:stCondLst>
                                            <p:cond delay="0"/>
                                          </p:stCondLst>
                                        </p:cTn>
                                        <p:tgtEl>
                                          <p:spTgt spid="17"/>
                                        </p:tgtEl>
                                        <p:attrNameLst>
                                          <p:attrName>style.visibility</p:attrName>
                                        </p:attrNameLst>
                                      </p:cBhvr>
                                      <p:to>
                                        <p:strVal val="visible"/>
                                      </p:to>
                                    </p:set>
                                    <p:anim calcmode="lin" valueType="num">
                                      <p:cBhvr>
                                        <p:cTn id="63" dur="250" fill="hold"/>
                                        <p:tgtEl>
                                          <p:spTgt spid="17"/>
                                        </p:tgtEl>
                                        <p:attrNameLst>
                                          <p:attrName>ppt_w</p:attrName>
                                        </p:attrNameLst>
                                      </p:cBhvr>
                                      <p:tavLst>
                                        <p:tav tm="0">
                                          <p:val>
                                            <p:fltVal val="0"/>
                                          </p:val>
                                        </p:tav>
                                        <p:tav tm="100000">
                                          <p:val>
                                            <p:strVal val="#ppt_w"/>
                                          </p:val>
                                        </p:tav>
                                      </p:tavLst>
                                    </p:anim>
                                    <p:anim calcmode="lin" valueType="num">
                                      <p:cBhvr>
                                        <p:cTn id="64" dur="250" fill="hold"/>
                                        <p:tgtEl>
                                          <p:spTgt spid="17"/>
                                        </p:tgtEl>
                                        <p:attrNameLst>
                                          <p:attrName>ppt_h</p:attrName>
                                        </p:attrNameLst>
                                      </p:cBhvr>
                                      <p:tavLst>
                                        <p:tav tm="0">
                                          <p:val>
                                            <p:fltVal val="0"/>
                                          </p:val>
                                        </p:tav>
                                        <p:tav tm="100000">
                                          <p:val>
                                            <p:strVal val="#ppt_h"/>
                                          </p:val>
                                        </p:tav>
                                      </p:tavLst>
                                    </p:anim>
                                    <p:animEffect transition="in" filter="fade">
                                      <p:cBhvr>
                                        <p:cTn id="65" dur="250"/>
                                        <p:tgtEl>
                                          <p:spTgt spid="17"/>
                                        </p:tgtEl>
                                      </p:cBhvr>
                                    </p:animEffect>
                                  </p:childTnLst>
                                </p:cTn>
                              </p:par>
                            </p:childTnLst>
                          </p:cTn>
                        </p:par>
                        <p:par>
                          <p:cTn id="66" fill="hold">
                            <p:stCondLst>
                              <p:cond delay="4125"/>
                            </p:stCondLst>
                            <p:childTnLst>
                              <p:par>
                                <p:cTn id="67" presetID="53" presetClass="entr" presetSubtype="16"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p:cTn id="69" dur="250" fill="hold"/>
                                        <p:tgtEl>
                                          <p:spTgt spid="13"/>
                                        </p:tgtEl>
                                        <p:attrNameLst>
                                          <p:attrName>ppt_w</p:attrName>
                                        </p:attrNameLst>
                                      </p:cBhvr>
                                      <p:tavLst>
                                        <p:tav tm="0">
                                          <p:val>
                                            <p:fltVal val="0"/>
                                          </p:val>
                                        </p:tav>
                                        <p:tav tm="100000">
                                          <p:val>
                                            <p:strVal val="#ppt_w"/>
                                          </p:val>
                                        </p:tav>
                                      </p:tavLst>
                                    </p:anim>
                                    <p:anim calcmode="lin" valueType="num">
                                      <p:cBhvr>
                                        <p:cTn id="70" dur="250" fill="hold"/>
                                        <p:tgtEl>
                                          <p:spTgt spid="13"/>
                                        </p:tgtEl>
                                        <p:attrNameLst>
                                          <p:attrName>ppt_h</p:attrName>
                                        </p:attrNameLst>
                                      </p:cBhvr>
                                      <p:tavLst>
                                        <p:tav tm="0">
                                          <p:val>
                                            <p:fltVal val="0"/>
                                          </p:val>
                                        </p:tav>
                                        <p:tav tm="100000">
                                          <p:val>
                                            <p:strVal val="#ppt_h"/>
                                          </p:val>
                                        </p:tav>
                                      </p:tavLst>
                                    </p:anim>
                                    <p:animEffect transition="in" filter="fade">
                                      <p:cBhvr>
                                        <p:cTn id="71" dur="250"/>
                                        <p:tgtEl>
                                          <p:spTgt spid="13"/>
                                        </p:tgtEl>
                                      </p:cBhvr>
                                    </p:animEffect>
                                  </p:childTnLst>
                                </p:cTn>
                              </p:par>
                            </p:childTnLst>
                          </p:cTn>
                        </p:par>
                        <p:par>
                          <p:cTn id="72" fill="hold">
                            <p:stCondLst>
                              <p:cond delay="4625"/>
                            </p:stCondLst>
                            <p:childTnLst>
                              <p:par>
                                <p:cTn id="73" presetID="53" presetClass="entr" presetSubtype="16"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p:cTn id="75" dur="250" fill="hold"/>
                                        <p:tgtEl>
                                          <p:spTgt spid="27"/>
                                        </p:tgtEl>
                                        <p:attrNameLst>
                                          <p:attrName>ppt_w</p:attrName>
                                        </p:attrNameLst>
                                      </p:cBhvr>
                                      <p:tavLst>
                                        <p:tav tm="0">
                                          <p:val>
                                            <p:fltVal val="0"/>
                                          </p:val>
                                        </p:tav>
                                        <p:tav tm="100000">
                                          <p:val>
                                            <p:strVal val="#ppt_w"/>
                                          </p:val>
                                        </p:tav>
                                      </p:tavLst>
                                    </p:anim>
                                    <p:anim calcmode="lin" valueType="num">
                                      <p:cBhvr>
                                        <p:cTn id="76" dur="250" fill="hold"/>
                                        <p:tgtEl>
                                          <p:spTgt spid="27"/>
                                        </p:tgtEl>
                                        <p:attrNameLst>
                                          <p:attrName>ppt_h</p:attrName>
                                        </p:attrNameLst>
                                      </p:cBhvr>
                                      <p:tavLst>
                                        <p:tav tm="0">
                                          <p:val>
                                            <p:fltVal val="0"/>
                                          </p:val>
                                        </p:tav>
                                        <p:tav tm="100000">
                                          <p:val>
                                            <p:strVal val="#ppt_h"/>
                                          </p:val>
                                        </p:tav>
                                      </p:tavLst>
                                    </p:anim>
                                    <p:animEffect transition="in" filter="fade">
                                      <p:cBhvr>
                                        <p:cTn id="77" dur="250"/>
                                        <p:tgtEl>
                                          <p:spTgt spid="27"/>
                                        </p:tgtEl>
                                      </p:cBhvr>
                                    </p:animEffect>
                                  </p:childTnLst>
                                </p:cTn>
                              </p:par>
                            </p:childTnLst>
                          </p:cTn>
                        </p:par>
                        <p:par>
                          <p:cTn id="78" fill="hold">
                            <p:stCondLst>
                              <p:cond delay="5125"/>
                            </p:stCondLst>
                            <p:childTnLst>
                              <p:par>
                                <p:cTn id="79" presetID="53" presetClass="entr" presetSubtype="16" fill="hold" grpId="0" nodeType="afterEffect">
                                  <p:stCondLst>
                                    <p:cond delay="0"/>
                                  </p:stCondLst>
                                  <p:childTnLst>
                                    <p:set>
                                      <p:cBhvr>
                                        <p:cTn id="80" dur="1" fill="hold">
                                          <p:stCondLst>
                                            <p:cond delay="0"/>
                                          </p:stCondLst>
                                        </p:cTn>
                                        <p:tgtEl>
                                          <p:spTgt spid="23"/>
                                        </p:tgtEl>
                                        <p:attrNameLst>
                                          <p:attrName>style.visibility</p:attrName>
                                        </p:attrNameLst>
                                      </p:cBhvr>
                                      <p:to>
                                        <p:strVal val="visible"/>
                                      </p:to>
                                    </p:set>
                                    <p:anim calcmode="lin" valueType="num">
                                      <p:cBhvr>
                                        <p:cTn id="81" dur="250" fill="hold"/>
                                        <p:tgtEl>
                                          <p:spTgt spid="23"/>
                                        </p:tgtEl>
                                        <p:attrNameLst>
                                          <p:attrName>ppt_w</p:attrName>
                                        </p:attrNameLst>
                                      </p:cBhvr>
                                      <p:tavLst>
                                        <p:tav tm="0">
                                          <p:val>
                                            <p:fltVal val="0"/>
                                          </p:val>
                                        </p:tav>
                                        <p:tav tm="100000">
                                          <p:val>
                                            <p:strVal val="#ppt_w"/>
                                          </p:val>
                                        </p:tav>
                                      </p:tavLst>
                                    </p:anim>
                                    <p:anim calcmode="lin" valueType="num">
                                      <p:cBhvr>
                                        <p:cTn id="82" dur="250" fill="hold"/>
                                        <p:tgtEl>
                                          <p:spTgt spid="23"/>
                                        </p:tgtEl>
                                        <p:attrNameLst>
                                          <p:attrName>ppt_h</p:attrName>
                                        </p:attrNameLst>
                                      </p:cBhvr>
                                      <p:tavLst>
                                        <p:tav tm="0">
                                          <p:val>
                                            <p:fltVal val="0"/>
                                          </p:val>
                                        </p:tav>
                                        <p:tav tm="100000">
                                          <p:val>
                                            <p:strVal val="#ppt_h"/>
                                          </p:val>
                                        </p:tav>
                                      </p:tavLst>
                                    </p:anim>
                                    <p:animEffect transition="in" filter="fade">
                                      <p:cBhvr>
                                        <p:cTn id="83" dur="250"/>
                                        <p:tgtEl>
                                          <p:spTgt spid="23"/>
                                        </p:tgtEl>
                                      </p:cBhvr>
                                    </p:animEffect>
                                  </p:childTnLst>
                                </p:cTn>
                              </p:par>
                            </p:childTnLst>
                          </p:cTn>
                        </p:par>
                        <p:par>
                          <p:cTn id="84" fill="hold">
                            <p:stCondLst>
                              <p:cond delay="5625"/>
                            </p:stCondLst>
                            <p:childTnLst>
                              <p:par>
                                <p:cTn id="85" presetID="53" presetClass="entr" presetSubtype="16" fill="hold" grpId="0" nodeType="afterEffect">
                                  <p:stCondLst>
                                    <p:cond delay="0"/>
                                  </p:stCondLst>
                                  <p:iterate type="lt">
                                    <p:tmPct val="10000"/>
                                  </p:iterate>
                                  <p:childTnLst>
                                    <p:set>
                                      <p:cBhvr>
                                        <p:cTn id="86" dur="1" fill="hold">
                                          <p:stCondLst>
                                            <p:cond delay="0"/>
                                          </p:stCondLst>
                                        </p:cTn>
                                        <p:tgtEl>
                                          <p:spTgt spid="22"/>
                                        </p:tgtEl>
                                        <p:attrNameLst>
                                          <p:attrName>style.visibility</p:attrName>
                                        </p:attrNameLst>
                                      </p:cBhvr>
                                      <p:to>
                                        <p:strVal val="visible"/>
                                      </p:to>
                                    </p:set>
                                    <p:anim calcmode="lin" valueType="num">
                                      <p:cBhvr>
                                        <p:cTn id="87" dur="250" fill="hold"/>
                                        <p:tgtEl>
                                          <p:spTgt spid="22"/>
                                        </p:tgtEl>
                                        <p:attrNameLst>
                                          <p:attrName>ppt_w</p:attrName>
                                        </p:attrNameLst>
                                      </p:cBhvr>
                                      <p:tavLst>
                                        <p:tav tm="0">
                                          <p:val>
                                            <p:fltVal val="0"/>
                                          </p:val>
                                        </p:tav>
                                        <p:tav tm="100000">
                                          <p:val>
                                            <p:strVal val="#ppt_w"/>
                                          </p:val>
                                        </p:tav>
                                      </p:tavLst>
                                    </p:anim>
                                    <p:anim calcmode="lin" valueType="num">
                                      <p:cBhvr>
                                        <p:cTn id="88" dur="250" fill="hold"/>
                                        <p:tgtEl>
                                          <p:spTgt spid="22"/>
                                        </p:tgtEl>
                                        <p:attrNameLst>
                                          <p:attrName>ppt_h</p:attrName>
                                        </p:attrNameLst>
                                      </p:cBhvr>
                                      <p:tavLst>
                                        <p:tav tm="0">
                                          <p:val>
                                            <p:fltVal val="0"/>
                                          </p:val>
                                        </p:tav>
                                        <p:tav tm="100000">
                                          <p:val>
                                            <p:strVal val="#ppt_h"/>
                                          </p:val>
                                        </p:tav>
                                      </p:tavLst>
                                    </p:anim>
                                    <p:animEffect transition="in" filter="fade">
                                      <p:cBhvr>
                                        <p:cTn id="89" dur="250"/>
                                        <p:tgtEl>
                                          <p:spTgt spid="22"/>
                                        </p:tgtEl>
                                      </p:cBhvr>
                                    </p:animEffect>
                                  </p:childTnLst>
                                </p:cTn>
                              </p:par>
                            </p:childTnLst>
                          </p:cTn>
                        </p:par>
                        <p:par>
                          <p:cTn id="90" fill="hold">
                            <p:stCondLst>
                              <p:cond delay="6049"/>
                            </p:stCondLst>
                            <p:childTnLst>
                              <p:par>
                                <p:cTn id="91" presetID="53" presetClass="entr" presetSubtype="16" fill="hold" grpId="0" nodeType="afterEffect">
                                  <p:stCondLst>
                                    <p:cond delay="0"/>
                                  </p:stCondLst>
                                  <p:childTnLst>
                                    <p:set>
                                      <p:cBhvr>
                                        <p:cTn id="92" dur="1" fill="hold">
                                          <p:stCondLst>
                                            <p:cond delay="0"/>
                                          </p:stCondLst>
                                        </p:cTn>
                                        <p:tgtEl>
                                          <p:spTgt spid="14"/>
                                        </p:tgtEl>
                                        <p:attrNameLst>
                                          <p:attrName>style.visibility</p:attrName>
                                        </p:attrNameLst>
                                      </p:cBhvr>
                                      <p:to>
                                        <p:strVal val="visible"/>
                                      </p:to>
                                    </p:set>
                                    <p:anim calcmode="lin" valueType="num">
                                      <p:cBhvr>
                                        <p:cTn id="93" dur="250" fill="hold"/>
                                        <p:tgtEl>
                                          <p:spTgt spid="14"/>
                                        </p:tgtEl>
                                        <p:attrNameLst>
                                          <p:attrName>ppt_w</p:attrName>
                                        </p:attrNameLst>
                                      </p:cBhvr>
                                      <p:tavLst>
                                        <p:tav tm="0">
                                          <p:val>
                                            <p:fltVal val="0"/>
                                          </p:val>
                                        </p:tav>
                                        <p:tav tm="100000">
                                          <p:val>
                                            <p:strVal val="#ppt_w"/>
                                          </p:val>
                                        </p:tav>
                                      </p:tavLst>
                                    </p:anim>
                                    <p:anim calcmode="lin" valueType="num">
                                      <p:cBhvr>
                                        <p:cTn id="94" dur="250" fill="hold"/>
                                        <p:tgtEl>
                                          <p:spTgt spid="14"/>
                                        </p:tgtEl>
                                        <p:attrNameLst>
                                          <p:attrName>ppt_h</p:attrName>
                                        </p:attrNameLst>
                                      </p:cBhvr>
                                      <p:tavLst>
                                        <p:tav tm="0">
                                          <p:val>
                                            <p:fltVal val="0"/>
                                          </p:val>
                                        </p:tav>
                                        <p:tav tm="100000">
                                          <p:val>
                                            <p:strVal val="#ppt_h"/>
                                          </p:val>
                                        </p:tav>
                                      </p:tavLst>
                                    </p:anim>
                                    <p:animEffect transition="in" filter="fade">
                                      <p:cBhvr>
                                        <p:cTn id="95" dur="250"/>
                                        <p:tgtEl>
                                          <p:spTgt spid="14"/>
                                        </p:tgtEl>
                                      </p:cBhvr>
                                    </p:animEffect>
                                  </p:childTnLst>
                                </p:cTn>
                              </p:par>
                            </p:childTnLst>
                          </p:cTn>
                        </p:par>
                        <p:par>
                          <p:cTn id="96" fill="hold">
                            <p:stCondLst>
                              <p:cond delay="6549"/>
                            </p:stCondLst>
                            <p:childTnLst>
                              <p:par>
                                <p:cTn id="97" presetID="53" presetClass="entr" presetSubtype="16" fill="hold" grpId="0" nodeType="afterEffect">
                                  <p:stCondLst>
                                    <p:cond delay="0"/>
                                  </p:stCondLst>
                                  <p:childTnLst>
                                    <p:set>
                                      <p:cBhvr>
                                        <p:cTn id="98" dur="1" fill="hold">
                                          <p:stCondLst>
                                            <p:cond delay="0"/>
                                          </p:stCondLst>
                                        </p:cTn>
                                        <p:tgtEl>
                                          <p:spTgt spid="28"/>
                                        </p:tgtEl>
                                        <p:attrNameLst>
                                          <p:attrName>style.visibility</p:attrName>
                                        </p:attrNameLst>
                                      </p:cBhvr>
                                      <p:to>
                                        <p:strVal val="visible"/>
                                      </p:to>
                                    </p:set>
                                    <p:anim calcmode="lin" valueType="num">
                                      <p:cBhvr>
                                        <p:cTn id="99" dur="250" fill="hold"/>
                                        <p:tgtEl>
                                          <p:spTgt spid="28"/>
                                        </p:tgtEl>
                                        <p:attrNameLst>
                                          <p:attrName>ppt_w</p:attrName>
                                        </p:attrNameLst>
                                      </p:cBhvr>
                                      <p:tavLst>
                                        <p:tav tm="0">
                                          <p:val>
                                            <p:fltVal val="0"/>
                                          </p:val>
                                        </p:tav>
                                        <p:tav tm="100000">
                                          <p:val>
                                            <p:strVal val="#ppt_w"/>
                                          </p:val>
                                        </p:tav>
                                      </p:tavLst>
                                    </p:anim>
                                    <p:anim calcmode="lin" valueType="num">
                                      <p:cBhvr>
                                        <p:cTn id="100" dur="250" fill="hold"/>
                                        <p:tgtEl>
                                          <p:spTgt spid="28"/>
                                        </p:tgtEl>
                                        <p:attrNameLst>
                                          <p:attrName>ppt_h</p:attrName>
                                        </p:attrNameLst>
                                      </p:cBhvr>
                                      <p:tavLst>
                                        <p:tav tm="0">
                                          <p:val>
                                            <p:fltVal val="0"/>
                                          </p:val>
                                        </p:tav>
                                        <p:tav tm="100000">
                                          <p:val>
                                            <p:strVal val="#ppt_h"/>
                                          </p:val>
                                        </p:tav>
                                      </p:tavLst>
                                    </p:anim>
                                    <p:animEffect transition="in" filter="fade">
                                      <p:cBhvr>
                                        <p:cTn id="101" dur="250"/>
                                        <p:tgtEl>
                                          <p:spTgt spid="28"/>
                                        </p:tgtEl>
                                      </p:cBhvr>
                                    </p:animEffect>
                                  </p:childTnLst>
                                </p:cTn>
                              </p:par>
                            </p:childTnLst>
                          </p:cTn>
                        </p:par>
                        <p:par>
                          <p:cTn id="102" fill="hold">
                            <p:stCondLst>
                              <p:cond delay="7049"/>
                            </p:stCondLst>
                            <p:childTnLst>
                              <p:par>
                                <p:cTn id="103" presetID="53" presetClass="entr" presetSubtype="16" fill="hold" grpId="0" nodeType="afterEffect">
                                  <p:stCondLst>
                                    <p:cond delay="0"/>
                                  </p:stCondLst>
                                  <p:childTnLst>
                                    <p:set>
                                      <p:cBhvr>
                                        <p:cTn id="104" dur="1" fill="hold">
                                          <p:stCondLst>
                                            <p:cond delay="0"/>
                                          </p:stCondLst>
                                        </p:cTn>
                                        <p:tgtEl>
                                          <p:spTgt spid="20"/>
                                        </p:tgtEl>
                                        <p:attrNameLst>
                                          <p:attrName>style.visibility</p:attrName>
                                        </p:attrNameLst>
                                      </p:cBhvr>
                                      <p:to>
                                        <p:strVal val="visible"/>
                                      </p:to>
                                    </p:set>
                                    <p:anim calcmode="lin" valueType="num">
                                      <p:cBhvr>
                                        <p:cTn id="105" dur="250" fill="hold"/>
                                        <p:tgtEl>
                                          <p:spTgt spid="20"/>
                                        </p:tgtEl>
                                        <p:attrNameLst>
                                          <p:attrName>ppt_w</p:attrName>
                                        </p:attrNameLst>
                                      </p:cBhvr>
                                      <p:tavLst>
                                        <p:tav tm="0">
                                          <p:val>
                                            <p:fltVal val="0"/>
                                          </p:val>
                                        </p:tav>
                                        <p:tav tm="100000">
                                          <p:val>
                                            <p:strVal val="#ppt_w"/>
                                          </p:val>
                                        </p:tav>
                                      </p:tavLst>
                                    </p:anim>
                                    <p:anim calcmode="lin" valueType="num">
                                      <p:cBhvr>
                                        <p:cTn id="106" dur="250" fill="hold"/>
                                        <p:tgtEl>
                                          <p:spTgt spid="20"/>
                                        </p:tgtEl>
                                        <p:attrNameLst>
                                          <p:attrName>ppt_h</p:attrName>
                                        </p:attrNameLst>
                                      </p:cBhvr>
                                      <p:tavLst>
                                        <p:tav tm="0">
                                          <p:val>
                                            <p:fltVal val="0"/>
                                          </p:val>
                                        </p:tav>
                                        <p:tav tm="100000">
                                          <p:val>
                                            <p:strVal val="#ppt_h"/>
                                          </p:val>
                                        </p:tav>
                                      </p:tavLst>
                                    </p:anim>
                                    <p:animEffect transition="in" filter="fade">
                                      <p:cBhvr>
                                        <p:cTn id="107" dur="250"/>
                                        <p:tgtEl>
                                          <p:spTgt spid="20"/>
                                        </p:tgtEl>
                                      </p:cBhvr>
                                    </p:animEffect>
                                  </p:childTnLst>
                                </p:cTn>
                              </p:par>
                            </p:childTnLst>
                          </p:cTn>
                        </p:par>
                        <p:par>
                          <p:cTn id="108" fill="hold">
                            <p:stCondLst>
                              <p:cond delay="7549"/>
                            </p:stCondLst>
                            <p:childTnLst>
                              <p:par>
                                <p:cTn id="109" presetID="53" presetClass="entr" presetSubtype="16" fill="hold" grpId="0" nodeType="afterEffect">
                                  <p:stCondLst>
                                    <p:cond delay="0"/>
                                  </p:stCondLst>
                                  <p:iterate type="lt">
                                    <p:tmPct val="10000"/>
                                  </p:iterate>
                                  <p:childTnLst>
                                    <p:set>
                                      <p:cBhvr>
                                        <p:cTn id="110" dur="1" fill="hold">
                                          <p:stCondLst>
                                            <p:cond delay="0"/>
                                          </p:stCondLst>
                                        </p:cTn>
                                        <p:tgtEl>
                                          <p:spTgt spid="19"/>
                                        </p:tgtEl>
                                        <p:attrNameLst>
                                          <p:attrName>style.visibility</p:attrName>
                                        </p:attrNameLst>
                                      </p:cBhvr>
                                      <p:to>
                                        <p:strVal val="visible"/>
                                      </p:to>
                                    </p:set>
                                    <p:anim calcmode="lin" valueType="num">
                                      <p:cBhvr>
                                        <p:cTn id="111" dur="250" fill="hold"/>
                                        <p:tgtEl>
                                          <p:spTgt spid="19"/>
                                        </p:tgtEl>
                                        <p:attrNameLst>
                                          <p:attrName>ppt_w</p:attrName>
                                        </p:attrNameLst>
                                      </p:cBhvr>
                                      <p:tavLst>
                                        <p:tav tm="0">
                                          <p:val>
                                            <p:fltVal val="0"/>
                                          </p:val>
                                        </p:tav>
                                        <p:tav tm="100000">
                                          <p:val>
                                            <p:strVal val="#ppt_w"/>
                                          </p:val>
                                        </p:tav>
                                      </p:tavLst>
                                    </p:anim>
                                    <p:anim calcmode="lin" valueType="num">
                                      <p:cBhvr>
                                        <p:cTn id="112" dur="250" fill="hold"/>
                                        <p:tgtEl>
                                          <p:spTgt spid="19"/>
                                        </p:tgtEl>
                                        <p:attrNameLst>
                                          <p:attrName>ppt_h</p:attrName>
                                        </p:attrNameLst>
                                      </p:cBhvr>
                                      <p:tavLst>
                                        <p:tav tm="0">
                                          <p:val>
                                            <p:fltVal val="0"/>
                                          </p:val>
                                        </p:tav>
                                        <p:tav tm="100000">
                                          <p:val>
                                            <p:strVal val="#ppt_h"/>
                                          </p:val>
                                        </p:tav>
                                      </p:tavLst>
                                    </p:anim>
                                    <p:animEffect transition="in" filter="fade">
                                      <p:cBhvr>
                                        <p:cTn id="113" dur="250"/>
                                        <p:tgtEl>
                                          <p:spTgt spid="19"/>
                                        </p:tgtEl>
                                      </p:cBhvr>
                                    </p:animEffect>
                                  </p:childTnLst>
                                </p:cTn>
                              </p:par>
                            </p:childTnLst>
                          </p:cTn>
                        </p:par>
                        <p:par>
                          <p:cTn id="114" fill="hold">
                            <p:stCondLst>
                              <p:cond delay="7974"/>
                            </p:stCondLst>
                            <p:childTnLst>
                              <p:par>
                                <p:cTn id="115" presetID="53" presetClass="entr" presetSubtype="16" fill="hold" grpId="0" nodeType="afterEffect">
                                  <p:stCondLst>
                                    <p:cond delay="0"/>
                                  </p:stCondLst>
                                  <p:childTnLst>
                                    <p:set>
                                      <p:cBhvr>
                                        <p:cTn id="116" dur="1" fill="hold">
                                          <p:stCondLst>
                                            <p:cond delay="0"/>
                                          </p:stCondLst>
                                        </p:cTn>
                                        <p:tgtEl>
                                          <p:spTgt spid="15"/>
                                        </p:tgtEl>
                                        <p:attrNameLst>
                                          <p:attrName>style.visibility</p:attrName>
                                        </p:attrNameLst>
                                      </p:cBhvr>
                                      <p:to>
                                        <p:strVal val="visible"/>
                                      </p:to>
                                    </p:set>
                                    <p:anim calcmode="lin" valueType="num">
                                      <p:cBhvr>
                                        <p:cTn id="117" dur="250" fill="hold"/>
                                        <p:tgtEl>
                                          <p:spTgt spid="15"/>
                                        </p:tgtEl>
                                        <p:attrNameLst>
                                          <p:attrName>ppt_w</p:attrName>
                                        </p:attrNameLst>
                                      </p:cBhvr>
                                      <p:tavLst>
                                        <p:tav tm="0">
                                          <p:val>
                                            <p:fltVal val="0"/>
                                          </p:val>
                                        </p:tav>
                                        <p:tav tm="100000">
                                          <p:val>
                                            <p:strVal val="#ppt_w"/>
                                          </p:val>
                                        </p:tav>
                                      </p:tavLst>
                                    </p:anim>
                                    <p:anim calcmode="lin" valueType="num">
                                      <p:cBhvr>
                                        <p:cTn id="118" dur="250" fill="hold"/>
                                        <p:tgtEl>
                                          <p:spTgt spid="15"/>
                                        </p:tgtEl>
                                        <p:attrNameLst>
                                          <p:attrName>ppt_h</p:attrName>
                                        </p:attrNameLst>
                                      </p:cBhvr>
                                      <p:tavLst>
                                        <p:tav tm="0">
                                          <p:val>
                                            <p:fltVal val="0"/>
                                          </p:val>
                                        </p:tav>
                                        <p:tav tm="100000">
                                          <p:val>
                                            <p:strVal val="#ppt_h"/>
                                          </p:val>
                                        </p:tav>
                                      </p:tavLst>
                                    </p:anim>
                                    <p:animEffect transition="in" filter="fade">
                                      <p:cBhvr>
                                        <p:cTn id="119" dur="250"/>
                                        <p:tgtEl>
                                          <p:spTgt spid="15"/>
                                        </p:tgtEl>
                                      </p:cBhvr>
                                    </p:animEffect>
                                  </p:childTnLst>
                                </p:cTn>
                              </p:par>
                            </p:childTnLst>
                          </p:cTn>
                        </p:par>
                        <p:par>
                          <p:cTn id="120" fill="hold">
                            <p:stCondLst>
                              <p:cond delay="8474"/>
                            </p:stCondLst>
                            <p:childTnLst>
                              <p:par>
                                <p:cTn id="121" presetID="53" presetClass="entr" presetSubtype="16" fill="hold" grpId="0" nodeType="afterEffect">
                                  <p:stCondLst>
                                    <p:cond delay="0"/>
                                  </p:stCondLst>
                                  <p:childTnLst>
                                    <p:set>
                                      <p:cBhvr>
                                        <p:cTn id="122" dur="1" fill="hold">
                                          <p:stCondLst>
                                            <p:cond delay="0"/>
                                          </p:stCondLst>
                                        </p:cTn>
                                        <p:tgtEl>
                                          <p:spTgt spid="29"/>
                                        </p:tgtEl>
                                        <p:attrNameLst>
                                          <p:attrName>style.visibility</p:attrName>
                                        </p:attrNameLst>
                                      </p:cBhvr>
                                      <p:to>
                                        <p:strVal val="visible"/>
                                      </p:to>
                                    </p:set>
                                    <p:anim calcmode="lin" valueType="num">
                                      <p:cBhvr>
                                        <p:cTn id="123" dur="250" fill="hold"/>
                                        <p:tgtEl>
                                          <p:spTgt spid="29"/>
                                        </p:tgtEl>
                                        <p:attrNameLst>
                                          <p:attrName>ppt_w</p:attrName>
                                        </p:attrNameLst>
                                      </p:cBhvr>
                                      <p:tavLst>
                                        <p:tav tm="0">
                                          <p:val>
                                            <p:fltVal val="0"/>
                                          </p:val>
                                        </p:tav>
                                        <p:tav tm="100000">
                                          <p:val>
                                            <p:strVal val="#ppt_w"/>
                                          </p:val>
                                        </p:tav>
                                      </p:tavLst>
                                    </p:anim>
                                    <p:anim calcmode="lin" valueType="num">
                                      <p:cBhvr>
                                        <p:cTn id="124" dur="250" fill="hold"/>
                                        <p:tgtEl>
                                          <p:spTgt spid="29"/>
                                        </p:tgtEl>
                                        <p:attrNameLst>
                                          <p:attrName>ppt_h</p:attrName>
                                        </p:attrNameLst>
                                      </p:cBhvr>
                                      <p:tavLst>
                                        <p:tav tm="0">
                                          <p:val>
                                            <p:fltVal val="0"/>
                                          </p:val>
                                        </p:tav>
                                        <p:tav tm="100000">
                                          <p:val>
                                            <p:strVal val="#ppt_h"/>
                                          </p:val>
                                        </p:tav>
                                      </p:tavLst>
                                    </p:anim>
                                    <p:animEffect transition="in" filter="fade">
                                      <p:cBhvr>
                                        <p:cTn id="125" dur="250"/>
                                        <p:tgtEl>
                                          <p:spTgt spid="29"/>
                                        </p:tgtEl>
                                      </p:cBhvr>
                                    </p:animEffect>
                                  </p:childTnLst>
                                </p:cTn>
                              </p:par>
                            </p:childTnLst>
                          </p:cTn>
                        </p:par>
                        <p:par>
                          <p:cTn id="126" fill="hold">
                            <p:stCondLst>
                              <p:cond delay="8974"/>
                            </p:stCondLst>
                            <p:childTnLst>
                              <p:par>
                                <p:cTn id="127" presetID="53" presetClass="entr" presetSubtype="16" fill="hold" grpId="0" nodeType="afterEffect">
                                  <p:stCondLst>
                                    <p:cond delay="0"/>
                                  </p:stCondLst>
                                  <p:childTnLst>
                                    <p:set>
                                      <p:cBhvr>
                                        <p:cTn id="128" dur="1" fill="hold">
                                          <p:stCondLst>
                                            <p:cond delay="0"/>
                                          </p:stCondLst>
                                        </p:cTn>
                                        <p:tgtEl>
                                          <p:spTgt spid="25"/>
                                        </p:tgtEl>
                                        <p:attrNameLst>
                                          <p:attrName>style.visibility</p:attrName>
                                        </p:attrNameLst>
                                      </p:cBhvr>
                                      <p:to>
                                        <p:strVal val="visible"/>
                                      </p:to>
                                    </p:set>
                                    <p:anim calcmode="lin" valueType="num">
                                      <p:cBhvr>
                                        <p:cTn id="129" dur="250" fill="hold"/>
                                        <p:tgtEl>
                                          <p:spTgt spid="25"/>
                                        </p:tgtEl>
                                        <p:attrNameLst>
                                          <p:attrName>ppt_w</p:attrName>
                                        </p:attrNameLst>
                                      </p:cBhvr>
                                      <p:tavLst>
                                        <p:tav tm="0">
                                          <p:val>
                                            <p:fltVal val="0"/>
                                          </p:val>
                                        </p:tav>
                                        <p:tav tm="100000">
                                          <p:val>
                                            <p:strVal val="#ppt_w"/>
                                          </p:val>
                                        </p:tav>
                                      </p:tavLst>
                                    </p:anim>
                                    <p:anim calcmode="lin" valueType="num">
                                      <p:cBhvr>
                                        <p:cTn id="130" dur="250" fill="hold"/>
                                        <p:tgtEl>
                                          <p:spTgt spid="25"/>
                                        </p:tgtEl>
                                        <p:attrNameLst>
                                          <p:attrName>ppt_h</p:attrName>
                                        </p:attrNameLst>
                                      </p:cBhvr>
                                      <p:tavLst>
                                        <p:tav tm="0">
                                          <p:val>
                                            <p:fltVal val="0"/>
                                          </p:val>
                                        </p:tav>
                                        <p:tav tm="100000">
                                          <p:val>
                                            <p:strVal val="#ppt_h"/>
                                          </p:val>
                                        </p:tav>
                                      </p:tavLst>
                                    </p:anim>
                                    <p:animEffect transition="in" filter="fade">
                                      <p:cBhvr>
                                        <p:cTn id="131" dur="250"/>
                                        <p:tgtEl>
                                          <p:spTgt spid="25"/>
                                        </p:tgtEl>
                                      </p:cBhvr>
                                    </p:animEffect>
                                  </p:childTnLst>
                                </p:cTn>
                              </p:par>
                            </p:childTnLst>
                          </p:cTn>
                        </p:par>
                        <p:par>
                          <p:cTn id="132" fill="hold">
                            <p:stCondLst>
                              <p:cond delay="9474"/>
                            </p:stCondLst>
                            <p:childTnLst>
                              <p:par>
                                <p:cTn id="133" presetID="53" presetClass="entr" presetSubtype="16" fill="hold" grpId="0" nodeType="afterEffect">
                                  <p:stCondLst>
                                    <p:cond delay="0"/>
                                  </p:stCondLst>
                                  <p:iterate type="lt">
                                    <p:tmPct val="10000"/>
                                  </p:iterate>
                                  <p:childTnLst>
                                    <p:set>
                                      <p:cBhvr>
                                        <p:cTn id="134" dur="1" fill="hold">
                                          <p:stCondLst>
                                            <p:cond delay="0"/>
                                          </p:stCondLst>
                                        </p:cTn>
                                        <p:tgtEl>
                                          <p:spTgt spid="24"/>
                                        </p:tgtEl>
                                        <p:attrNameLst>
                                          <p:attrName>style.visibility</p:attrName>
                                        </p:attrNameLst>
                                      </p:cBhvr>
                                      <p:to>
                                        <p:strVal val="visible"/>
                                      </p:to>
                                    </p:set>
                                    <p:anim calcmode="lin" valueType="num">
                                      <p:cBhvr>
                                        <p:cTn id="135" dur="250" fill="hold"/>
                                        <p:tgtEl>
                                          <p:spTgt spid="24"/>
                                        </p:tgtEl>
                                        <p:attrNameLst>
                                          <p:attrName>ppt_w</p:attrName>
                                        </p:attrNameLst>
                                      </p:cBhvr>
                                      <p:tavLst>
                                        <p:tav tm="0">
                                          <p:val>
                                            <p:fltVal val="0"/>
                                          </p:val>
                                        </p:tav>
                                        <p:tav tm="100000">
                                          <p:val>
                                            <p:strVal val="#ppt_w"/>
                                          </p:val>
                                        </p:tav>
                                      </p:tavLst>
                                    </p:anim>
                                    <p:anim calcmode="lin" valueType="num">
                                      <p:cBhvr>
                                        <p:cTn id="136" dur="250" fill="hold"/>
                                        <p:tgtEl>
                                          <p:spTgt spid="24"/>
                                        </p:tgtEl>
                                        <p:attrNameLst>
                                          <p:attrName>ppt_h</p:attrName>
                                        </p:attrNameLst>
                                      </p:cBhvr>
                                      <p:tavLst>
                                        <p:tav tm="0">
                                          <p:val>
                                            <p:fltVal val="0"/>
                                          </p:val>
                                        </p:tav>
                                        <p:tav tm="100000">
                                          <p:val>
                                            <p:strVal val="#ppt_h"/>
                                          </p:val>
                                        </p:tav>
                                      </p:tavLst>
                                    </p:anim>
                                    <p:animEffect transition="in" filter="fade">
                                      <p:cBhvr>
                                        <p:cTn id="137" dur="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P spid="10" grpId="0" animBg="1"/>
      <p:bldP spid="11" grpId="0"/>
      <p:bldP spid="12" grpId="0" animBg="1"/>
      <p:bldP spid="13" grpId="0" animBg="1"/>
      <p:bldP spid="14" grpId="0" animBg="1"/>
      <p:bldP spid="15" grpId="0" animBg="1"/>
      <p:bldP spid="17" grpId="0"/>
      <p:bldP spid="18" grpId="0"/>
      <p:bldP spid="19" grpId="0"/>
      <p:bldP spid="20" grpId="0"/>
      <p:bldP spid="22" grpId="0"/>
      <p:bldP spid="23" grpId="0"/>
      <p:bldP spid="24" grpId="0"/>
      <p:bldP spid="25" grpId="0"/>
      <p:bldP spid="26" grpId="0"/>
      <p:bldP spid="27" grpId="0"/>
      <p:bldP spid="28"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6316478" y="1914686"/>
            <a:ext cx="1697867" cy="1315719"/>
            <a:chOff x="6316477" y="1913891"/>
            <a:chExt cx="1697867" cy="1315719"/>
          </a:xfrm>
        </p:grpSpPr>
        <p:sp>
          <p:nvSpPr>
            <p:cNvPr id="4" name="任意多边形: 形状 3"/>
            <p:cNvSpPr/>
            <p:nvPr/>
          </p:nvSpPr>
          <p:spPr>
            <a:xfrm rot="5400000">
              <a:off x="6507551" y="1722817"/>
              <a:ext cx="1315719" cy="1697867"/>
            </a:xfrm>
            <a:custGeom>
              <a:avLst/>
              <a:gdLst>
                <a:gd name="connsiteX0" fmla="*/ 0 w 2218896"/>
                <a:gd name="connsiteY0" fmla="*/ 678180 h 2863370"/>
                <a:gd name="connsiteX1" fmla="*/ 1109448 w 2218896"/>
                <a:gd name="connsiteY1" fmla="*/ 0 h 2863370"/>
                <a:gd name="connsiteX2" fmla="*/ 2218896 w 2218896"/>
                <a:gd name="connsiteY2" fmla="*/ 678180 h 2863370"/>
                <a:gd name="connsiteX3" fmla="*/ 1920003 w 2218896"/>
                <a:gd name="connsiteY3" fmla="*/ 678180 h 2863370"/>
                <a:gd name="connsiteX4" fmla="*/ 1920003 w 2218896"/>
                <a:gd name="connsiteY4" fmla="*/ 2863370 h 2863370"/>
                <a:gd name="connsiteX5" fmla="*/ 317946 w 2218896"/>
                <a:gd name="connsiteY5" fmla="*/ 2863370 h 2863370"/>
                <a:gd name="connsiteX6" fmla="*/ 317946 w 2218896"/>
                <a:gd name="connsiteY6" fmla="*/ 678180 h 2863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8896" h="2863370">
                  <a:moveTo>
                    <a:pt x="0" y="678180"/>
                  </a:moveTo>
                  <a:lnTo>
                    <a:pt x="1109448" y="0"/>
                  </a:lnTo>
                  <a:lnTo>
                    <a:pt x="2218896" y="678180"/>
                  </a:lnTo>
                  <a:lnTo>
                    <a:pt x="1920003" y="678180"/>
                  </a:lnTo>
                  <a:lnTo>
                    <a:pt x="1920003" y="2863370"/>
                  </a:lnTo>
                  <a:lnTo>
                    <a:pt x="317946" y="2863370"/>
                  </a:lnTo>
                  <a:lnTo>
                    <a:pt x="317946" y="678180"/>
                  </a:lnTo>
                  <a:close/>
                </a:path>
              </a:pathLst>
            </a:custGeom>
            <a:solidFill>
              <a:schemeClr val="accent6"/>
            </a:solidFill>
            <a:ln w="76200">
              <a:noFill/>
            </a:ln>
            <a:effectLst>
              <a:outerShdw dist="76200" algn="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 name="组合 4"/>
            <p:cNvGrpSpPr/>
            <p:nvPr/>
          </p:nvGrpSpPr>
          <p:grpSpPr>
            <a:xfrm>
              <a:off x="6431418" y="2325632"/>
              <a:ext cx="1427622" cy="495583"/>
              <a:chOff x="609599" y="3139323"/>
              <a:chExt cx="2407615" cy="835777"/>
            </a:xfrm>
          </p:grpSpPr>
          <p:sp>
            <p:nvSpPr>
              <p:cNvPr id="22" name="文本框 37"/>
              <p:cNvSpPr txBox="1"/>
              <p:nvPr/>
            </p:nvSpPr>
            <p:spPr>
              <a:xfrm>
                <a:off x="609599" y="3385544"/>
                <a:ext cx="2407615" cy="589556"/>
              </a:xfrm>
              <a:prstGeom prst="rect">
                <a:avLst/>
              </a:prstGeom>
              <a:noFill/>
            </p:spPr>
            <p:txBody>
              <a:bodyPr wrap="square" lIns="72000" tIns="0" rIns="72000" bIns="0" anchor="ctr" anchorCtr="0">
                <a:normAutofit fontScale="70000" lnSpcReduction="20000"/>
              </a:bodyPr>
              <a:lstStyle/>
              <a:p>
                <a:pPr algn="r" defTabSz="913765">
                  <a:lnSpc>
                    <a:spcPct val="120000"/>
                  </a:lnSpc>
                  <a:defRPr/>
                </a:pPr>
                <a:r>
                  <a:rPr lang="zh-CN" altLang="en-US" sz="1000">
                    <a:solidFill>
                      <a:schemeClr val="bg1"/>
                    </a:solidFill>
                  </a:rPr>
                  <a:t>此部分内容作为文字排版占位显示</a:t>
                </a:r>
                <a:br>
                  <a:rPr lang="zh-CN" altLang="en-US" sz="1000">
                    <a:solidFill>
                      <a:schemeClr val="bg1"/>
                    </a:solidFill>
                  </a:rPr>
                </a:br>
                <a:r>
                  <a:rPr lang="zh-CN" altLang="en-US" sz="1000">
                    <a:solidFill>
                      <a:schemeClr val="bg1"/>
                    </a:solidFill>
                  </a:rPr>
                  <a:t>（建议使用主题字体）</a:t>
                </a:r>
              </a:p>
            </p:txBody>
          </p:sp>
          <p:sp>
            <p:nvSpPr>
              <p:cNvPr id="23" name="矩形 22"/>
              <p:cNvSpPr/>
              <p:nvPr/>
            </p:nvSpPr>
            <p:spPr>
              <a:xfrm>
                <a:off x="609599" y="3139323"/>
                <a:ext cx="2407615" cy="246221"/>
              </a:xfrm>
              <a:prstGeom prst="rect">
                <a:avLst/>
              </a:prstGeom>
            </p:spPr>
            <p:txBody>
              <a:bodyPr wrap="none" lIns="72000" tIns="0" rIns="72000" bIns="0">
                <a:normAutofit fontScale="70000" lnSpcReduction="20000"/>
              </a:bodyPr>
              <a:lstStyle/>
              <a:p>
                <a:pPr algn="r" defTabSz="913765">
                  <a:defRPr/>
                </a:pPr>
                <a:r>
                  <a:rPr lang="zh-CN" altLang="en-US" sz="1600" b="1">
                    <a:solidFill>
                      <a:schemeClr val="bg1"/>
                    </a:solidFill>
                  </a:rPr>
                  <a:t>标题文本预设</a:t>
                </a:r>
              </a:p>
            </p:txBody>
          </p:sp>
        </p:grpSp>
      </p:grpSp>
      <p:grpSp>
        <p:nvGrpSpPr>
          <p:cNvPr id="26" name="组合 25"/>
          <p:cNvGrpSpPr/>
          <p:nvPr/>
        </p:nvGrpSpPr>
        <p:grpSpPr>
          <a:xfrm>
            <a:off x="4932591" y="1914685"/>
            <a:ext cx="1697867" cy="1315719"/>
            <a:chOff x="4932590" y="1913890"/>
            <a:chExt cx="1697867" cy="1315719"/>
          </a:xfrm>
        </p:grpSpPr>
        <p:sp>
          <p:nvSpPr>
            <p:cNvPr id="6" name="任意多边形: 形状 5"/>
            <p:cNvSpPr/>
            <p:nvPr/>
          </p:nvSpPr>
          <p:spPr>
            <a:xfrm>
              <a:off x="4932590" y="1913890"/>
              <a:ext cx="1697867" cy="1315719"/>
            </a:xfrm>
            <a:custGeom>
              <a:avLst/>
              <a:gdLst>
                <a:gd name="connsiteX0" fmla="*/ 2185191 w 2863371"/>
                <a:gd name="connsiteY0" fmla="*/ 0 h 2218896"/>
                <a:gd name="connsiteX1" fmla="*/ 2863371 w 2863371"/>
                <a:gd name="connsiteY1" fmla="*/ 1109448 h 2218896"/>
                <a:gd name="connsiteX2" fmla="*/ 2185191 w 2863371"/>
                <a:gd name="connsiteY2" fmla="*/ 2218896 h 2218896"/>
                <a:gd name="connsiteX3" fmla="*/ 2185191 w 2863371"/>
                <a:gd name="connsiteY3" fmla="*/ 1916826 h 2218896"/>
                <a:gd name="connsiteX4" fmla="*/ 0 w 2863371"/>
                <a:gd name="connsiteY4" fmla="*/ 1916826 h 2218896"/>
                <a:gd name="connsiteX5" fmla="*/ 0 w 2863371"/>
                <a:gd name="connsiteY5" fmla="*/ 314769 h 2218896"/>
                <a:gd name="connsiteX6" fmla="*/ 2185191 w 2863371"/>
                <a:gd name="connsiteY6" fmla="*/ 314769 h 22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63371" h="2218896">
                  <a:moveTo>
                    <a:pt x="2185191" y="0"/>
                  </a:moveTo>
                  <a:lnTo>
                    <a:pt x="2863371" y="1109448"/>
                  </a:lnTo>
                  <a:lnTo>
                    <a:pt x="2185191" y="2218896"/>
                  </a:lnTo>
                  <a:lnTo>
                    <a:pt x="2185191" y="1916826"/>
                  </a:lnTo>
                  <a:lnTo>
                    <a:pt x="0" y="1916826"/>
                  </a:lnTo>
                  <a:lnTo>
                    <a:pt x="0" y="314769"/>
                  </a:lnTo>
                  <a:lnTo>
                    <a:pt x="2185191" y="314769"/>
                  </a:lnTo>
                  <a:close/>
                </a:path>
              </a:pathLst>
            </a:custGeom>
            <a:solidFill>
              <a:schemeClr val="accent2"/>
            </a:solidFill>
            <a:ln w="76200">
              <a:noFill/>
            </a:ln>
            <a:effectLst>
              <a:outerShdw dist="76200" algn="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7" name="组合 6"/>
            <p:cNvGrpSpPr/>
            <p:nvPr/>
          </p:nvGrpSpPr>
          <p:grpSpPr>
            <a:xfrm>
              <a:off x="5020743" y="2325632"/>
              <a:ext cx="1427622" cy="495583"/>
              <a:chOff x="609599" y="3139323"/>
              <a:chExt cx="2407615" cy="835777"/>
            </a:xfrm>
          </p:grpSpPr>
          <p:sp>
            <p:nvSpPr>
              <p:cNvPr id="20" name="文本框 34"/>
              <p:cNvSpPr txBox="1"/>
              <p:nvPr/>
            </p:nvSpPr>
            <p:spPr>
              <a:xfrm>
                <a:off x="609599" y="3385544"/>
                <a:ext cx="2407615" cy="589556"/>
              </a:xfrm>
              <a:prstGeom prst="rect">
                <a:avLst/>
              </a:prstGeom>
              <a:noFill/>
            </p:spPr>
            <p:txBody>
              <a:bodyPr wrap="square" lIns="72000" tIns="0" rIns="72000" bIns="0" anchor="ctr" anchorCtr="0">
                <a:normAutofit fontScale="70000" lnSpcReduction="20000"/>
              </a:bodyPr>
              <a:lstStyle/>
              <a:p>
                <a:pPr algn="r" defTabSz="913765">
                  <a:lnSpc>
                    <a:spcPct val="120000"/>
                  </a:lnSpc>
                  <a:defRPr/>
                </a:pPr>
                <a:r>
                  <a:rPr lang="zh-CN" altLang="en-US" sz="1000">
                    <a:solidFill>
                      <a:schemeClr val="bg1"/>
                    </a:solidFill>
                  </a:rPr>
                  <a:t>此部分内容作为文字排版占位显示</a:t>
                </a:r>
                <a:br>
                  <a:rPr lang="zh-CN" altLang="en-US" sz="1000">
                    <a:solidFill>
                      <a:schemeClr val="bg1"/>
                    </a:solidFill>
                  </a:rPr>
                </a:br>
                <a:r>
                  <a:rPr lang="zh-CN" altLang="en-US" sz="1000">
                    <a:solidFill>
                      <a:schemeClr val="bg1"/>
                    </a:solidFill>
                  </a:rPr>
                  <a:t>（建议使用主题字体）</a:t>
                </a:r>
              </a:p>
            </p:txBody>
          </p:sp>
          <p:sp>
            <p:nvSpPr>
              <p:cNvPr id="21" name="矩形 20"/>
              <p:cNvSpPr/>
              <p:nvPr/>
            </p:nvSpPr>
            <p:spPr>
              <a:xfrm>
                <a:off x="609599" y="3139323"/>
                <a:ext cx="2407615" cy="246221"/>
              </a:xfrm>
              <a:prstGeom prst="rect">
                <a:avLst/>
              </a:prstGeom>
            </p:spPr>
            <p:txBody>
              <a:bodyPr wrap="none" lIns="72000" tIns="0" rIns="72000" bIns="0">
                <a:normAutofit fontScale="70000" lnSpcReduction="20000"/>
              </a:bodyPr>
              <a:lstStyle/>
              <a:p>
                <a:pPr algn="r" defTabSz="913765">
                  <a:defRPr/>
                </a:pPr>
                <a:r>
                  <a:rPr lang="zh-CN" altLang="en-US" sz="1600" b="1">
                    <a:solidFill>
                      <a:schemeClr val="bg1"/>
                    </a:solidFill>
                  </a:rPr>
                  <a:t>标题文本预设</a:t>
                </a:r>
              </a:p>
            </p:txBody>
          </p:sp>
        </p:grpSp>
      </p:grpSp>
      <p:grpSp>
        <p:nvGrpSpPr>
          <p:cNvPr id="25" name="组合 24"/>
          <p:cNvGrpSpPr/>
          <p:nvPr/>
        </p:nvGrpSpPr>
        <p:grpSpPr>
          <a:xfrm>
            <a:off x="3536026" y="1911861"/>
            <a:ext cx="1697865" cy="1315719"/>
            <a:chOff x="3536025" y="1911066"/>
            <a:chExt cx="1697865" cy="1315719"/>
          </a:xfrm>
        </p:grpSpPr>
        <p:sp>
          <p:nvSpPr>
            <p:cNvPr id="8" name="任意多边形: 形状 7"/>
            <p:cNvSpPr/>
            <p:nvPr/>
          </p:nvSpPr>
          <p:spPr>
            <a:xfrm>
              <a:off x="3536025" y="1911066"/>
              <a:ext cx="1697865" cy="1315719"/>
            </a:xfrm>
            <a:custGeom>
              <a:avLst/>
              <a:gdLst>
                <a:gd name="connsiteX0" fmla="*/ 2185188 w 2863368"/>
                <a:gd name="connsiteY0" fmla="*/ 0 h 2218896"/>
                <a:gd name="connsiteX1" fmla="*/ 2863368 w 2863368"/>
                <a:gd name="connsiteY1" fmla="*/ 1109448 h 2218896"/>
                <a:gd name="connsiteX2" fmla="*/ 2185188 w 2863368"/>
                <a:gd name="connsiteY2" fmla="*/ 2218896 h 2218896"/>
                <a:gd name="connsiteX3" fmla="*/ 2185188 w 2863368"/>
                <a:gd name="connsiteY3" fmla="*/ 1915239 h 2218896"/>
                <a:gd name="connsiteX4" fmla="*/ 0 w 2863368"/>
                <a:gd name="connsiteY4" fmla="*/ 1915239 h 2218896"/>
                <a:gd name="connsiteX5" fmla="*/ 0 w 2863368"/>
                <a:gd name="connsiteY5" fmla="*/ 313182 h 2218896"/>
                <a:gd name="connsiteX6" fmla="*/ 2185188 w 2863368"/>
                <a:gd name="connsiteY6" fmla="*/ 313182 h 22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63368" h="2218896">
                  <a:moveTo>
                    <a:pt x="2185188" y="0"/>
                  </a:moveTo>
                  <a:lnTo>
                    <a:pt x="2863368" y="1109448"/>
                  </a:lnTo>
                  <a:lnTo>
                    <a:pt x="2185188" y="2218896"/>
                  </a:lnTo>
                  <a:lnTo>
                    <a:pt x="2185188" y="1915239"/>
                  </a:lnTo>
                  <a:lnTo>
                    <a:pt x="0" y="1915239"/>
                  </a:lnTo>
                  <a:lnTo>
                    <a:pt x="0" y="313182"/>
                  </a:lnTo>
                  <a:lnTo>
                    <a:pt x="2185188" y="313182"/>
                  </a:lnTo>
                  <a:close/>
                </a:path>
              </a:pathLst>
            </a:custGeom>
            <a:solidFill>
              <a:schemeClr val="accent1"/>
            </a:solidFill>
            <a:ln w="76200">
              <a:noFill/>
            </a:ln>
            <a:effectLst>
              <a:outerShdw dist="76200" algn="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 name="组合 8"/>
            <p:cNvGrpSpPr/>
            <p:nvPr/>
          </p:nvGrpSpPr>
          <p:grpSpPr>
            <a:xfrm>
              <a:off x="3648511" y="2340693"/>
              <a:ext cx="1427622" cy="495583"/>
              <a:chOff x="609599" y="3139323"/>
              <a:chExt cx="2407615" cy="835777"/>
            </a:xfrm>
          </p:grpSpPr>
          <p:sp>
            <p:nvSpPr>
              <p:cNvPr id="18" name="文本框 31"/>
              <p:cNvSpPr txBox="1"/>
              <p:nvPr/>
            </p:nvSpPr>
            <p:spPr>
              <a:xfrm>
                <a:off x="609599" y="3385544"/>
                <a:ext cx="2407615" cy="589556"/>
              </a:xfrm>
              <a:prstGeom prst="rect">
                <a:avLst/>
              </a:prstGeom>
              <a:noFill/>
            </p:spPr>
            <p:txBody>
              <a:bodyPr wrap="square" lIns="72000" tIns="0" rIns="72000" bIns="0" anchor="ctr" anchorCtr="0">
                <a:normAutofit fontScale="70000" lnSpcReduction="20000"/>
              </a:bodyPr>
              <a:lstStyle/>
              <a:p>
                <a:pPr algn="r" defTabSz="913765">
                  <a:lnSpc>
                    <a:spcPct val="120000"/>
                  </a:lnSpc>
                  <a:defRPr/>
                </a:pPr>
                <a:r>
                  <a:rPr lang="zh-CN" altLang="en-US" sz="1000">
                    <a:solidFill>
                      <a:schemeClr val="bg1"/>
                    </a:solidFill>
                  </a:rPr>
                  <a:t>此部分内容作为文字排版占位显示</a:t>
                </a:r>
                <a:br>
                  <a:rPr lang="zh-CN" altLang="en-US" sz="1000">
                    <a:solidFill>
                      <a:schemeClr val="bg1"/>
                    </a:solidFill>
                  </a:rPr>
                </a:br>
                <a:r>
                  <a:rPr lang="zh-CN" altLang="en-US" sz="1000">
                    <a:solidFill>
                      <a:schemeClr val="bg1"/>
                    </a:solidFill>
                  </a:rPr>
                  <a:t>（建议使用主题字体）</a:t>
                </a:r>
              </a:p>
            </p:txBody>
          </p:sp>
          <p:sp>
            <p:nvSpPr>
              <p:cNvPr id="19" name="矩形 18"/>
              <p:cNvSpPr/>
              <p:nvPr/>
            </p:nvSpPr>
            <p:spPr>
              <a:xfrm>
                <a:off x="609599" y="3139323"/>
                <a:ext cx="2407615" cy="246221"/>
              </a:xfrm>
              <a:prstGeom prst="rect">
                <a:avLst/>
              </a:prstGeom>
            </p:spPr>
            <p:txBody>
              <a:bodyPr wrap="none" lIns="72000" tIns="0" rIns="72000" bIns="0">
                <a:normAutofit fontScale="70000" lnSpcReduction="20000"/>
              </a:bodyPr>
              <a:lstStyle/>
              <a:p>
                <a:pPr algn="r" defTabSz="913765">
                  <a:defRPr/>
                </a:pPr>
                <a:r>
                  <a:rPr lang="zh-CN" altLang="en-US" sz="1600" b="1">
                    <a:solidFill>
                      <a:schemeClr val="bg1"/>
                    </a:solidFill>
                  </a:rPr>
                  <a:t>标题文本预设</a:t>
                </a:r>
              </a:p>
            </p:txBody>
          </p:sp>
        </p:grpSp>
      </p:grpSp>
      <p:grpSp>
        <p:nvGrpSpPr>
          <p:cNvPr id="24" name="组合 23"/>
          <p:cNvGrpSpPr/>
          <p:nvPr/>
        </p:nvGrpSpPr>
        <p:grpSpPr>
          <a:xfrm>
            <a:off x="1129657" y="1562894"/>
            <a:ext cx="2711744" cy="2019301"/>
            <a:chOff x="1129657" y="1562099"/>
            <a:chExt cx="2711744" cy="2019301"/>
          </a:xfrm>
        </p:grpSpPr>
        <p:grpSp>
          <p:nvGrpSpPr>
            <p:cNvPr id="10" name="组合 9"/>
            <p:cNvGrpSpPr/>
            <p:nvPr/>
          </p:nvGrpSpPr>
          <p:grpSpPr>
            <a:xfrm rot="5400000">
              <a:off x="758659" y="1933097"/>
              <a:ext cx="2019301" cy="1277306"/>
              <a:chOff x="5131461" y="2278067"/>
              <a:chExt cx="3405452" cy="2374904"/>
            </a:xfrm>
          </p:grpSpPr>
          <p:sp>
            <p:nvSpPr>
              <p:cNvPr id="14" name="任意多边形: 形状 13"/>
              <p:cNvSpPr/>
              <p:nvPr/>
            </p:nvSpPr>
            <p:spPr>
              <a:xfrm rot="5400000">
                <a:off x="6562724" y="2678777"/>
                <a:ext cx="2374900" cy="1573479"/>
              </a:xfrm>
              <a:custGeom>
                <a:avLst/>
                <a:gdLst>
                  <a:gd name="connsiteX0" fmla="*/ 2708486 w 4178298"/>
                  <a:gd name="connsiteY0" fmla="*/ 0 h 2488819"/>
                  <a:gd name="connsiteX1" fmla="*/ 3303178 w 4178298"/>
                  <a:gd name="connsiteY1" fmla="*/ 0 h 2488819"/>
                  <a:gd name="connsiteX2" fmla="*/ 4178298 w 4178298"/>
                  <a:gd name="connsiteY2" fmla="*/ 0 h 2488819"/>
                  <a:gd name="connsiteX3" fmla="*/ 4178298 w 4178298"/>
                  <a:gd name="connsiteY3" fmla="*/ 1054488 h 2488819"/>
                  <a:gd name="connsiteX4" fmla="*/ 3339580 w 4178298"/>
                  <a:gd name="connsiteY4" fmla="*/ 1054488 h 2488819"/>
                  <a:gd name="connsiteX5" fmla="*/ 3339580 w 4178298"/>
                  <a:gd name="connsiteY5" fmla="*/ 1055375 h 2488819"/>
                  <a:gd name="connsiteX6" fmla="*/ 3322004 w 4178298"/>
                  <a:gd name="connsiteY6" fmla="*/ 1054488 h 2488819"/>
                  <a:gd name="connsiteX7" fmla="*/ 3321964 w 4178298"/>
                  <a:gd name="connsiteY7" fmla="*/ 1054488 h 2488819"/>
                  <a:gd name="connsiteX8" fmla="*/ 3205619 w 4178298"/>
                  <a:gd name="connsiteY8" fmla="*/ 1060363 h 2488819"/>
                  <a:gd name="connsiteX9" fmla="*/ 2517218 w 4178298"/>
                  <a:gd name="connsiteY9" fmla="*/ 1387832 h 2488819"/>
                  <a:gd name="connsiteX10" fmla="*/ 2489721 w 4178298"/>
                  <a:gd name="connsiteY10" fmla="*/ 1418087 h 2488819"/>
                  <a:gd name="connsiteX11" fmla="*/ 2484610 w 4178298"/>
                  <a:gd name="connsiteY11" fmla="*/ 1418087 h 2488819"/>
                  <a:gd name="connsiteX12" fmla="*/ 2388970 w 4178298"/>
                  <a:gd name="connsiteY12" fmla="*/ 1520905 h 2488819"/>
                  <a:gd name="connsiteX13" fmla="*/ 1307864 w 4178298"/>
                  <a:gd name="connsiteY13" fmla="*/ 2229576 h 2488819"/>
                  <a:gd name="connsiteX14" fmla="*/ 1073600 w 4178298"/>
                  <a:gd name="connsiteY14" fmla="*/ 2313265 h 2488819"/>
                  <a:gd name="connsiteX15" fmla="*/ 1073600 w 4178298"/>
                  <a:gd name="connsiteY15" fmla="*/ 2318858 h 2488819"/>
                  <a:gd name="connsiteX16" fmla="*/ 846752 w 4178298"/>
                  <a:gd name="connsiteY16" fmla="*/ 2385551 h 2488819"/>
                  <a:gd name="connsiteX17" fmla="*/ 434211 w 4178298"/>
                  <a:gd name="connsiteY17" fmla="*/ 2462479 h 2488819"/>
                  <a:gd name="connsiteX18" fmla="*/ 353421 w 4178298"/>
                  <a:gd name="connsiteY18" fmla="*/ 2469970 h 2488819"/>
                  <a:gd name="connsiteX19" fmla="*/ 338631 w 4178298"/>
                  <a:gd name="connsiteY19" fmla="*/ 2471807 h 2488819"/>
                  <a:gd name="connsiteX20" fmla="*/ 313322 w 4178298"/>
                  <a:gd name="connsiteY20" fmla="*/ 2473688 h 2488819"/>
                  <a:gd name="connsiteX21" fmla="*/ 221863 w 4178298"/>
                  <a:gd name="connsiteY21" fmla="*/ 2482169 h 2488819"/>
                  <a:gd name="connsiteX22" fmla="*/ 183212 w 4178298"/>
                  <a:gd name="connsiteY22" fmla="*/ 2483359 h 2488819"/>
                  <a:gd name="connsiteX23" fmla="*/ 167432 w 4178298"/>
                  <a:gd name="connsiteY23" fmla="*/ 2484532 h 2488819"/>
                  <a:gd name="connsiteX24" fmla="*/ 54603 w 4178298"/>
                  <a:gd name="connsiteY24" fmla="*/ 2487321 h 2488819"/>
                  <a:gd name="connsiteX25" fmla="*/ 5986 w 4178298"/>
                  <a:gd name="connsiteY25" fmla="*/ 2488819 h 2488819"/>
                  <a:gd name="connsiteX26" fmla="*/ 0 w 4178298"/>
                  <a:gd name="connsiteY26" fmla="*/ 2488671 h 2488819"/>
                  <a:gd name="connsiteX27" fmla="*/ 0 w 4178298"/>
                  <a:gd name="connsiteY27" fmla="*/ 1430370 h 2488819"/>
                  <a:gd name="connsiteX28" fmla="*/ 22797 w 4178298"/>
                  <a:gd name="connsiteY28" fmla="*/ 1429676 h 2488819"/>
                  <a:gd name="connsiteX29" fmla="*/ 206975 w 4178298"/>
                  <a:gd name="connsiteY29" fmla="*/ 1420086 h 2488819"/>
                  <a:gd name="connsiteX30" fmla="*/ 287025 w 4178298"/>
                  <a:gd name="connsiteY30" fmla="*/ 1412759 h 2488819"/>
                  <a:gd name="connsiteX31" fmla="*/ 303921 w 4178298"/>
                  <a:gd name="connsiteY31" fmla="*/ 1410172 h 2488819"/>
                  <a:gd name="connsiteX32" fmla="*/ 439009 w 4178298"/>
                  <a:gd name="connsiteY32" fmla="*/ 1388904 h 2488819"/>
                  <a:gd name="connsiteX33" fmla="*/ 569473 w 4178298"/>
                  <a:gd name="connsiteY33" fmla="*/ 1360776 h 2488819"/>
                  <a:gd name="connsiteX34" fmla="*/ 1925193 w 4178298"/>
                  <a:gd name="connsiteY34" fmla="*/ 447965 h 2488819"/>
                  <a:gd name="connsiteX35" fmla="*/ 1940489 w 4178298"/>
                  <a:gd name="connsiteY35" fmla="*/ 425469 h 2488819"/>
                  <a:gd name="connsiteX36" fmla="*/ 2026728 w 4178298"/>
                  <a:gd name="connsiteY36" fmla="*/ 320945 h 2488819"/>
                  <a:gd name="connsiteX37" fmla="*/ 2602125 w 4178298"/>
                  <a:gd name="connsiteY37" fmla="*/ 10723 h 2488819"/>
                  <a:gd name="connsiteX38" fmla="*/ 2708486 w 4178298"/>
                  <a:gd name="connsiteY38" fmla="*/ 0 h 2488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178298" h="2488819">
                    <a:moveTo>
                      <a:pt x="2708486" y="0"/>
                    </a:moveTo>
                    <a:lnTo>
                      <a:pt x="3303178" y="0"/>
                    </a:lnTo>
                    <a:lnTo>
                      <a:pt x="4178298" y="0"/>
                    </a:lnTo>
                    <a:lnTo>
                      <a:pt x="4178298" y="1054488"/>
                    </a:lnTo>
                    <a:lnTo>
                      <a:pt x="3339580" y="1054488"/>
                    </a:lnTo>
                    <a:lnTo>
                      <a:pt x="3339580" y="1055375"/>
                    </a:lnTo>
                    <a:lnTo>
                      <a:pt x="3322004" y="1054488"/>
                    </a:lnTo>
                    <a:lnTo>
                      <a:pt x="3321964" y="1054488"/>
                    </a:lnTo>
                    <a:lnTo>
                      <a:pt x="3205619" y="1060363"/>
                    </a:lnTo>
                    <a:cubicBezTo>
                      <a:pt x="2937800" y="1087561"/>
                      <a:pt x="2697432" y="1207619"/>
                      <a:pt x="2517218" y="1387832"/>
                    </a:cubicBezTo>
                    <a:lnTo>
                      <a:pt x="2489721" y="1418087"/>
                    </a:lnTo>
                    <a:lnTo>
                      <a:pt x="2484610" y="1418087"/>
                    </a:lnTo>
                    <a:lnTo>
                      <a:pt x="2388970" y="1520905"/>
                    </a:lnTo>
                    <a:cubicBezTo>
                      <a:pt x="2078901" y="1820524"/>
                      <a:pt x="1712778" y="2062503"/>
                      <a:pt x="1307864" y="2229576"/>
                    </a:cubicBezTo>
                    <a:lnTo>
                      <a:pt x="1073600" y="2313265"/>
                    </a:lnTo>
                    <a:lnTo>
                      <a:pt x="1073600" y="2318858"/>
                    </a:lnTo>
                    <a:lnTo>
                      <a:pt x="846752" y="2385551"/>
                    </a:lnTo>
                    <a:cubicBezTo>
                      <a:pt x="712201" y="2419276"/>
                      <a:pt x="574513" y="2445093"/>
                      <a:pt x="434211" y="2462479"/>
                    </a:cubicBezTo>
                    <a:lnTo>
                      <a:pt x="353421" y="2469970"/>
                    </a:lnTo>
                    <a:lnTo>
                      <a:pt x="338631" y="2471807"/>
                    </a:lnTo>
                    <a:lnTo>
                      <a:pt x="313322" y="2473688"/>
                    </a:lnTo>
                    <a:lnTo>
                      <a:pt x="221863" y="2482169"/>
                    </a:lnTo>
                    <a:lnTo>
                      <a:pt x="183212" y="2483359"/>
                    </a:lnTo>
                    <a:lnTo>
                      <a:pt x="167432" y="2484532"/>
                    </a:lnTo>
                    <a:lnTo>
                      <a:pt x="54603" y="2487321"/>
                    </a:lnTo>
                    <a:lnTo>
                      <a:pt x="5986" y="2488819"/>
                    </a:lnTo>
                    <a:lnTo>
                      <a:pt x="0" y="2488671"/>
                    </a:lnTo>
                    <a:lnTo>
                      <a:pt x="0" y="1430370"/>
                    </a:lnTo>
                    <a:lnTo>
                      <a:pt x="22797" y="1429676"/>
                    </a:lnTo>
                    <a:lnTo>
                      <a:pt x="206975" y="1420086"/>
                    </a:lnTo>
                    <a:lnTo>
                      <a:pt x="287025" y="1412759"/>
                    </a:lnTo>
                    <a:lnTo>
                      <a:pt x="303921" y="1410172"/>
                    </a:lnTo>
                    <a:lnTo>
                      <a:pt x="439009" y="1388904"/>
                    </a:lnTo>
                    <a:lnTo>
                      <a:pt x="569473" y="1360776"/>
                    </a:lnTo>
                    <a:cubicBezTo>
                      <a:pt x="1122409" y="1224013"/>
                      <a:pt x="1599408" y="894651"/>
                      <a:pt x="1925193" y="447965"/>
                    </a:cubicBezTo>
                    <a:lnTo>
                      <a:pt x="1940489" y="425469"/>
                    </a:lnTo>
                    <a:lnTo>
                      <a:pt x="2026728" y="320945"/>
                    </a:lnTo>
                    <a:cubicBezTo>
                      <a:pt x="2181196" y="166476"/>
                      <a:pt x="2379860" y="56205"/>
                      <a:pt x="2602125" y="10723"/>
                    </a:cubicBezTo>
                    <a:lnTo>
                      <a:pt x="2708486" y="0"/>
                    </a:lnTo>
                    <a:close/>
                  </a:path>
                </a:pathLst>
              </a:cu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任意多边形: 形状 14"/>
              <p:cNvSpPr/>
              <p:nvPr/>
            </p:nvSpPr>
            <p:spPr>
              <a:xfrm rot="16200000" flipH="1">
                <a:off x="4730751" y="2678781"/>
                <a:ext cx="2374900" cy="1573479"/>
              </a:xfrm>
              <a:custGeom>
                <a:avLst/>
                <a:gdLst>
                  <a:gd name="connsiteX0" fmla="*/ 2708486 w 4178298"/>
                  <a:gd name="connsiteY0" fmla="*/ 0 h 2488819"/>
                  <a:gd name="connsiteX1" fmla="*/ 3303178 w 4178298"/>
                  <a:gd name="connsiteY1" fmla="*/ 0 h 2488819"/>
                  <a:gd name="connsiteX2" fmla="*/ 4178298 w 4178298"/>
                  <a:gd name="connsiteY2" fmla="*/ 0 h 2488819"/>
                  <a:gd name="connsiteX3" fmla="*/ 4178298 w 4178298"/>
                  <a:gd name="connsiteY3" fmla="*/ 1054488 h 2488819"/>
                  <a:gd name="connsiteX4" fmla="*/ 3339580 w 4178298"/>
                  <a:gd name="connsiteY4" fmla="*/ 1054488 h 2488819"/>
                  <a:gd name="connsiteX5" fmla="*/ 3339580 w 4178298"/>
                  <a:gd name="connsiteY5" fmla="*/ 1055375 h 2488819"/>
                  <a:gd name="connsiteX6" fmla="*/ 3322004 w 4178298"/>
                  <a:gd name="connsiteY6" fmla="*/ 1054488 h 2488819"/>
                  <a:gd name="connsiteX7" fmla="*/ 3321964 w 4178298"/>
                  <a:gd name="connsiteY7" fmla="*/ 1054488 h 2488819"/>
                  <a:gd name="connsiteX8" fmla="*/ 3205619 w 4178298"/>
                  <a:gd name="connsiteY8" fmla="*/ 1060363 h 2488819"/>
                  <a:gd name="connsiteX9" fmla="*/ 2517218 w 4178298"/>
                  <a:gd name="connsiteY9" fmla="*/ 1387832 h 2488819"/>
                  <a:gd name="connsiteX10" fmla="*/ 2489721 w 4178298"/>
                  <a:gd name="connsiteY10" fmla="*/ 1418087 h 2488819"/>
                  <a:gd name="connsiteX11" fmla="*/ 2484610 w 4178298"/>
                  <a:gd name="connsiteY11" fmla="*/ 1418087 h 2488819"/>
                  <a:gd name="connsiteX12" fmla="*/ 2388970 w 4178298"/>
                  <a:gd name="connsiteY12" fmla="*/ 1520905 h 2488819"/>
                  <a:gd name="connsiteX13" fmla="*/ 1307864 w 4178298"/>
                  <a:gd name="connsiteY13" fmla="*/ 2229576 h 2488819"/>
                  <a:gd name="connsiteX14" fmla="*/ 1073600 w 4178298"/>
                  <a:gd name="connsiteY14" fmla="*/ 2313265 h 2488819"/>
                  <a:gd name="connsiteX15" fmla="*/ 1073600 w 4178298"/>
                  <a:gd name="connsiteY15" fmla="*/ 2318858 h 2488819"/>
                  <a:gd name="connsiteX16" fmla="*/ 846752 w 4178298"/>
                  <a:gd name="connsiteY16" fmla="*/ 2385551 h 2488819"/>
                  <a:gd name="connsiteX17" fmla="*/ 434211 w 4178298"/>
                  <a:gd name="connsiteY17" fmla="*/ 2462479 h 2488819"/>
                  <a:gd name="connsiteX18" fmla="*/ 353421 w 4178298"/>
                  <a:gd name="connsiteY18" fmla="*/ 2469970 h 2488819"/>
                  <a:gd name="connsiteX19" fmla="*/ 338631 w 4178298"/>
                  <a:gd name="connsiteY19" fmla="*/ 2471807 h 2488819"/>
                  <a:gd name="connsiteX20" fmla="*/ 313322 w 4178298"/>
                  <a:gd name="connsiteY20" fmla="*/ 2473688 h 2488819"/>
                  <a:gd name="connsiteX21" fmla="*/ 221863 w 4178298"/>
                  <a:gd name="connsiteY21" fmla="*/ 2482169 h 2488819"/>
                  <a:gd name="connsiteX22" fmla="*/ 183212 w 4178298"/>
                  <a:gd name="connsiteY22" fmla="*/ 2483359 h 2488819"/>
                  <a:gd name="connsiteX23" fmla="*/ 167432 w 4178298"/>
                  <a:gd name="connsiteY23" fmla="*/ 2484532 h 2488819"/>
                  <a:gd name="connsiteX24" fmla="*/ 54603 w 4178298"/>
                  <a:gd name="connsiteY24" fmla="*/ 2487321 h 2488819"/>
                  <a:gd name="connsiteX25" fmla="*/ 5986 w 4178298"/>
                  <a:gd name="connsiteY25" fmla="*/ 2488819 h 2488819"/>
                  <a:gd name="connsiteX26" fmla="*/ 0 w 4178298"/>
                  <a:gd name="connsiteY26" fmla="*/ 2488671 h 2488819"/>
                  <a:gd name="connsiteX27" fmla="*/ 0 w 4178298"/>
                  <a:gd name="connsiteY27" fmla="*/ 1430370 h 2488819"/>
                  <a:gd name="connsiteX28" fmla="*/ 22797 w 4178298"/>
                  <a:gd name="connsiteY28" fmla="*/ 1429676 h 2488819"/>
                  <a:gd name="connsiteX29" fmla="*/ 206975 w 4178298"/>
                  <a:gd name="connsiteY29" fmla="*/ 1420086 h 2488819"/>
                  <a:gd name="connsiteX30" fmla="*/ 287025 w 4178298"/>
                  <a:gd name="connsiteY30" fmla="*/ 1412759 h 2488819"/>
                  <a:gd name="connsiteX31" fmla="*/ 303921 w 4178298"/>
                  <a:gd name="connsiteY31" fmla="*/ 1410172 h 2488819"/>
                  <a:gd name="connsiteX32" fmla="*/ 439009 w 4178298"/>
                  <a:gd name="connsiteY32" fmla="*/ 1388904 h 2488819"/>
                  <a:gd name="connsiteX33" fmla="*/ 569473 w 4178298"/>
                  <a:gd name="connsiteY33" fmla="*/ 1360776 h 2488819"/>
                  <a:gd name="connsiteX34" fmla="*/ 1925193 w 4178298"/>
                  <a:gd name="connsiteY34" fmla="*/ 447965 h 2488819"/>
                  <a:gd name="connsiteX35" fmla="*/ 1940489 w 4178298"/>
                  <a:gd name="connsiteY35" fmla="*/ 425469 h 2488819"/>
                  <a:gd name="connsiteX36" fmla="*/ 2026728 w 4178298"/>
                  <a:gd name="connsiteY36" fmla="*/ 320945 h 2488819"/>
                  <a:gd name="connsiteX37" fmla="*/ 2602125 w 4178298"/>
                  <a:gd name="connsiteY37" fmla="*/ 10723 h 2488819"/>
                  <a:gd name="connsiteX38" fmla="*/ 2708486 w 4178298"/>
                  <a:gd name="connsiteY38" fmla="*/ 0 h 2488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178298" h="2488819">
                    <a:moveTo>
                      <a:pt x="2708486" y="0"/>
                    </a:moveTo>
                    <a:lnTo>
                      <a:pt x="3303178" y="0"/>
                    </a:lnTo>
                    <a:lnTo>
                      <a:pt x="4178298" y="0"/>
                    </a:lnTo>
                    <a:lnTo>
                      <a:pt x="4178298" y="1054488"/>
                    </a:lnTo>
                    <a:lnTo>
                      <a:pt x="3339580" y="1054488"/>
                    </a:lnTo>
                    <a:lnTo>
                      <a:pt x="3339580" y="1055375"/>
                    </a:lnTo>
                    <a:lnTo>
                      <a:pt x="3322004" y="1054488"/>
                    </a:lnTo>
                    <a:lnTo>
                      <a:pt x="3321964" y="1054488"/>
                    </a:lnTo>
                    <a:lnTo>
                      <a:pt x="3205619" y="1060363"/>
                    </a:lnTo>
                    <a:cubicBezTo>
                      <a:pt x="2937800" y="1087561"/>
                      <a:pt x="2697432" y="1207619"/>
                      <a:pt x="2517218" y="1387832"/>
                    </a:cubicBezTo>
                    <a:lnTo>
                      <a:pt x="2489721" y="1418087"/>
                    </a:lnTo>
                    <a:lnTo>
                      <a:pt x="2484610" y="1418087"/>
                    </a:lnTo>
                    <a:lnTo>
                      <a:pt x="2388970" y="1520905"/>
                    </a:lnTo>
                    <a:cubicBezTo>
                      <a:pt x="2078901" y="1820524"/>
                      <a:pt x="1712778" y="2062503"/>
                      <a:pt x="1307864" y="2229576"/>
                    </a:cubicBezTo>
                    <a:lnTo>
                      <a:pt x="1073600" y="2313265"/>
                    </a:lnTo>
                    <a:lnTo>
                      <a:pt x="1073600" y="2318858"/>
                    </a:lnTo>
                    <a:lnTo>
                      <a:pt x="846752" y="2385551"/>
                    </a:lnTo>
                    <a:cubicBezTo>
                      <a:pt x="712201" y="2419276"/>
                      <a:pt x="574513" y="2445093"/>
                      <a:pt x="434211" y="2462479"/>
                    </a:cubicBezTo>
                    <a:lnTo>
                      <a:pt x="353421" y="2469970"/>
                    </a:lnTo>
                    <a:lnTo>
                      <a:pt x="338631" y="2471807"/>
                    </a:lnTo>
                    <a:lnTo>
                      <a:pt x="313322" y="2473688"/>
                    </a:lnTo>
                    <a:lnTo>
                      <a:pt x="221863" y="2482169"/>
                    </a:lnTo>
                    <a:lnTo>
                      <a:pt x="183212" y="2483359"/>
                    </a:lnTo>
                    <a:lnTo>
                      <a:pt x="167432" y="2484532"/>
                    </a:lnTo>
                    <a:lnTo>
                      <a:pt x="54603" y="2487321"/>
                    </a:lnTo>
                    <a:lnTo>
                      <a:pt x="5986" y="2488819"/>
                    </a:lnTo>
                    <a:lnTo>
                      <a:pt x="0" y="2488671"/>
                    </a:lnTo>
                    <a:lnTo>
                      <a:pt x="0" y="1430370"/>
                    </a:lnTo>
                    <a:lnTo>
                      <a:pt x="22797" y="1429676"/>
                    </a:lnTo>
                    <a:lnTo>
                      <a:pt x="206975" y="1420086"/>
                    </a:lnTo>
                    <a:lnTo>
                      <a:pt x="287025" y="1412759"/>
                    </a:lnTo>
                    <a:lnTo>
                      <a:pt x="303921" y="1410172"/>
                    </a:lnTo>
                    <a:lnTo>
                      <a:pt x="439009" y="1388904"/>
                    </a:lnTo>
                    <a:lnTo>
                      <a:pt x="569473" y="1360776"/>
                    </a:lnTo>
                    <a:cubicBezTo>
                      <a:pt x="1122409" y="1224013"/>
                      <a:pt x="1599408" y="894651"/>
                      <a:pt x="1925193" y="447965"/>
                    </a:cubicBezTo>
                    <a:lnTo>
                      <a:pt x="1940489" y="425469"/>
                    </a:lnTo>
                    <a:lnTo>
                      <a:pt x="2026728" y="320945"/>
                    </a:lnTo>
                    <a:cubicBezTo>
                      <a:pt x="2181196" y="166476"/>
                      <a:pt x="2379860" y="56205"/>
                      <a:pt x="2602125" y="10723"/>
                    </a:cubicBezTo>
                    <a:lnTo>
                      <a:pt x="2708486" y="0"/>
                    </a:ln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任意多边形: 形状 15"/>
              <p:cNvSpPr/>
              <p:nvPr/>
            </p:nvSpPr>
            <p:spPr>
              <a:xfrm rot="5400000">
                <a:off x="5651500" y="2678781"/>
                <a:ext cx="2374900" cy="1573479"/>
              </a:xfrm>
              <a:custGeom>
                <a:avLst/>
                <a:gdLst>
                  <a:gd name="connsiteX0" fmla="*/ 2708486 w 4178298"/>
                  <a:gd name="connsiteY0" fmla="*/ 0 h 2488819"/>
                  <a:gd name="connsiteX1" fmla="*/ 3303178 w 4178298"/>
                  <a:gd name="connsiteY1" fmla="*/ 0 h 2488819"/>
                  <a:gd name="connsiteX2" fmla="*/ 4178298 w 4178298"/>
                  <a:gd name="connsiteY2" fmla="*/ 0 h 2488819"/>
                  <a:gd name="connsiteX3" fmla="*/ 4178298 w 4178298"/>
                  <a:gd name="connsiteY3" fmla="*/ 1054488 h 2488819"/>
                  <a:gd name="connsiteX4" fmla="*/ 3339580 w 4178298"/>
                  <a:gd name="connsiteY4" fmla="*/ 1054488 h 2488819"/>
                  <a:gd name="connsiteX5" fmla="*/ 3339580 w 4178298"/>
                  <a:gd name="connsiteY5" fmla="*/ 1055375 h 2488819"/>
                  <a:gd name="connsiteX6" fmla="*/ 3322004 w 4178298"/>
                  <a:gd name="connsiteY6" fmla="*/ 1054488 h 2488819"/>
                  <a:gd name="connsiteX7" fmla="*/ 3321964 w 4178298"/>
                  <a:gd name="connsiteY7" fmla="*/ 1054488 h 2488819"/>
                  <a:gd name="connsiteX8" fmla="*/ 3205619 w 4178298"/>
                  <a:gd name="connsiteY8" fmla="*/ 1060363 h 2488819"/>
                  <a:gd name="connsiteX9" fmla="*/ 2517218 w 4178298"/>
                  <a:gd name="connsiteY9" fmla="*/ 1387832 h 2488819"/>
                  <a:gd name="connsiteX10" fmla="*/ 2489721 w 4178298"/>
                  <a:gd name="connsiteY10" fmla="*/ 1418087 h 2488819"/>
                  <a:gd name="connsiteX11" fmla="*/ 2484610 w 4178298"/>
                  <a:gd name="connsiteY11" fmla="*/ 1418087 h 2488819"/>
                  <a:gd name="connsiteX12" fmla="*/ 2388970 w 4178298"/>
                  <a:gd name="connsiteY12" fmla="*/ 1520905 h 2488819"/>
                  <a:gd name="connsiteX13" fmla="*/ 1307864 w 4178298"/>
                  <a:gd name="connsiteY13" fmla="*/ 2229576 h 2488819"/>
                  <a:gd name="connsiteX14" fmla="*/ 1073600 w 4178298"/>
                  <a:gd name="connsiteY14" fmla="*/ 2313265 h 2488819"/>
                  <a:gd name="connsiteX15" fmla="*/ 1073600 w 4178298"/>
                  <a:gd name="connsiteY15" fmla="*/ 2318858 h 2488819"/>
                  <a:gd name="connsiteX16" fmla="*/ 846752 w 4178298"/>
                  <a:gd name="connsiteY16" fmla="*/ 2385551 h 2488819"/>
                  <a:gd name="connsiteX17" fmla="*/ 434211 w 4178298"/>
                  <a:gd name="connsiteY17" fmla="*/ 2462479 h 2488819"/>
                  <a:gd name="connsiteX18" fmla="*/ 353421 w 4178298"/>
                  <a:gd name="connsiteY18" fmla="*/ 2469970 h 2488819"/>
                  <a:gd name="connsiteX19" fmla="*/ 338631 w 4178298"/>
                  <a:gd name="connsiteY19" fmla="*/ 2471807 h 2488819"/>
                  <a:gd name="connsiteX20" fmla="*/ 313322 w 4178298"/>
                  <a:gd name="connsiteY20" fmla="*/ 2473688 h 2488819"/>
                  <a:gd name="connsiteX21" fmla="*/ 221863 w 4178298"/>
                  <a:gd name="connsiteY21" fmla="*/ 2482169 h 2488819"/>
                  <a:gd name="connsiteX22" fmla="*/ 183212 w 4178298"/>
                  <a:gd name="connsiteY22" fmla="*/ 2483359 h 2488819"/>
                  <a:gd name="connsiteX23" fmla="*/ 167432 w 4178298"/>
                  <a:gd name="connsiteY23" fmla="*/ 2484532 h 2488819"/>
                  <a:gd name="connsiteX24" fmla="*/ 54603 w 4178298"/>
                  <a:gd name="connsiteY24" fmla="*/ 2487321 h 2488819"/>
                  <a:gd name="connsiteX25" fmla="*/ 5986 w 4178298"/>
                  <a:gd name="connsiteY25" fmla="*/ 2488819 h 2488819"/>
                  <a:gd name="connsiteX26" fmla="*/ 0 w 4178298"/>
                  <a:gd name="connsiteY26" fmla="*/ 2488671 h 2488819"/>
                  <a:gd name="connsiteX27" fmla="*/ 0 w 4178298"/>
                  <a:gd name="connsiteY27" fmla="*/ 1430370 h 2488819"/>
                  <a:gd name="connsiteX28" fmla="*/ 22797 w 4178298"/>
                  <a:gd name="connsiteY28" fmla="*/ 1429676 h 2488819"/>
                  <a:gd name="connsiteX29" fmla="*/ 206975 w 4178298"/>
                  <a:gd name="connsiteY29" fmla="*/ 1420086 h 2488819"/>
                  <a:gd name="connsiteX30" fmla="*/ 287025 w 4178298"/>
                  <a:gd name="connsiteY30" fmla="*/ 1412759 h 2488819"/>
                  <a:gd name="connsiteX31" fmla="*/ 303921 w 4178298"/>
                  <a:gd name="connsiteY31" fmla="*/ 1410172 h 2488819"/>
                  <a:gd name="connsiteX32" fmla="*/ 439009 w 4178298"/>
                  <a:gd name="connsiteY32" fmla="*/ 1388904 h 2488819"/>
                  <a:gd name="connsiteX33" fmla="*/ 569473 w 4178298"/>
                  <a:gd name="connsiteY33" fmla="*/ 1360776 h 2488819"/>
                  <a:gd name="connsiteX34" fmla="*/ 1925193 w 4178298"/>
                  <a:gd name="connsiteY34" fmla="*/ 447965 h 2488819"/>
                  <a:gd name="connsiteX35" fmla="*/ 1940489 w 4178298"/>
                  <a:gd name="connsiteY35" fmla="*/ 425469 h 2488819"/>
                  <a:gd name="connsiteX36" fmla="*/ 2026728 w 4178298"/>
                  <a:gd name="connsiteY36" fmla="*/ 320945 h 2488819"/>
                  <a:gd name="connsiteX37" fmla="*/ 2602125 w 4178298"/>
                  <a:gd name="connsiteY37" fmla="*/ 10723 h 2488819"/>
                  <a:gd name="connsiteX38" fmla="*/ 2708486 w 4178298"/>
                  <a:gd name="connsiteY38" fmla="*/ 0 h 2488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178298" h="2488819">
                    <a:moveTo>
                      <a:pt x="2708486" y="0"/>
                    </a:moveTo>
                    <a:lnTo>
                      <a:pt x="3303178" y="0"/>
                    </a:lnTo>
                    <a:lnTo>
                      <a:pt x="4178298" y="0"/>
                    </a:lnTo>
                    <a:lnTo>
                      <a:pt x="4178298" y="1054488"/>
                    </a:lnTo>
                    <a:lnTo>
                      <a:pt x="3339580" y="1054488"/>
                    </a:lnTo>
                    <a:lnTo>
                      <a:pt x="3339580" y="1055375"/>
                    </a:lnTo>
                    <a:lnTo>
                      <a:pt x="3322004" y="1054488"/>
                    </a:lnTo>
                    <a:lnTo>
                      <a:pt x="3321964" y="1054488"/>
                    </a:lnTo>
                    <a:lnTo>
                      <a:pt x="3205619" y="1060363"/>
                    </a:lnTo>
                    <a:cubicBezTo>
                      <a:pt x="2937800" y="1087561"/>
                      <a:pt x="2697432" y="1207619"/>
                      <a:pt x="2517218" y="1387832"/>
                    </a:cubicBezTo>
                    <a:lnTo>
                      <a:pt x="2489721" y="1418087"/>
                    </a:lnTo>
                    <a:lnTo>
                      <a:pt x="2484610" y="1418087"/>
                    </a:lnTo>
                    <a:lnTo>
                      <a:pt x="2388970" y="1520905"/>
                    </a:lnTo>
                    <a:cubicBezTo>
                      <a:pt x="2078901" y="1820524"/>
                      <a:pt x="1712778" y="2062503"/>
                      <a:pt x="1307864" y="2229576"/>
                    </a:cubicBezTo>
                    <a:lnTo>
                      <a:pt x="1073600" y="2313265"/>
                    </a:lnTo>
                    <a:lnTo>
                      <a:pt x="1073600" y="2318858"/>
                    </a:lnTo>
                    <a:lnTo>
                      <a:pt x="846752" y="2385551"/>
                    </a:lnTo>
                    <a:cubicBezTo>
                      <a:pt x="712201" y="2419276"/>
                      <a:pt x="574513" y="2445093"/>
                      <a:pt x="434211" y="2462479"/>
                    </a:cubicBezTo>
                    <a:lnTo>
                      <a:pt x="353421" y="2469970"/>
                    </a:lnTo>
                    <a:lnTo>
                      <a:pt x="338631" y="2471807"/>
                    </a:lnTo>
                    <a:lnTo>
                      <a:pt x="313322" y="2473688"/>
                    </a:lnTo>
                    <a:lnTo>
                      <a:pt x="221863" y="2482169"/>
                    </a:lnTo>
                    <a:lnTo>
                      <a:pt x="183212" y="2483359"/>
                    </a:lnTo>
                    <a:lnTo>
                      <a:pt x="167432" y="2484532"/>
                    </a:lnTo>
                    <a:lnTo>
                      <a:pt x="54603" y="2487321"/>
                    </a:lnTo>
                    <a:lnTo>
                      <a:pt x="5986" y="2488819"/>
                    </a:lnTo>
                    <a:lnTo>
                      <a:pt x="0" y="2488671"/>
                    </a:lnTo>
                    <a:lnTo>
                      <a:pt x="0" y="1430370"/>
                    </a:lnTo>
                    <a:lnTo>
                      <a:pt x="22797" y="1429676"/>
                    </a:lnTo>
                    <a:lnTo>
                      <a:pt x="206975" y="1420086"/>
                    </a:lnTo>
                    <a:lnTo>
                      <a:pt x="287025" y="1412759"/>
                    </a:lnTo>
                    <a:lnTo>
                      <a:pt x="303921" y="1410172"/>
                    </a:lnTo>
                    <a:lnTo>
                      <a:pt x="439009" y="1388904"/>
                    </a:lnTo>
                    <a:lnTo>
                      <a:pt x="569473" y="1360776"/>
                    </a:lnTo>
                    <a:cubicBezTo>
                      <a:pt x="1122409" y="1224013"/>
                      <a:pt x="1599408" y="894651"/>
                      <a:pt x="1925193" y="447965"/>
                    </a:cubicBezTo>
                    <a:lnTo>
                      <a:pt x="1940489" y="425469"/>
                    </a:lnTo>
                    <a:lnTo>
                      <a:pt x="2026728" y="320945"/>
                    </a:lnTo>
                    <a:cubicBezTo>
                      <a:pt x="2181196" y="166476"/>
                      <a:pt x="2379860" y="56205"/>
                      <a:pt x="2602125" y="10723"/>
                    </a:cubicBezTo>
                    <a:lnTo>
                      <a:pt x="2708486" y="0"/>
                    </a:ln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任意多边形: 形状 16"/>
              <p:cNvSpPr/>
              <p:nvPr/>
            </p:nvSpPr>
            <p:spPr>
              <a:xfrm rot="16200000" flipH="1">
                <a:off x="5641976" y="2678780"/>
                <a:ext cx="2374900" cy="1573478"/>
              </a:xfrm>
              <a:custGeom>
                <a:avLst/>
                <a:gdLst>
                  <a:gd name="connsiteX0" fmla="*/ 2708486 w 4178298"/>
                  <a:gd name="connsiteY0" fmla="*/ 0 h 2488819"/>
                  <a:gd name="connsiteX1" fmla="*/ 3303178 w 4178298"/>
                  <a:gd name="connsiteY1" fmla="*/ 0 h 2488819"/>
                  <a:gd name="connsiteX2" fmla="*/ 4178298 w 4178298"/>
                  <a:gd name="connsiteY2" fmla="*/ 0 h 2488819"/>
                  <a:gd name="connsiteX3" fmla="*/ 4178298 w 4178298"/>
                  <a:gd name="connsiteY3" fmla="*/ 1054488 h 2488819"/>
                  <a:gd name="connsiteX4" fmla="*/ 3339580 w 4178298"/>
                  <a:gd name="connsiteY4" fmla="*/ 1054488 h 2488819"/>
                  <a:gd name="connsiteX5" fmla="*/ 3339580 w 4178298"/>
                  <a:gd name="connsiteY5" fmla="*/ 1055375 h 2488819"/>
                  <a:gd name="connsiteX6" fmla="*/ 3322004 w 4178298"/>
                  <a:gd name="connsiteY6" fmla="*/ 1054488 h 2488819"/>
                  <a:gd name="connsiteX7" fmla="*/ 3321964 w 4178298"/>
                  <a:gd name="connsiteY7" fmla="*/ 1054488 h 2488819"/>
                  <a:gd name="connsiteX8" fmla="*/ 3205619 w 4178298"/>
                  <a:gd name="connsiteY8" fmla="*/ 1060363 h 2488819"/>
                  <a:gd name="connsiteX9" fmla="*/ 2517218 w 4178298"/>
                  <a:gd name="connsiteY9" fmla="*/ 1387832 h 2488819"/>
                  <a:gd name="connsiteX10" fmla="*/ 2489721 w 4178298"/>
                  <a:gd name="connsiteY10" fmla="*/ 1418087 h 2488819"/>
                  <a:gd name="connsiteX11" fmla="*/ 2484610 w 4178298"/>
                  <a:gd name="connsiteY11" fmla="*/ 1418087 h 2488819"/>
                  <a:gd name="connsiteX12" fmla="*/ 2388970 w 4178298"/>
                  <a:gd name="connsiteY12" fmla="*/ 1520905 h 2488819"/>
                  <a:gd name="connsiteX13" fmla="*/ 1307864 w 4178298"/>
                  <a:gd name="connsiteY13" fmla="*/ 2229576 h 2488819"/>
                  <a:gd name="connsiteX14" fmla="*/ 1073600 w 4178298"/>
                  <a:gd name="connsiteY14" fmla="*/ 2313265 h 2488819"/>
                  <a:gd name="connsiteX15" fmla="*/ 1073600 w 4178298"/>
                  <a:gd name="connsiteY15" fmla="*/ 2318858 h 2488819"/>
                  <a:gd name="connsiteX16" fmla="*/ 846752 w 4178298"/>
                  <a:gd name="connsiteY16" fmla="*/ 2385551 h 2488819"/>
                  <a:gd name="connsiteX17" fmla="*/ 434211 w 4178298"/>
                  <a:gd name="connsiteY17" fmla="*/ 2462479 h 2488819"/>
                  <a:gd name="connsiteX18" fmla="*/ 353421 w 4178298"/>
                  <a:gd name="connsiteY18" fmla="*/ 2469970 h 2488819"/>
                  <a:gd name="connsiteX19" fmla="*/ 338631 w 4178298"/>
                  <a:gd name="connsiteY19" fmla="*/ 2471807 h 2488819"/>
                  <a:gd name="connsiteX20" fmla="*/ 313322 w 4178298"/>
                  <a:gd name="connsiteY20" fmla="*/ 2473688 h 2488819"/>
                  <a:gd name="connsiteX21" fmla="*/ 221863 w 4178298"/>
                  <a:gd name="connsiteY21" fmla="*/ 2482169 h 2488819"/>
                  <a:gd name="connsiteX22" fmla="*/ 183212 w 4178298"/>
                  <a:gd name="connsiteY22" fmla="*/ 2483359 h 2488819"/>
                  <a:gd name="connsiteX23" fmla="*/ 167432 w 4178298"/>
                  <a:gd name="connsiteY23" fmla="*/ 2484532 h 2488819"/>
                  <a:gd name="connsiteX24" fmla="*/ 54603 w 4178298"/>
                  <a:gd name="connsiteY24" fmla="*/ 2487321 h 2488819"/>
                  <a:gd name="connsiteX25" fmla="*/ 5986 w 4178298"/>
                  <a:gd name="connsiteY25" fmla="*/ 2488819 h 2488819"/>
                  <a:gd name="connsiteX26" fmla="*/ 0 w 4178298"/>
                  <a:gd name="connsiteY26" fmla="*/ 2488671 h 2488819"/>
                  <a:gd name="connsiteX27" fmla="*/ 0 w 4178298"/>
                  <a:gd name="connsiteY27" fmla="*/ 1430370 h 2488819"/>
                  <a:gd name="connsiteX28" fmla="*/ 22797 w 4178298"/>
                  <a:gd name="connsiteY28" fmla="*/ 1429676 h 2488819"/>
                  <a:gd name="connsiteX29" fmla="*/ 206975 w 4178298"/>
                  <a:gd name="connsiteY29" fmla="*/ 1420086 h 2488819"/>
                  <a:gd name="connsiteX30" fmla="*/ 287025 w 4178298"/>
                  <a:gd name="connsiteY30" fmla="*/ 1412759 h 2488819"/>
                  <a:gd name="connsiteX31" fmla="*/ 303921 w 4178298"/>
                  <a:gd name="connsiteY31" fmla="*/ 1410172 h 2488819"/>
                  <a:gd name="connsiteX32" fmla="*/ 439009 w 4178298"/>
                  <a:gd name="connsiteY32" fmla="*/ 1388904 h 2488819"/>
                  <a:gd name="connsiteX33" fmla="*/ 569473 w 4178298"/>
                  <a:gd name="connsiteY33" fmla="*/ 1360776 h 2488819"/>
                  <a:gd name="connsiteX34" fmla="*/ 1925193 w 4178298"/>
                  <a:gd name="connsiteY34" fmla="*/ 447965 h 2488819"/>
                  <a:gd name="connsiteX35" fmla="*/ 1940489 w 4178298"/>
                  <a:gd name="connsiteY35" fmla="*/ 425469 h 2488819"/>
                  <a:gd name="connsiteX36" fmla="*/ 2026728 w 4178298"/>
                  <a:gd name="connsiteY36" fmla="*/ 320945 h 2488819"/>
                  <a:gd name="connsiteX37" fmla="*/ 2602125 w 4178298"/>
                  <a:gd name="connsiteY37" fmla="*/ 10723 h 2488819"/>
                  <a:gd name="connsiteX38" fmla="*/ 2708486 w 4178298"/>
                  <a:gd name="connsiteY38" fmla="*/ 0 h 2488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178298" h="2488819">
                    <a:moveTo>
                      <a:pt x="2708486" y="0"/>
                    </a:moveTo>
                    <a:lnTo>
                      <a:pt x="3303178" y="0"/>
                    </a:lnTo>
                    <a:lnTo>
                      <a:pt x="4178298" y="0"/>
                    </a:lnTo>
                    <a:lnTo>
                      <a:pt x="4178298" y="1054488"/>
                    </a:lnTo>
                    <a:lnTo>
                      <a:pt x="3339580" y="1054488"/>
                    </a:lnTo>
                    <a:lnTo>
                      <a:pt x="3339580" y="1055375"/>
                    </a:lnTo>
                    <a:lnTo>
                      <a:pt x="3322004" y="1054488"/>
                    </a:lnTo>
                    <a:lnTo>
                      <a:pt x="3321964" y="1054488"/>
                    </a:lnTo>
                    <a:lnTo>
                      <a:pt x="3205619" y="1060363"/>
                    </a:lnTo>
                    <a:cubicBezTo>
                      <a:pt x="2937800" y="1087561"/>
                      <a:pt x="2697432" y="1207619"/>
                      <a:pt x="2517218" y="1387832"/>
                    </a:cubicBezTo>
                    <a:lnTo>
                      <a:pt x="2489721" y="1418087"/>
                    </a:lnTo>
                    <a:lnTo>
                      <a:pt x="2484610" y="1418087"/>
                    </a:lnTo>
                    <a:lnTo>
                      <a:pt x="2388970" y="1520905"/>
                    </a:lnTo>
                    <a:cubicBezTo>
                      <a:pt x="2078901" y="1820524"/>
                      <a:pt x="1712778" y="2062503"/>
                      <a:pt x="1307864" y="2229576"/>
                    </a:cubicBezTo>
                    <a:lnTo>
                      <a:pt x="1073600" y="2313265"/>
                    </a:lnTo>
                    <a:lnTo>
                      <a:pt x="1073600" y="2318858"/>
                    </a:lnTo>
                    <a:lnTo>
                      <a:pt x="846752" y="2385551"/>
                    </a:lnTo>
                    <a:cubicBezTo>
                      <a:pt x="712201" y="2419276"/>
                      <a:pt x="574513" y="2445093"/>
                      <a:pt x="434211" y="2462479"/>
                    </a:cubicBezTo>
                    <a:lnTo>
                      <a:pt x="353421" y="2469970"/>
                    </a:lnTo>
                    <a:lnTo>
                      <a:pt x="338631" y="2471807"/>
                    </a:lnTo>
                    <a:lnTo>
                      <a:pt x="313322" y="2473688"/>
                    </a:lnTo>
                    <a:lnTo>
                      <a:pt x="221863" y="2482169"/>
                    </a:lnTo>
                    <a:lnTo>
                      <a:pt x="183212" y="2483359"/>
                    </a:lnTo>
                    <a:lnTo>
                      <a:pt x="167432" y="2484532"/>
                    </a:lnTo>
                    <a:lnTo>
                      <a:pt x="54603" y="2487321"/>
                    </a:lnTo>
                    <a:lnTo>
                      <a:pt x="5986" y="2488819"/>
                    </a:lnTo>
                    <a:lnTo>
                      <a:pt x="0" y="2488671"/>
                    </a:lnTo>
                    <a:lnTo>
                      <a:pt x="0" y="1430370"/>
                    </a:lnTo>
                    <a:lnTo>
                      <a:pt x="22797" y="1429676"/>
                    </a:lnTo>
                    <a:lnTo>
                      <a:pt x="206975" y="1420086"/>
                    </a:lnTo>
                    <a:lnTo>
                      <a:pt x="287025" y="1412759"/>
                    </a:lnTo>
                    <a:lnTo>
                      <a:pt x="303921" y="1410172"/>
                    </a:lnTo>
                    <a:lnTo>
                      <a:pt x="439009" y="1388904"/>
                    </a:lnTo>
                    <a:lnTo>
                      <a:pt x="569473" y="1360776"/>
                    </a:lnTo>
                    <a:cubicBezTo>
                      <a:pt x="1122409" y="1224013"/>
                      <a:pt x="1599408" y="894651"/>
                      <a:pt x="1925193" y="447965"/>
                    </a:cubicBezTo>
                    <a:lnTo>
                      <a:pt x="1940489" y="425469"/>
                    </a:lnTo>
                    <a:lnTo>
                      <a:pt x="2026728" y="320945"/>
                    </a:lnTo>
                    <a:cubicBezTo>
                      <a:pt x="2181196" y="166476"/>
                      <a:pt x="2379860" y="56205"/>
                      <a:pt x="2602125" y="10723"/>
                    </a:cubicBezTo>
                    <a:lnTo>
                      <a:pt x="2708486" y="0"/>
                    </a:ln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1" name="任意多边形: 形状 10"/>
            <p:cNvSpPr/>
            <p:nvPr/>
          </p:nvSpPr>
          <p:spPr>
            <a:xfrm>
              <a:off x="2398330" y="1912949"/>
              <a:ext cx="1443071" cy="1315720"/>
            </a:xfrm>
            <a:custGeom>
              <a:avLst/>
              <a:gdLst>
                <a:gd name="connsiteX0" fmla="*/ 1857262 w 2433669"/>
                <a:gd name="connsiteY0" fmla="*/ 0 h 2218897"/>
                <a:gd name="connsiteX1" fmla="*/ 2433669 w 2433669"/>
                <a:gd name="connsiteY1" fmla="*/ 1109449 h 2218897"/>
                <a:gd name="connsiteX2" fmla="*/ 1857262 w 2433669"/>
                <a:gd name="connsiteY2" fmla="*/ 2218897 h 2218897"/>
                <a:gd name="connsiteX3" fmla="*/ 1857262 w 2433669"/>
                <a:gd name="connsiteY3" fmla="*/ 1915239 h 2218897"/>
                <a:gd name="connsiteX4" fmla="*/ 0 w 2433669"/>
                <a:gd name="connsiteY4" fmla="*/ 1915239 h 2218897"/>
                <a:gd name="connsiteX5" fmla="*/ 0 w 2433669"/>
                <a:gd name="connsiteY5" fmla="*/ 313182 h 2218897"/>
                <a:gd name="connsiteX6" fmla="*/ 1857262 w 2433669"/>
                <a:gd name="connsiteY6" fmla="*/ 313182 h 2218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33669" h="2218897">
                  <a:moveTo>
                    <a:pt x="1857262" y="0"/>
                  </a:moveTo>
                  <a:lnTo>
                    <a:pt x="2433669" y="1109449"/>
                  </a:lnTo>
                  <a:lnTo>
                    <a:pt x="1857262" y="2218897"/>
                  </a:lnTo>
                  <a:lnTo>
                    <a:pt x="1857262" y="1915239"/>
                  </a:lnTo>
                  <a:lnTo>
                    <a:pt x="0" y="1915239"/>
                  </a:lnTo>
                  <a:lnTo>
                    <a:pt x="0" y="313182"/>
                  </a:lnTo>
                  <a:lnTo>
                    <a:pt x="1857262" y="313182"/>
                  </a:lnTo>
                  <a:close/>
                </a:path>
              </a:pathLst>
            </a:custGeom>
            <a:solidFill>
              <a:schemeClr val="accent4"/>
            </a:solidFill>
            <a:ln w="76200">
              <a:noFill/>
            </a:ln>
            <a:effectLst>
              <a:outerShdw dist="76200" algn="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文本框 28"/>
            <p:cNvSpPr txBox="1"/>
            <p:nvPr/>
          </p:nvSpPr>
          <p:spPr>
            <a:xfrm>
              <a:off x="2361922" y="2482927"/>
              <a:ext cx="1294411" cy="349584"/>
            </a:xfrm>
            <a:prstGeom prst="rect">
              <a:avLst/>
            </a:prstGeom>
            <a:noFill/>
          </p:spPr>
          <p:txBody>
            <a:bodyPr wrap="square" lIns="72000" tIns="0" rIns="72000" bIns="0" anchor="ctr" anchorCtr="0">
              <a:normAutofit fontScale="70000" lnSpcReduction="20000"/>
            </a:bodyPr>
            <a:lstStyle/>
            <a:p>
              <a:pPr algn="r" defTabSz="913765">
                <a:lnSpc>
                  <a:spcPct val="120000"/>
                </a:lnSpc>
                <a:defRPr/>
              </a:pPr>
              <a:r>
                <a:rPr lang="zh-CN" altLang="en-US" sz="1000">
                  <a:solidFill>
                    <a:schemeClr val="bg1"/>
                  </a:solidFill>
                </a:rPr>
                <a:t>此部分内容作为文字排版占位显示</a:t>
              </a:r>
              <a:br>
                <a:rPr lang="zh-CN" altLang="en-US" sz="1000">
                  <a:solidFill>
                    <a:schemeClr val="bg1"/>
                  </a:solidFill>
                </a:rPr>
              </a:br>
              <a:r>
                <a:rPr lang="zh-CN" altLang="en-US" sz="1000">
                  <a:solidFill>
                    <a:schemeClr val="bg1"/>
                  </a:solidFill>
                </a:rPr>
                <a:t>（建议使用主题字体）</a:t>
              </a:r>
            </a:p>
          </p:txBody>
        </p:sp>
        <p:sp>
          <p:nvSpPr>
            <p:cNvPr id="13" name="矩形 12"/>
            <p:cNvSpPr/>
            <p:nvPr/>
          </p:nvSpPr>
          <p:spPr>
            <a:xfrm>
              <a:off x="2361922" y="2336928"/>
              <a:ext cx="1294411" cy="146000"/>
            </a:xfrm>
            <a:prstGeom prst="rect">
              <a:avLst/>
            </a:prstGeom>
          </p:spPr>
          <p:txBody>
            <a:bodyPr wrap="none" lIns="72000" tIns="0" rIns="72000" bIns="0">
              <a:normAutofit fontScale="70000" lnSpcReduction="20000"/>
            </a:bodyPr>
            <a:lstStyle/>
            <a:p>
              <a:pPr algn="r" defTabSz="913765">
                <a:defRPr/>
              </a:pPr>
              <a:r>
                <a:rPr lang="zh-CN" altLang="en-US" sz="1600" b="1">
                  <a:solidFill>
                    <a:schemeClr val="bg1"/>
                  </a:solidFill>
                </a:rPr>
                <a:t>标题文本预设</a:t>
              </a:r>
            </a:p>
          </p:txBody>
        </p:sp>
      </p:gr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0-#ppt_w/2"/>
                                          </p:val>
                                        </p:tav>
                                        <p:tav tm="100000">
                                          <p:val>
                                            <p:strVal val="#ppt_x"/>
                                          </p:val>
                                        </p:tav>
                                      </p:tavLst>
                                    </p:anim>
                                    <p:anim calcmode="lin" valueType="num">
                                      <p:cBhvr additive="base">
                                        <p:cTn id="13" dur="500" fill="hold"/>
                                        <p:tgtEl>
                                          <p:spTgt spid="2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0-#ppt_w/2"/>
                                          </p:val>
                                        </p:tav>
                                        <p:tav tm="100000">
                                          <p:val>
                                            <p:strVal val="#ppt_x"/>
                                          </p:val>
                                        </p:tav>
                                      </p:tavLst>
                                    </p:anim>
                                    <p:anim calcmode="lin" valueType="num">
                                      <p:cBhvr additive="base">
                                        <p:cTn id="18" dur="500" fill="hold"/>
                                        <p:tgtEl>
                                          <p:spTgt spid="2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0-#ppt_w/2"/>
                                          </p:val>
                                        </p:tav>
                                        <p:tav tm="100000">
                                          <p:val>
                                            <p:strVal val="#ppt_x"/>
                                          </p:val>
                                        </p:tav>
                                      </p:tavLst>
                                    </p:anim>
                                    <p:anim calcmode="lin" valueType="num">
                                      <p:cBhvr additive="base">
                                        <p:cTn id="23"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stretch>
            <a:fillRect/>
          </a:stretch>
        </p:blipFill>
        <p:spPr>
          <a:xfrm>
            <a:off x="1696" y="2089"/>
            <a:ext cx="9142857" cy="5142857"/>
          </a:xfrm>
          <a:prstGeom prst="rect">
            <a:avLst/>
          </a:prstGeom>
        </p:spPr>
      </p:pic>
      <p:sp>
        <p:nvSpPr>
          <p:cNvPr id="13" name="TextBox 7"/>
          <p:cNvSpPr>
            <a:spLocks noChangeArrowheads="1"/>
          </p:cNvSpPr>
          <p:nvPr/>
        </p:nvSpPr>
        <p:spPr bwMode="auto">
          <a:xfrm>
            <a:off x="366756" y="2929338"/>
            <a:ext cx="3551435" cy="16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汇报人：</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XXX</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时间：</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2018</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月</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x</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日</a:t>
            </a:r>
          </a:p>
        </p:txBody>
      </p:sp>
      <p:sp>
        <p:nvSpPr>
          <p:cNvPr id="12" name="矩形 11"/>
          <p:cNvSpPr/>
          <p:nvPr/>
        </p:nvSpPr>
        <p:spPr>
          <a:xfrm>
            <a:off x="230022" y="1860372"/>
            <a:ext cx="4786888" cy="707886"/>
          </a:xfrm>
          <a:prstGeom prst="rect">
            <a:avLst/>
          </a:prstGeom>
        </p:spPr>
        <p:txBody>
          <a:bodyPr wrap="none">
            <a:spAutoFit/>
          </a:bodyPr>
          <a:lstStyle/>
          <a:p>
            <a:pPr>
              <a:defRPr/>
            </a:pPr>
            <a:r>
              <a:rPr lang="zh-CN" altLang="en-US" sz="4000" spc="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演讲完毕 谢谢观看</a:t>
            </a:r>
          </a:p>
        </p:txBody>
      </p:sp>
      <p:sp>
        <p:nvSpPr>
          <p:cNvPr id="9" name="TextBox 7"/>
          <p:cNvSpPr txBox="1"/>
          <p:nvPr/>
        </p:nvSpPr>
        <p:spPr>
          <a:xfrm>
            <a:off x="297941" y="3183786"/>
            <a:ext cx="4556826" cy="418704"/>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eaLnBrk="1" hangingPunct="1">
              <a:lnSpc>
                <a:spcPct val="150000"/>
              </a:lnSpc>
            </a:pPr>
            <a:r>
              <a:rPr lang="en-US" altLang="zh-CN" sz="800" dirty="0">
                <a:solidFill>
                  <a:schemeClr val="tx1">
                    <a:lumMod val="65000"/>
                    <a:lumOff val="35000"/>
                  </a:schemeClr>
                </a:solidFill>
              </a:rPr>
              <a:t>Chinadaily.com.cn is the largest English portal in China, providing news, business information, BBS, learning materials. The Website has channels as China,</a:t>
            </a:r>
            <a:endParaRPr lang="id-ID" altLang="zh-CN" sz="600" dirty="0">
              <a:solidFill>
                <a:schemeClr val="tx1">
                  <a:lumMod val="65000"/>
                  <a:lumOff val="35000"/>
                </a:schemeClr>
              </a:solidFill>
              <a:latin typeface="Lato" panose="020F0502020204030203" pitchFamily="34" charset="0"/>
              <a:ea typeface="Clear Sans Light" pitchFamily="34" charset="0"/>
              <a:cs typeface="Clear Sans Light" pitchFamily="34" charset="0"/>
            </a:endParaRPr>
          </a:p>
        </p:txBody>
      </p:sp>
      <p:sp>
        <p:nvSpPr>
          <p:cNvPr id="11" name="Rectangle 18"/>
          <p:cNvSpPr>
            <a:spLocks noChangeArrowheads="1"/>
          </p:cNvSpPr>
          <p:nvPr/>
        </p:nvSpPr>
        <p:spPr bwMode="auto">
          <a:xfrm>
            <a:off x="307566" y="937042"/>
            <a:ext cx="111569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6000" dirty="0">
                <a:solidFill>
                  <a:schemeClr val="accent1"/>
                </a:solidFill>
                <a:latin typeface="Agency FB" panose="020B0503020202020204" pitchFamily="34" charset="0"/>
                <a:ea typeface="方正姚体" panose="02010601030101010101" pitchFamily="2" charset="-122"/>
                <a:cs typeface="宋体" panose="02010600030101010101" pitchFamily="2" charset="-122"/>
              </a:rPr>
              <a:t>2019</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6667"/>
                                  </p:iterate>
                                  <p:childTnLst>
                                    <p:set>
                                      <p:cBhvr>
                                        <p:cTn id="6" dur="1" fill="hold">
                                          <p:stCondLst>
                                            <p:cond delay="0"/>
                                          </p:stCondLst>
                                        </p:cTn>
                                        <p:tgtEl>
                                          <p:spTgt spid="11"/>
                                        </p:tgtEl>
                                        <p:attrNameLst>
                                          <p:attrName>style.visibility</p:attrName>
                                        </p:attrNameLst>
                                      </p:cBhvr>
                                      <p:to>
                                        <p:strVal val="visible"/>
                                      </p:to>
                                    </p:set>
                                    <p:anim by="(-#ppt_w*2)" calcmode="lin" valueType="num">
                                      <p:cBhvr rctx="PPT">
                                        <p:cTn id="7" dur="375" autoRev="1" fill="hold">
                                          <p:stCondLst>
                                            <p:cond delay="0"/>
                                          </p:stCondLst>
                                        </p:cTn>
                                        <p:tgtEl>
                                          <p:spTgt spid="11"/>
                                        </p:tgtEl>
                                        <p:attrNameLst>
                                          <p:attrName>ppt_w</p:attrName>
                                        </p:attrNameLst>
                                      </p:cBhvr>
                                    </p:anim>
                                    <p:anim by="(#ppt_w*0.50)" calcmode="lin" valueType="num">
                                      <p:cBhvr>
                                        <p:cTn id="8" dur="375" decel="50000" autoRev="1" fill="hold">
                                          <p:stCondLst>
                                            <p:cond delay="0"/>
                                          </p:stCondLst>
                                        </p:cTn>
                                        <p:tgtEl>
                                          <p:spTgt spid="11"/>
                                        </p:tgtEl>
                                        <p:attrNameLst>
                                          <p:attrName>ppt_x</p:attrName>
                                        </p:attrNameLst>
                                      </p:cBhvr>
                                    </p:anim>
                                    <p:anim from="(-#ppt_h/2)" to="(#ppt_y)" calcmode="lin" valueType="num">
                                      <p:cBhvr>
                                        <p:cTn id="9" dur="750" fill="hold">
                                          <p:stCondLst>
                                            <p:cond delay="0"/>
                                          </p:stCondLst>
                                        </p:cTn>
                                        <p:tgtEl>
                                          <p:spTgt spid="11"/>
                                        </p:tgtEl>
                                        <p:attrNameLst>
                                          <p:attrName>ppt_y</p:attrName>
                                        </p:attrNameLst>
                                      </p:cBhvr>
                                    </p:anim>
                                    <p:animRot by="21600000">
                                      <p:cBhvr>
                                        <p:cTn id="10" dur="750" fill="hold">
                                          <p:stCondLst>
                                            <p:cond delay="0"/>
                                          </p:stCondLst>
                                        </p:cTn>
                                        <p:tgtEl>
                                          <p:spTgt spid="11"/>
                                        </p:tgtEl>
                                        <p:attrNameLst>
                                          <p:attrName>r</p:attrName>
                                        </p:attrNameLst>
                                      </p:cBhvr>
                                    </p:animRot>
                                  </p:childTnLst>
                                </p:cTn>
                              </p:par>
                            </p:childTnLst>
                          </p:cTn>
                        </p:par>
                        <p:par>
                          <p:cTn id="11" fill="hold">
                            <p:stCondLst>
                              <p:cond delay="9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2"/>
                                        </p:tgtEl>
                                        <p:attrNameLst>
                                          <p:attrName>ppt_y</p:attrName>
                                        </p:attrNameLst>
                                      </p:cBhvr>
                                      <p:tavLst>
                                        <p:tav tm="0">
                                          <p:val>
                                            <p:strVal val="#ppt_y"/>
                                          </p:val>
                                        </p:tav>
                                        <p:tav tm="100000">
                                          <p:val>
                                            <p:strVal val="#ppt_y"/>
                                          </p:val>
                                        </p:tav>
                                      </p:tavLst>
                                    </p:anim>
                                    <p:anim calcmode="lin" valueType="num">
                                      <p:cBhvr>
                                        <p:cTn id="1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2"/>
                                        </p:tgtEl>
                                      </p:cBhvr>
                                    </p:animEffect>
                                  </p:childTnLst>
                                </p:cTn>
                              </p:par>
                            </p:childTnLst>
                          </p:cTn>
                        </p:par>
                        <p:par>
                          <p:cTn id="19" fill="hold">
                            <p:stCondLst>
                              <p:cond delay="1750"/>
                            </p:stCondLst>
                            <p:childTnLst>
                              <p:par>
                                <p:cTn id="20" presetID="52"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Scale>
                                      <p:cBhvr>
                                        <p:cTn id="22" dur="5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500" decel="50000" fill="hold">
                                          <p:stCondLst>
                                            <p:cond delay="0"/>
                                          </p:stCondLst>
                                        </p:cTn>
                                        <p:tgtEl>
                                          <p:spTgt spid="13"/>
                                        </p:tgtEl>
                                        <p:attrNameLst>
                                          <p:attrName>ppt_x</p:attrName>
                                          <p:attrName>ppt_y</p:attrName>
                                        </p:attrNameLst>
                                      </p:cBhvr>
                                    </p:animMotion>
                                    <p:animEffect transition="in" filter="fade">
                                      <p:cBhvr>
                                        <p:cTn id="24" dur="500"/>
                                        <p:tgtEl>
                                          <p:spTgt spid="13"/>
                                        </p:tgtEl>
                                      </p:cBhvr>
                                    </p:animEffect>
                                  </p:childTnLst>
                                </p:cTn>
                              </p:par>
                            </p:childTnLst>
                          </p:cTn>
                        </p:par>
                        <p:par>
                          <p:cTn id="25" fill="hold">
                            <p:stCondLst>
                              <p:cond delay="3150"/>
                            </p:stCondLst>
                            <p:childTnLst>
                              <p:par>
                                <p:cTn id="26" presetID="22" presetClass="entr" presetSubtype="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p:bldP spid="9" grpId="0"/>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00"/>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自定义 12">
      <a:dk1>
        <a:sysClr val="windowText" lastClr="000000"/>
      </a:dk1>
      <a:lt1>
        <a:sysClr val="window" lastClr="FFFFFF"/>
      </a:lt1>
      <a:dk2>
        <a:srgbClr val="4E3B30"/>
      </a:dk2>
      <a:lt2>
        <a:srgbClr val="FBEEC9"/>
      </a:lt2>
      <a:accent1>
        <a:srgbClr val="65ADA9"/>
      </a:accent1>
      <a:accent2>
        <a:srgbClr val="8BB7D3"/>
      </a:accent2>
      <a:accent3>
        <a:srgbClr val="65ADA9"/>
      </a:accent3>
      <a:accent4>
        <a:srgbClr val="8BB7D3"/>
      </a:accent4>
      <a:accent5>
        <a:srgbClr val="65ADA9"/>
      </a:accent5>
      <a:accent6>
        <a:srgbClr val="8BB7D3"/>
      </a:accent6>
      <a:hlink>
        <a:srgbClr val="AD1F1F"/>
      </a:hlink>
      <a:folHlink>
        <a:srgbClr val="FFC42F"/>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TotalTime>
  <Words>1621</Words>
  <Application>Microsoft Office PowerPoint</Application>
  <PresentationFormat>自定义</PresentationFormat>
  <Paragraphs>249</Paragraphs>
  <Slides>24</Slides>
  <Notes>24</Notes>
  <HiddenSlides>0</HiddenSlides>
  <MMClips>1</MMClips>
  <ScaleCrop>false</ScaleCrop>
  <HeadingPairs>
    <vt:vector size="6" baseType="variant">
      <vt:variant>
        <vt:lpstr>已用的字体</vt:lpstr>
      </vt:variant>
      <vt:variant>
        <vt:i4>29</vt:i4>
      </vt:variant>
      <vt:variant>
        <vt:lpstr>主题</vt:lpstr>
      </vt:variant>
      <vt:variant>
        <vt:i4>1</vt:i4>
      </vt:variant>
      <vt:variant>
        <vt:lpstr>幻灯片标题</vt:lpstr>
      </vt:variant>
      <vt:variant>
        <vt:i4>24</vt:i4>
      </vt:variant>
    </vt:vector>
  </HeadingPairs>
  <TitlesOfParts>
    <vt:vector size="54" baseType="lpstr">
      <vt:lpstr>Abel</vt:lpstr>
      <vt:lpstr>Aharoni</vt:lpstr>
      <vt:lpstr>Aparajita</vt:lpstr>
      <vt:lpstr>Arial Unicode MS</vt:lpstr>
      <vt:lpstr>Clear Sans Light</vt:lpstr>
      <vt:lpstr>DIN-BoldItalic</vt:lpstr>
      <vt:lpstr>Gill Sans</vt:lpstr>
      <vt:lpstr>Gulim</vt:lpstr>
      <vt:lpstr>Lato</vt:lpstr>
      <vt:lpstr>Lato Hairline</vt:lpstr>
      <vt:lpstr>Lato Light</vt:lpstr>
      <vt:lpstr>Lato Regular</vt:lpstr>
      <vt:lpstr>Open Sans Condensed</vt:lpstr>
      <vt:lpstr>Roboto</vt:lpstr>
      <vt:lpstr>Roboto Condensed</vt:lpstr>
      <vt:lpstr>Simple-Line-Icons</vt:lpstr>
      <vt:lpstr>等线</vt:lpstr>
      <vt:lpstr>等线 Light</vt:lpstr>
      <vt:lpstr>方正姚体</vt:lpstr>
      <vt:lpstr>华文细黑</vt:lpstr>
      <vt:lpstr>宋体</vt:lpstr>
      <vt:lpstr>微软雅黑</vt:lpstr>
      <vt:lpstr>Agency FB</vt:lpstr>
      <vt:lpstr>Arial</vt:lpstr>
      <vt:lpstr>Calibri</vt:lpstr>
      <vt:lpstr>Calibri Light</vt:lpstr>
      <vt:lpstr>Impact</vt:lpstr>
      <vt:lpstr>Open Sans</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00</dc:title>
  <dc:creator>Administrator</dc:creator>
  <cp:lastModifiedBy>faith123</cp:lastModifiedBy>
  <cp:revision>154</cp:revision>
  <dcterms:created xsi:type="dcterms:W3CDTF">2017-06-23T02:08:00Z</dcterms:created>
  <dcterms:modified xsi:type="dcterms:W3CDTF">2018-05-22T01:16:02Z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