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138" r:id="rId2"/>
    <p:sldId id="2141" r:id="rId3"/>
    <p:sldId id="2142" r:id="rId4"/>
    <p:sldId id="2149" r:id="rId5"/>
    <p:sldId id="2150" r:id="rId6"/>
    <p:sldId id="2151" r:id="rId7"/>
    <p:sldId id="2158" r:id="rId8"/>
    <p:sldId id="2143" r:id="rId9"/>
    <p:sldId id="2160" r:id="rId10"/>
    <p:sldId id="2155" r:id="rId11"/>
    <p:sldId id="2147" r:id="rId12"/>
    <p:sldId id="2152" r:id="rId13"/>
    <p:sldId id="2144" r:id="rId14"/>
    <p:sldId id="2153" r:id="rId15"/>
    <p:sldId id="2154" r:id="rId16"/>
    <p:sldId id="2146" r:id="rId17"/>
    <p:sldId id="2159" r:id="rId18"/>
    <p:sldId id="2156" r:id="rId19"/>
    <p:sldId id="2145" r:id="rId20"/>
    <p:sldId id="2157" r:id="rId21"/>
    <p:sldId id="2161" r:id="rId22"/>
    <p:sldId id="2162" r:id="rId23"/>
    <p:sldId id="2148" r:id="rId24"/>
    <p:sldId id="2140"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CA4"/>
    <a:srgbClr val="0075BF"/>
    <a:srgbClr val="034EA2"/>
    <a:srgbClr val="0087CD"/>
    <a:srgbClr val="C68F06"/>
    <a:srgbClr val="DB2C03"/>
    <a:srgbClr val="EBAC07"/>
    <a:srgbClr val="008487"/>
    <a:srgbClr val="163C46"/>
    <a:srgbClr val="008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55" autoAdjust="0"/>
    <p:restoredTop sz="95196" autoAdjust="0"/>
  </p:normalViewPr>
  <p:slideViewPr>
    <p:cSldViewPr>
      <p:cViewPr varScale="1">
        <p:scale>
          <a:sx n="129" d="100"/>
          <a:sy n="129" d="100"/>
        </p:scale>
        <p:origin x="270" y="114"/>
      </p:cViewPr>
      <p:guideLst>
        <p:guide orient="horz" pos="1620"/>
        <p:guide pos="2880"/>
      </p:guideLst>
    </p:cSldViewPr>
  </p:slideViewPr>
  <p:outlineViewPr>
    <p:cViewPr>
      <p:scale>
        <a:sx n="33" d="100"/>
        <a:sy n="33" d="100"/>
      </p:scale>
      <p:origin x="0" y="-1339"/>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3" d="100"/>
          <a:sy n="63" d="100"/>
        </p:scale>
        <p:origin x="320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bar"/>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CF2-4E5A-8DEB-24E573688E8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CF2-4E5A-8DEB-24E573688E8B}"/>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0CF2-4E5A-8DEB-24E573688E8B}"/>
              </c:ext>
            </c:extLst>
          </c:dPt>
          <c:dPt>
            <c:idx val="3"/>
            <c:bubble3D val="0"/>
            <c:spPr>
              <a:solidFill>
                <a:schemeClr val="accent3"/>
              </a:solidFill>
              <a:ln w="19050">
                <a:solidFill>
                  <a:schemeClr val="lt1"/>
                </a:solidFill>
              </a:ln>
              <a:effectLst/>
            </c:spPr>
            <c:extLst>
              <c:ext xmlns:c16="http://schemas.microsoft.com/office/drawing/2014/chart" uri="{C3380CC4-5D6E-409C-BE32-E72D297353CC}">
                <c16:uniqueId val="{00000007-0CF2-4E5A-8DEB-24E573688E8B}"/>
              </c:ext>
            </c:extLst>
          </c:dPt>
          <c:dPt>
            <c:idx val="4"/>
            <c:bubble3D val="0"/>
            <c:spPr>
              <a:solidFill>
                <a:schemeClr val="accent3"/>
              </a:solidFill>
              <a:ln w="19050">
                <a:solidFill>
                  <a:schemeClr val="lt1"/>
                </a:solidFill>
              </a:ln>
              <a:effectLst/>
            </c:spPr>
            <c:extLst>
              <c:ext xmlns:c16="http://schemas.microsoft.com/office/drawing/2014/chart" uri="{C3380CC4-5D6E-409C-BE32-E72D297353CC}">
                <c16:uniqueId val="{00000009-0CF2-4E5A-8DEB-24E573688E8B}"/>
              </c:ext>
            </c:extLst>
          </c:dPt>
          <c:val>
            <c:numRef>
              <c:f>Sheet1!$B$2:$B$5</c:f>
              <c:numCache>
                <c:formatCode>General</c:formatCode>
                <c:ptCount val="4"/>
                <c:pt idx="0">
                  <c:v>8.2000000000000011</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A-0CF2-4E5A-8DEB-24E573688E8B}"/>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2017/11/13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600259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183047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2174259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4</a:t>
            </a:fld>
            <a:endParaRPr lang="zh-CN" altLang="en-US"/>
          </a:p>
        </p:txBody>
      </p:sp>
    </p:spTree>
    <p:extLst>
      <p:ext uri="{BB962C8B-B14F-4D97-AF65-F5344CB8AC3E}">
        <p14:creationId xmlns:p14="http://schemas.microsoft.com/office/powerpoint/2010/main" val="210175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5</a:t>
            </a:fld>
            <a:endParaRPr lang="zh-CN" altLang="en-US"/>
          </a:p>
        </p:txBody>
      </p:sp>
    </p:spTree>
    <p:extLst>
      <p:ext uri="{BB962C8B-B14F-4D97-AF65-F5344CB8AC3E}">
        <p14:creationId xmlns:p14="http://schemas.microsoft.com/office/powerpoint/2010/main" val="3539559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bwMode="auto">
          <a:noFill/>
          <a:ln>
            <a:solidFill>
              <a:srgbClr val="000000"/>
            </a:solidFill>
            <a:miter lim="800000"/>
            <a:headEnd/>
            <a:tailEnd/>
          </a:ln>
        </p:spPr>
      </p:sp>
      <p:sp>
        <p:nvSpPr>
          <p:cNvPr id="7885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808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ECCA7F-0656-4FE7-84E2-0229ECA7047C}" type="slidenum">
              <a:rPr lang="zh-CN" altLang="en-US"/>
              <a:pPr fontAlgn="base">
                <a:spcBef>
                  <a:spcPct val="0"/>
                </a:spcBef>
                <a:spcAft>
                  <a:spcPct val="0"/>
                </a:spcAft>
                <a:defRPr/>
              </a:pPr>
              <a:t>6</a:t>
            </a:fld>
            <a:endParaRPr lang="en-US" altLang="zh-CN"/>
          </a:p>
        </p:txBody>
      </p:sp>
    </p:spTree>
    <p:extLst>
      <p:ext uri="{BB962C8B-B14F-4D97-AF65-F5344CB8AC3E}">
        <p14:creationId xmlns:p14="http://schemas.microsoft.com/office/powerpoint/2010/main" val="841331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8</a:t>
            </a:fld>
            <a:endParaRPr lang="zh-CN" altLang="en-US"/>
          </a:p>
        </p:txBody>
      </p:sp>
    </p:spTree>
    <p:extLst>
      <p:ext uri="{BB962C8B-B14F-4D97-AF65-F5344CB8AC3E}">
        <p14:creationId xmlns:p14="http://schemas.microsoft.com/office/powerpoint/2010/main" val="928080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pPr/>
              <a:t>9</a:t>
            </a:fld>
            <a:endParaRPr lang="zh-CN" altLang="en-US"/>
          </a:p>
        </p:txBody>
      </p:sp>
    </p:spTree>
    <p:extLst>
      <p:ext uri="{BB962C8B-B14F-4D97-AF65-F5344CB8AC3E}">
        <p14:creationId xmlns:p14="http://schemas.microsoft.com/office/powerpoint/2010/main" val="3887120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13</a:t>
            </a:fld>
            <a:endParaRPr lang="zh-CN" altLang="en-US"/>
          </a:p>
        </p:txBody>
      </p:sp>
    </p:spTree>
    <p:extLst>
      <p:ext uri="{BB962C8B-B14F-4D97-AF65-F5344CB8AC3E}">
        <p14:creationId xmlns:p14="http://schemas.microsoft.com/office/powerpoint/2010/main" val="113191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15</a:t>
            </a:fld>
            <a:endParaRPr lang="en-GB"/>
          </a:p>
        </p:txBody>
      </p:sp>
    </p:spTree>
    <p:extLst>
      <p:ext uri="{BB962C8B-B14F-4D97-AF65-F5344CB8AC3E}">
        <p14:creationId xmlns:p14="http://schemas.microsoft.com/office/powerpoint/2010/main" val="4213659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995457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19</a:t>
            </a:fld>
            <a:endParaRPr lang="zh-CN" altLang="en-US"/>
          </a:p>
        </p:txBody>
      </p:sp>
    </p:spTree>
    <p:extLst>
      <p:ext uri="{BB962C8B-B14F-4D97-AF65-F5344CB8AC3E}">
        <p14:creationId xmlns:p14="http://schemas.microsoft.com/office/powerpoint/2010/main" val="1047543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p>
        </p:txBody>
      </p:sp>
    </p:spTree>
    <p:extLst>
      <p:ext uri="{BB962C8B-B14F-4D97-AF65-F5344CB8AC3E}">
        <p14:creationId xmlns:p14="http://schemas.microsoft.com/office/powerpoint/2010/main" val="2853649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837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1EA905-24B6-44DF-AF58-540D596973CC}" type="slidenum">
              <a:rPr lang="zh-CN" altLang="en-US"/>
              <a:pPr fontAlgn="base">
                <a:spcBef>
                  <a:spcPct val="0"/>
                </a:spcBef>
                <a:spcAft>
                  <a:spcPct val="0"/>
                </a:spcAft>
              </a:pPr>
              <a:t>23</a:t>
            </a:fld>
            <a:endParaRPr lang="en-US" altLang="zh-CN"/>
          </a:p>
        </p:txBody>
      </p:sp>
    </p:spTree>
    <p:extLst>
      <p:ext uri="{BB962C8B-B14F-4D97-AF65-F5344CB8AC3E}">
        <p14:creationId xmlns:p14="http://schemas.microsoft.com/office/powerpoint/2010/main" val="1872656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92564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1" name="文本框 10">
            <a:extLst>
              <a:ext uri="{FF2B5EF4-FFF2-40B4-BE49-F238E27FC236}">
                <a16:creationId xmlns:a16="http://schemas.microsoft.com/office/drawing/2014/main" id="{CB2D64B0-89A6-4101-ADF9-860E82A66EB3}"/>
              </a:ext>
            </a:extLst>
          </p:cNvPr>
          <p:cNvSpPr txBox="1"/>
          <p:nvPr userDrawn="1"/>
        </p:nvSpPr>
        <p:spPr>
          <a:xfrm>
            <a:off x="251520" y="267494"/>
            <a:ext cx="4468411" cy="492410"/>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200" dirty="0">
                <a:solidFill>
                  <a:schemeClr val="tx1">
                    <a:lumMod val="65000"/>
                    <a:lumOff val="35000"/>
                  </a:schemeClr>
                </a:solidFill>
                <a:effectLst/>
              </a:rPr>
              <a:t>MORE THAN TEMPLATE</a:t>
            </a:r>
          </a:p>
          <a:p>
            <a:pPr algn="l"/>
            <a:r>
              <a:rPr lang="zh-CN" altLang="en-US" sz="1200" dirty="0">
                <a:solidFill>
                  <a:schemeClr val="tx1">
                    <a:lumMod val="65000"/>
                    <a:lumOff val="35000"/>
                  </a:schemeClr>
                </a:solidFill>
                <a:effectLst/>
              </a:rPr>
              <a:t>点击此处添加副标题</a:t>
            </a:r>
          </a:p>
        </p:txBody>
      </p:sp>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2017/11/13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extLst>
      <p:ext uri="{BB962C8B-B14F-4D97-AF65-F5344CB8AC3E}">
        <p14:creationId xmlns:p14="http://schemas.microsoft.com/office/powerpoint/2010/main" val="3067265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2017/11/13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379691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9298" y="78582"/>
            <a:ext cx="5026819" cy="4985147"/>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7" name="Picture Placeholder 5"/>
          <p:cNvSpPr>
            <a:spLocks noGrp="1"/>
          </p:cNvSpPr>
          <p:nvPr>
            <p:ph type="pic" sz="quarter" idx="11" hasCustomPrompt="1"/>
          </p:nvPr>
        </p:nvSpPr>
        <p:spPr>
          <a:xfrm>
            <a:off x="5163702" y="78581"/>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8" name="Picture Placeholder 5"/>
          <p:cNvSpPr>
            <a:spLocks noGrp="1"/>
          </p:cNvSpPr>
          <p:nvPr>
            <p:ph type="pic" sz="quarter" idx="12" hasCustomPrompt="1"/>
          </p:nvPr>
        </p:nvSpPr>
        <p:spPr>
          <a:xfrm>
            <a:off x="7131786" y="2595274"/>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Tree>
    <p:extLst>
      <p:ext uri="{BB962C8B-B14F-4D97-AF65-F5344CB8AC3E}">
        <p14:creationId xmlns:p14="http://schemas.microsoft.com/office/powerpoint/2010/main" val="484791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3"/>
          </p:nvPr>
        </p:nvSpPr>
        <p:spPr>
          <a:xfrm>
            <a:off x="475545"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
        <p:nvSpPr>
          <p:cNvPr id="12" name="Picture Placeholder 2"/>
          <p:cNvSpPr>
            <a:spLocks noGrp="1"/>
          </p:cNvSpPr>
          <p:nvPr>
            <p:ph type="pic" sz="quarter" idx="14"/>
          </p:nvPr>
        </p:nvSpPr>
        <p:spPr>
          <a:xfrm>
            <a:off x="3240652"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
        <p:nvSpPr>
          <p:cNvPr id="13" name="Picture Placeholder 2"/>
          <p:cNvSpPr>
            <a:spLocks noGrp="1"/>
          </p:cNvSpPr>
          <p:nvPr>
            <p:ph type="pic" sz="quarter" idx="15"/>
          </p:nvPr>
        </p:nvSpPr>
        <p:spPr>
          <a:xfrm>
            <a:off x="6005760"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Tree>
    <p:extLst>
      <p:ext uri="{BB962C8B-B14F-4D97-AF65-F5344CB8AC3E}">
        <p14:creationId xmlns:p14="http://schemas.microsoft.com/office/powerpoint/2010/main" val="3973484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752601" y="361950"/>
            <a:ext cx="5638800" cy="353524"/>
          </a:xfrm>
          <a:prstGeom prst="rect">
            <a:avLst/>
          </a:prstGeom>
        </p:spPr>
        <p:txBody>
          <a:bodyPr wrap="none" lIns="0" tIns="0" rIns="0" bIns="0" anchor="ctr">
            <a:noAutofit/>
          </a:bodyPr>
          <a:lstStyle>
            <a:lvl1pPr algn="ctr">
              <a:defRPr sz="2400" b="1" baseline="0">
                <a:solidFill>
                  <a:schemeClr val="tx1">
                    <a:lumMod val="50000"/>
                    <a:lumOff val="50000"/>
                  </a:schemeClr>
                </a:solidFill>
              </a:defRPr>
            </a:lvl1pPr>
          </a:lstStyle>
          <a:p>
            <a:r>
              <a:rPr lang="en-US" dirty="0"/>
              <a:t>Click To Edit Master Title Style</a:t>
            </a:r>
          </a:p>
        </p:txBody>
      </p:sp>
      <p:sp>
        <p:nvSpPr>
          <p:cNvPr id="10" name="Text Placeholder 3"/>
          <p:cNvSpPr>
            <a:spLocks noGrp="1"/>
          </p:cNvSpPr>
          <p:nvPr>
            <p:ph type="body" sz="half" idx="2" hasCustomPrompt="1"/>
          </p:nvPr>
        </p:nvSpPr>
        <p:spPr>
          <a:xfrm>
            <a:off x="2514600" y="713941"/>
            <a:ext cx="4114800" cy="200746"/>
          </a:xfrm>
          <a:prstGeom prst="rect">
            <a:avLst/>
          </a:prstGeom>
        </p:spPr>
        <p:txBody>
          <a:bodyPr wrap="none" lIns="0" tIns="0" rIns="0" bIns="0" anchor="ctr">
            <a:noAutofit/>
          </a:bodyPr>
          <a:lstStyle>
            <a:lvl1pPr marL="0" indent="0" algn="ctr">
              <a:buNone/>
              <a:defRPr sz="1200" b="1" baseline="0">
                <a:solidFill>
                  <a:schemeClr val="bg1">
                    <a:lumMod val="75000"/>
                  </a:schemeClr>
                </a:solidFill>
              </a:defRPr>
            </a:lvl1pPr>
            <a:lvl2pPr marL="457177" indent="0">
              <a:buNone/>
              <a:defRPr sz="1200"/>
            </a:lvl2pPr>
            <a:lvl3pPr marL="914353" indent="0">
              <a:buNone/>
              <a:defRPr sz="1000"/>
            </a:lvl3pPr>
            <a:lvl4pPr marL="1371530" indent="0">
              <a:buNone/>
              <a:defRPr sz="900"/>
            </a:lvl4pPr>
            <a:lvl5pPr marL="1828707"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Subtext Goes Here</a:t>
            </a:r>
          </a:p>
        </p:txBody>
      </p:sp>
    </p:spTree>
    <p:extLst>
      <p:ext uri="{BB962C8B-B14F-4D97-AF65-F5344CB8AC3E}">
        <p14:creationId xmlns:p14="http://schemas.microsoft.com/office/powerpoint/2010/main" val="232154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7867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3" name="矩形 2"/>
          <p:cNvSpPr/>
          <p:nvPr userDrawn="1"/>
        </p:nvSpPr>
        <p:spPr>
          <a:xfrm>
            <a:off x="0" y="-9031"/>
            <a:ext cx="9144000" cy="5152531"/>
          </a:xfrm>
          <a:prstGeom prst="rect">
            <a:avLst/>
          </a:prstGeom>
          <a:solidFill>
            <a:srgbClr val="231F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312699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4572000" y="1043151"/>
            <a:ext cx="2710543" cy="3576940"/>
          </a:xfrm>
          <a:prstGeom prst="rect">
            <a:avLst/>
          </a:prstGeom>
          <a:solidFill>
            <a:schemeClr val="bg1">
              <a:lumMod val="65000"/>
            </a:schemeClr>
          </a:solidFill>
        </p:spPr>
        <p:txBody>
          <a:bodyPr/>
          <a:lstStyle>
            <a:lvl1pPr marL="0" indent="0">
              <a:buNone/>
              <a:defRPr sz="750">
                <a:solidFill>
                  <a:schemeClr val="bg1"/>
                </a:solidFill>
              </a:defRPr>
            </a:lvl1pPr>
          </a:lstStyle>
          <a:p>
            <a:endParaRPr lang="en-US"/>
          </a:p>
        </p:txBody>
      </p:sp>
    </p:spTree>
    <p:extLst>
      <p:ext uri="{BB962C8B-B14F-4D97-AF65-F5344CB8AC3E}">
        <p14:creationId xmlns:p14="http://schemas.microsoft.com/office/powerpoint/2010/main" val="1688791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373983" y="685800"/>
            <a:ext cx="3198019" cy="1885950"/>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4572000" y="2571750"/>
            <a:ext cx="3198019" cy="1885950"/>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833553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bg>
      <p:bgPr>
        <a:solidFill>
          <a:srgbClr val="FCFB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900156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3623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2017/11/13</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63" r:id="rId2"/>
    <p:sldLayoutId id="2147483671" r:id="rId3"/>
    <p:sldLayoutId id="2147483672" r:id="rId4"/>
    <p:sldLayoutId id="2147483686" r:id="rId5"/>
    <p:sldLayoutId id="2147483688" r:id="rId6"/>
    <p:sldLayoutId id="2147483690" r:id="rId7"/>
    <p:sldLayoutId id="2147483692" r:id="rId8"/>
    <p:sldLayoutId id="2147483694" r:id="rId9"/>
    <p:sldLayoutId id="2147483695" r:id="rId10"/>
    <p:sldLayoutId id="2147483696" r:id="rId11"/>
    <p:sldLayoutId id="2147483697" r:id="rId12"/>
    <p:sldLayoutId id="2147483698" r:id="rId13"/>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4.xml"/><Relationship Id="rId7"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9" Type="http://schemas.openxmlformats.org/officeDocument/2006/relationships/image" Target="../media/image2.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0.xml"/><Relationship Id="rId7"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9"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26.xml"/><Relationship Id="rId7"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9"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32.xml"/><Relationship Id="rId7"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9"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纯音乐 - 爱的协奏曲 - concerto pour unr j">
            <a:hlinkClick r:id="" action="ppaction://media"/>
            <a:extLst>
              <a:ext uri="{FF2B5EF4-FFF2-40B4-BE49-F238E27FC236}">
                <a16:creationId xmlns:a16="http://schemas.microsoft.com/office/drawing/2014/main" id="{041A1BDD-8D5D-4B08-9CBB-A74FA5063AB1}"/>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a:stretch>
            <a:fillRect/>
          </a:stretch>
        </p:blipFill>
        <p:spPr>
          <a:xfrm>
            <a:off x="-738069" y="31750"/>
            <a:ext cx="487363" cy="487363"/>
          </a:xfrm>
          <a:prstGeom prst="rect">
            <a:avLst/>
          </a:prstGeom>
        </p:spPr>
      </p:pic>
      <p:pic>
        <p:nvPicPr>
          <p:cNvPr id="15" name="图片 14">
            <a:extLst>
              <a:ext uri="{FF2B5EF4-FFF2-40B4-BE49-F238E27FC236}">
                <a16:creationId xmlns:a16="http://schemas.microsoft.com/office/drawing/2014/main" id="{408B5110-2558-432F-9F64-FB9F4EA47325}"/>
              </a:ext>
            </a:extLst>
          </p:cNvPr>
          <p:cNvPicPr>
            <a:picLocks noChangeAspect="1"/>
          </p:cNvPicPr>
          <p:nvPr/>
        </p:nvPicPr>
        <p:blipFill rotWithShape="1">
          <a:blip r:embed="rId6">
            <a:extLst>
              <a:ext uri="{28A0092B-C50C-407E-A947-70E740481C1C}">
                <a14:useLocalDpi xmlns:a14="http://schemas.microsoft.com/office/drawing/2010/main" val="0"/>
              </a:ext>
            </a:extLst>
          </a:blip>
          <a:srcRect l="5437" r="43452"/>
          <a:stretch/>
        </p:blipFill>
        <p:spPr>
          <a:xfrm>
            <a:off x="0" y="-92546"/>
            <a:ext cx="9144000" cy="5249597"/>
          </a:xfrm>
          <a:prstGeom prst="rect">
            <a:avLst/>
          </a:prstGeom>
        </p:spPr>
      </p:pic>
      <p:sp>
        <p:nvSpPr>
          <p:cNvPr id="16" name="矩形 259">
            <a:extLst>
              <a:ext uri="{FF2B5EF4-FFF2-40B4-BE49-F238E27FC236}">
                <a16:creationId xmlns:a16="http://schemas.microsoft.com/office/drawing/2014/main" id="{ACD3539D-A1C0-4A8A-AB60-68EA45F13CC5}"/>
              </a:ext>
            </a:extLst>
          </p:cNvPr>
          <p:cNvSpPr>
            <a:spLocks noChangeArrowheads="1"/>
          </p:cNvSpPr>
          <p:nvPr/>
        </p:nvSpPr>
        <p:spPr bwMode="auto">
          <a:xfrm>
            <a:off x="4139952" y="2356296"/>
            <a:ext cx="4045249" cy="42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400" dirty="0">
                <a:solidFill>
                  <a:schemeClr val="tx1">
                    <a:lumMod val="85000"/>
                    <a:lumOff val="15000"/>
                  </a:schemeClr>
                </a:solidFill>
                <a:latin typeface="Arial" panose="020B0604020202020204" pitchFamily="34" charset="0"/>
                <a:cs typeface="Arial" panose="020B0604020202020204" pitchFamily="34" charset="0"/>
              </a:rPr>
              <a:t>COMPANY INTRODUCTION PROPAGANDA PPT</a:t>
            </a:r>
          </a:p>
          <a:p>
            <a:pPr>
              <a:buNone/>
            </a:pPr>
            <a:r>
              <a:rPr lang="zh-CN" altLang="en-US" sz="1138" dirty="0">
                <a:solidFill>
                  <a:schemeClr val="tx1">
                    <a:lumMod val="85000"/>
                    <a:lumOff val="15000"/>
                  </a:schemeClr>
                </a:solidFill>
                <a:latin typeface="Arial" panose="020B0604020202020204" pitchFamily="34" charset="0"/>
                <a:cs typeface="Arial" panose="020B0604020202020204" pitchFamily="34" charset="0"/>
              </a:rPr>
              <a:t>会议报告 </a:t>
            </a:r>
            <a:r>
              <a:rPr lang="en-US" altLang="zh-CN" sz="1138" dirty="0">
                <a:solidFill>
                  <a:schemeClr val="tx1">
                    <a:lumMod val="85000"/>
                    <a:lumOff val="15000"/>
                  </a:schemeClr>
                </a:solidFill>
                <a:latin typeface="Arial" panose="020B0604020202020204" pitchFamily="34" charset="0"/>
                <a:cs typeface="Arial" panose="020B0604020202020204" pitchFamily="34" charset="0"/>
              </a:rPr>
              <a:t>/ </a:t>
            </a:r>
            <a:r>
              <a:rPr lang="zh-CN" altLang="en-US" sz="1138" dirty="0">
                <a:solidFill>
                  <a:schemeClr val="tx1">
                    <a:lumMod val="85000"/>
                    <a:lumOff val="15000"/>
                  </a:schemeClr>
                </a:solidFill>
                <a:latin typeface="Arial" panose="020B0604020202020204" pitchFamily="34" charset="0"/>
                <a:cs typeface="Arial" panose="020B0604020202020204" pitchFamily="34" charset="0"/>
              </a:rPr>
              <a:t>座谈交流 </a:t>
            </a:r>
            <a:r>
              <a:rPr lang="en-US" altLang="zh-CN" sz="1138" dirty="0">
                <a:solidFill>
                  <a:schemeClr val="tx1">
                    <a:lumMod val="85000"/>
                    <a:lumOff val="15000"/>
                  </a:schemeClr>
                </a:solidFill>
                <a:latin typeface="Arial" panose="020B0604020202020204" pitchFamily="34" charset="0"/>
                <a:cs typeface="Arial" panose="020B0604020202020204" pitchFamily="34" charset="0"/>
              </a:rPr>
              <a:t>/ </a:t>
            </a:r>
            <a:r>
              <a:rPr lang="zh-CN" altLang="en-US" sz="1138" dirty="0">
                <a:solidFill>
                  <a:schemeClr val="tx1">
                    <a:lumMod val="85000"/>
                    <a:lumOff val="15000"/>
                  </a:schemeClr>
                </a:solidFill>
                <a:latin typeface="Arial" panose="020B0604020202020204" pitchFamily="34" charset="0"/>
                <a:cs typeface="Arial" panose="020B0604020202020204" pitchFamily="34" charset="0"/>
              </a:rPr>
              <a:t>工作总结 </a:t>
            </a:r>
            <a:r>
              <a:rPr lang="en-US" altLang="zh-CN" sz="1138" dirty="0">
                <a:solidFill>
                  <a:schemeClr val="tx1">
                    <a:lumMod val="85000"/>
                    <a:lumOff val="15000"/>
                  </a:schemeClr>
                </a:solidFill>
                <a:latin typeface="Arial" panose="020B0604020202020204" pitchFamily="34" charset="0"/>
                <a:cs typeface="Arial" panose="020B0604020202020204" pitchFamily="34" charset="0"/>
              </a:rPr>
              <a:t>/ </a:t>
            </a:r>
            <a:r>
              <a:rPr lang="zh-CN" altLang="en-US" sz="1138" dirty="0">
                <a:solidFill>
                  <a:schemeClr val="tx1">
                    <a:lumMod val="85000"/>
                    <a:lumOff val="15000"/>
                  </a:schemeClr>
                </a:solidFill>
                <a:latin typeface="Arial" panose="020B0604020202020204" pitchFamily="34" charset="0"/>
                <a:cs typeface="Arial" panose="020B0604020202020204" pitchFamily="34" charset="0"/>
              </a:rPr>
              <a:t>工作汇报</a:t>
            </a:r>
            <a:endParaRPr lang="en-US" altLang="zh-CN" sz="1138"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7" name="矩形 259">
            <a:extLst>
              <a:ext uri="{FF2B5EF4-FFF2-40B4-BE49-F238E27FC236}">
                <a16:creationId xmlns:a16="http://schemas.microsoft.com/office/drawing/2014/main" id="{4831D7E0-0BC1-4430-BFF1-1DC2BF12644D}"/>
              </a:ext>
            </a:extLst>
          </p:cNvPr>
          <p:cNvSpPr>
            <a:spLocks noChangeArrowheads="1"/>
          </p:cNvSpPr>
          <p:nvPr/>
        </p:nvSpPr>
        <p:spPr bwMode="auto">
          <a:xfrm>
            <a:off x="4139952" y="1707654"/>
            <a:ext cx="4435934" cy="656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267" dirty="0">
                <a:solidFill>
                  <a:schemeClr val="accent1"/>
                </a:solidFill>
                <a:latin typeface="方正尚酷简体" panose="03000509000000000000" pitchFamily="65" charset="-122"/>
                <a:ea typeface="方正尚酷简体" panose="03000509000000000000" pitchFamily="65" charset="-122"/>
                <a:cs typeface="Arial" panose="020B0604020202020204" pitchFamily="34" charset="0"/>
              </a:rPr>
              <a:t>家居装饰</a:t>
            </a:r>
            <a:r>
              <a:rPr lang="zh-CN" altLang="en-US" sz="2844" dirty="0">
                <a:solidFill>
                  <a:schemeClr val="tx1">
                    <a:lumMod val="85000"/>
                    <a:lumOff val="15000"/>
                  </a:schemeClr>
                </a:solidFill>
                <a:latin typeface="方正尚酷简体" panose="03000509000000000000" pitchFamily="65" charset="-122"/>
                <a:ea typeface="方正尚酷简体" panose="03000509000000000000" pitchFamily="65" charset="-122"/>
                <a:cs typeface="Arial" panose="020B0604020202020204" pitchFamily="34" charset="0"/>
              </a:rPr>
              <a:t>企业宣传</a:t>
            </a:r>
            <a:r>
              <a:rPr lang="en-US" altLang="zh-CN" sz="2844" dirty="0">
                <a:solidFill>
                  <a:schemeClr val="tx1">
                    <a:lumMod val="85000"/>
                    <a:lumOff val="15000"/>
                  </a:schemeClr>
                </a:solidFill>
                <a:latin typeface="方正尚酷简体" panose="03000509000000000000" pitchFamily="65" charset="-122"/>
                <a:ea typeface="方正尚酷简体" panose="03000509000000000000" pitchFamily="65" charset="-122"/>
                <a:cs typeface="Arial" panose="020B0604020202020204" pitchFamily="34" charset="0"/>
              </a:rPr>
              <a:t>PPT</a:t>
            </a:r>
            <a:endParaRPr lang="en-US" altLang="zh-CN" sz="2560" dirty="0">
              <a:solidFill>
                <a:schemeClr val="tx1">
                  <a:lumMod val="85000"/>
                  <a:lumOff val="15000"/>
                </a:schemeClr>
              </a:solidFill>
              <a:latin typeface="方正尚酷简体" panose="03000509000000000000" pitchFamily="65" charset="-122"/>
              <a:ea typeface="方正尚酷简体" panose="03000509000000000000" pitchFamily="65" charset="-122"/>
              <a:cs typeface="Arial" panose="020B0604020202020204" pitchFamily="34" charset="0"/>
            </a:endParaRPr>
          </a:p>
        </p:txBody>
      </p:sp>
      <p:sp>
        <p:nvSpPr>
          <p:cNvPr id="18" name="矩形 259">
            <a:extLst>
              <a:ext uri="{FF2B5EF4-FFF2-40B4-BE49-F238E27FC236}">
                <a16:creationId xmlns:a16="http://schemas.microsoft.com/office/drawing/2014/main" id="{F8FF089A-C173-48B4-B211-CF9F958C7A05}"/>
              </a:ext>
            </a:extLst>
          </p:cNvPr>
          <p:cNvSpPr>
            <a:spLocks noChangeArrowheads="1"/>
          </p:cNvSpPr>
          <p:nvPr/>
        </p:nvSpPr>
        <p:spPr bwMode="auto">
          <a:xfrm>
            <a:off x="4139952" y="3236407"/>
            <a:ext cx="3196998" cy="131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53" dirty="0">
                <a:solidFill>
                  <a:schemeClr val="tx1">
                    <a:lumMod val="85000"/>
                    <a:lumOff val="15000"/>
                  </a:schemeClr>
                </a:solidFill>
                <a:cs typeface="Arial" panose="020B0604020202020204" pitchFamily="34" charset="0"/>
              </a:rPr>
              <a:t>汇报人：</a:t>
            </a:r>
            <a:r>
              <a:rPr lang="en-US" altLang="zh-CN" sz="853" dirty="0">
                <a:solidFill>
                  <a:schemeClr val="tx1">
                    <a:lumMod val="85000"/>
                    <a:lumOff val="15000"/>
                  </a:schemeClr>
                </a:solidFill>
                <a:cs typeface="Arial" panose="020B0604020202020204" pitchFamily="34" charset="0"/>
              </a:rPr>
              <a:t>MMM</a:t>
            </a:r>
            <a:r>
              <a:rPr lang="zh-CN" altLang="en-US" sz="853" dirty="0">
                <a:solidFill>
                  <a:schemeClr val="tx1">
                    <a:lumMod val="85000"/>
                    <a:lumOff val="15000"/>
                  </a:schemeClr>
                </a:solidFill>
                <a:cs typeface="Arial" panose="020B0604020202020204" pitchFamily="34" charset="0"/>
              </a:rPr>
              <a:t>  </a:t>
            </a:r>
            <a:r>
              <a:rPr lang="en-US" altLang="zh-CN" sz="853" dirty="0">
                <a:solidFill>
                  <a:schemeClr val="tx1">
                    <a:lumMod val="85000"/>
                    <a:lumOff val="15000"/>
                  </a:schemeClr>
                </a:solidFill>
                <a:cs typeface="Arial" panose="020B0604020202020204" pitchFamily="34" charset="0"/>
              </a:rPr>
              <a:t>Report Person: MMMMMM</a:t>
            </a:r>
            <a:endParaRPr lang="zh-CN" altLang="en-US" sz="853" dirty="0">
              <a:solidFill>
                <a:schemeClr val="tx1">
                  <a:lumMod val="85000"/>
                  <a:lumOff val="15000"/>
                </a:schemeClr>
              </a:solidFill>
              <a:cs typeface="Arial" panose="020B0604020202020204" pitchFamily="34" charset="0"/>
            </a:endParaRPr>
          </a:p>
        </p:txBody>
      </p:sp>
      <p:sp>
        <p:nvSpPr>
          <p:cNvPr id="3" name="直角三角形 2">
            <a:extLst>
              <a:ext uri="{FF2B5EF4-FFF2-40B4-BE49-F238E27FC236}">
                <a16:creationId xmlns:a16="http://schemas.microsoft.com/office/drawing/2014/main" id="{A24361CB-44E4-42F4-A3CE-8BB710085863}"/>
              </a:ext>
            </a:extLst>
          </p:cNvPr>
          <p:cNvSpPr/>
          <p:nvPr/>
        </p:nvSpPr>
        <p:spPr>
          <a:xfrm rot="16200000">
            <a:off x="7336950" y="3371856"/>
            <a:ext cx="1807050" cy="18070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92248384"/>
      </p:ext>
    </p:extLst>
  </p:cSld>
  <p:clrMapOvr>
    <a:masterClrMapping/>
  </p:clrMapOvr>
  <mc:AlternateContent xmlns:mc="http://schemas.openxmlformats.org/markup-compatibility/2006" xmlns:p14="http://schemas.microsoft.com/office/powerpoint/2010/main">
    <mc:Choice Requires="p14">
      <p:transition spd="slow" p14:dur="125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randombar(horizontal)">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7"/>
                                        </p:tgtEl>
                                        <p:attrNameLst>
                                          <p:attrName>ppt_y</p:attrName>
                                        </p:attrNameLst>
                                      </p:cBhvr>
                                      <p:tavLst>
                                        <p:tav tm="0">
                                          <p:val>
                                            <p:strVal val="#ppt_y"/>
                                          </p:val>
                                        </p:tav>
                                        <p:tav tm="100000">
                                          <p:val>
                                            <p:strVal val="#ppt_y"/>
                                          </p:val>
                                        </p:tav>
                                      </p:tavLst>
                                    </p:anim>
                                    <p:anim calcmode="lin" valueType="num">
                                      <p:cBhvr>
                                        <p:cTn id="2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7"/>
                                        </p:tgtEl>
                                      </p:cBhvr>
                                    </p:animEffect>
                                  </p:childTnLst>
                                </p:cTn>
                              </p:par>
                            </p:childTnLst>
                          </p:cTn>
                        </p:par>
                        <p:par>
                          <p:cTn id="28" fill="hold">
                            <p:stCondLst>
                              <p:cond delay="100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7"/>
                                        </p:tgtEl>
                                      </p:cBhvr>
                                    </p:animEffect>
                                    <p:animScale>
                                      <p:cBhvr>
                                        <p:cTn id="31" dur="250" autoRev="1" fill="hold"/>
                                        <p:tgtEl>
                                          <p:spTgt spid="17"/>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6"/>
                                        </p:tgtEl>
                                        <p:attrNameLst>
                                          <p:attrName>ppt_y</p:attrName>
                                        </p:attrNameLst>
                                      </p:cBhvr>
                                      <p:tavLst>
                                        <p:tav tm="0">
                                          <p:val>
                                            <p:strVal val="#ppt_y"/>
                                          </p:val>
                                        </p:tav>
                                        <p:tav tm="100000">
                                          <p:val>
                                            <p:strVal val="#ppt_y"/>
                                          </p:val>
                                        </p:tav>
                                      </p:tavLst>
                                    </p:anim>
                                    <p:anim calcmode="lin" valueType="num">
                                      <p:cBhvr>
                                        <p:cTn id="38"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6"/>
                                        </p:tgtEl>
                                      </p:cBhvr>
                                    </p:animEffect>
                                  </p:childTnLst>
                                </p:cTn>
                              </p:par>
                            </p:childTnLst>
                          </p:cTn>
                        </p:par>
                        <p:par>
                          <p:cTn id="41" fill="hold">
                            <p:stCondLst>
                              <p:cond delay="3000"/>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6"/>
                                        </p:tgtEl>
                                      </p:cBhvr>
                                    </p:animEffect>
                                    <p:animScale>
                                      <p:cBhvr>
                                        <p:cTn id="44" dur="250" autoRev="1" fill="hold"/>
                                        <p:tgtEl>
                                          <p:spTgt spid="16"/>
                                        </p:tgtEl>
                                      </p:cBhvr>
                                      <p:by x="105000" y="105000"/>
                                    </p:animScale>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2"/>
                </p:tgtEl>
              </p:cMediaNode>
            </p:audio>
          </p:childTnLst>
        </p:cTn>
      </p:par>
    </p:tnLst>
    <p:bldLst>
      <p:bldP spid="16" grpId="0"/>
      <p:bldP spid="16" grpId="1"/>
      <p:bldP spid="17" grpId="0"/>
      <p:bldP spid="17" grpId="1"/>
      <p:bldP spid="18"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B6A6A01-C995-451D-8980-5481D7E4052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1" name="Freeform 6">
            <a:extLst>
              <a:ext uri="{FF2B5EF4-FFF2-40B4-BE49-F238E27FC236}">
                <a16:creationId xmlns:a16="http://schemas.microsoft.com/office/drawing/2014/main" id="{6F0280C9-219E-4845-9D33-DB675D1D31DE}"/>
              </a:ext>
            </a:extLst>
          </p:cNvPr>
          <p:cNvSpPr>
            <a:spLocks/>
          </p:cNvSpPr>
          <p:nvPr/>
        </p:nvSpPr>
        <p:spPr bwMode="auto">
          <a:xfrm>
            <a:off x="-1" y="141"/>
            <a:ext cx="8002782" cy="5143218"/>
          </a:xfrm>
          <a:custGeom>
            <a:avLst/>
            <a:gdLst>
              <a:gd name="T0" fmla="*/ 0 w 3731"/>
              <a:gd name="T1" fmla="*/ 0 h 3215"/>
              <a:gd name="T2" fmla="*/ 622 w 3731"/>
              <a:gd name="T3" fmla="*/ 0 h 3215"/>
              <a:gd name="T4" fmla="*/ 3731 w 3731"/>
              <a:gd name="T5" fmla="*/ 2227 h 3215"/>
              <a:gd name="T6" fmla="*/ 1249 w 3731"/>
              <a:gd name="T7" fmla="*/ 3215 h 3215"/>
              <a:gd name="T8" fmla="*/ 0 w 3731"/>
              <a:gd name="T9" fmla="*/ 3215 h 3215"/>
              <a:gd name="T10" fmla="*/ 0 w 3731"/>
              <a:gd name="T11" fmla="*/ 0 h 3215"/>
              <a:gd name="connsiteX0" fmla="*/ 0 w 10000"/>
              <a:gd name="connsiteY0" fmla="*/ 0 h 10000"/>
              <a:gd name="connsiteX1" fmla="*/ 1667 w 10000"/>
              <a:gd name="connsiteY1" fmla="*/ 0 h 10000"/>
              <a:gd name="connsiteX2" fmla="*/ 10000 w 10000"/>
              <a:gd name="connsiteY2" fmla="*/ 6927 h 10000"/>
              <a:gd name="connsiteX3" fmla="*/ 5853 w 10000"/>
              <a:gd name="connsiteY3" fmla="*/ 10000 h 10000"/>
              <a:gd name="connsiteX4" fmla="*/ 0 w 10000"/>
              <a:gd name="connsiteY4" fmla="*/ 1000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1667" y="0"/>
                </a:lnTo>
                <a:lnTo>
                  <a:pt x="10000" y="6927"/>
                </a:lnTo>
                <a:lnTo>
                  <a:pt x="5853" y="10000"/>
                </a:lnTo>
                <a:lnTo>
                  <a:pt x="0" y="10000"/>
                </a:lnTo>
                <a:lnTo>
                  <a:pt x="0" y="0"/>
                </a:lnTo>
                <a:close/>
              </a:path>
            </a:pathLst>
          </a:custGeom>
          <a:solidFill>
            <a:schemeClr val="accent1"/>
          </a:solidFill>
          <a:ln w="0">
            <a:noFill/>
            <a:prstDash val="solid"/>
            <a:round/>
            <a:headEnd/>
            <a:tailEnd/>
          </a:ln>
        </p:spPr>
        <p:txBody>
          <a:bodyPr vert="horz" wrap="square" lIns="91435" tIns="45717" rIns="91435" bIns="45717" numCol="1" anchor="t" anchorCtr="0" compatLnSpc="1">
            <a:prstTxWarp prst="textNoShape">
              <a:avLst/>
            </a:prstTxWarp>
          </a:bodyPr>
          <a:lstStyle/>
          <a:p>
            <a:endParaRPr lang="zh-CN" altLang="en-US" sz="1280"/>
          </a:p>
        </p:txBody>
      </p:sp>
      <p:sp>
        <p:nvSpPr>
          <p:cNvPr id="22" name="Freeform 7">
            <a:extLst>
              <a:ext uri="{FF2B5EF4-FFF2-40B4-BE49-F238E27FC236}">
                <a16:creationId xmlns:a16="http://schemas.microsoft.com/office/drawing/2014/main" id="{DDFE0752-FF1B-4C71-B3E6-A019AA8C9026}"/>
              </a:ext>
            </a:extLst>
          </p:cNvPr>
          <p:cNvSpPr>
            <a:spLocks/>
          </p:cNvSpPr>
          <p:nvPr/>
        </p:nvSpPr>
        <p:spPr bwMode="auto">
          <a:xfrm>
            <a:off x="424339" y="142"/>
            <a:ext cx="5624978" cy="1695682"/>
          </a:xfrm>
          <a:custGeom>
            <a:avLst/>
            <a:gdLst>
              <a:gd name="T0" fmla="*/ 0 w 3549"/>
              <a:gd name="T1" fmla="*/ 0 h 1138"/>
              <a:gd name="T2" fmla="*/ 555 w 3549"/>
              <a:gd name="T3" fmla="*/ 0 h 1138"/>
              <a:gd name="T4" fmla="*/ 3549 w 3549"/>
              <a:gd name="T5" fmla="*/ 1138 h 1138"/>
              <a:gd name="T6" fmla="*/ 999 w 3549"/>
              <a:gd name="T7" fmla="*/ 1138 h 1138"/>
              <a:gd name="T8" fmla="*/ 0 w 3549"/>
              <a:gd name="T9" fmla="*/ 0 h 1138"/>
              <a:gd name="connsiteX0" fmla="*/ 0 w 10671"/>
              <a:gd name="connsiteY0" fmla="*/ 0 h 10000"/>
              <a:gd name="connsiteX1" fmla="*/ 2235 w 10671"/>
              <a:gd name="connsiteY1" fmla="*/ 0 h 10000"/>
              <a:gd name="connsiteX2" fmla="*/ 10671 w 10671"/>
              <a:gd name="connsiteY2" fmla="*/ 10000 h 10000"/>
              <a:gd name="connsiteX3" fmla="*/ 3486 w 10671"/>
              <a:gd name="connsiteY3" fmla="*/ 10000 h 10000"/>
              <a:gd name="connsiteX4" fmla="*/ 0 w 10671"/>
              <a:gd name="connsiteY4" fmla="*/ 0 h 10000"/>
              <a:gd name="connsiteX0" fmla="*/ 0 w 10671"/>
              <a:gd name="connsiteY0" fmla="*/ 81 h 10081"/>
              <a:gd name="connsiteX1" fmla="*/ 1951 w 10671"/>
              <a:gd name="connsiteY1" fmla="*/ 0 h 10081"/>
              <a:gd name="connsiteX2" fmla="*/ 10671 w 10671"/>
              <a:gd name="connsiteY2" fmla="*/ 10081 h 10081"/>
              <a:gd name="connsiteX3" fmla="*/ 3486 w 10671"/>
              <a:gd name="connsiteY3" fmla="*/ 10081 h 10081"/>
              <a:gd name="connsiteX4" fmla="*/ 0 w 10671"/>
              <a:gd name="connsiteY4" fmla="*/ 81 h 10081"/>
              <a:gd name="connsiteX0" fmla="*/ 0 w 10723"/>
              <a:gd name="connsiteY0" fmla="*/ 0 h 10081"/>
              <a:gd name="connsiteX1" fmla="*/ 2003 w 10723"/>
              <a:gd name="connsiteY1" fmla="*/ 0 h 10081"/>
              <a:gd name="connsiteX2" fmla="*/ 10723 w 10723"/>
              <a:gd name="connsiteY2" fmla="*/ 10081 h 10081"/>
              <a:gd name="connsiteX3" fmla="*/ 3538 w 10723"/>
              <a:gd name="connsiteY3" fmla="*/ 10081 h 10081"/>
              <a:gd name="connsiteX4" fmla="*/ 0 w 10723"/>
              <a:gd name="connsiteY4" fmla="*/ 0 h 10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3" h="10081">
                <a:moveTo>
                  <a:pt x="0" y="0"/>
                </a:moveTo>
                <a:lnTo>
                  <a:pt x="2003" y="0"/>
                </a:lnTo>
                <a:lnTo>
                  <a:pt x="10723" y="10081"/>
                </a:lnTo>
                <a:lnTo>
                  <a:pt x="3538" y="10081"/>
                </a:lnTo>
                <a:lnTo>
                  <a:pt x="0" y="0"/>
                </a:lnTo>
                <a:close/>
              </a:path>
            </a:pathLst>
          </a:custGeom>
          <a:solidFill>
            <a:schemeClr val="accent2"/>
          </a:solidFill>
          <a:ln w="0">
            <a:noFill/>
            <a:prstDash val="solid"/>
            <a:round/>
            <a:headEnd/>
            <a:tailEnd/>
          </a:ln>
        </p:spPr>
        <p:txBody>
          <a:bodyPr vert="horz" wrap="square" lIns="91435" tIns="45717" rIns="91435" bIns="45717" numCol="1" anchor="t" anchorCtr="0" compatLnSpc="1">
            <a:prstTxWarp prst="textNoShape">
              <a:avLst/>
            </a:prstTxWarp>
          </a:bodyPr>
          <a:lstStyle/>
          <a:p>
            <a:endParaRPr lang="zh-CN" altLang="en-US" sz="1280"/>
          </a:p>
        </p:txBody>
      </p:sp>
      <p:sp>
        <p:nvSpPr>
          <p:cNvPr id="11" name="MH_Number_1"/>
          <p:cNvSpPr/>
          <p:nvPr>
            <p:custDataLst>
              <p:tags r:id="rId1"/>
            </p:custDataLst>
          </p:nvPr>
        </p:nvSpPr>
        <p:spPr>
          <a:xfrm>
            <a:off x="3360748" y="2263984"/>
            <a:ext cx="269985" cy="269985"/>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15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3799869" y="2220981"/>
            <a:ext cx="1600840" cy="4082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853"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85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3360748" y="2899282"/>
            <a:ext cx="269985" cy="269985"/>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15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3799869" y="2856280"/>
            <a:ext cx="1600840" cy="4082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853"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85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3360748" y="3534581"/>
            <a:ext cx="269985" cy="269985"/>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15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3799869" y="3491579"/>
            <a:ext cx="1600840" cy="4082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853"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85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3360748" y="4169879"/>
            <a:ext cx="269985" cy="269985"/>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15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3799869" y="4126877"/>
            <a:ext cx="1600840" cy="4082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853"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85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611560" y="2372400"/>
            <a:ext cx="1867843" cy="787908"/>
          </a:xfrm>
          <a:prstGeom prst="rect">
            <a:avLst/>
          </a:prstGeom>
          <a:noFill/>
        </p:spPr>
        <p:txBody>
          <a:bodyPr vert="horz" wrap="square" lIns="0" tIns="0" rIns="0" bIns="0" rtlCol="0" anchor="ctr" anchorCtr="0">
            <a:spAutoFit/>
          </a:bodyPr>
          <a:lstStyle/>
          <a:p>
            <a:pPr algn="ctr"/>
            <a:r>
              <a:rPr lang="zh-CN" altLang="en-US" sz="512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0" name="MH_Others_2"/>
          <p:cNvSpPr txBox="1"/>
          <p:nvPr>
            <p:custDataLst>
              <p:tags r:id="rId10"/>
            </p:custDataLst>
          </p:nvPr>
        </p:nvSpPr>
        <p:spPr>
          <a:xfrm>
            <a:off x="717031" y="3209907"/>
            <a:ext cx="1656901" cy="350224"/>
          </a:xfrm>
          <a:prstGeom prst="rect">
            <a:avLst/>
          </a:prstGeom>
          <a:noFill/>
        </p:spPr>
        <p:txBody>
          <a:bodyPr vert="horz" wrap="square" lIns="0" tIns="0" rIns="0" bIns="0">
            <a:spAutoFit/>
          </a:bodyPr>
          <a:lstStyle/>
          <a:p>
            <a:pPr algn="ctr">
              <a:defRPr/>
            </a:pPr>
            <a:r>
              <a:rPr lang="en-US" altLang="zh-CN" sz="2276"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276"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79105285"/>
      </p:ext>
    </p:extLst>
  </p:cSld>
  <p:clrMapOvr>
    <a:masterClrMapping/>
  </p:clrMapOvr>
  <mc:AlternateContent xmlns:mc="http://schemas.openxmlformats.org/markup-compatibility/2006" xmlns:p14="http://schemas.microsoft.com/office/powerpoint/2010/main">
    <mc:Choice Requires="p14">
      <p:transition spd="slow" p14:dur="125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9"/>
                                        </p:tgtEl>
                                        <p:attrNameLst>
                                          <p:attrName>style.visibility</p:attrName>
                                        </p:attrNameLst>
                                      </p:cBhvr>
                                      <p:to>
                                        <p:strVal val="visible"/>
                                      </p:to>
                                    </p:set>
                                    <p:anim by="(-#ppt_w*2)" calcmode="lin" valueType="num">
                                      <p:cBhvr rctx="PPT">
                                        <p:cTn id="12" dur="500" autoRev="1" fill="hold">
                                          <p:stCondLst>
                                            <p:cond delay="0"/>
                                          </p:stCondLst>
                                        </p:cTn>
                                        <p:tgtEl>
                                          <p:spTgt spid="19"/>
                                        </p:tgtEl>
                                        <p:attrNameLst>
                                          <p:attrName>ppt_w</p:attrName>
                                        </p:attrNameLst>
                                      </p:cBhvr>
                                    </p:anim>
                                    <p:anim by="(#ppt_w*0.50)" calcmode="lin" valueType="num">
                                      <p:cBhvr>
                                        <p:cTn id="13" dur="500" decel="50000" autoRev="1" fill="hold">
                                          <p:stCondLst>
                                            <p:cond delay="0"/>
                                          </p:stCondLst>
                                        </p:cTn>
                                        <p:tgtEl>
                                          <p:spTgt spid="19"/>
                                        </p:tgtEl>
                                        <p:attrNameLst>
                                          <p:attrName>ppt_x</p:attrName>
                                        </p:attrNameLst>
                                      </p:cBhvr>
                                    </p:anim>
                                    <p:anim from="(-#ppt_h/2)" to="(#ppt_y)" calcmode="lin" valueType="num">
                                      <p:cBhvr>
                                        <p:cTn id="14" dur="1000" fill="hold">
                                          <p:stCondLst>
                                            <p:cond delay="0"/>
                                          </p:stCondLst>
                                        </p:cTn>
                                        <p:tgtEl>
                                          <p:spTgt spid="19"/>
                                        </p:tgtEl>
                                        <p:attrNameLst>
                                          <p:attrName>ppt_y</p:attrName>
                                        </p:attrNameLst>
                                      </p:cBhvr>
                                    </p:anim>
                                    <p:animRot by="21600000">
                                      <p:cBhvr>
                                        <p:cTn id="15" dur="1000" fill="hold">
                                          <p:stCondLst>
                                            <p:cond delay="0"/>
                                          </p:stCondLst>
                                        </p:cTn>
                                        <p:tgtEl>
                                          <p:spTgt spid="19"/>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20"/>
                                        </p:tgtEl>
                                        <p:attrNameLst>
                                          <p:attrName>style.visibility</p:attrName>
                                        </p:attrNameLst>
                                      </p:cBhvr>
                                      <p:to>
                                        <p:strVal val="visible"/>
                                      </p:to>
                                    </p:set>
                                    <p:anim by="(-#ppt_w*2)" calcmode="lin" valueType="num">
                                      <p:cBhvr rctx="PPT">
                                        <p:cTn id="18" dur="500" autoRev="1" fill="hold">
                                          <p:stCondLst>
                                            <p:cond delay="0"/>
                                          </p:stCondLst>
                                        </p:cTn>
                                        <p:tgtEl>
                                          <p:spTgt spid="20"/>
                                        </p:tgtEl>
                                        <p:attrNameLst>
                                          <p:attrName>ppt_w</p:attrName>
                                        </p:attrNameLst>
                                      </p:cBhvr>
                                    </p:anim>
                                    <p:anim by="(#ppt_w*0.50)" calcmode="lin" valueType="num">
                                      <p:cBhvr>
                                        <p:cTn id="19" dur="500" decel="50000" autoRev="1" fill="hold">
                                          <p:stCondLst>
                                            <p:cond delay="0"/>
                                          </p:stCondLst>
                                        </p:cTn>
                                        <p:tgtEl>
                                          <p:spTgt spid="20"/>
                                        </p:tgtEl>
                                        <p:attrNameLst>
                                          <p:attrName>ppt_x</p:attrName>
                                        </p:attrNameLst>
                                      </p:cBhvr>
                                    </p:anim>
                                    <p:anim from="(-#ppt_h/2)" to="(#ppt_y)" calcmode="lin" valueType="num">
                                      <p:cBhvr>
                                        <p:cTn id="20" dur="1000" fill="hold">
                                          <p:stCondLst>
                                            <p:cond delay="0"/>
                                          </p:stCondLst>
                                        </p:cTn>
                                        <p:tgtEl>
                                          <p:spTgt spid="20"/>
                                        </p:tgtEl>
                                        <p:attrNameLst>
                                          <p:attrName>ppt_y</p:attrName>
                                        </p:attrNameLst>
                                      </p:cBhvr>
                                    </p:anim>
                                    <p:animRot by="21600000">
                                      <p:cBhvr>
                                        <p:cTn id="21" dur="1000" fill="hold">
                                          <p:stCondLst>
                                            <p:cond delay="0"/>
                                          </p:stCondLst>
                                        </p:cTn>
                                        <p:tgtEl>
                                          <p:spTgt spid="20"/>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500"/>
                                        <p:tgtEl>
                                          <p:spTgt spid="1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down)">
                                      <p:cBhvr>
                                        <p:cTn id="54" dur="500"/>
                                        <p:tgtEl>
                                          <p:spTgt spid="1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down)">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decel="4000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1250" fill="hold"/>
                                        <p:tgtEl>
                                          <p:spTgt spid="21"/>
                                        </p:tgtEl>
                                        <p:attrNameLst>
                                          <p:attrName>ppt_x</p:attrName>
                                        </p:attrNameLst>
                                      </p:cBhvr>
                                      <p:tavLst>
                                        <p:tav tm="0">
                                          <p:val>
                                            <p:strVal val="0-#ppt_w/2"/>
                                          </p:val>
                                        </p:tav>
                                        <p:tav tm="100000">
                                          <p:val>
                                            <p:strVal val="#ppt_x"/>
                                          </p:val>
                                        </p:tav>
                                      </p:tavLst>
                                    </p:anim>
                                    <p:anim calcmode="lin" valueType="num">
                                      <p:cBhvr additive="base">
                                        <p:cTn id="63" dur="125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accel="40000" decel="4000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1250" fill="hold"/>
                                        <p:tgtEl>
                                          <p:spTgt spid="22"/>
                                        </p:tgtEl>
                                        <p:attrNameLst>
                                          <p:attrName>ppt_x</p:attrName>
                                        </p:attrNameLst>
                                      </p:cBhvr>
                                      <p:tavLst>
                                        <p:tav tm="0">
                                          <p:val>
                                            <p:strVal val="0-#ppt_w/2"/>
                                          </p:val>
                                        </p:tav>
                                        <p:tav tm="100000">
                                          <p:val>
                                            <p:strVal val="#ppt_x"/>
                                          </p:val>
                                        </p:tav>
                                      </p:tavLst>
                                    </p:anim>
                                    <p:anim calcmode="lin" valueType="num">
                                      <p:cBhvr additive="base">
                                        <p:cTn id="69" dur="1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EA190642-FCA4-4BF8-A0C0-7894D852526A}"/>
              </a:ext>
            </a:extLst>
          </p:cNvPr>
          <p:cNvPicPr>
            <a:picLocks noChangeAspect="1"/>
          </p:cNvPicPr>
          <p:nvPr/>
        </p:nvPicPr>
        <p:blipFill rotWithShape="1">
          <a:blip r:embed="rId9">
            <a:extLst>
              <a:ext uri="{28A0092B-C50C-407E-A947-70E740481C1C}">
                <a14:useLocalDpi xmlns:a14="http://schemas.microsoft.com/office/drawing/2010/main" val="0"/>
              </a:ext>
            </a:extLst>
          </a:blip>
          <a:srcRect l="5437" r="43452"/>
          <a:stretch/>
        </p:blipFill>
        <p:spPr>
          <a:xfrm>
            <a:off x="-13424" y="-106097"/>
            <a:ext cx="9144000" cy="5249597"/>
          </a:xfrm>
          <a:prstGeom prst="rect">
            <a:avLst/>
          </a:prstGeom>
        </p:spPr>
      </p:pic>
      <p:sp>
        <p:nvSpPr>
          <p:cNvPr id="12" name="文本框 11"/>
          <p:cNvSpPr txBox="1"/>
          <p:nvPr>
            <p:custDataLst>
              <p:tags r:id="rId2"/>
            </p:custDataLst>
          </p:nvPr>
        </p:nvSpPr>
        <p:spPr>
          <a:xfrm>
            <a:off x="3628926" y="2458236"/>
            <a:ext cx="654025" cy="461537"/>
          </a:xfrm>
          <a:prstGeom prst="rect">
            <a:avLst/>
          </a:prstGeom>
          <a:noFill/>
        </p:spPr>
        <p:txBody>
          <a:bodyPr wrap="none" lIns="0" tIns="0" rIns="0" bIns="0">
            <a:spAutoFit/>
          </a:bodyPr>
          <a:lstStyle/>
          <a:p>
            <a:pPr>
              <a:defRPr/>
            </a:pPr>
            <a:r>
              <a:rPr lang="en-US" altLang="zh-CN" sz="2400" dirty="0">
                <a:solidFill>
                  <a:schemeClr val="accent2"/>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accent2"/>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726033" y="2336805"/>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accent2"/>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405160" y="1997513"/>
            <a:ext cx="1025922" cy="110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8"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71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5868144" y="2301826"/>
            <a:ext cx="3027883"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7" name="文本占位符 6"/>
          <p:cNvSpPr txBox="1">
            <a:spLocks/>
          </p:cNvSpPr>
          <p:nvPr>
            <p:custDataLst>
              <p:tags r:id="rId6"/>
            </p:custDataLst>
          </p:nvPr>
        </p:nvSpPr>
        <p:spPr>
          <a:xfrm>
            <a:off x="5868144" y="2712262"/>
            <a:ext cx="3027883"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
        <p:nvSpPr>
          <p:cNvPr id="10" name="直角三角形 9">
            <a:extLst>
              <a:ext uri="{FF2B5EF4-FFF2-40B4-BE49-F238E27FC236}">
                <a16:creationId xmlns:a16="http://schemas.microsoft.com/office/drawing/2014/main" id="{3AE92FE8-64DC-4689-96CF-5E17C883268E}"/>
              </a:ext>
            </a:extLst>
          </p:cNvPr>
          <p:cNvSpPr/>
          <p:nvPr/>
        </p:nvSpPr>
        <p:spPr>
          <a:xfrm rot="16200000">
            <a:off x="7336950" y="3371856"/>
            <a:ext cx="1807050" cy="18070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0398890"/>
      </p:ext>
    </p:extLst>
  </p:cSld>
  <p:clrMapOvr>
    <a:masterClrMapping/>
  </p:clrMapOvr>
  <mc:AlternateContent xmlns:mc="http://schemas.openxmlformats.org/markup-compatibility/2006" xmlns:p14="http://schemas.microsoft.com/office/powerpoint/2010/main">
    <mc:Choice Requires="p14">
      <p:transition spd="slow" p14:dur="125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 by="(-#ppt_w*2)" calcmode="lin" valueType="num">
                                      <p:cBhvr rctx="PPT">
                                        <p:cTn id="19" dur="500" autoRev="1" fill="hold">
                                          <p:stCondLst>
                                            <p:cond delay="0"/>
                                          </p:stCondLst>
                                        </p:cTn>
                                        <p:tgtEl>
                                          <p:spTgt spid="12"/>
                                        </p:tgtEl>
                                        <p:attrNameLst>
                                          <p:attrName>ppt_w</p:attrName>
                                        </p:attrNameLst>
                                      </p:cBhvr>
                                    </p:anim>
                                    <p:anim by="(#ppt_w*0.50)" calcmode="lin" valueType="num">
                                      <p:cBhvr>
                                        <p:cTn id="20" dur="500" decel="50000" autoRev="1" fill="hold">
                                          <p:stCondLst>
                                            <p:cond delay="0"/>
                                          </p:stCondLst>
                                        </p:cTn>
                                        <p:tgtEl>
                                          <p:spTgt spid="12"/>
                                        </p:tgtEl>
                                        <p:attrNameLst>
                                          <p:attrName>ppt_x</p:attrName>
                                        </p:attrNameLst>
                                      </p:cBhvr>
                                    </p:anim>
                                    <p:anim from="(-#ppt_h/2)" to="(#ppt_y)" calcmode="lin" valueType="num">
                                      <p:cBhvr>
                                        <p:cTn id="21" dur="1000" fill="hold">
                                          <p:stCondLst>
                                            <p:cond delay="0"/>
                                          </p:stCondLst>
                                        </p:cTn>
                                        <p:tgtEl>
                                          <p:spTgt spid="12"/>
                                        </p:tgtEl>
                                        <p:attrNameLst>
                                          <p:attrName>ppt_y</p:attrName>
                                        </p:attrNameLst>
                                      </p:cBhvr>
                                    </p:anim>
                                    <p:animRot by="21600000">
                                      <p:cBhvr>
                                        <p:cTn id="22" dur="1000" fill="hold">
                                          <p:stCondLst>
                                            <p:cond delay="0"/>
                                          </p:stCondLst>
                                        </p:cTn>
                                        <p:tgtEl>
                                          <p:spTgt spid="12"/>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2052"/>
                                        </p:tgtEl>
                                        <p:attrNameLst>
                                          <p:attrName>style.visibility</p:attrName>
                                        </p:attrNameLst>
                                      </p:cBhvr>
                                      <p:to>
                                        <p:strVal val="visible"/>
                                      </p:to>
                                    </p:set>
                                    <p:anim by="(-#ppt_w*2)" calcmode="lin" valueType="num">
                                      <p:cBhvr rctx="PPT">
                                        <p:cTn id="25" dur="500" autoRev="1" fill="hold">
                                          <p:stCondLst>
                                            <p:cond delay="0"/>
                                          </p:stCondLst>
                                        </p:cTn>
                                        <p:tgtEl>
                                          <p:spTgt spid="2052"/>
                                        </p:tgtEl>
                                        <p:attrNameLst>
                                          <p:attrName>ppt_w</p:attrName>
                                        </p:attrNameLst>
                                      </p:cBhvr>
                                    </p:anim>
                                    <p:anim by="(#ppt_w*0.50)" calcmode="lin" valueType="num">
                                      <p:cBhvr>
                                        <p:cTn id="26" dur="500" decel="50000" autoRev="1" fill="hold">
                                          <p:stCondLst>
                                            <p:cond delay="0"/>
                                          </p:stCondLst>
                                        </p:cTn>
                                        <p:tgtEl>
                                          <p:spTgt spid="2052"/>
                                        </p:tgtEl>
                                        <p:attrNameLst>
                                          <p:attrName>ppt_x</p:attrName>
                                        </p:attrNameLst>
                                      </p:cBhvr>
                                    </p:anim>
                                    <p:anim from="(-#ppt_h/2)" to="(#ppt_y)" calcmode="lin" valueType="num">
                                      <p:cBhvr>
                                        <p:cTn id="27" dur="1000" fill="hold">
                                          <p:stCondLst>
                                            <p:cond delay="0"/>
                                          </p:stCondLst>
                                        </p:cTn>
                                        <p:tgtEl>
                                          <p:spTgt spid="2052"/>
                                        </p:tgtEl>
                                        <p:attrNameLst>
                                          <p:attrName>ppt_y</p:attrName>
                                        </p:attrNameLst>
                                      </p:cBhvr>
                                    </p:anim>
                                    <p:animRot by="21600000">
                                      <p:cBhvr>
                                        <p:cTn id="28" dur="1000" fill="hold">
                                          <p:stCondLst>
                                            <p:cond delay="0"/>
                                          </p:stCondLst>
                                        </p:cTn>
                                        <p:tgtEl>
                                          <p:spTgt spid="2052"/>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2053"/>
                                        </p:tgtEl>
                                        <p:attrNameLst>
                                          <p:attrName>style.visibility</p:attrName>
                                        </p:attrNameLst>
                                      </p:cBhvr>
                                      <p:to>
                                        <p:strVal val="visible"/>
                                      </p:to>
                                    </p:set>
                                    <p:anim by="(-#ppt_w*2)" calcmode="lin" valueType="num">
                                      <p:cBhvr rctx="PPT">
                                        <p:cTn id="31" dur="500" autoRev="1" fill="hold">
                                          <p:stCondLst>
                                            <p:cond delay="0"/>
                                          </p:stCondLst>
                                        </p:cTn>
                                        <p:tgtEl>
                                          <p:spTgt spid="2053"/>
                                        </p:tgtEl>
                                        <p:attrNameLst>
                                          <p:attrName>ppt_w</p:attrName>
                                        </p:attrNameLst>
                                      </p:cBhvr>
                                    </p:anim>
                                    <p:anim by="(#ppt_w*0.50)" calcmode="lin" valueType="num">
                                      <p:cBhvr>
                                        <p:cTn id="32" dur="500" decel="50000" autoRev="1" fill="hold">
                                          <p:stCondLst>
                                            <p:cond delay="0"/>
                                          </p:stCondLst>
                                        </p:cTn>
                                        <p:tgtEl>
                                          <p:spTgt spid="2053"/>
                                        </p:tgtEl>
                                        <p:attrNameLst>
                                          <p:attrName>ppt_x</p:attrName>
                                        </p:attrNameLst>
                                      </p:cBhvr>
                                    </p:anim>
                                    <p:anim from="(-#ppt_h/2)" to="(#ppt_y)" calcmode="lin" valueType="num">
                                      <p:cBhvr>
                                        <p:cTn id="33" dur="1000" fill="hold">
                                          <p:stCondLst>
                                            <p:cond delay="0"/>
                                          </p:stCondLst>
                                        </p:cTn>
                                        <p:tgtEl>
                                          <p:spTgt spid="2053"/>
                                        </p:tgtEl>
                                        <p:attrNameLst>
                                          <p:attrName>ppt_y</p:attrName>
                                        </p:attrNameLst>
                                      </p:cBhvr>
                                    </p:anim>
                                    <p:animRot by="21600000">
                                      <p:cBhvr>
                                        <p:cTn id="34" dur="1000" fill="hold">
                                          <p:stCondLst>
                                            <p:cond delay="0"/>
                                          </p:stCondLst>
                                        </p:cTn>
                                        <p:tgtEl>
                                          <p:spTgt spid="2053"/>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56" presetClass="entr" presetSubtype="0" fill="hold" grpId="0" nodeType="click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by="(-#ppt_w*2)" calcmode="lin" valueType="num">
                                      <p:cBhvr rctx="PPT">
                                        <p:cTn id="39" dur="500" autoRev="1" fill="hold">
                                          <p:stCondLst>
                                            <p:cond delay="0"/>
                                          </p:stCondLst>
                                        </p:cTn>
                                        <p:tgtEl>
                                          <p:spTgt spid="6"/>
                                        </p:tgtEl>
                                        <p:attrNameLst>
                                          <p:attrName>ppt_w</p:attrName>
                                        </p:attrNameLst>
                                      </p:cBhvr>
                                    </p:anim>
                                    <p:anim by="(#ppt_w*0.50)" calcmode="lin" valueType="num">
                                      <p:cBhvr>
                                        <p:cTn id="40" dur="500" decel="50000" autoRev="1" fill="hold">
                                          <p:stCondLst>
                                            <p:cond delay="0"/>
                                          </p:stCondLst>
                                        </p:cTn>
                                        <p:tgtEl>
                                          <p:spTgt spid="6"/>
                                        </p:tgtEl>
                                        <p:attrNameLst>
                                          <p:attrName>ppt_x</p:attrName>
                                        </p:attrNameLst>
                                      </p:cBhvr>
                                    </p:anim>
                                    <p:anim from="(-#ppt_h/2)" to="(#ppt_y)" calcmode="lin" valueType="num">
                                      <p:cBhvr>
                                        <p:cTn id="41" dur="1000" fill="hold">
                                          <p:stCondLst>
                                            <p:cond delay="0"/>
                                          </p:stCondLst>
                                        </p:cTn>
                                        <p:tgtEl>
                                          <p:spTgt spid="6"/>
                                        </p:tgtEl>
                                        <p:attrNameLst>
                                          <p:attrName>ppt_y</p:attrName>
                                        </p:attrNameLst>
                                      </p:cBhvr>
                                    </p:anim>
                                    <p:animRot by="21600000">
                                      <p:cBhvr>
                                        <p:cTn id="42" dur="1000" fill="hold">
                                          <p:stCondLst>
                                            <p:cond delay="0"/>
                                          </p:stCondLst>
                                        </p:cTn>
                                        <p:tgtEl>
                                          <p:spTgt spid="6"/>
                                        </p:tgtEl>
                                        <p:attrNameLst>
                                          <p:attrName>r</p:attrName>
                                        </p:attrNameLst>
                                      </p:cBhvr>
                                    </p:animRot>
                                  </p:childTnLst>
                                </p:cTn>
                              </p:par>
                              <p:par>
                                <p:cTn id="43" presetID="56" presetClass="entr" presetSubtype="0" fill="hold" grpId="0" nodeType="with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 by="(-#ppt_w*2)" calcmode="lin" valueType="num">
                                      <p:cBhvr rctx="PPT">
                                        <p:cTn id="45" dur="500" autoRev="1" fill="hold">
                                          <p:stCondLst>
                                            <p:cond delay="0"/>
                                          </p:stCondLst>
                                        </p:cTn>
                                        <p:tgtEl>
                                          <p:spTgt spid="7"/>
                                        </p:tgtEl>
                                        <p:attrNameLst>
                                          <p:attrName>ppt_w</p:attrName>
                                        </p:attrNameLst>
                                      </p:cBhvr>
                                    </p:anim>
                                    <p:anim by="(#ppt_w*0.50)" calcmode="lin" valueType="num">
                                      <p:cBhvr>
                                        <p:cTn id="46" dur="500" decel="50000" autoRev="1" fill="hold">
                                          <p:stCondLst>
                                            <p:cond delay="0"/>
                                          </p:stCondLst>
                                        </p:cTn>
                                        <p:tgtEl>
                                          <p:spTgt spid="7"/>
                                        </p:tgtEl>
                                        <p:attrNameLst>
                                          <p:attrName>ppt_x</p:attrName>
                                        </p:attrNameLst>
                                      </p:cBhvr>
                                    </p:anim>
                                    <p:anim from="(-#ppt_h/2)" to="(#ppt_y)" calcmode="lin" valueType="num">
                                      <p:cBhvr>
                                        <p:cTn id="47" dur="1000" fill="hold">
                                          <p:stCondLst>
                                            <p:cond delay="0"/>
                                          </p:stCondLst>
                                        </p:cTn>
                                        <p:tgtEl>
                                          <p:spTgt spid="7"/>
                                        </p:tgtEl>
                                        <p:attrNameLst>
                                          <p:attrName>ppt_y</p:attrName>
                                        </p:attrNameLst>
                                      </p:cBhvr>
                                    </p:anim>
                                    <p:animRot by="21600000">
                                      <p:cBhvr>
                                        <p:cTn id="48"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P spid="7"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8060" y="2817040"/>
            <a:ext cx="267777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089" y="2817040"/>
            <a:ext cx="2677773"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734" y="1478156"/>
            <a:ext cx="1975942" cy="787840"/>
          </a:xfrm>
          <a:prstGeom prst="rect">
            <a:avLst/>
          </a:prstGeom>
          <a:solidFill>
            <a:schemeClr val="accent1"/>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0" tIns="34274" rIns="68550" bIns="34274"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1799" b="1" kern="0" dirty="0">
                <a:solidFill>
                  <a:schemeClr val="bg1"/>
                </a:solidFill>
                <a:latin typeface="微软雅黑" panose="020B0503020204020204" pitchFamily="34" charset="-122"/>
                <a:ea typeface="微软雅黑" panose="020B0503020204020204" pitchFamily="34" charset="-122"/>
              </a:rPr>
              <a:t>添加标题</a:t>
            </a:r>
            <a:endParaRPr lang="en-US" altLang="zh-CN" sz="1799"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a:xfrm>
            <a:off x="868736" y="2732493"/>
            <a:ext cx="1833266" cy="1065092"/>
            <a:chOff x="503238" y="2548492"/>
            <a:chExt cx="2191599" cy="1065093"/>
          </a:xfrm>
        </p:grpSpPr>
        <p:sp>
          <p:nvSpPr>
            <p:cNvPr id="22" name="矩形 21"/>
            <p:cNvSpPr/>
            <p:nvPr/>
          </p:nvSpPr>
          <p:spPr>
            <a:xfrm>
              <a:off x="503238" y="2548492"/>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306" y="1478157"/>
            <a:ext cx="1975943" cy="787840"/>
          </a:xfrm>
          <a:prstGeom prst="rect">
            <a:avLst/>
          </a:prstGeom>
          <a:solidFill>
            <a:schemeClr val="accent2"/>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0" tIns="34274" rIns="68550" bIns="34274" anchor="ctr"/>
          <a:lstStyle/>
          <a:p>
            <a:pPr lvl="0" algn="ctr" eaLnBrk="0" fontAlgn="base" hangingPunct="0">
              <a:spcBef>
                <a:spcPct val="0"/>
              </a:spcBef>
              <a:spcAft>
                <a:spcPct val="0"/>
              </a:spcAft>
              <a:defRPr/>
            </a:pPr>
            <a:r>
              <a:rPr lang="zh-CN" altLang="en-US" sz="1799" b="1" kern="0" dirty="0">
                <a:solidFill>
                  <a:schemeClr val="bg1"/>
                </a:solidFill>
                <a:latin typeface="微软雅黑" panose="020B0503020204020204" pitchFamily="34" charset="-122"/>
                <a:ea typeface="微软雅黑" panose="020B0503020204020204" pitchFamily="34" charset="-122"/>
              </a:rPr>
              <a:t>添加标题</a:t>
            </a:r>
            <a:endParaRPr lang="en-US" altLang="zh-CN" sz="1799"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a:xfrm>
            <a:off x="3393308" y="2732492"/>
            <a:ext cx="1833266" cy="1065093"/>
            <a:chOff x="471218" y="2548491"/>
            <a:chExt cx="2191599" cy="1065094"/>
          </a:xfrm>
        </p:grpSpPr>
        <p:sp>
          <p:nvSpPr>
            <p:cNvPr id="26" name="矩形 25"/>
            <p:cNvSpPr/>
            <p:nvPr/>
          </p:nvSpPr>
          <p:spPr>
            <a:xfrm>
              <a:off x="471218"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657" y="1478156"/>
            <a:ext cx="1977265" cy="787839"/>
          </a:xfrm>
          <a:prstGeom prst="rect">
            <a:avLst/>
          </a:prstGeom>
          <a:solidFill>
            <a:schemeClr val="accent3"/>
          </a:solidFill>
          <a:ln w="63500">
            <a:solidFill>
              <a:schemeClr val="bg1"/>
            </a:solidFill>
          </a:ln>
          <a:effectLst>
            <a:outerShdw blurRad="127000" dist="38100" dir="8100000" algn="tr"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lIns="68550" tIns="34274" rIns="68550" bIns="34274" anchor="ctr"/>
          <a:lstStyle/>
          <a:p>
            <a:pPr lvl="0" algn="ctr" eaLnBrk="0" fontAlgn="base" hangingPunct="0">
              <a:spcBef>
                <a:spcPct val="0"/>
              </a:spcBef>
              <a:spcAft>
                <a:spcPct val="0"/>
              </a:spcAft>
              <a:defRPr/>
            </a:pPr>
            <a:r>
              <a:rPr lang="zh-CN" altLang="en-US" sz="1799" b="1" kern="0" dirty="0">
                <a:solidFill>
                  <a:schemeClr val="bg1"/>
                </a:solidFill>
                <a:latin typeface="微软雅黑" panose="020B0503020204020204" pitchFamily="34" charset="-122"/>
                <a:ea typeface="微软雅黑" panose="020B0503020204020204" pitchFamily="34" charset="-122"/>
              </a:rPr>
              <a:t>添加标题</a:t>
            </a:r>
            <a:endParaRPr lang="en-US" altLang="zh-CN" sz="1799"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a:xfrm>
            <a:off x="5906659" y="2732492"/>
            <a:ext cx="1833266" cy="1065093"/>
            <a:chOff x="467746" y="2548491"/>
            <a:chExt cx="2191599" cy="1065094"/>
          </a:xfrm>
        </p:grpSpPr>
        <p:sp>
          <p:nvSpPr>
            <p:cNvPr id="30" name="矩形 29"/>
            <p:cNvSpPr/>
            <p:nvPr/>
          </p:nvSpPr>
          <p:spPr>
            <a:xfrm>
              <a:off x="467746" y="2548491"/>
              <a:ext cx="1079130" cy="307682"/>
            </a:xfrm>
            <a:prstGeom prst="rect">
              <a:avLst/>
            </a:prstGeom>
          </p:spPr>
          <p:txBody>
            <a:bodyPr wrap="none">
              <a:spAutoFit/>
            </a:bodyPr>
            <a:lstStyle/>
            <a:p>
              <a:pPr lvl="0" eaLnBrk="0" fontAlgn="base" hangingPunct="0">
                <a:spcBef>
                  <a:spcPct val="0"/>
                </a:spcBef>
                <a:spcAft>
                  <a:spcPct val="0"/>
                </a:spcAft>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7"/>
              <a:ext cx="2191599" cy="707668"/>
            </a:xfrm>
            <a:prstGeom prst="rect">
              <a:avLst/>
            </a:prstGeom>
          </p:spPr>
          <p:txBody>
            <a:bodyPr wrap="square">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67863136"/>
      </p:ext>
    </p:extLst>
  </p:cSld>
  <p:clrMapOvr>
    <a:masterClrMapping/>
  </p:clrMapOvr>
  <mc:AlternateContent xmlns:mc="http://schemas.openxmlformats.org/markup-compatibility/2006" xmlns:p14="http://schemas.microsoft.com/office/powerpoint/2010/main">
    <mc:Choice Requires="p14">
      <p:transition spd="slow" p14:dur="1250" advClick="0" advTm="4665">
        <p:cover/>
      </p:transition>
    </mc:Choice>
    <mc:Fallback xmlns="">
      <p:transition spd="slow" advClick="0" advTm="4665">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2899622" y="1551149"/>
            <a:ext cx="473346" cy="473408"/>
          </a:xfrm>
          <a:prstGeom prst="ellipse">
            <a:avLst/>
          </a:prstGeom>
          <a:solidFill>
            <a:schemeClr val="accent1"/>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8" tIns="45679" rIns="91358" bIns="45679" rtlCol="0" anchor="ctr"/>
          <a:lstStyle/>
          <a:p>
            <a:pPr algn="ctr"/>
            <a:endParaRPr lang="zh-CN" altLang="en-US" sz="1799" dirty="0"/>
          </a:p>
        </p:txBody>
      </p:sp>
      <p:sp>
        <p:nvSpPr>
          <p:cNvPr id="51" name="椭圆 50"/>
          <p:cNvSpPr/>
          <p:nvPr/>
        </p:nvSpPr>
        <p:spPr>
          <a:xfrm>
            <a:off x="2888455" y="2589486"/>
            <a:ext cx="473346" cy="473408"/>
          </a:xfrm>
          <a:prstGeom prst="ellipse">
            <a:avLst/>
          </a:prstGeom>
          <a:solidFill>
            <a:schemeClr val="accent2"/>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8" tIns="45679" rIns="91358" bIns="45679" rtlCol="0" anchor="ctr"/>
          <a:lstStyle/>
          <a:p>
            <a:pPr algn="ctr"/>
            <a:endParaRPr lang="zh-CN" altLang="en-US" sz="1799"/>
          </a:p>
        </p:txBody>
      </p:sp>
      <p:sp>
        <p:nvSpPr>
          <p:cNvPr id="55" name="椭圆 54"/>
          <p:cNvSpPr/>
          <p:nvPr/>
        </p:nvSpPr>
        <p:spPr>
          <a:xfrm>
            <a:off x="2888455" y="3579295"/>
            <a:ext cx="473346" cy="473408"/>
          </a:xfrm>
          <a:prstGeom prst="ellipse">
            <a:avLst/>
          </a:prstGeom>
          <a:solidFill>
            <a:schemeClr val="accent3"/>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8" tIns="45679" rIns="91358" bIns="45679" rtlCol="0" anchor="ctr"/>
          <a:lstStyle/>
          <a:p>
            <a:pPr algn="ctr"/>
            <a:endParaRPr lang="zh-CN" altLang="en-US" sz="1799"/>
          </a:p>
        </p:txBody>
      </p:sp>
      <p:sp>
        <p:nvSpPr>
          <p:cNvPr id="59" name="椭圆 58"/>
          <p:cNvSpPr/>
          <p:nvPr/>
        </p:nvSpPr>
        <p:spPr>
          <a:xfrm>
            <a:off x="5958483" y="1551149"/>
            <a:ext cx="473346" cy="473408"/>
          </a:xfrm>
          <a:prstGeom prst="ellipse">
            <a:avLst/>
          </a:prstGeom>
          <a:solidFill>
            <a:schemeClr val="accent1"/>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8" tIns="45679" rIns="91358" bIns="45679" rtlCol="0" anchor="ctr"/>
          <a:lstStyle/>
          <a:p>
            <a:pPr algn="ctr"/>
            <a:endParaRPr lang="zh-CN" altLang="en-US" sz="1799"/>
          </a:p>
        </p:txBody>
      </p:sp>
      <p:sp>
        <p:nvSpPr>
          <p:cNvPr id="63" name="椭圆 62"/>
          <p:cNvSpPr/>
          <p:nvPr/>
        </p:nvSpPr>
        <p:spPr>
          <a:xfrm>
            <a:off x="5947316" y="2589486"/>
            <a:ext cx="473346" cy="473408"/>
          </a:xfrm>
          <a:prstGeom prst="ellipse">
            <a:avLst/>
          </a:prstGeom>
          <a:solidFill>
            <a:schemeClr val="accent2"/>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8" tIns="45679" rIns="91358" bIns="45679" rtlCol="0" anchor="ctr"/>
          <a:lstStyle/>
          <a:p>
            <a:pPr algn="ctr"/>
            <a:endParaRPr lang="zh-CN" altLang="en-US" sz="1799"/>
          </a:p>
        </p:txBody>
      </p:sp>
      <p:sp>
        <p:nvSpPr>
          <p:cNvPr id="67" name="椭圆 66"/>
          <p:cNvSpPr/>
          <p:nvPr/>
        </p:nvSpPr>
        <p:spPr>
          <a:xfrm>
            <a:off x="5947316" y="3579295"/>
            <a:ext cx="473346" cy="473408"/>
          </a:xfrm>
          <a:prstGeom prst="ellipse">
            <a:avLst/>
          </a:prstGeom>
          <a:solidFill>
            <a:schemeClr val="accent3"/>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58" tIns="45679" rIns="91358" bIns="45679" rtlCol="0" anchor="ctr"/>
          <a:lstStyle/>
          <a:p>
            <a:pPr algn="ctr"/>
            <a:endParaRPr lang="zh-CN" altLang="en-US" sz="1799"/>
          </a:p>
        </p:txBody>
      </p:sp>
      <p:grpSp>
        <p:nvGrpSpPr>
          <p:cNvPr id="2" name="组合 2050"/>
          <p:cNvGrpSpPr/>
          <p:nvPr/>
        </p:nvGrpSpPr>
        <p:grpSpPr>
          <a:xfrm>
            <a:off x="3388592" y="1134235"/>
            <a:ext cx="2519940" cy="3393596"/>
            <a:chOff x="3365268" y="1116367"/>
            <a:chExt cx="2520280" cy="3668014"/>
          </a:xfrm>
        </p:grpSpPr>
        <p:pic>
          <p:nvPicPr>
            <p:cNvPr id="4" name="Picture 46" descr="iPhone6_mockup_front_whit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5268" y="1116367"/>
              <a:ext cx="2520280" cy="3668014"/>
            </a:xfrm>
            <a:prstGeom prst="rect">
              <a:avLst/>
            </a:prstGeom>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54573" y="1684475"/>
              <a:ext cx="1524154" cy="2547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 name="组合 2048"/>
          <p:cNvGrpSpPr/>
          <p:nvPr/>
        </p:nvGrpSpPr>
        <p:grpSpPr>
          <a:xfrm>
            <a:off x="6633223" y="1443642"/>
            <a:ext cx="1310950" cy="3027624"/>
            <a:chOff x="6713191" y="1509563"/>
            <a:chExt cx="1311127" cy="3027626"/>
          </a:xfrm>
        </p:grpSpPr>
        <p:sp>
          <p:nvSpPr>
            <p:cNvPr id="80" name="TextBox 79"/>
            <p:cNvSpPr txBox="1"/>
            <p:nvPr/>
          </p:nvSpPr>
          <p:spPr>
            <a:xfrm>
              <a:off x="6713191" y="1749682"/>
              <a:ext cx="1311127" cy="692274"/>
            </a:xfrm>
            <a:prstGeom prst="rect">
              <a:avLst/>
            </a:prstGeom>
            <a:noFill/>
          </p:spPr>
          <p:txBody>
            <a:bodyPr wrap="square" lIns="91403" tIns="45701" rIns="91403" bIns="45701"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1" name="TextBox 80"/>
            <p:cNvSpPr txBox="1"/>
            <p:nvPr/>
          </p:nvSpPr>
          <p:spPr>
            <a:xfrm>
              <a:off x="6727614" y="1509563"/>
              <a:ext cx="1008112" cy="323066"/>
            </a:xfrm>
            <a:prstGeom prst="rect">
              <a:avLst/>
            </a:prstGeom>
            <a:noFill/>
          </p:spPr>
          <p:txBody>
            <a:bodyPr wrap="square" lIns="91403" tIns="0" rIns="91403" bIns="0" rtlCol="0" anchor="t">
              <a:spAutoFit/>
            </a:bodyPr>
            <a:lstStyle/>
            <a:p>
              <a:pP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82" name="TextBox 81"/>
            <p:cNvSpPr txBox="1"/>
            <p:nvPr/>
          </p:nvSpPr>
          <p:spPr>
            <a:xfrm>
              <a:off x="6713191" y="2804363"/>
              <a:ext cx="1311127" cy="692274"/>
            </a:xfrm>
            <a:prstGeom prst="rect">
              <a:avLst/>
            </a:prstGeom>
            <a:noFill/>
          </p:spPr>
          <p:txBody>
            <a:bodyPr wrap="square" lIns="91403" tIns="45701" rIns="91403" bIns="45701"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3" name="TextBox 82"/>
            <p:cNvSpPr txBox="1"/>
            <p:nvPr/>
          </p:nvSpPr>
          <p:spPr>
            <a:xfrm>
              <a:off x="6727615" y="2571750"/>
              <a:ext cx="1008112" cy="323066"/>
            </a:xfrm>
            <a:prstGeom prst="rect">
              <a:avLst/>
            </a:prstGeom>
            <a:noFill/>
          </p:spPr>
          <p:txBody>
            <a:bodyPr wrap="square" lIns="91403" tIns="0" rIns="91403" bIns="0" rtlCol="0" anchor="t">
              <a:spAutoFit/>
            </a:bodyPr>
            <a:lstStyle/>
            <a:p>
              <a:pP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84" name="TextBox 83"/>
            <p:cNvSpPr txBox="1"/>
            <p:nvPr/>
          </p:nvSpPr>
          <p:spPr>
            <a:xfrm>
              <a:off x="6713191" y="3844730"/>
              <a:ext cx="1311127" cy="692459"/>
            </a:xfrm>
            <a:prstGeom prst="rect">
              <a:avLst/>
            </a:prstGeom>
            <a:noFill/>
          </p:spPr>
          <p:txBody>
            <a:bodyPr wrap="square" lIns="91403" tIns="45701" rIns="91403" bIns="45701"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5" name="TextBox 84"/>
            <p:cNvSpPr txBox="1"/>
            <p:nvPr/>
          </p:nvSpPr>
          <p:spPr>
            <a:xfrm>
              <a:off x="6727615" y="3612118"/>
              <a:ext cx="1008112" cy="323066"/>
            </a:xfrm>
            <a:prstGeom prst="rect">
              <a:avLst/>
            </a:prstGeom>
            <a:noFill/>
          </p:spPr>
          <p:txBody>
            <a:bodyPr wrap="square" lIns="91403" tIns="0" rIns="91403" bIns="0" rtlCol="0" anchor="t">
              <a:spAutoFit/>
            </a:bodyPr>
            <a:lstStyle/>
            <a:p>
              <a:pP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grpSp>
      <p:grpSp>
        <p:nvGrpSpPr>
          <p:cNvPr id="5" name="组合 2047"/>
          <p:cNvGrpSpPr/>
          <p:nvPr/>
        </p:nvGrpSpPr>
        <p:grpSpPr>
          <a:xfrm>
            <a:off x="1011017" y="1504626"/>
            <a:ext cx="1519241" cy="2989147"/>
            <a:chOff x="824932" y="1570544"/>
            <a:chExt cx="1519446" cy="2989152"/>
          </a:xfrm>
        </p:grpSpPr>
        <p:sp>
          <p:nvSpPr>
            <p:cNvPr id="86" name="TextBox 85"/>
            <p:cNvSpPr txBox="1"/>
            <p:nvPr/>
          </p:nvSpPr>
          <p:spPr>
            <a:xfrm>
              <a:off x="824932" y="1833185"/>
              <a:ext cx="1519446" cy="692274"/>
            </a:xfrm>
            <a:prstGeom prst="rect">
              <a:avLst/>
            </a:prstGeom>
            <a:noFill/>
          </p:spPr>
          <p:txBody>
            <a:bodyPr wrap="square" lIns="91403" tIns="45701" rIns="91403" bIns="45701"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7" name="TextBox 86"/>
            <p:cNvSpPr txBox="1"/>
            <p:nvPr/>
          </p:nvSpPr>
          <p:spPr>
            <a:xfrm>
              <a:off x="1331640" y="1570544"/>
              <a:ext cx="1008112" cy="323066"/>
            </a:xfrm>
            <a:prstGeom prst="rect">
              <a:avLst/>
            </a:prstGeom>
            <a:noFill/>
          </p:spPr>
          <p:txBody>
            <a:bodyPr wrap="square" lIns="91403" tIns="0" rIns="91403" bIns="0" rtlCol="0" anchor="t">
              <a:spAutoFit/>
            </a:bodyPr>
            <a:lstStyle/>
            <a:p>
              <a:pPr algn="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88" name="TextBox 87"/>
            <p:cNvSpPr txBox="1"/>
            <p:nvPr/>
          </p:nvSpPr>
          <p:spPr>
            <a:xfrm>
              <a:off x="896940" y="2805428"/>
              <a:ext cx="1447438" cy="692274"/>
            </a:xfrm>
            <a:prstGeom prst="rect">
              <a:avLst/>
            </a:prstGeom>
            <a:noFill/>
          </p:spPr>
          <p:txBody>
            <a:bodyPr wrap="square" lIns="91403" tIns="45701" rIns="91403" bIns="45701"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9" name="TextBox 88"/>
            <p:cNvSpPr txBox="1"/>
            <p:nvPr/>
          </p:nvSpPr>
          <p:spPr>
            <a:xfrm>
              <a:off x="1331640" y="2587805"/>
              <a:ext cx="1008112" cy="323066"/>
            </a:xfrm>
            <a:prstGeom prst="rect">
              <a:avLst/>
            </a:prstGeom>
            <a:noFill/>
          </p:spPr>
          <p:txBody>
            <a:bodyPr wrap="square" lIns="91403" tIns="0" rIns="91403" bIns="0" rtlCol="0" anchor="t">
              <a:spAutoFit/>
            </a:bodyPr>
            <a:lstStyle/>
            <a:p>
              <a:pPr algn="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90" name="TextBox 89"/>
            <p:cNvSpPr txBox="1"/>
            <p:nvPr/>
          </p:nvSpPr>
          <p:spPr>
            <a:xfrm>
              <a:off x="1000462" y="3867422"/>
              <a:ext cx="1343916" cy="692274"/>
            </a:xfrm>
            <a:prstGeom prst="rect">
              <a:avLst/>
            </a:prstGeom>
            <a:noFill/>
          </p:spPr>
          <p:txBody>
            <a:bodyPr wrap="square" lIns="91403" tIns="45701" rIns="91403" bIns="45701"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91" name="TextBox 90"/>
            <p:cNvSpPr txBox="1"/>
            <p:nvPr/>
          </p:nvSpPr>
          <p:spPr>
            <a:xfrm>
              <a:off x="1331640" y="3634809"/>
              <a:ext cx="1008112" cy="323066"/>
            </a:xfrm>
            <a:prstGeom prst="rect">
              <a:avLst/>
            </a:prstGeom>
            <a:noFill/>
          </p:spPr>
          <p:txBody>
            <a:bodyPr wrap="square" lIns="91403" tIns="0" rIns="91403" bIns="0" rtlCol="0" anchor="t">
              <a:spAutoFit/>
            </a:bodyPr>
            <a:lstStyle/>
            <a:p>
              <a:pPr algn="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grpSp>
      <p:sp>
        <p:nvSpPr>
          <p:cNvPr id="2054" name="TextBox 2053"/>
          <p:cNvSpPr txBox="1"/>
          <p:nvPr/>
        </p:nvSpPr>
        <p:spPr>
          <a:xfrm>
            <a:off x="2903599" y="1589901"/>
            <a:ext cx="516430" cy="415444"/>
          </a:xfrm>
          <a:prstGeom prst="rect">
            <a:avLst/>
          </a:prstGeom>
          <a:noFill/>
        </p:spPr>
        <p:txBody>
          <a:bodyPr wrap="square" lIns="91358" tIns="45679" rIns="91358" bIns="45679" rtlCol="0">
            <a:spAutoFit/>
          </a:bodyPr>
          <a:lstStyle/>
          <a:p>
            <a:r>
              <a:rPr lang="en-US" altLang="zh-CN" sz="2099" dirty="0">
                <a:solidFill>
                  <a:schemeClr val="tx1">
                    <a:lumMod val="10000"/>
                    <a:lumOff val="90000"/>
                  </a:schemeClr>
                </a:solidFill>
                <a:latin typeface="Humnst777 BlkCn BT" panose="020B0803030504020204" pitchFamily="34" charset="0"/>
              </a:rPr>
              <a:t>01</a:t>
            </a:r>
            <a:endParaRPr lang="zh-CN" altLang="en-US" sz="2099" dirty="0">
              <a:solidFill>
                <a:schemeClr val="tx1">
                  <a:lumMod val="10000"/>
                  <a:lumOff val="90000"/>
                </a:schemeClr>
              </a:solidFill>
              <a:latin typeface="Humnst777 BlkCn BT" panose="020B0803030504020204" pitchFamily="34" charset="0"/>
            </a:endParaRPr>
          </a:p>
        </p:txBody>
      </p:sp>
      <p:sp>
        <p:nvSpPr>
          <p:cNvPr id="101" name="TextBox 100"/>
          <p:cNvSpPr txBox="1"/>
          <p:nvPr/>
        </p:nvSpPr>
        <p:spPr>
          <a:xfrm>
            <a:off x="2887752" y="2618505"/>
            <a:ext cx="532276" cy="415444"/>
          </a:xfrm>
          <a:prstGeom prst="rect">
            <a:avLst/>
          </a:prstGeom>
          <a:noFill/>
        </p:spPr>
        <p:txBody>
          <a:bodyPr wrap="square" lIns="91358" tIns="45679" rIns="91358" bIns="45679" rtlCol="0">
            <a:spAutoFit/>
          </a:bodyPr>
          <a:lstStyle/>
          <a:p>
            <a:r>
              <a:rPr lang="en-US" altLang="zh-CN" sz="2099" dirty="0">
                <a:solidFill>
                  <a:schemeClr val="tx1">
                    <a:lumMod val="10000"/>
                    <a:lumOff val="90000"/>
                  </a:schemeClr>
                </a:solidFill>
                <a:latin typeface="DFGothic-EB" panose="02010609010101010101" pitchFamily="1" charset="-128"/>
                <a:ea typeface="DFGothic-EB" panose="02010609010101010101" pitchFamily="1" charset="-128"/>
              </a:rPr>
              <a:t>02</a:t>
            </a:r>
            <a:endParaRPr lang="zh-CN" altLang="en-US" sz="2099"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2" name="TextBox 101"/>
          <p:cNvSpPr txBox="1"/>
          <p:nvPr/>
        </p:nvSpPr>
        <p:spPr>
          <a:xfrm>
            <a:off x="2899623" y="3594333"/>
            <a:ext cx="664402" cy="415444"/>
          </a:xfrm>
          <a:prstGeom prst="rect">
            <a:avLst/>
          </a:prstGeom>
          <a:noFill/>
        </p:spPr>
        <p:txBody>
          <a:bodyPr wrap="square" lIns="91358" tIns="45679" rIns="91358" bIns="45679" rtlCol="0">
            <a:spAutoFit/>
          </a:bodyPr>
          <a:lstStyle/>
          <a:p>
            <a:r>
              <a:rPr lang="en-US" altLang="zh-CN" sz="2099" dirty="0">
                <a:solidFill>
                  <a:schemeClr val="tx1">
                    <a:lumMod val="10000"/>
                    <a:lumOff val="90000"/>
                  </a:schemeClr>
                </a:solidFill>
                <a:latin typeface="DFGothic-EB" panose="02010609010101010101" pitchFamily="1" charset="-128"/>
                <a:ea typeface="DFGothic-EB" panose="02010609010101010101" pitchFamily="1" charset="-128"/>
              </a:rPr>
              <a:t>03</a:t>
            </a:r>
            <a:endParaRPr lang="zh-CN" altLang="en-US" sz="2099"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3" name="TextBox 102"/>
          <p:cNvSpPr txBox="1"/>
          <p:nvPr/>
        </p:nvSpPr>
        <p:spPr>
          <a:xfrm>
            <a:off x="5967740" y="3601459"/>
            <a:ext cx="692211" cy="415444"/>
          </a:xfrm>
          <a:prstGeom prst="rect">
            <a:avLst/>
          </a:prstGeom>
          <a:noFill/>
        </p:spPr>
        <p:txBody>
          <a:bodyPr wrap="square" lIns="91358" tIns="45679" rIns="91358" bIns="45679" rtlCol="0">
            <a:spAutoFit/>
          </a:bodyPr>
          <a:lstStyle/>
          <a:p>
            <a:r>
              <a:rPr lang="en-US" altLang="zh-CN" sz="2099" dirty="0">
                <a:solidFill>
                  <a:schemeClr val="tx1">
                    <a:lumMod val="10000"/>
                    <a:lumOff val="90000"/>
                  </a:schemeClr>
                </a:solidFill>
                <a:latin typeface="DFGothic-EB" panose="02010609010101010101" pitchFamily="1" charset="-128"/>
                <a:ea typeface="DFGothic-EB" panose="02010609010101010101" pitchFamily="1" charset="-128"/>
              </a:rPr>
              <a:t>06</a:t>
            </a:r>
            <a:endParaRPr lang="zh-CN" altLang="en-US" sz="2099"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4" name="TextBox 103"/>
          <p:cNvSpPr txBox="1"/>
          <p:nvPr/>
        </p:nvSpPr>
        <p:spPr>
          <a:xfrm>
            <a:off x="5963857" y="2640151"/>
            <a:ext cx="768091" cy="415444"/>
          </a:xfrm>
          <a:prstGeom prst="rect">
            <a:avLst/>
          </a:prstGeom>
          <a:noFill/>
        </p:spPr>
        <p:txBody>
          <a:bodyPr wrap="square" lIns="91358" tIns="45679" rIns="91358" bIns="45679" rtlCol="0">
            <a:spAutoFit/>
          </a:bodyPr>
          <a:lstStyle/>
          <a:p>
            <a:r>
              <a:rPr lang="en-US" altLang="zh-CN" sz="2099" dirty="0">
                <a:solidFill>
                  <a:schemeClr val="tx1">
                    <a:lumMod val="10000"/>
                    <a:lumOff val="90000"/>
                  </a:schemeClr>
                </a:solidFill>
                <a:latin typeface="DFGothic-EB" panose="02010609010101010101" pitchFamily="1" charset="-128"/>
                <a:ea typeface="DFGothic-EB" panose="02010609010101010101" pitchFamily="1" charset="-128"/>
              </a:rPr>
              <a:t>05</a:t>
            </a:r>
            <a:endParaRPr lang="zh-CN" altLang="en-US" sz="2099"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5" name="TextBox 104"/>
          <p:cNvSpPr txBox="1"/>
          <p:nvPr/>
        </p:nvSpPr>
        <p:spPr>
          <a:xfrm>
            <a:off x="5963220" y="1567226"/>
            <a:ext cx="624732" cy="415444"/>
          </a:xfrm>
          <a:prstGeom prst="rect">
            <a:avLst/>
          </a:prstGeom>
          <a:noFill/>
        </p:spPr>
        <p:txBody>
          <a:bodyPr wrap="square" lIns="91358" tIns="45679" rIns="91358" bIns="45679" rtlCol="0">
            <a:spAutoFit/>
          </a:bodyPr>
          <a:lstStyle/>
          <a:p>
            <a:r>
              <a:rPr lang="en-US" altLang="zh-CN" sz="2099" dirty="0">
                <a:solidFill>
                  <a:schemeClr val="tx1">
                    <a:lumMod val="10000"/>
                    <a:lumOff val="90000"/>
                  </a:schemeClr>
                </a:solidFill>
                <a:latin typeface="DFGothic-EB" panose="02010609010101010101" pitchFamily="1" charset="-128"/>
                <a:ea typeface="DFGothic-EB" panose="02010609010101010101" pitchFamily="1" charset="-128"/>
              </a:rPr>
              <a:t>04</a:t>
            </a:r>
            <a:endParaRPr lang="zh-CN" altLang="en-US" sz="2099" dirty="0">
              <a:solidFill>
                <a:schemeClr val="tx1">
                  <a:lumMod val="10000"/>
                  <a:lumOff val="90000"/>
                </a:schemeClr>
              </a:solidFill>
              <a:latin typeface="DFGothic-EB" panose="02010609010101010101" pitchFamily="1" charset="-128"/>
              <a:ea typeface="DFGothic-EB" panose="02010609010101010101" pitchFamily="1" charset="-128"/>
            </a:endParaRPr>
          </a:p>
        </p:txBody>
      </p:sp>
    </p:spTree>
    <p:extLst>
      <p:ext uri="{BB962C8B-B14F-4D97-AF65-F5344CB8AC3E}">
        <p14:creationId xmlns:p14="http://schemas.microsoft.com/office/powerpoint/2010/main" val="1409190369"/>
      </p:ext>
    </p:extLst>
  </p:cSld>
  <p:clrMapOvr>
    <a:masterClrMapping/>
  </p:clrMapOvr>
  <mc:AlternateContent xmlns:mc="http://schemas.openxmlformats.org/markup-compatibility/2006" xmlns:p14="http://schemas.microsoft.com/office/powerpoint/2010/main">
    <mc:Choice Requires="p14">
      <p:transition spd="slow" p14:dur="1250" advClick="0" advTm="3323">
        <p:cover/>
      </p:transition>
    </mc:Choice>
    <mc:Fallback xmlns="">
      <p:transition spd="slow" advClick="0" advTm="3323">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3" presetClass="entr" presetSubtype="288"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strVal val="4/3*#ppt_w"/>
                                          </p:val>
                                        </p:tav>
                                        <p:tav tm="100000">
                                          <p:val>
                                            <p:strVal val="#ppt_w"/>
                                          </p:val>
                                        </p:tav>
                                      </p:tavLst>
                                    </p:anim>
                                    <p:anim calcmode="lin" valueType="num">
                                      <p:cBhvr>
                                        <p:cTn id="13" dur="500" fill="hold"/>
                                        <p:tgtEl>
                                          <p:spTgt spid="47"/>
                                        </p:tgtEl>
                                        <p:attrNameLst>
                                          <p:attrName>ppt_h</p:attrName>
                                        </p:attrNameLst>
                                      </p:cBhvr>
                                      <p:tavLst>
                                        <p:tav tm="0">
                                          <p:val>
                                            <p:strVal val="4/3*#ppt_h"/>
                                          </p:val>
                                        </p:tav>
                                        <p:tav tm="100000">
                                          <p:val>
                                            <p:strVal val="#ppt_h"/>
                                          </p:val>
                                        </p:tav>
                                      </p:tavLst>
                                    </p:anim>
                                  </p:childTnLst>
                                </p:cTn>
                              </p:par>
                            </p:childTnLst>
                          </p:cTn>
                        </p:par>
                        <p:par>
                          <p:cTn id="14" fill="hold">
                            <p:stCondLst>
                              <p:cond delay="500"/>
                            </p:stCondLst>
                            <p:childTnLst>
                              <p:par>
                                <p:cTn id="15" presetID="23" presetClass="entr" presetSubtype="288" fill="hold" nodeType="afterEffect">
                                  <p:stCondLst>
                                    <p:cond delay="0"/>
                                  </p:stCondLst>
                                  <p:childTnLst>
                                    <p:set>
                                      <p:cBhvr>
                                        <p:cTn id="16" dur="1" fill="hold">
                                          <p:stCondLst>
                                            <p:cond delay="0"/>
                                          </p:stCondLst>
                                        </p:cTn>
                                        <p:tgtEl>
                                          <p:spTgt spid="2054"/>
                                        </p:tgtEl>
                                        <p:attrNameLst>
                                          <p:attrName>style.visibility</p:attrName>
                                        </p:attrNameLst>
                                      </p:cBhvr>
                                      <p:to>
                                        <p:strVal val="visible"/>
                                      </p:to>
                                    </p:set>
                                    <p:anim calcmode="lin" valueType="num">
                                      <p:cBhvr>
                                        <p:cTn id="17" dur="500" fill="hold"/>
                                        <p:tgtEl>
                                          <p:spTgt spid="2054"/>
                                        </p:tgtEl>
                                        <p:attrNameLst>
                                          <p:attrName>ppt_w</p:attrName>
                                        </p:attrNameLst>
                                      </p:cBhvr>
                                      <p:tavLst>
                                        <p:tav tm="0">
                                          <p:val>
                                            <p:strVal val="4/3*#ppt_w"/>
                                          </p:val>
                                        </p:tav>
                                        <p:tav tm="100000">
                                          <p:val>
                                            <p:strVal val="#ppt_w"/>
                                          </p:val>
                                        </p:tav>
                                      </p:tavLst>
                                    </p:anim>
                                    <p:anim calcmode="lin" valueType="num">
                                      <p:cBhvr>
                                        <p:cTn id="18" dur="500" fill="hold"/>
                                        <p:tgtEl>
                                          <p:spTgt spid="2054"/>
                                        </p:tgtEl>
                                        <p:attrNameLst>
                                          <p:attrName>ppt_h</p:attrName>
                                        </p:attrNameLst>
                                      </p:cBhvr>
                                      <p:tavLst>
                                        <p:tav tm="0">
                                          <p:val>
                                            <p:strVal val="4/3*#ppt_h"/>
                                          </p:val>
                                        </p:tav>
                                        <p:tav tm="100000">
                                          <p:val>
                                            <p:strVal val="#ppt_h"/>
                                          </p:val>
                                        </p:tav>
                                      </p:tavLst>
                                    </p:anim>
                                  </p:childTnLst>
                                </p:cTn>
                              </p:par>
                              <p:par>
                                <p:cTn id="19" presetID="23" presetClass="entr" presetSubtype="288" fill="hold"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500" fill="hold"/>
                                        <p:tgtEl>
                                          <p:spTgt spid="101"/>
                                        </p:tgtEl>
                                        <p:attrNameLst>
                                          <p:attrName>ppt_w</p:attrName>
                                        </p:attrNameLst>
                                      </p:cBhvr>
                                      <p:tavLst>
                                        <p:tav tm="0">
                                          <p:val>
                                            <p:strVal val="4/3*#ppt_w"/>
                                          </p:val>
                                        </p:tav>
                                        <p:tav tm="100000">
                                          <p:val>
                                            <p:strVal val="#ppt_w"/>
                                          </p:val>
                                        </p:tav>
                                      </p:tavLst>
                                    </p:anim>
                                    <p:anim calcmode="lin" valueType="num">
                                      <p:cBhvr>
                                        <p:cTn id="22" dur="500" fill="hold"/>
                                        <p:tgtEl>
                                          <p:spTgt spid="101"/>
                                        </p:tgtEl>
                                        <p:attrNameLst>
                                          <p:attrName>ppt_h</p:attrName>
                                        </p:attrNameLst>
                                      </p:cBhvr>
                                      <p:tavLst>
                                        <p:tav tm="0">
                                          <p:val>
                                            <p:strVal val="4/3*#ppt_h"/>
                                          </p:val>
                                        </p:tav>
                                        <p:tav tm="100000">
                                          <p:val>
                                            <p:strVal val="#ppt_h"/>
                                          </p:val>
                                        </p:tav>
                                      </p:tavLst>
                                    </p:anim>
                                  </p:childTnLst>
                                </p:cTn>
                              </p:par>
                              <p:par>
                                <p:cTn id="23" presetID="23" presetClass="entr" presetSubtype="288"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strVal val="4/3*#ppt_w"/>
                                          </p:val>
                                        </p:tav>
                                        <p:tav tm="100000">
                                          <p:val>
                                            <p:strVal val="#ppt_w"/>
                                          </p:val>
                                        </p:tav>
                                      </p:tavLst>
                                    </p:anim>
                                    <p:anim calcmode="lin" valueType="num">
                                      <p:cBhvr>
                                        <p:cTn id="26" dur="500" fill="hold"/>
                                        <p:tgtEl>
                                          <p:spTgt spid="51"/>
                                        </p:tgtEl>
                                        <p:attrNameLst>
                                          <p:attrName>ppt_h</p:attrName>
                                        </p:attrNameLst>
                                      </p:cBhvr>
                                      <p:tavLst>
                                        <p:tav tm="0">
                                          <p:val>
                                            <p:strVal val="4/3*#ppt_h"/>
                                          </p:val>
                                        </p:tav>
                                        <p:tav tm="100000">
                                          <p:val>
                                            <p:strVal val="#ppt_h"/>
                                          </p:val>
                                        </p:tav>
                                      </p:tavLst>
                                    </p:anim>
                                  </p:childTnLst>
                                </p:cTn>
                              </p:par>
                              <p:par>
                                <p:cTn id="27" presetID="23" presetClass="entr" presetSubtype="288"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strVal val="4/3*#ppt_w"/>
                                          </p:val>
                                        </p:tav>
                                        <p:tav tm="100000">
                                          <p:val>
                                            <p:strVal val="#ppt_w"/>
                                          </p:val>
                                        </p:tav>
                                      </p:tavLst>
                                    </p:anim>
                                    <p:anim calcmode="lin" valueType="num">
                                      <p:cBhvr>
                                        <p:cTn id="30" dur="500" fill="hold"/>
                                        <p:tgtEl>
                                          <p:spTgt spid="55"/>
                                        </p:tgtEl>
                                        <p:attrNameLst>
                                          <p:attrName>ppt_h</p:attrName>
                                        </p:attrNameLst>
                                      </p:cBhvr>
                                      <p:tavLst>
                                        <p:tav tm="0">
                                          <p:val>
                                            <p:strVal val="4/3*#ppt_h"/>
                                          </p:val>
                                        </p:tav>
                                        <p:tav tm="100000">
                                          <p:val>
                                            <p:strVal val="#ppt_h"/>
                                          </p:val>
                                        </p:tav>
                                      </p:tavLst>
                                    </p:anim>
                                  </p:childTnLst>
                                </p:cTn>
                              </p:par>
                              <p:par>
                                <p:cTn id="31" presetID="23" presetClass="entr" presetSubtype="288" fill="hold" nodeType="with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p:cTn id="33" dur="500" fill="hold"/>
                                        <p:tgtEl>
                                          <p:spTgt spid="102"/>
                                        </p:tgtEl>
                                        <p:attrNameLst>
                                          <p:attrName>ppt_w</p:attrName>
                                        </p:attrNameLst>
                                      </p:cBhvr>
                                      <p:tavLst>
                                        <p:tav tm="0">
                                          <p:val>
                                            <p:strVal val="4/3*#ppt_w"/>
                                          </p:val>
                                        </p:tav>
                                        <p:tav tm="100000">
                                          <p:val>
                                            <p:strVal val="#ppt_w"/>
                                          </p:val>
                                        </p:tav>
                                      </p:tavLst>
                                    </p:anim>
                                    <p:anim calcmode="lin" valueType="num">
                                      <p:cBhvr>
                                        <p:cTn id="34" dur="500" fill="hold"/>
                                        <p:tgtEl>
                                          <p:spTgt spid="102"/>
                                        </p:tgtEl>
                                        <p:attrNameLst>
                                          <p:attrName>ppt_h</p:attrName>
                                        </p:attrNameLst>
                                      </p:cBhvr>
                                      <p:tavLst>
                                        <p:tav tm="0">
                                          <p:val>
                                            <p:strVal val="4/3*#ppt_h"/>
                                          </p:val>
                                        </p:tav>
                                        <p:tav tm="100000">
                                          <p:val>
                                            <p:strVal val="#ppt_h"/>
                                          </p:val>
                                        </p:tav>
                                      </p:tavLst>
                                    </p:anim>
                                  </p:childTnLst>
                                </p:cTn>
                              </p:par>
                              <p:par>
                                <p:cTn id="35" presetID="23" presetClass="entr" presetSubtype="288"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strVal val="4/3*#ppt_w"/>
                                          </p:val>
                                        </p:tav>
                                        <p:tav tm="100000">
                                          <p:val>
                                            <p:strVal val="#ppt_w"/>
                                          </p:val>
                                        </p:tav>
                                      </p:tavLst>
                                    </p:anim>
                                    <p:anim calcmode="lin" valueType="num">
                                      <p:cBhvr>
                                        <p:cTn id="38" dur="500" fill="hold"/>
                                        <p:tgtEl>
                                          <p:spTgt spid="59"/>
                                        </p:tgtEl>
                                        <p:attrNameLst>
                                          <p:attrName>ppt_h</p:attrName>
                                        </p:attrNameLst>
                                      </p:cBhvr>
                                      <p:tavLst>
                                        <p:tav tm="0">
                                          <p:val>
                                            <p:strVal val="4/3*#ppt_h"/>
                                          </p:val>
                                        </p:tav>
                                        <p:tav tm="100000">
                                          <p:val>
                                            <p:strVal val="#ppt_h"/>
                                          </p:val>
                                        </p:tav>
                                      </p:tavLst>
                                    </p:anim>
                                  </p:childTnLst>
                                </p:cTn>
                              </p:par>
                              <p:par>
                                <p:cTn id="39" presetID="23" presetClass="entr" presetSubtype="288" fill="hold" nodeType="withEffect">
                                  <p:stCondLst>
                                    <p:cond delay="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500" fill="hold"/>
                                        <p:tgtEl>
                                          <p:spTgt spid="105"/>
                                        </p:tgtEl>
                                        <p:attrNameLst>
                                          <p:attrName>ppt_w</p:attrName>
                                        </p:attrNameLst>
                                      </p:cBhvr>
                                      <p:tavLst>
                                        <p:tav tm="0">
                                          <p:val>
                                            <p:strVal val="4/3*#ppt_w"/>
                                          </p:val>
                                        </p:tav>
                                        <p:tav tm="100000">
                                          <p:val>
                                            <p:strVal val="#ppt_w"/>
                                          </p:val>
                                        </p:tav>
                                      </p:tavLst>
                                    </p:anim>
                                    <p:anim calcmode="lin" valueType="num">
                                      <p:cBhvr>
                                        <p:cTn id="42" dur="500" fill="hold"/>
                                        <p:tgtEl>
                                          <p:spTgt spid="105"/>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p:cTn id="45" dur="500" fill="hold"/>
                                        <p:tgtEl>
                                          <p:spTgt spid="63"/>
                                        </p:tgtEl>
                                        <p:attrNameLst>
                                          <p:attrName>ppt_w</p:attrName>
                                        </p:attrNameLst>
                                      </p:cBhvr>
                                      <p:tavLst>
                                        <p:tav tm="0">
                                          <p:val>
                                            <p:strVal val="4/3*#ppt_w"/>
                                          </p:val>
                                        </p:tav>
                                        <p:tav tm="100000">
                                          <p:val>
                                            <p:strVal val="#ppt_w"/>
                                          </p:val>
                                        </p:tav>
                                      </p:tavLst>
                                    </p:anim>
                                    <p:anim calcmode="lin" valueType="num">
                                      <p:cBhvr>
                                        <p:cTn id="46" dur="500" fill="hold"/>
                                        <p:tgtEl>
                                          <p:spTgt spid="63"/>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0"/>
                                  </p:stCondLst>
                                  <p:childTnLst>
                                    <p:set>
                                      <p:cBhvr>
                                        <p:cTn id="48" dur="1" fill="hold">
                                          <p:stCondLst>
                                            <p:cond delay="0"/>
                                          </p:stCondLst>
                                        </p:cTn>
                                        <p:tgtEl>
                                          <p:spTgt spid="104"/>
                                        </p:tgtEl>
                                        <p:attrNameLst>
                                          <p:attrName>style.visibility</p:attrName>
                                        </p:attrNameLst>
                                      </p:cBhvr>
                                      <p:to>
                                        <p:strVal val="visible"/>
                                      </p:to>
                                    </p:set>
                                    <p:anim calcmode="lin" valueType="num">
                                      <p:cBhvr>
                                        <p:cTn id="49" dur="500" fill="hold"/>
                                        <p:tgtEl>
                                          <p:spTgt spid="104"/>
                                        </p:tgtEl>
                                        <p:attrNameLst>
                                          <p:attrName>ppt_w</p:attrName>
                                        </p:attrNameLst>
                                      </p:cBhvr>
                                      <p:tavLst>
                                        <p:tav tm="0">
                                          <p:val>
                                            <p:strVal val="4/3*#ppt_w"/>
                                          </p:val>
                                        </p:tav>
                                        <p:tav tm="100000">
                                          <p:val>
                                            <p:strVal val="#ppt_w"/>
                                          </p:val>
                                        </p:tav>
                                      </p:tavLst>
                                    </p:anim>
                                    <p:anim calcmode="lin" valueType="num">
                                      <p:cBhvr>
                                        <p:cTn id="50" dur="500" fill="hold"/>
                                        <p:tgtEl>
                                          <p:spTgt spid="104"/>
                                        </p:tgtEl>
                                        <p:attrNameLst>
                                          <p:attrName>ppt_h</p:attrName>
                                        </p:attrNameLst>
                                      </p:cBhvr>
                                      <p:tavLst>
                                        <p:tav tm="0">
                                          <p:val>
                                            <p:strVal val="4/3*#ppt_h"/>
                                          </p:val>
                                        </p:tav>
                                        <p:tav tm="100000">
                                          <p:val>
                                            <p:strVal val="#ppt_h"/>
                                          </p:val>
                                        </p:tav>
                                      </p:tavLst>
                                    </p:anim>
                                  </p:childTnLst>
                                </p:cTn>
                              </p:par>
                              <p:par>
                                <p:cTn id="51" presetID="23" presetClass="entr" presetSubtype="288" fill="hold"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500" fill="hold"/>
                                        <p:tgtEl>
                                          <p:spTgt spid="67"/>
                                        </p:tgtEl>
                                        <p:attrNameLst>
                                          <p:attrName>ppt_w</p:attrName>
                                        </p:attrNameLst>
                                      </p:cBhvr>
                                      <p:tavLst>
                                        <p:tav tm="0">
                                          <p:val>
                                            <p:strVal val="4/3*#ppt_w"/>
                                          </p:val>
                                        </p:tav>
                                        <p:tav tm="100000">
                                          <p:val>
                                            <p:strVal val="#ppt_w"/>
                                          </p:val>
                                        </p:tav>
                                      </p:tavLst>
                                    </p:anim>
                                    <p:anim calcmode="lin" valueType="num">
                                      <p:cBhvr>
                                        <p:cTn id="54" dur="500" fill="hold"/>
                                        <p:tgtEl>
                                          <p:spTgt spid="67"/>
                                        </p:tgtEl>
                                        <p:attrNameLst>
                                          <p:attrName>ppt_h</p:attrName>
                                        </p:attrNameLst>
                                      </p:cBhvr>
                                      <p:tavLst>
                                        <p:tav tm="0">
                                          <p:val>
                                            <p:strVal val="4/3*#ppt_h"/>
                                          </p:val>
                                        </p:tav>
                                        <p:tav tm="100000">
                                          <p:val>
                                            <p:strVal val="#ppt_h"/>
                                          </p:val>
                                        </p:tav>
                                      </p:tavLst>
                                    </p:anim>
                                  </p:childTnLst>
                                </p:cTn>
                              </p:par>
                              <p:par>
                                <p:cTn id="55" presetID="23" presetClass="entr" presetSubtype="288" fill="hold" nodeType="withEffect">
                                  <p:stCondLst>
                                    <p:cond delay="0"/>
                                  </p:stCondLst>
                                  <p:childTnLst>
                                    <p:set>
                                      <p:cBhvr>
                                        <p:cTn id="56" dur="1" fill="hold">
                                          <p:stCondLst>
                                            <p:cond delay="0"/>
                                          </p:stCondLst>
                                        </p:cTn>
                                        <p:tgtEl>
                                          <p:spTgt spid="103"/>
                                        </p:tgtEl>
                                        <p:attrNameLst>
                                          <p:attrName>style.visibility</p:attrName>
                                        </p:attrNameLst>
                                      </p:cBhvr>
                                      <p:to>
                                        <p:strVal val="visible"/>
                                      </p:to>
                                    </p:set>
                                    <p:anim calcmode="lin" valueType="num">
                                      <p:cBhvr>
                                        <p:cTn id="57" dur="500" fill="hold"/>
                                        <p:tgtEl>
                                          <p:spTgt spid="103"/>
                                        </p:tgtEl>
                                        <p:attrNameLst>
                                          <p:attrName>ppt_w</p:attrName>
                                        </p:attrNameLst>
                                      </p:cBhvr>
                                      <p:tavLst>
                                        <p:tav tm="0">
                                          <p:val>
                                            <p:strVal val="4/3*#ppt_w"/>
                                          </p:val>
                                        </p:tav>
                                        <p:tav tm="100000">
                                          <p:val>
                                            <p:strVal val="#ppt_w"/>
                                          </p:val>
                                        </p:tav>
                                      </p:tavLst>
                                    </p:anim>
                                    <p:anim calcmode="lin" valueType="num">
                                      <p:cBhvr>
                                        <p:cTn id="58" dur="500" fill="hold"/>
                                        <p:tgtEl>
                                          <p:spTgt spid="103"/>
                                        </p:tgtEl>
                                        <p:attrNameLst>
                                          <p:attrName>ppt_h</p:attrName>
                                        </p:attrNameLst>
                                      </p:cBhvr>
                                      <p:tavLst>
                                        <p:tav tm="0">
                                          <p:val>
                                            <p:strVal val="4/3*#ppt_h"/>
                                          </p:val>
                                        </p:tav>
                                        <p:tav tm="100000">
                                          <p:val>
                                            <p:strVal val="#ppt_h"/>
                                          </p:val>
                                        </p:tav>
                                      </p:tavLst>
                                    </p:anim>
                                  </p:childTnLst>
                                </p:cTn>
                              </p:par>
                            </p:childTnLst>
                          </p:cTn>
                        </p:par>
                        <p:par>
                          <p:cTn id="59" fill="hold">
                            <p:stCondLst>
                              <p:cond delay="1000"/>
                            </p:stCondLst>
                            <p:childTnLst>
                              <p:par>
                                <p:cTn id="60" presetID="2" presetClass="entr" presetSubtype="8"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0-#ppt_w/2"/>
                                          </p:val>
                                        </p:tav>
                                        <p:tav tm="100000">
                                          <p:val>
                                            <p:strVal val="#ppt_x"/>
                                          </p:val>
                                        </p:tav>
                                      </p:tavLst>
                                    </p:anim>
                                    <p:anim calcmode="lin" valueType="num">
                                      <p:cBhvr additive="base">
                                        <p:cTn id="63" dur="500" fill="hold"/>
                                        <p:tgtEl>
                                          <p:spTgt spid="5"/>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fill="hold"/>
                                        <p:tgtEl>
                                          <p:spTgt spid="3"/>
                                        </p:tgtEl>
                                        <p:attrNameLst>
                                          <p:attrName>ppt_x</p:attrName>
                                        </p:attrNameLst>
                                      </p:cBhvr>
                                      <p:tavLst>
                                        <p:tav tm="0">
                                          <p:val>
                                            <p:strVal val="1+#ppt_w/2"/>
                                          </p:val>
                                        </p:tav>
                                        <p:tav tm="100000">
                                          <p:val>
                                            <p:strVal val="#ppt_x"/>
                                          </p:val>
                                        </p:tav>
                                      </p:tavLst>
                                    </p:anim>
                                    <p:anim calcmode="lin" valueType="num">
                                      <p:cBhvr additive="base">
                                        <p:cTn id="67"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6891"/>
          <p:cNvSpPr/>
          <p:nvPr/>
        </p:nvSpPr>
        <p:spPr>
          <a:xfrm flipH="1">
            <a:off x="5278342" y="2127251"/>
            <a:ext cx="1022213" cy="1020763"/>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a:defRPr/>
            </a:pPr>
            <a:endParaRPr sz="1799" dirty="0">
              <a:latin typeface="+mn-ea"/>
            </a:endParaRPr>
          </a:p>
        </p:txBody>
      </p:sp>
      <p:sp>
        <p:nvSpPr>
          <p:cNvPr id="4" name="Shape 6914"/>
          <p:cNvSpPr>
            <a:spLocks/>
          </p:cNvSpPr>
          <p:nvPr/>
        </p:nvSpPr>
        <p:spPr bwMode="auto">
          <a:xfrm>
            <a:off x="2895827" y="1235076"/>
            <a:ext cx="1774585" cy="1612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w="12700" cmpd="sng">
            <a:noFill/>
            <a:miter lim="800000"/>
            <a:headEnd/>
            <a:tailEnd/>
          </a:ln>
        </p:spPr>
        <p:txBody>
          <a:bodyPr lIns="91417" tIns="45708" rIns="91417" bIns="45708" anchor="ctr"/>
          <a:lstStyle/>
          <a:p>
            <a:endParaRPr lang="zh-CN" altLang="en-US" sz="1799"/>
          </a:p>
        </p:txBody>
      </p:sp>
      <p:sp>
        <p:nvSpPr>
          <p:cNvPr id="5" name="Shape 6915"/>
          <p:cNvSpPr>
            <a:spLocks/>
          </p:cNvSpPr>
          <p:nvPr/>
        </p:nvSpPr>
        <p:spPr bwMode="auto">
          <a:xfrm>
            <a:off x="4567239" y="1235076"/>
            <a:ext cx="1607920" cy="1790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2"/>
          </a:solidFill>
          <a:ln w="12700" cmpd="sng">
            <a:noFill/>
            <a:miter lim="800000"/>
            <a:headEnd/>
            <a:tailEnd/>
          </a:ln>
        </p:spPr>
        <p:txBody>
          <a:bodyPr lIns="91417" tIns="45708" rIns="91417" bIns="45708" anchor="ctr"/>
          <a:lstStyle/>
          <a:p>
            <a:endParaRPr lang="zh-CN" altLang="en-US" sz="1799"/>
          </a:p>
        </p:txBody>
      </p:sp>
      <p:sp>
        <p:nvSpPr>
          <p:cNvPr id="7" name="Shape 6916"/>
          <p:cNvSpPr>
            <a:spLocks/>
          </p:cNvSpPr>
          <p:nvPr/>
        </p:nvSpPr>
        <p:spPr bwMode="auto">
          <a:xfrm>
            <a:off x="2895827" y="2740025"/>
            <a:ext cx="1598398" cy="177641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w="12700" cmpd="sng">
            <a:noFill/>
            <a:miter lim="800000"/>
            <a:headEnd/>
            <a:tailEnd/>
          </a:ln>
        </p:spPr>
        <p:txBody>
          <a:bodyPr lIns="91417" tIns="45708" rIns="91417" bIns="45708" anchor="ctr"/>
          <a:lstStyle/>
          <a:p>
            <a:endParaRPr lang="zh-CN" altLang="en-US" sz="1799"/>
          </a:p>
        </p:txBody>
      </p:sp>
      <p:sp>
        <p:nvSpPr>
          <p:cNvPr id="8" name="Shape 6917"/>
          <p:cNvSpPr>
            <a:spLocks/>
          </p:cNvSpPr>
          <p:nvPr/>
        </p:nvSpPr>
        <p:spPr bwMode="auto">
          <a:xfrm>
            <a:off x="4389465" y="2914650"/>
            <a:ext cx="1785696" cy="160178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3"/>
          </a:solidFill>
          <a:ln w="12700" cmpd="sng">
            <a:noFill/>
            <a:miter lim="800000"/>
            <a:headEnd/>
            <a:tailEnd/>
          </a:ln>
        </p:spPr>
        <p:txBody>
          <a:bodyPr lIns="91417" tIns="45708" rIns="91417" bIns="45708" anchor="ctr"/>
          <a:lstStyle/>
          <a:p>
            <a:endParaRPr lang="zh-CN" altLang="en-US" sz="1799"/>
          </a:p>
        </p:txBody>
      </p:sp>
      <p:sp>
        <p:nvSpPr>
          <p:cNvPr id="9" name="Shape 6926"/>
          <p:cNvSpPr/>
          <p:nvPr/>
        </p:nvSpPr>
        <p:spPr>
          <a:xfrm>
            <a:off x="2435515" y="1617665"/>
            <a:ext cx="955546" cy="4762"/>
          </a:xfrm>
          <a:prstGeom prst="line">
            <a:avLst/>
          </a:prstGeom>
          <a:ln w="6350">
            <a:solidFill>
              <a:schemeClr val="bg1">
                <a:lumMod val="65000"/>
              </a:schemeClr>
            </a:solidFill>
            <a:prstDash val="dash"/>
            <a:miter lim="400000"/>
            <a:headEnd type="triangle"/>
          </a:ln>
        </p:spPr>
        <p:txBody>
          <a:bodyPr lIns="0" tIns="0" rIns="0" bIns="0"/>
          <a:lstStyle/>
          <a:p>
            <a:pPr defTabSz="431946">
              <a:defRPr sz="1200">
                <a:uFillTx/>
                <a:latin typeface="Helvetica"/>
                <a:ea typeface="Helvetica"/>
                <a:cs typeface="Helvetica"/>
                <a:sym typeface="Helvetica"/>
              </a:defRPr>
            </a:pPr>
            <a:endParaRPr sz="1200" dirty="0">
              <a:latin typeface="+mn-ea"/>
              <a:ea typeface="Helvetica"/>
              <a:cs typeface="Helvetica"/>
              <a:sym typeface="Helvetica"/>
            </a:endParaRPr>
          </a:p>
        </p:txBody>
      </p:sp>
      <p:sp>
        <p:nvSpPr>
          <p:cNvPr id="10" name="Shape 6927"/>
          <p:cNvSpPr/>
          <p:nvPr/>
        </p:nvSpPr>
        <p:spPr>
          <a:xfrm>
            <a:off x="2435515" y="3328988"/>
            <a:ext cx="523804" cy="0"/>
          </a:xfrm>
          <a:prstGeom prst="line">
            <a:avLst/>
          </a:prstGeom>
          <a:ln w="6350">
            <a:solidFill>
              <a:schemeClr val="bg1">
                <a:lumMod val="65000"/>
              </a:schemeClr>
            </a:solidFill>
            <a:prstDash val="dash"/>
            <a:miter lim="400000"/>
            <a:headEnd type="triangle"/>
          </a:ln>
        </p:spPr>
        <p:txBody>
          <a:bodyPr lIns="0" tIns="0" rIns="0" bIns="0"/>
          <a:lstStyle/>
          <a:p>
            <a:pPr defTabSz="431946">
              <a:defRPr sz="1200">
                <a:uFillTx/>
                <a:latin typeface="Helvetica"/>
                <a:ea typeface="Helvetica"/>
                <a:cs typeface="Helvetica"/>
                <a:sym typeface="Helvetica"/>
              </a:defRPr>
            </a:pPr>
            <a:endParaRPr sz="1200" dirty="0">
              <a:latin typeface="+mn-ea"/>
              <a:ea typeface="Helvetica"/>
              <a:cs typeface="Helvetica"/>
              <a:sym typeface="Helvetica"/>
            </a:endParaRPr>
          </a:p>
        </p:txBody>
      </p:sp>
      <p:sp>
        <p:nvSpPr>
          <p:cNvPr id="11" name="Shape 6928"/>
          <p:cNvSpPr/>
          <p:nvPr/>
        </p:nvSpPr>
        <p:spPr>
          <a:xfrm flipH="1">
            <a:off x="5821194" y="1617662"/>
            <a:ext cx="879357" cy="0"/>
          </a:xfrm>
          <a:prstGeom prst="line">
            <a:avLst/>
          </a:prstGeom>
          <a:ln w="6350">
            <a:solidFill>
              <a:schemeClr val="bg1">
                <a:lumMod val="65000"/>
              </a:schemeClr>
            </a:solidFill>
            <a:prstDash val="dash"/>
            <a:miter lim="400000"/>
            <a:headEnd type="triangle"/>
          </a:ln>
        </p:spPr>
        <p:txBody>
          <a:bodyPr lIns="0" tIns="0" rIns="0" bIns="0"/>
          <a:lstStyle/>
          <a:p>
            <a:pPr defTabSz="431946">
              <a:defRPr sz="1200">
                <a:uFillTx/>
                <a:latin typeface="Helvetica"/>
                <a:ea typeface="Helvetica"/>
                <a:cs typeface="Helvetica"/>
                <a:sym typeface="Helvetica"/>
              </a:defRPr>
            </a:pPr>
            <a:endParaRPr sz="1200" dirty="0">
              <a:latin typeface="+mn-ea"/>
              <a:ea typeface="Helvetica"/>
              <a:cs typeface="Helvetica"/>
              <a:sym typeface="Helvetica"/>
            </a:endParaRPr>
          </a:p>
        </p:txBody>
      </p:sp>
      <p:sp>
        <p:nvSpPr>
          <p:cNvPr id="12" name="Shape 6929"/>
          <p:cNvSpPr/>
          <p:nvPr/>
        </p:nvSpPr>
        <p:spPr>
          <a:xfrm flipH="1">
            <a:off x="5975161" y="3328988"/>
            <a:ext cx="725390" cy="0"/>
          </a:xfrm>
          <a:prstGeom prst="line">
            <a:avLst/>
          </a:prstGeom>
          <a:ln w="6350">
            <a:solidFill>
              <a:schemeClr val="bg1">
                <a:lumMod val="65000"/>
              </a:schemeClr>
            </a:solidFill>
            <a:prstDash val="dash"/>
            <a:miter lim="400000"/>
            <a:headEnd type="triangle"/>
          </a:ln>
        </p:spPr>
        <p:txBody>
          <a:bodyPr lIns="0" tIns="0" rIns="0" bIns="0"/>
          <a:lstStyle/>
          <a:p>
            <a:pPr defTabSz="431946">
              <a:defRPr sz="1200">
                <a:uFillTx/>
                <a:latin typeface="Helvetica"/>
                <a:ea typeface="Helvetica"/>
                <a:cs typeface="Helvetica"/>
                <a:sym typeface="Helvetica"/>
              </a:defRPr>
            </a:pPr>
            <a:endParaRPr sz="1200" dirty="0">
              <a:latin typeface="+mn-ea"/>
              <a:ea typeface="Helvetica"/>
              <a:cs typeface="Helvetica"/>
              <a:sym typeface="Helvetica"/>
            </a:endParaRPr>
          </a:p>
        </p:txBody>
      </p:sp>
      <p:sp>
        <p:nvSpPr>
          <p:cNvPr id="13" name="Freeform 41"/>
          <p:cNvSpPr>
            <a:spLocks noEditPoints="1"/>
          </p:cNvSpPr>
          <p:nvPr/>
        </p:nvSpPr>
        <p:spPr bwMode="auto">
          <a:xfrm>
            <a:off x="4060895" y="2449514"/>
            <a:ext cx="866659" cy="788987"/>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lumMod val="65000"/>
            </a:schemeClr>
          </a:solidFill>
          <a:ln w="9525">
            <a:noFill/>
            <a:round/>
            <a:headEnd/>
            <a:tailEnd/>
          </a:ln>
        </p:spPr>
        <p:txBody>
          <a:bodyPr lIns="91417" tIns="45708" rIns="91417" bIns="45708"/>
          <a:lstStyle/>
          <a:p>
            <a:pPr>
              <a:defRPr/>
            </a:pPr>
            <a:endParaRPr lang="en-US" sz="1799"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a:spLocks/>
          </p:cNvSpPr>
          <p:nvPr/>
        </p:nvSpPr>
        <p:spPr>
          <a:xfrm>
            <a:off x="437121" y="1276350"/>
            <a:ext cx="1974584" cy="1219200"/>
          </a:xfrm>
          <a:prstGeom prst="rect">
            <a:avLst/>
          </a:prstGeom>
        </p:spPr>
        <p:txBody>
          <a:bodyPr lIns="91417" tIns="45708" rIns="91417" bIns="45708"/>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fontAlgn="auto">
              <a:defRPr/>
            </a:pPr>
            <a:r>
              <a:rPr lang="zh-CN" altLang="en-US" sz="1400" b="1" dirty="0">
                <a:solidFill>
                  <a:schemeClr val="tx1">
                    <a:lumMod val="65000"/>
                    <a:lumOff val="35000"/>
                  </a:schemeClr>
                </a:solidFill>
                <a:latin typeface="微软雅黑" pitchFamily="34" charset="-122"/>
                <a:ea typeface="微软雅黑" pitchFamily="34" charset="-122"/>
                <a:cs typeface="Arial" panose="020B0604020202020204" pitchFamily="34" charset="0"/>
              </a:rPr>
              <a:t>填加标题</a:t>
            </a:r>
            <a:endParaRPr lang="id-ID" sz="1400" b="1" dirty="0">
              <a:solidFill>
                <a:schemeClr val="tx1">
                  <a:lumMod val="65000"/>
                  <a:lumOff val="35000"/>
                </a:schemeClr>
              </a:solidFill>
              <a:latin typeface="微软雅黑" pitchFamily="34" charset="-122"/>
              <a:ea typeface="微软雅黑" pitchFamily="34" charset="-122"/>
              <a:cs typeface="Arial" panose="020B0604020202020204" pitchFamily="34" charset="0"/>
            </a:endParaRPr>
          </a:p>
          <a:p>
            <a:pPr fontAlgn="auto">
              <a:lnSpc>
                <a:spcPct val="120000"/>
              </a:lnSpc>
              <a:defRPr/>
            </a:pPr>
            <a:r>
              <a:rPr lang="zh-CN" altLang="en-US" sz="1000" dirty="0">
                <a:solidFill>
                  <a:schemeClr val="tx1">
                    <a:lumMod val="65000"/>
                    <a:lumOff val="3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15" name="Content Placeholder 2"/>
          <p:cNvSpPr txBox="1">
            <a:spLocks/>
          </p:cNvSpPr>
          <p:nvPr/>
        </p:nvSpPr>
        <p:spPr>
          <a:xfrm>
            <a:off x="405377" y="3006727"/>
            <a:ext cx="1976170" cy="1220788"/>
          </a:xfrm>
          <a:prstGeom prst="rect">
            <a:avLst/>
          </a:prstGeom>
        </p:spPr>
        <p:txBody>
          <a:bodyPr lIns="91417" tIns="45708" rIns="91417" bIns="45708"/>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fontAlgn="auto">
              <a:defRPr/>
            </a:pPr>
            <a:r>
              <a:rPr lang="zh-CN" altLang="en-US" sz="1400" b="1" dirty="0">
                <a:solidFill>
                  <a:schemeClr val="tx1">
                    <a:lumMod val="65000"/>
                    <a:lumOff val="35000"/>
                  </a:schemeClr>
                </a:solidFill>
                <a:latin typeface="微软雅黑" pitchFamily="34" charset="-122"/>
                <a:ea typeface="微软雅黑" pitchFamily="34" charset="-122"/>
                <a:cs typeface="Arial" panose="020B0604020202020204" pitchFamily="34" charset="0"/>
              </a:rPr>
              <a:t>填加标题</a:t>
            </a:r>
            <a:endParaRPr lang="en-US" altLang="zh-CN" sz="1400" b="1" dirty="0">
              <a:solidFill>
                <a:schemeClr val="tx1">
                  <a:lumMod val="65000"/>
                  <a:lumOff val="35000"/>
                </a:schemeClr>
              </a:solidFill>
              <a:latin typeface="微软雅黑" pitchFamily="34" charset="-122"/>
              <a:ea typeface="微软雅黑" pitchFamily="34" charset="-122"/>
              <a:cs typeface="Arial" panose="020B0604020202020204" pitchFamily="34" charset="0"/>
            </a:endParaRPr>
          </a:p>
          <a:p>
            <a:pPr fontAlgn="auto">
              <a:lnSpc>
                <a:spcPct val="120000"/>
              </a:lnSpc>
              <a:defRPr/>
            </a:pPr>
            <a:r>
              <a:rPr lang="zh-CN" altLang="en-US" sz="1000" dirty="0">
                <a:solidFill>
                  <a:schemeClr val="tx1">
                    <a:lumMod val="65000"/>
                    <a:lumOff val="3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16" name="Content Placeholder 2"/>
          <p:cNvSpPr txBox="1">
            <a:spLocks/>
          </p:cNvSpPr>
          <p:nvPr/>
        </p:nvSpPr>
        <p:spPr>
          <a:xfrm>
            <a:off x="6773566" y="1285875"/>
            <a:ext cx="1974584" cy="1220788"/>
          </a:xfrm>
          <a:prstGeom prst="rect">
            <a:avLst/>
          </a:prstGeom>
        </p:spPr>
        <p:txBody>
          <a:bodyPr lIns="91417" tIns="45708" rIns="91417" bIns="45708"/>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defRPr/>
            </a:pPr>
            <a:r>
              <a:rPr lang="zh-CN" altLang="en-US" sz="1400" b="1" dirty="0">
                <a:solidFill>
                  <a:schemeClr val="tx1">
                    <a:lumMod val="65000"/>
                    <a:lumOff val="35000"/>
                  </a:schemeClr>
                </a:solidFill>
                <a:latin typeface="微软雅黑" pitchFamily="34" charset="-122"/>
                <a:ea typeface="微软雅黑" pitchFamily="34" charset="-122"/>
                <a:cs typeface="Arial" panose="020B0604020202020204" pitchFamily="34" charset="0"/>
              </a:rPr>
              <a:t>填加标题</a:t>
            </a:r>
            <a:endParaRPr lang="id-ID" sz="1400" b="1" dirty="0">
              <a:solidFill>
                <a:schemeClr val="tx1">
                  <a:lumMod val="65000"/>
                  <a:lumOff val="35000"/>
                </a:schemeClr>
              </a:solidFill>
              <a:latin typeface="微软雅黑" pitchFamily="34" charset="-122"/>
              <a:ea typeface="微软雅黑" pitchFamily="34" charset="-122"/>
              <a:cs typeface="Arial" panose="020B0604020202020204" pitchFamily="34" charset="0"/>
            </a:endParaRPr>
          </a:p>
          <a:p>
            <a:pPr algn="l" fontAlgn="auto">
              <a:lnSpc>
                <a:spcPct val="120000"/>
              </a:lnSpc>
              <a:defRPr/>
            </a:pPr>
            <a:r>
              <a:rPr lang="zh-CN" altLang="en-US" sz="1000" dirty="0">
                <a:solidFill>
                  <a:schemeClr val="tx1">
                    <a:lumMod val="65000"/>
                    <a:lumOff val="3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17" name="Content Placeholder 2"/>
          <p:cNvSpPr txBox="1">
            <a:spLocks/>
          </p:cNvSpPr>
          <p:nvPr/>
        </p:nvSpPr>
        <p:spPr>
          <a:xfrm>
            <a:off x="6773566" y="3005138"/>
            <a:ext cx="1974584" cy="1219200"/>
          </a:xfrm>
          <a:prstGeom prst="rect">
            <a:avLst/>
          </a:prstGeom>
        </p:spPr>
        <p:txBody>
          <a:bodyPr lIns="91417" tIns="45708" rIns="91417" bIns="45708"/>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fontAlgn="auto">
              <a:defRPr/>
            </a:pPr>
            <a:r>
              <a:rPr lang="zh-CN" altLang="en-US" sz="1400" b="1" dirty="0">
                <a:solidFill>
                  <a:schemeClr val="tx1">
                    <a:lumMod val="65000"/>
                    <a:lumOff val="35000"/>
                  </a:schemeClr>
                </a:solidFill>
                <a:latin typeface="微软雅黑" pitchFamily="34" charset="-122"/>
                <a:ea typeface="微软雅黑" pitchFamily="34" charset="-122"/>
                <a:cs typeface="Arial" panose="020B0604020202020204" pitchFamily="34" charset="0"/>
              </a:rPr>
              <a:t>填加标题</a:t>
            </a:r>
            <a:endParaRPr lang="en-US" altLang="zh-CN" sz="1400" b="1" dirty="0">
              <a:solidFill>
                <a:schemeClr val="tx1">
                  <a:lumMod val="65000"/>
                  <a:lumOff val="35000"/>
                </a:schemeClr>
              </a:solidFill>
              <a:latin typeface="微软雅黑" pitchFamily="34" charset="-122"/>
              <a:ea typeface="微软雅黑" pitchFamily="34" charset="-122"/>
              <a:cs typeface="Arial" panose="020B0604020202020204" pitchFamily="34" charset="0"/>
            </a:endParaRPr>
          </a:p>
          <a:p>
            <a:pPr algn="l" fontAlgn="auto">
              <a:lnSpc>
                <a:spcPct val="120000"/>
              </a:lnSpc>
              <a:defRPr/>
            </a:pPr>
            <a:r>
              <a:rPr lang="zh-CN" altLang="en-US" sz="1000" dirty="0">
                <a:solidFill>
                  <a:schemeClr val="tx1">
                    <a:lumMod val="65000"/>
                    <a:lumOff val="35000"/>
                  </a:schemeClr>
                </a:solidFill>
                <a:latin typeface="微软雅黑" pitchFamily="34" charset="-122"/>
                <a:ea typeface="微软雅黑" pitchFamily="34" charset="-122"/>
              </a:rPr>
              <a:t>单击添加文本单击添加文本单击添加文本单击添加文本单击添加文本单击添加文本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38996076"/>
      </p:ext>
    </p:extLst>
  </p:cSld>
  <p:clrMapOvr>
    <a:masterClrMapping/>
  </p:clrMapOvr>
  <mc:AlternateContent xmlns:mc="http://schemas.openxmlformats.org/markup-compatibility/2006" xmlns:p14="http://schemas.microsoft.com/office/powerpoint/2010/main">
    <mc:Choice Requires="p14">
      <p:transition spd="slow" p14:dur="1250" advClick="0" advTm="7691">
        <p:cover/>
      </p:transition>
    </mc:Choice>
    <mc:Fallback xmlns="">
      <p:transition spd="slow" advClick="0" advTm="7691">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anim calcmode="lin" valueType="num">
                                      <p:cBhvr>
                                        <p:cTn id="8" dur="2000" fill="hold"/>
                                        <p:tgtEl>
                                          <p:spTgt spid="13"/>
                                        </p:tgtEl>
                                        <p:attrNameLst>
                                          <p:attrName>ppt_w</p:attrName>
                                        </p:attrNameLst>
                                      </p:cBhvr>
                                      <p:tavLst>
                                        <p:tav tm="0" fmla="#ppt_w*sin(2.5*pi*$)">
                                          <p:val>
                                            <p:fltVal val="0"/>
                                          </p:val>
                                        </p:tav>
                                        <p:tav tm="100000">
                                          <p:val>
                                            <p:fltVal val="1"/>
                                          </p:val>
                                        </p:tav>
                                      </p:tavLst>
                                    </p:anim>
                                    <p:anim calcmode="lin" valueType="num">
                                      <p:cBhvr>
                                        <p:cTn id="9" dur="2000" fill="hold"/>
                                        <p:tgtEl>
                                          <p:spTgt spid="13"/>
                                        </p:tgtEl>
                                        <p:attrNameLst>
                                          <p:attrName>ppt_h</p:attrName>
                                        </p:attrNameLst>
                                      </p:cBhvr>
                                      <p:tavLst>
                                        <p:tav tm="0">
                                          <p:val>
                                            <p:strVal val="#ppt_h"/>
                                          </p:val>
                                        </p:tav>
                                        <p:tav tm="100000">
                                          <p:val>
                                            <p:strVal val="#ppt_h"/>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2" fill="hold" grpId="0" nodeType="withEffect">
                                  <p:stCondLst>
                                    <p:cond delay="1000"/>
                                  </p:stCondLst>
                                  <p:childTnLst>
                                    <p:set>
                                      <p:cBhvr>
                                        <p:cTn id="17" dur="1" fill="hold">
                                          <p:stCondLst>
                                            <p:cond delay="0"/>
                                          </p:stCondLst>
                                        </p:cTn>
                                        <p:tgtEl>
                                          <p:spTgt spid="8"/>
                                        </p:tgtEl>
                                        <p:attrNameLst>
                                          <p:attrName>style.visibility</p:attrName>
                                        </p:attrNameLst>
                                      </p:cBhvr>
                                      <p:to>
                                        <p:strVal val="visible"/>
                                      </p:to>
                                    </p:set>
                                    <p:animEffect transition="in" filter="wipe(right)">
                                      <p:cBhvr>
                                        <p:cTn id="18" dur="500"/>
                                        <p:tgtEl>
                                          <p:spTgt spid="8"/>
                                        </p:tgtEl>
                                      </p:cBhvr>
                                    </p:animEffect>
                                  </p:childTnLst>
                                </p:cTn>
                              </p:par>
                              <p:par>
                                <p:cTn id="19" presetID="22" presetClass="entr" presetSubtype="4" fill="hold" grpId="0" nodeType="withEffect">
                                  <p:stCondLst>
                                    <p:cond delay="150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par>
                                <p:cTn id="26" presetID="2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030166c-bdf7-4ef0-ac3c-207a860923dd"/>
          <p:cNvGrpSpPr>
            <a:grpSpLocks noChangeAspect="1"/>
          </p:cNvGrpSpPr>
          <p:nvPr/>
        </p:nvGrpSpPr>
        <p:grpSpPr>
          <a:xfrm>
            <a:off x="556511" y="1034486"/>
            <a:ext cx="8026094" cy="3373469"/>
            <a:chOff x="742015" y="1379314"/>
            <a:chExt cx="10701458" cy="4497959"/>
          </a:xfrm>
        </p:grpSpPr>
        <p:sp>
          <p:nvSpPr>
            <p:cNvPr id="4" name="Rectangle 74"/>
            <p:cNvSpPr/>
            <p:nvPr/>
          </p:nvSpPr>
          <p:spPr bwMode="auto">
            <a:xfrm>
              <a:off x="9228662" y="2297163"/>
              <a:ext cx="2214811" cy="2035232"/>
            </a:xfrm>
            <a:prstGeom prst="rect">
              <a:avLst/>
            </a:prstGeom>
            <a:solidFill>
              <a:schemeClr val="accent4"/>
            </a:solidFill>
            <a:ln w="19050">
              <a:noFill/>
              <a:round/>
              <a:headEnd/>
              <a:tailEnd/>
            </a:ln>
          </p:spPr>
          <p:txBody>
            <a:bodyPr anchor="ctr"/>
            <a:lstStyle/>
            <a:p>
              <a:pPr algn="ctr"/>
              <a:endParaRPr/>
            </a:p>
          </p:txBody>
        </p:sp>
        <p:sp>
          <p:nvSpPr>
            <p:cNvPr id="5" name="Rectangle 76"/>
            <p:cNvSpPr/>
            <p:nvPr/>
          </p:nvSpPr>
          <p:spPr bwMode="auto">
            <a:xfrm>
              <a:off x="6400288" y="1992875"/>
              <a:ext cx="2214811" cy="2035232"/>
            </a:xfrm>
            <a:prstGeom prst="rect">
              <a:avLst/>
            </a:prstGeom>
            <a:solidFill>
              <a:schemeClr val="accent3"/>
            </a:solidFill>
            <a:ln w="19050">
              <a:noFill/>
              <a:round/>
              <a:headEnd/>
              <a:tailEnd/>
            </a:ln>
          </p:spPr>
          <p:txBody>
            <a:bodyPr anchor="ctr"/>
            <a:lstStyle/>
            <a:p>
              <a:pPr algn="ctr"/>
              <a:endParaRPr/>
            </a:p>
          </p:txBody>
        </p:sp>
        <p:grpSp>
          <p:nvGrpSpPr>
            <p:cNvPr id="6" name="Group 78"/>
            <p:cNvGrpSpPr/>
            <p:nvPr/>
          </p:nvGrpSpPr>
          <p:grpSpPr>
            <a:xfrm>
              <a:off x="8615097" y="1992877"/>
              <a:ext cx="882931" cy="2334530"/>
              <a:chOff x="2781299" y="1200152"/>
              <a:chExt cx="561975" cy="1489076"/>
            </a:xfrm>
            <a:solidFill>
              <a:schemeClr val="accent3">
                <a:lumMod val="75000"/>
              </a:schemeClr>
            </a:solidFill>
          </p:grpSpPr>
          <p:sp>
            <p:nvSpPr>
              <p:cNvPr id="54" name="Parallelogram 79"/>
              <p:cNvSpPr/>
              <p:nvPr/>
            </p:nvSpPr>
            <p:spPr bwMode="auto">
              <a:xfrm rot="5400000">
                <a:off x="2232024" y="1749427"/>
                <a:ext cx="1489076" cy="390525"/>
              </a:xfrm>
              <a:prstGeom prst="parallelogram">
                <a:avLst>
                  <a:gd name="adj" fmla="val 49390"/>
                </a:avLst>
              </a:prstGeom>
              <a:grpFill/>
              <a:ln w="19050">
                <a:noFill/>
                <a:round/>
                <a:headEnd/>
                <a:tailEnd/>
              </a:ln>
            </p:spPr>
            <p:txBody>
              <a:bodyPr anchor="ctr"/>
              <a:lstStyle/>
              <a:p>
                <a:pPr algn="ctr"/>
                <a:endParaRPr/>
              </a:p>
            </p:txBody>
          </p:sp>
          <p:sp>
            <p:nvSpPr>
              <p:cNvPr id="55" name="Isosceles Triangle 80"/>
              <p:cNvSpPr/>
              <p:nvPr/>
            </p:nvSpPr>
            <p:spPr bwMode="auto">
              <a:xfrm rot="5400000">
                <a:off x="3123374" y="1857376"/>
                <a:ext cx="265176" cy="174625"/>
              </a:xfrm>
              <a:prstGeom prst="triangle">
                <a:avLst/>
              </a:prstGeom>
              <a:grpFill/>
              <a:ln w="19050">
                <a:noFill/>
                <a:round/>
                <a:headEnd/>
                <a:tailEnd/>
              </a:ln>
            </p:spPr>
            <p:txBody>
              <a:bodyPr anchor="ctr"/>
              <a:lstStyle/>
              <a:p>
                <a:pPr algn="ctr"/>
                <a:endParaRPr/>
              </a:p>
            </p:txBody>
          </p:sp>
        </p:grpSp>
        <p:sp>
          <p:nvSpPr>
            <p:cNvPr id="7" name="Rectangle 81"/>
            <p:cNvSpPr/>
            <p:nvPr/>
          </p:nvSpPr>
          <p:spPr bwMode="auto">
            <a:xfrm>
              <a:off x="3576902" y="1688588"/>
              <a:ext cx="2214811" cy="2035232"/>
            </a:xfrm>
            <a:prstGeom prst="rect">
              <a:avLst/>
            </a:prstGeom>
            <a:solidFill>
              <a:schemeClr val="accent2"/>
            </a:solidFill>
            <a:ln w="19050">
              <a:noFill/>
              <a:round/>
              <a:headEnd/>
              <a:tailEnd/>
            </a:ln>
          </p:spPr>
          <p:txBody>
            <a:bodyPr anchor="ctr"/>
            <a:lstStyle/>
            <a:p>
              <a:pPr algn="ctr"/>
              <a:endParaRPr/>
            </a:p>
          </p:txBody>
        </p:sp>
        <p:grpSp>
          <p:nvGrpSpPr>
            <p:cNvPr id="8" name="Group 83"/>
            <p:cNvGrpSpPr/>
            <p:nvPr/>
          </p:nvGrpSpPr>
          <p:grpSpPr>
            <a:xfrm>
              <a:off x="5791712" y="1688590"/>
              <a:ext cx="882931" cy="2334530"/>
              <a:chOff x="2781299" y="1200152"/>
              <a:chExt cx="561975" cy="1489076"/>
            </a:xfrm>
            <a:solidFill>
              <a:schemeClr val="accent2">
                <a:lumMod val="75000"/>
              </a:schemeClr>
            </a:solidFill>
          </p:grpSpPr>
          <p:sp>
            <p:nvSpPr>
              <p:cNvPr id="52" name="Parallelogram 84"/>
              <p:cNvSpPr/>
              <p:nvPr/>
            </p:nvSpPr>
            <p:spPr bwMode="auto">
              <a:xfrm rot="5400000">
                <a:off x="2232024" y="1749427"/>
                <a:ext cx="1489076" cy="390525"/>
              </a:xfrm>
              <a:prstGeom prst="parallelogram">
                <a:avLst>
                  <a:gd name="adj" fmla="val 49390"/>
                </a:avLst>
              </a:prstGeom>
              <a:grpFill/>
              <a:ln w="19050">
                <a:noFill/>
                <a:round/>
                <a:headEnd/>
                <a:tailEnd/>
              </a:ln>
            </p:spPr>
            <p:txBody>
              <a:bodyPr anchor="ctr"/>
              <a:lstStyle/>
              <a:p>
                <a:pPr algn="ctr"/>
                <a:endParaRPr/>
              </a:p>
            </p:txBody>
          </p:sp>
          <p:sp>
            <p:nvSpPr>
              <p:cNvPr id="53" name="Isosceles Triangle 85"/>
              <p:cNvSpPr/>
              <p:nvPr/>
            </p:nvSpPr>
            <p:spPr bwMode="auto">
              <a:xfrm rot="5400000">
                <a:off x="3123374" y="1857376"/>
                <a:ext cx="265176" cy="174625"/>
              </a:xfrm>
              <a:prstGeom prst="triangle">
                <a:avLst/>
              </a:prstGeom>
              <a:grpFill/>
              <a:ln w="19050">
                <a:noFill/>
                <a:round/>
                <a:headEnd/>
                <a:tailEnd/>
              </a:ln>
            </p:spPr>
            <p:txBody>
              <a:bodyPr anchor="ctr"/>
              <a:lstStyle/>
              <a:p>
                <a:pPr algn="ctr"/>
                <a:endParaRPr/>
              </a:p>
            </p:txBody>
          </p:sp>
        </p:grpSp>
        <p:sp>
          <p:nvSpPr>
            <p:cNvPr id="9" name="Rectangle 86"/>
            <p:cNvSpPr/>
            <p:nvPr/>
          </p:nvSpPr>
          <p:spPr bwMode="auto">
            <a:xfrm>
              <a:off x="748528" y="1384301"/>
              <a:ext cx="2214811" cy="2035232"/>
            </a:xfrm>
            <a:prstGeom prst="rect">
              <a:avLst/>
            </a:prstGeom>
            <a:solidFill>
              <a:schemeClr val="accent1"/>
            </a:solidFill>
            <a:ln w="19050">
              <a:noFill/>
              <a:round/>
              <a:headEnd/>
              <a:tailEnd/>
            </a:ln>
          </p:spPr>
          <p:txBody>
            <a:bodyPr anchor="ctr"/>
            <a:lstStyle/>
            <a:p>
              <a:pPr algn="ctr"/>
              <a:endParaRPr/>
            </a:p>
          </p:txBody>
        </p:sp>
        <p:grpSp>
          <p:nvGrpSpPr>
            <p:cNvPr id="10" name="Group 88"/>
            <p:cNvGrpSpPr/>
            <p:nvPr/>
          </p:nvGrpSpPr>
          <p:grpSpPr>
            <a:xfrm>
              <a:off x="2963337" y="1384303"/>
              <a:ext cx="882931" cy="2334530"/>
              <a:chOff x="2781299" y="1200152"/>
              <a:chExt cx="561975" cy="1489076"/>
            </a:xfrm>
            <a:solidFill>
              <a:schemeClr val="accent1">
                <a:lumMod val="75000"/>
              </a:schemeClr>
            </a:solidFill>
          </p:grpSpPr>
          <p:sp>
            <p:nvSpPr>
              <p:cNvPr id="50" name="Parallelogram 89"/>
              <p:cNvSpPr/>
              <p:nvPr/>
            </p:nvSpPr>
            <p:spPr bwMode="auto">
              <a:xfrm rot="5400000">
                <a:off x="2232024" y="1749427"/>
                <a:ext cx="1489076" cy="390525"/>
              </a:xfrm>
              <a:prstGeom prst="parallelogram">
                <a:avLst>
                  <a:gd name="adj" fmla="val 49390"/>
                </a:avLst>
              </a:prstGeom>
              <a:grpFill/>
              <a:ln w="19050">
                <a:noFill/>
                <a:round/>
                <a:headEnd/>
                <a:tailEnd/>
              </a:ln>
            </p:spPr>
            <p:txBody>
              <a:bodyPr anchor="ctr"/>
              <a:lstStyle/>
              <a:p>
                <a:pPr algn="ctr"/>
                <a:endParaRPr/>
              </a:p>
            </p:txBody>
          </p:sp>
          <p:sp>
            <p:nvSpPr>
              <p:cNvPr id="51" name="Isosceles Triangle 90"/>
              <p:cNvSpPr/>
              <p:nvPr/>
            </p:nvSpPr>
            <p:spPr bwMode="auto">
              <a:xfrm rot="5400000">
                <a:off x="3123374" y="1857376"/>
                <a:ext cx="265176" cy="174625"/>
              </a:xfrm>
              <a:prstGeom prst="triangle">
                <a:avLst/>
              </a:prstGeom>
              <a:grpFill/>
              <a:ln w="19050">
                <a:noFill/>
                <a:round/>
                <a:headEnd/>
                <a:tailEnd/>
              </a:ln>
            </p:spPr>
            <p:txBody>
              <a:bodyPr anchor="ctr"/>
              <a:lstStyle/>
              <a:p>
                <a:pPr algn="ctr"/>
                <a:endParaRPr/>
              </a:p>
            </p:txBody>
          </p:sp>
        </p:grpSp>
        <p:grpSp>
          <p:nvGrpSpPr>
            <p:cNvPr id="11" name="Group 91"/>
            <p:cNvGrpSpPr/>
            <p:nvPr/>
          </p:nvGrpSpPr>
          <p:grpSpPr>
            <a:xfrm>
              <a:off x="1381196" y="3967489"/>
              <a:ext cx="949476" cy="949476"/>
              <a:chOff x="3181757" y="2258239"/>
              <a:chExt cx="475436" cy="475436"/>
            </a:xfrm>
            <a:effectLst/>
          </p:grpSpPr>
          <p:sp>
            <p:nvSpPr>
              <p:cNvPr id="46" name="Oval 92"/>
              <p:cNvSpPr/>
              <p:nvPr/>
            </p:nvSpPr>
            <p:spPr bwMode="auto">
              <a:xfrm>
                <a:off x="3181757" y="2258239"/>
                <a:ext cx="475436" cy="475436"/>
              </a:xfrm>
              <a:prstGeom prst="ellipse">
                <a:avLst/>
              </a:prstGeom>
              <a:solidFill>
                <a:schemeClr val="accent1"/>
              </a:solidFill>
              <a:ln w="19050">
                <a:solidFill>
                  <a:schemeClr val="bg1"/>
                </a:solidFill>
                <a:round/>
                <a:headEnd/>
                <a:tailEnd/>
              </a:ln>
            </p:spPr>
            <p:txBody>
              <a:bodyPr anchor="ctr"/>
              <a:lstStyle/>
              <a:p>
                <a:pPr algn="ctr"/>
                <a:endParaRPr/>
              </a:p>
            </p:txBody>
          </p:sp>
          <p:grpSp>
            <p:nvGrpSpPr>
              <p:cNvPr id="47" name="Group 93"/>
              <p:cNvGrpSpPr/>
              <p:nvPr/>
            </p:nvGrpSpPr>
            <p:grpSpPr>
              <a:xfrm>
                <a:off x="3276095" y="2324131"/>
                <a:ext cx="286761" cy="343619"/>
                <a:chOff x="3735388" y="3473450"/>
                <a:chExt cx="184150" cy="220663"/>
              </a:xfrm>
              <a:solidFill>
                <a:schemeClr val="bg1"/>
              </a:solidFill>
            </p:grpSpPr>
            <p:sp>
              <p:nvSpPr>
                <p:cNvPr id="48" name="Freeform: Shape 94"/>
                <p:cNvSpPr>
                  <a:spLocks/>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grpFill/>
                <a:ln w="9525">
                  <a:noFill/>
                  <a:round/>
                  <a:headEnd/>
                  <a:tailEnd/>
                </a:ln>
              </p:spPr>
              <p:txBody>
                <a:bodyPr anchor="ctr"/>
                <a:lstStyle/>
                <a:p>
                  <a:pPr algn="ctr"/>
                  <a:endParaRPr/>
                </a:p>
              </p:txBody>
            </p:sp>
            <p:sp>
              <p:nvSpPr>
                <p:cNvPr id="49" name="Freeform: Shape 95"/>
                <p:cNvSpPr>
                  <a:spLocks/>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grpFill/>
                <a:ln w="9525">
                  <a:noFill/>
                  <a:round/>
                  <a:headEnd/>
                  <a:tailEnd/>
                </a:ln>
              </p:spPr>
              <p:txBody>
                <a:bodyPr anchor="ctr"/>
                <a:lstStyle/>
                <a:p>
                  <a:pPr algn="ctr"/>
                  <a:endParaRPr/>
                </a:p>
              </p:txBody>
            </p:sp>
          </p:grpSp>
        </p:grpSp>
        <p:grpSp>
          <p:nvGrpSpPr>
            <p:cNvPr id="12" name="Group 96"/>
            <p:cNvGrpSpPr/>
            <p:nvPr/>
          </p:nvGrpSpPr>
          <p:grpSpPr>
            <a:xfrm>
              <a:off x="4209569" y="4296080"/>
              <a:ext cx="949476" cy="949476"/>
              <a:chOff x="4581932" y="2258239"/>
              <a:chExt cx="475436" cy="475436"/>
            </a:xfrm>
            <a:effectLst/>
          </p:grpSpPr>
          <p:sp>
            <p:nvSpPr>
              <p:cNvPr id="39" name="Oval 97"/>
              <p:cNvSpPr/>
              <p:nvPr/>
            </p:nvSpPr>
            <p:spPr bwMode="auto">
              <a:xfrm>
                <a:off x="4581932" y="2258239"/>
                <a:ext cx="475436" cy="475436"/>
              </a:xfrm>
              <a:prstGeom prst="ellipse">
                <a:avLst/>
              </a:prstGeom>
              <a:solidFill>
                <a:schemeClr val="accent2"/>
              </a:solidFill>
              <a:ln w="19050">
                <a:solidFill>
                  <a:schemeClr val="bg1"/>
                </a:solidFill>
                <a:round/>
                <a:headEnd/>
                <a:tailEnd/>
              </a:ln>
            </p:spPr>
            <p:txBody>
              <a:bodyPr anchor="ctr"/>
              <a:lstStyle/>
              <a:p>
                <a:pPr algn="ctr"/>
                <a:endParaRPr/>
              </a:p>
            </p:txBody>
          </p:sp>
          <p:grpSp>
            <p:nvGrpSpPr>
              <p:cNvPr id="40" name="Group 98"/>
              <p:cNvGrpSpPr/>
              <p:nvPr/>
            </p:nvGrpSpPr>
            <p:grpSpPr>
              <a:xfrm>
                <a:off x="4705933" y="2383968"/>
                <a:ext cx="227685" cy="223978"/>
                <a:chOff x="4797425" y="4017963"/>
                <a:chExt cx="195263" cy="192088"/>
              </a:xfrm>
              <a:solidFill>
                <a:schemeClr val="bg1"/>
              </a:solidFill>
            </p:grpSpPr>
            <p:sp>
              <p:nvSpPr>
                <p:cNvPr id="41" name="Freeform: Shape 99"/>
                <p:cNvSpPr>
                  <a:spLocks/>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headEnd/>
                  <a:tailEnd/>
                </a:ln>
              </p:spPr>
              <p:txBody>
                <a:bodyPr anchor="ctr"/>
                <a:lstStyle/>
                <a:p>
                  <a:pPr algn="ctr"/>
                  <a:endParaRPr/>
                </a:p>
              </p:txBody>
            </p:sp>
            <p:sp>
              <p:nvSpPr>
                <p:cNvPr id="42" name="Freeform: Shape 100"/>
                <p:cNvSpPr>
                  <a:spLocks/>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headEnd/>
                  <a:tailEnd/>
                </a:ln>
              </p:spPr>
              <p:txBody>
                <a:bodyPr anchor="ctr"/>
                <a:lstStyle/>
                <a:p>
                  <a:pPr algn="ctr"/>
                  <a:endParaRPr/>
                </a:p>
              </p:txBody>
            </p:sp>
            <p:sp>
              <p:nvSpPr>
                <p:cNvPr id="43" name="Freeform: Shape 101"/>
                <p:cNvSpPr>
                  <a:spLocks/>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headEnd/>
                  <a:tailEnd/>
                </a:ln>
              </p:spPr>
              <p:txBody>
                <a:bodyPr anchor="ctr"/>
                <a:lstStyle/>
                <a:p>
                  <a:pPr algn="ctr"/>
                  <a:endParaRPr/>
                </a:p>
              </p:txBody>
            </p:sp>
            <p:sp>
              <p:nvSpPr>
                <p:cNvPr id="44" name="Freeform: Shape 102"/>
                <p:cNvSpPr>
                  <a:spLocks/>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headEnd/>
                  <a:tailEnd/>
                </a:ln>
              </p:spPr>
              <p:txBody>
                <a:bodyPr anchor="ctr"/>
                <a:lstStyle/>
                <a:p>
                  <a:pPr algn="ctr"/>
                  <a:endParaRPr/>
                </a:p>
              </p:txBody>
            </p:sp>
            <p:sp>
              <p:nvSpPr>
                <p:cNvPr id="45" name="Freeform: Shape 103"/>
                <p:cNvSpPr>
                  <a:spLocks/>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headEnd/>
                  <a:tailEnd/>
                </a:ln>
              </p:spPr>
              <p:txBody>
                <a:bodyPr anchor="ctr"/>
                <a:lstStyle/>
                <a:p>
                  <a:pPr algn="ctr"/>
                  <a:endParaRPr/>
                </a:p>
              </p:txBody>
            </p:sp>
          </p:grpSp>
        </p:grpSp>
        <p:grpSp>
          <p:nvGrpSpPr>
            <p:cNvPr id="13" name="Group 104"/>
            <p:cNvGrpSpPr/>
            <p:nvPr/>
          </p:nvGrpSpPr>
          <p:grpSpPr>
            <a:xfrm>
              <a:off x="7032955" y="4596654"/>
              <a:ext cx="949476" cy="949476"/>
              <a:chOff x="4248557" y="3177907"/>
              <a:chExt cx="475436" cy="475436"/>
            </a:xfrm>
            <a:effectLst/>
          </p:grpSpPr>
          <p:sp>
            <p:nvSpPr>
              <p:cNvPr id="33" name="Oval 114"/>
              <p:cNvSpPr/>
              <p:nvPr/>
            </p:nvSpPr>
            <p:spPr bwMode="auto">
              <a:xfrm>
                <a:off x="4248557" y="3177907"/>
                <a:ext cx="475436" cy="475436"/>
              </a:xfrm>
              <a:prstGeom prst="ellipse">
                <a:avLst/>
              </a:prstGeom>
              <a:solidFill>
                <a:schemeClr val="accent3"/>
              </a:solidFill>
              <a:ln w="19050">
                <a:solidFill>
                  <a:schemeClr val="bg1"/>
                </a:solidFill>
                <a:round/>
                <a:headEnd/>
                <a:tailEnd/>
              </a:ln>
            </p:spPr>
            <p:txBody>
              <a:bodyPr anchor="ctr"/>
              <a:lstStyle/>
              <a:p>
                <a:pPr algn="ctr"/>
                <a:endParaRPr/>
              </a:p>
            </p:txBody>
          </p:sp>
          <p:grpSp>
            <p:nvGrpSpPr>
              <p:cNvPr id="34" name="Group 117"/>
              <p:cNvGrpSpPr/>
              <p:nvPr/>
            </p:nvGrpSpPr>
            <p:grpSpPr>
              <a:xfrm>
                <a:off x="4330307" y="3263047"/>
                <a:ext cx="311937" cy="305157"/>
                <a:chOff x="4330307" y="3263047"/>
                <a:chExt cx="311937" cy="305157"/>
              </a:xfrm>
            </p:grpSpPr>
            <p:sp>
              <p:nvSpPr>
                <p:cNvPr id="35" name="Freeform: Shape 120"/>
                <p:cNvSpPr>
                  <a:spLocks/>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p>
              </p:txBody>
            </p:sp>
            <p:sp>
              <p:nvSpPr>
                <p:cNvPr id="36" name="Freeform: Shape 121"/>
                <p:cNvSpPr>
                  <a:spLocks/>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p>
              </p:txBody>
            </p:sp>
            <p:sp>
              <p:nvSpPr>
                <p:cNvPr id="37" name="Freeform: Shape 123"/>
                <p:cNvSpPr>
                  <a:spLocks/>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p>
              </p:txBody>
            </p:sp>
            <p:sp>
              <p:nvSpPr>
                <p:cNvPr id="38" name="Freeform: Shape 125"/>
                <p:cNvSpPr>
                  <a:spLocks/>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p>
              </p:txBody>
            </p:sp>
          </p:grpSp>
        </p:grpSp>
        <p:grpSp>
          <p:nvGrpSpPr>
            <p:cNvPr id="14" name="Group 126"/>
            <p:cNvGrpSpPr/>
            <p:nvPr/>
          </p:nvGrpSpPr>
          <p:grpSpPr>
            <a:xfrm>
              <a:off x="9861329" y="4927797"/>
              <a:ext cx="949476" cy="949476"/>
              <a:chOff x="2848382" y="3177907"/>
              <a:chExt cx="475436" cy="475436"/>
            </a:xfrm>
            <a:effectLst/>
          </p:grpSpPr>
          <p:sp>
            <p:nvSpPr>
              <p:cNvPr id="28" name="Oval 129"/>
              <p:cNvSpPr/>
              <p:nvPr/>
            </p:nvSpPr>
            <p:spPr bwMode="auto">
              <a:xfrm>
                <a:off x="2848382" y="3177907"/>
                <a:ext cx="475436" cy="475436"/>
              </a:xfrm>
              <a:prstGeom prst="ellipse">
                <a:avLst/>
              </a:prstGeom>
              <a:solidFill>
                <a:schemeClr val="accent4"/>
              </a:solidFill>
              <a:ln w="19050">
                <a:solidFill>
                  <a:schemeClr val="bg1"/>
                </a:solidFill>
                <a:round/>
                <a:headEnd/>
                <a:tailEnd/>
              </a:ln>
            </p:spPr>
            <p:txBody>
              <a:bodyPr anchor="ctr"/>
              <a:lstStyle/>
              <a:p>
                <a:pPr algn="ctr"/>
                <a:endParaRPr/>
              </a:p>
            </p:txBody>
          </p:sp>
          <p:grpSp>
            <p:nvGrpSpPr>
              <p:cNvPr id="29" name="Group 130"/>
              <p:cNvGrpSpPr/>
              <p:nvPr/>
            </p:nvGrpSpPr>
            <p:grpSpPr>
              <a:xfrm>
                <a:off x="2958786" y="3271347"/>
                <a:ext cx="254628" cy="288579"/>
                <a:chOff x="5380038" y="2333625"/>
                <a:chExt cx="190500" cy="215900"/>
              </a:xfrm>
              <a:solidFill>
                <a:schemeClr val="bg1"/>
              </a:solidFill>
            </p:grpSpPr>
            <p:sp>
              <p:nvSpPr>
                <p:cNvPr id="30" name="Freeform: Shape 132"/>
                <p:cNvSpPr>
                  <a:spLocks/>
                </p:cNvSpPr>
                <p:nvPr/>
              </p:nvSpPr>
              <p:spPr bwMode="auto">
                <a:xfrm>
                  <a:off x="5405438" y="2333625"/>
                  <a:ext cx="165100" cy="161925"/>
                </a:xfrm>
                <a:custGeom>
                  <a:avLst/>
                  <a:gdLst/>
                  <a:ahLst/>
                  <a:cxnLst>
                    <a:cxn ang="0">
                      <a:pos x="51" y="27"/>
                    </a:cxn>
                    <a:cxn ang="0">
                      <a:pos x="63" y="9"/>
                    </a:cxn>
                    <a:cxn ang="0">
                      <a:pos x="64" y="6"/>
                    </a:cxn>
                    <a:cxn ang="0">
                      <a:pos x="58" y="0"/>
                    </a:cxn>
                    <a:cxn ang="0">
                      <a:pos x="58" y="0"/>
                    </a:cxn>
                    <a:cxn ang="0">
                      <a:pos x="28" y="0"/>
                    </a:cxn>
                    <a:cxn ang="0">
                      <a:pos x="22" y="6"/>
                    </a:cxn>
                    <a:cxn ang="0">
                      <a:pos x="22" y="9"/>
                    </a:cxn>
                    <a:cxn ang="0">
                      <a:pos x="5" y="9"/>
                    </a:cxn>
                    <a:cxn ang="0">
                      <a:pos x="0" y="15"/>
                    </a:cxn>
                    <a:cxn ang="0">
                      <a:pos x="0" y="57"/>
                    </a:cxn>
                    <a:cxn ang="0">
                      <a:pos x="5" y="63"/>
                    </a:cxn>
                    <a:cxn ang="0">
                      <a:pos x="36" y="63"/>
                    </a:cxn>
                    <a:cxn ang="0">
                      <a:pos x="41" y="57"/>
                    </a:cxn>
                    <a:cxn ang="0">
                      <a:pos x="41" y="54"/>
                    </a:cxn>
                    <a:cxn ang="0">
                      <a:pos x="58" y="54"/>
                    </a:cxn>
                    <a:cxn ang="0">
                      <a:pos x="63" y="51"/>
                    </a:cxn>
                    <a:cxn ang="0">
                      <a:pos x="63" y="46"/>
                    </a:cxn>
                    <a:cxn ang="0">
                      <a:pos x="51" y="27"/>
                    </a:cxn>
                    <a:cxn ang="0">
                      <a:pos x="5" y="15"/>
                    </a:cxn>
                    <a:cxn ang="0">
                      <a:pos x="24" y="15"/>
                    </a:cxn>
                    <a:cxn ang="0">
                      <a:pos x="24" y="17"/>
                    </a:cxn>
                    <a:cxn ang="0">
                      <a:pos x="26" y="19"/>
                    </a:cxn>
                    <a:cxn ang="0">
                      <a:pos x="28" y="17"/>
                    </a:cxn>
                    <a:cxn ang="0">
                      <a:pos x="28" y="15"/>
                    </a:cxn>
                    <a:cxn ang="0">
                      <a:pos x="28" y="15"/>
                    </a:cxn>
                    <a:cxn ang="0">
                      <a:pos x="28" y="6"/>
                    </a:cxn>
                    <a:cxn ang="0">
                      <a:pos x="58" y="6"/>
                    </a:cxn>
                    <a:cxn ang="0">
                      <a:pos x="45" y="27"/>
                    </a:cxn>
                    <a:cxn ang="0">
                      <a:pos x="58" y="48"/>
                    </a:cxn>
                    <a:cxn ang="0">
                      <a:pos x="36" y="48"/>
                    </a:cxn>
                    <a:cxn ang="0">
                      <a:pos x="36" y="48"/>
                    </a:cxn>
                    <a:cxn ang="0">
                      <a:pos x="28" y="48"/>
                    </a:cxn>
                    <a:cxn ang="0">
                      <a:pos x="28" y="25"/>
                    </a:cxn>
                    <a:cxn ang="0">
                      <a:pos x="26" y="23"/>
                    </a:cxn>
                    <a:cxn ang="0">
                      <a:pos x="24" y="25"/>
                    </a:cxn>
                    <a:cxn ang="0">
                      <a:pos x="24" y="50"/>
                    </a:cxn>
                    <a:cxn ang="0">
                      <a:pos x="24" y="50"/>
                    </a:cxn>
                    <a:cxn ang="0">
                      <a:pos x="24" y="50"/>
                    </a:cxn>
                    <a:cxn ang="0">
                      <a:pos x="24" y="50"/>
                    </a:cxn>
                    <a:cxn ang="0">
                      <a:pos x="24" y="51"/>
                    </a:cxn>
                    <a:cxn ang="0">
                      <a:pos x="24" y="51"/>
                    </a:cxn>
                    <a:cxn ang="0">
                      <a:pos x="24" y="51"/>
                    </a:cxn>
                    <a:cxn ang="0">
                      <a:pos x="24" y="51"/>
                    </a:cxn>
                    <a:cxn ang="0">
                      <a:pos x="24" y="51"/>
                    </a:cxn>
                    <a:cxn ang="0">
                      <a:pos x="24" y="51"/>
                    </a:cxn>
                    <a:cxn ang="0">
                      <a:pos x="25" y="51"/>
                    </a:cxn>
                    <a:cxn ang="0">
                      <a:pos x="25" y="52"/>
                    </a:cxn>
                    <a:cxn ang="0">
                      <a:pos x="25" y="52"/>
                    </a:cxn>
                    <a:cxn ang="0">
                      <a:pos x="25" y="52"/>
                    </a:cxn>
                    <a:cxn ang="0">
                      <a:pos x="25" y="52"/>
                    </a:cxn>
                    <a:cxn ang="0">
                      <a:pos x="33" y="57"/>
                    </a:cxn>
                    <a:cxn ang="0">
                      <a:pos x="5" y="57"/>
                    </a:cxn>
                    <a:cxn ang="0">
                      <a:pos x="5" y="15"/>
                    </a:cxn>
                    <a:cxn ang="0">
                      <a:pos x="36" y="55"/>
                    </a:cxn>
                    <a:cxn ang="0">
                      <a:pos x="32" y="52"/>
                    </a:cxn>
                    <a:cxn ang="0">
                      <a:pos x="36" y="52"/>
                    </a:cxn>
                    <a:cxn ang="0">
                      <a:pos x="36" y="55"/>
                    </a:cxn>
                  </a:cxnLst>
                  <a:rect l="0" t="0" r="r" b="b"/>
                  <a:pathLst>
                    <a:path w="64" h="63">
                      <a:moveTo>
                        <a:pt x="51" y="27"/>
                      </a:moveTo>
                      <a:cubicBezTo>
                        <a:pt x="63" y="9"/>
                        <a:pt x="63" y="9"/>
                        <a:pt x="63" y="9"/>
                      </a:cubicBezTo>
                      <a:cubicBezTo>
                        <a:pt x="63" y="8"/>
                        <a:pt x="64" y="7"/>
                        <a:pt x="64" y="6"/>
                      </a:cubicBezTo>
                      <a:cubicBezTo>
                        <a:pt x="64" y="3"/>
                        <a:pt x="61" y="0"/>
                        <a:pt x="58" y="0"/>
                      </a:cubicBezTo>
                      <a:cubicBezTo>
                        <a:pt x="58" y="0"/>
                        <a:pt x="58" y="0"/>
                        <a:pt x="58" y="0"/>
                      </a:cubicBezTo>
                      <a:cubicBezTo>
                        <a:pt x="28" y="0"/>
                        <a:pt x="28" y="0"/>
                        <a:pt x="28" y="0"/>
                      </a:cubicBezTo>
                      <a:cubicBezTo>
                        <a:pt x="25" y="0"/>
                        <a:pt x="22" y="3"/>
                        <a:pt x="22" y="6"/>
                      </a:cubicBezTo>
                      <a:cubicBezTo>
                        <a:pt x="22" y="9"/>
                        <a:pt x="22" y="9"/>
                        <a:pt x="22" y="9"/>
                      </a:cubicBezTo>
                      <a:cubicBezTo>
                        <a:pt x="5" y="9"/>
                        <a:pt x="5" y="9"/>
                        <a:pt x="5" y="9"/>
                      </a:cubicBezTo>
                      <a:cubicBezTo>
                        <a:pt x="2" y="9"/>
                        <a:pt x="0" y="12"/>
                        <a:pt x="0" y="15"/>
                      </a:cubicBezTo>
                      <a:cubicBezTo>
                        <a:pt x="0" y="57"/>
                        <a:pt x="0" y="57"/>
                        <a:pt x="0" y="57"/>
                      </a:cubicBezTo>
                      <a:cubicBezTo>
                        <a:pt x="0" y="60"/>
                        <a:pt x="2" y="63"/>
                        <a:pt x="5" y="63"/>
                      </a:cubicBezTo>
                      <a:cubicBezTo>
                        <a:pt x="36" y="63"/>
                        <a:pt x="36" y="63"/>
                        <a:pt x="36" y="63"/>
                      </a:cubicBezTo>
                      <a:cubicBezTo>
                        <a:pt x="39" y="63"/>
                        <a:pt x="41" y="60"/>
                        <a:pt x="41" y="57"/>
                      </a:cubicBezTo>
                      <a:cubicBezTo>
                        <a:pt x="41" y="54"/>
                        <a:pt x="41" y="54"/>
                        <a:pt x="41" y="54"/>
                      </a:cubicBezTo>
                      <a:cubicBezTo>
                        <a:pt x="58" y="54"/>
                        <a:pt x="58" y="54"/>
                        <a:pt x="58" y="54"/>
                      </a:cubicBezTo>
                      <a:cubicBezTo>
                        <a:pt x="60" y="54"/>
                        <a:pt x="62" y="53"/>
                        <a:pt x="63" y="51"/>
                      </a:cubicBezTo>
                      <a:cubicBezTo>
                        <a:pt x="64" y="49"/>
                        <a:pt x="64" y="47"/>
                        <a:pt x="63" y="46"/>
                      </a:cubicBezTo>
                      <a:lnTo>
                        <a:pt x="51" y="27"/>
                      </a:lnTo>
                      <a:close/>
                      <a:moveTo>
                        <a:pt x="5" y="15"/>
                      </a:moveTo>
                      <a:cubicBezTo>
                        <a:pt x="24" y="15"/>
                        <a:pt x="24" y="15"/>
                        <a:pt x="24" y="15"/>
                      </a:cubicBezTo>
                      <a:cubicBezTo>
                        <a:pt x="24" y="17"/>
                        <a:pt x="24" y="17"/>
                        <a:pt x="24" y="17"/>
                      </a:cubicBezTo>
                      <a:cubicBezTo>
                        <a:pt x="24" y="18"/>
                        <a:pt x="25" y="19"/>
                        <a:pt x="26" y="19"/>
                      </a:cubicBezTo>
                      <a:cubicBezTo>
                        <a:pt x="27" y="19"/>
                        <a:pt x="28" y="18"/>
                        <a:pt x="28" y="17"/>
                      </a:cubicBezTo>
                      <a:cubicBezTo>
                        <a:pt x="28" y="15"/>
                        <a:pt x="28" y="15"/>
                        <a:pt x="28" y="15"/>
                      </a:cubicBezTo>
                      <a:cubicBezTo>
                        <a:pt x="28" y="15"/>
                        <a:pt x="28" y="15"/>
                        <a:pt x="28" y="15"/>
                      </a:cubicBezTo>
                      <a:cubicBezTo>
                        <a:pt x="28" y="6"/>
                        <a:pt x="28" y="6"/>
                        <a:pt x="28" y="6"/>
                      </a:cubicBezTo>
                      <a:cubicBezTo>
                        <a:pt x="58" y="6"/>
                        <a:pt x="58" y="6"/>
                        <a:pt x="58" y="6"/>
                      </a:cubicBezTo>
                      <a:cubicBezTo>
                        <a:pt x="45" y="27"/>
                        <a:pt x="45" y="27"/>
                        <a:pt x="45" y="27"/>
                      </a:cubicBezTo>
                      <a:cubicBezTo>
                        <a:pt x="58" y="48"/>
                        <a:pt x="58" y="48"/>
                        <a:pt x="58" y="48"/>
                      </a:cubicBezTo>
                      <a:cubicBezTo>
                        <a:pt x="36" y="48"/>
                        <a:pt x="36" y="48"/>
                        <a:pt x="36" y="48"/>
                      </a:cubicBezTo>
                      <a:cubicBezTo>
                        <a:pt x="36" y="48"/>
                        <a:pt x="36" y="48"/>
                        <a:pt x="36" y="48"/>
                      </a:cubicBezTo>
                      <a:cubicBezTo>
                        <a:pt x="28" y="48"/>
                        <a:pt x="28" y="48"/>
                        <a:pt x="28" y="48"/>
                      </a:cubicBezTo>
                      <a:cubicBezTo>
                        <a:pt x="28" y="25"/>
                        <a:pt x="28" y="25"/>
                        <a:pt x="28" y="25"/>
                      </a:cubicBezTo>
                      <a:cubicBezTo>
                        <a:pt x="28" y="24"/>
                        <a:pt x="27" y="23"/>
                        <a:pt x="26" y="23"/>
                      </a:cubicBezTo>
                      <a:cubicBezTo>
                        <a:pt x="25" y="23"/>
                        <a:pt x="24" y="24"/>
                        <a:pt x="24" y="25"/>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2"/>
                        <a:pt x="25" y="52"/>
                      </a:cubicBezTo>
                      <a:cubicBezTo>
                        <a:pt x="25" y="52"/>
                        <a:pt x="25" y="52"/>
                        <a:pt x="25" y="52"/>
                      </a:cubicBezTo>
                      <a:cubicBezTo>
                        <a:pt x="25" y="52"/>
                        <a:pt x="25" y="52"/>
                        <a:pt x="25" y="52"/>
                      </a:cubicBezTo>
                      <a:cubicBezTo>
                        <a:pt x="25" y="52"/>
                        <a:pt x="25" y="52"/>
                        <a:pt x="25" y="52"/>
                      </a:cubicBezTo>
                      <a:cubicBezTo>
                        <a:pt x="33" y="57"/>
                        <a:pt x="33" y="57"/>
                        <a:pt x="33" y="57"/>
                      </a:cubicBezTo>
                      <a:cubicBezTo>
                        <a:pt x="5" y="57"/>
                        <a:pt x="5" y="57"/>
                        <a:pt x="5" y="57"/>
                      </a:cubicBezTo>
                      <a:lnTo>
                        <a:pt x="5" y="15"/>
                      </a:lnTo>
                      <a:close/>
                      <a:moveTo>
                        <a:pt x="36" y="55"/>
                      </a:moveTo>
                      <a:cubicBezTo>
                        <a:pt x="32" y="52"/>
                        <a:pt x="32" y="52"/>
                        <a:pt x="32" y="52"/>
                      </a:cubicBezTo>
                      <a:cubicBezTo>
                        <a:pt x="36" y="52"/>
                        <a:pt x="36" y="52"/>
                        <a:pt x="36" y="52"/>
                      </a:cubicBezTo>
                      <a:lnTo>
                        <a:pt x="36" y="55"/>
                      </a:lnTo>
                      <a:close/>
                    </a:path>
                  </a:pathLst>
                </a:custGeom>
                <a:grpFill/>
                <a:ln w="9525">
                  <a:noFill/>
                  <a:round/>
                  <a:headEnd/>
                  <a:tailEnd/>
                </a:ln>
              </p:spPr>
              <p:txBody>
                <a:bodyPr anchor="ctr"/>
                <a:lstStyle/>
                <a:p>
                  <a:pPr algn="ctr"/>
                  <a:endParaRPr/>
                </a:p>
              </p:txBody>
            </p:sp>
            <p:sp>
              <p:nvSpPr>
                <p:cNvPr id="31" name="Freeform: Shape 133"/>
                <p:cNvSpPr>
                  <a:spLocks/>
                </p:cNvSpPr>
                <p:nvPr/>
              </p:nvSpPr>
              <p:spPr bwMode="auto">
                <a:xfrm>
                  <a:off x="5380038" y="2359025"/>
                  <a:ext cx="15875" cy="190500"/>
                </a:xfrm>
                <a:custGeom>
                  <a:avLst/>
                  <a:gdLst/>
                  <a:ahLst/>
                  <a:cxnLst>
                    <a:cxn ang="0">
                      <a:pos x="3" y="0"/>
                    </a:cxn>
                    <a:cxn ang="0">
                      <a:pos x="0" y="2"/>
                    </a:cxn>
                    <a:cxn ang="0">
                      <a:pos x="0" y="72"/>
                    </a:cxn>
                    <a:cxn ang="0">
                      <a:pos x="3" y="74"/>
                    </a:cxn>
                    <a:cxn ang="0">
                      <a:pos x="6" y="72"/>
                    </a:cxn>
                    <a:cxn ang="0">
                      <a:pos x="6" y="2"/>
                    </a:cxn>
                    <a:cxn ang="0">
                      <a:pos x="3" y="0"/>
                    </a:cxn>
                  </a:cxnLst>
                  <a:rect l="0" t="0" r="r" b="b"/>
                  <a:pathLst>
                    <a:path w="6" h="74">
                      <a:moveTo>
                        <a:pt x="3" y="0"/>
                      </a:moveTo>
                      <a:cubicBezTo>
                        <a:pt x="1" y="0"/>
                        <a:pt x="0" y="1"/>
                        <a:pt x="0" y="2"/>
                      </a:cubicBezTo>
                      <a:cubicBezTo>
                        <a:pt x="0" y="72"/>
                        <a:pt x="0" y="72"/>
                        <a:pt x="0" y="72"/>
                      </a:cubicBezTo>
                      <a:cubicBezTo>
                        <a:pt x="0" y="73"/>
                        <a:pt x="1" y="74"/>
                        <a:pt x="3" y="74"/>
                      </a:cubicBezTo>
                      <a:cubicBezTo>
                        <a:pt x="4" y="74"/>
                        <a:pt x="6" y="73"/>
                        <a:pt x="6" y="72"/>
                      </a:cubicBezTo>
                      <a:cubicBezTo>
                        <a:pt x="6" y="2"/>
                        <a:pt x="6" y="2"/>
                        <a:pt x="6" y="2"/>
                      </a:cubicBezTo>
                      <a:cubicBezTo>
                        <a:pt x="6" y="1"/>
                        <a:pt x="4" y="0"/>
                        <a:pt x="3" y="0"/>
                      </a:cubicBezTo>
                      <a:close/>
                    </a:path>
                  </a:pathLst>
                </a:custGeom>
                <a:grpFill/>
                <a:ln w="9525">
                  <a:noFill/>
                  <a:round/>
                  <a:headEnd/>
                  <a:tailEnd/>
                </a:ln>
              </p:spPr>
              <p:txBody>
                <a:bodyPr anchor="ctr"/>
                <a:lstStyle/>
                <a:p>
                  <a:pPr algn="ctr"/>
                  <a:endParaRPr/>
                </a:p>
              </p:txBody>
            </p:sp>
            <p:sp>
              <p:nvSpPr>
                <p:cNvPr id="32" name="Oval 134"/>
                <p:cNvSpPr>
                  <a:spLocks/>
                </p:cNvSpPr>
                <p:nvPr/>
              </p:nvSpPr>
              <p:spPr bwMode="auto">
                <a:xfrm>
                  <a:off x="5380038" y="2333625"/>
                  <a:ext cx="15875" cy="14288"/>
                </a:xfrm>
                <a:prstGeom prst="ellipse">
                  <a:avLst/>
                </a:prstGeom>
                <a:grpFill/>
                <a:ln w="9525">
                  <a:noFill/>
                  <a:round/>
                  <a:headEnd/>
                  <a:tailEnd/>
                </a:ln>
              </p:spPr>
              <p:txBody>
                <a:bodyPr anchor="ctr"/>
                <a:lstStyle/>
                <a:p>
                  <a:pPr algn="ctr"/>
                  <a:endParaRPr/>
                </a:p>
              </p:txBody>
            </p:sp>
          </p:grpSp>
        </p:grpSp>
        <p:cxnSp>
          <p:nvCxnSpPr>
            <p:cNvPr id="15" name="Straight Connector 135"/>
            <p:cNvCxnSpPr/>
            <p:nvPr/>
          </p:nvCxnSpPr>
          <p:spPr>
            <a:xfrm rot="5400000" flipH="1" flipV="1">
              <a:off x="1556635" y="3552970"/>
              <a:ext cx="598598" cy="2495"/>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Connector 136"/>
            <p:cNvCxnSpPr/>
            <p:nvPr/>
          </p:nvCxnSpPr>
          <p:spPr>
            <a:xfrm rot="5400000" flipH="1" flipV="1">
              <a:off x="4385009" y="3881561"/>
              <a:ext cx="598598" cy="2495"/>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37"/>
            <p:cNvCxnSpPr/>
            <p:nvPr/>
          </p:nvCxnSpPr>
          <p:spPr>
            <a:xfrm rot="5400000" flipH="1" flipV="1">
              <a:off x="7208394" y="4182136"/>
              <a:ext cx="598598" cy="2495"/>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38"/>
            <p:cNvCxnSpPr/>
            <p:nvPr/>
          </p:nvCxnSpPr>
          <p:spPr>
            <a:xfrm rot="5400000" flipH="1" flipV="1">
              <a:off x="10036768" y="4513278"/>
              <a:ext cx="598598" cy="2495"/>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9" name="Group 2"/>
            <p:cNvGrpSpPr/>
            <p:nvPr/>
          </p:nvGrpSpPr>
          <p:grpSpPr>
            <a:xfrm>
              <a:off x="742015" y="1379314"/>
              <a:ext cx="2228212" cy="1684406"/>
              <a:chOff x="742015" y="1379314"/>
              <a:chExt cx="2228212" cy="1684406"/>
            </a:xfrm>
          </p:grpSpPr>
          <p:sp>
            <p:nvSpPr>
              <p:cNvPr id="26" name="TextBox 50"/>
              <p:cNvSpPr txBox="1">
                <a:spLocks/>
              </p:cNvSpPr>
              <p:nvPr/>
            </p:nvSpPr>
            <p:spPr bwMode="auto">
              <a:xfrm>
                <a:off x="748526" y="1379314"/>
                <a:ext cx="2214810" cy="731574"/>
              </a:xfrm>
              <a:prstGeom prst="rect">
                <a:avLst/>
              </a:prstGeom>
              <a:noFill/>
              <a:extLst/>
            </p:spPr>
            <p:txBody>
              <a:bodyPr wrap="none" lIns="0" tIns="0" rIns="0" bIns="0" anchor="ctr" anchorCtr="1">
                <a:normAutofit/>
              </a:bodyPr>
              <a:lstStyle/>
              <a:p>
                <a:pPr latinLnBrk="0"/>
                <a:r>
                  <a:rPr lang="zh-CN" altLang="en-US" sz="1400">
                    <a:solidFill>
                      <a:schemeClr val="bg1"/>
                    </a:solidFill>
                    <a:effectLst/>
                  </a:rPr>
                  <a:t>标题文本预设</a:t>
                </a:r>
              </a:p>
            </p:txBody>
          </p:sp>
          <p:sp>
            <p:nvSpPr>
              <p:cNvPr id="27" name="TextBox 51"/>
              <p:cNvSpPr txBox="1">
                <a:spLocks/>
              </p:cNvSpPr>
              <p:nvPr/>
            </p:nvSpPr>
            <p:spPr bwMode="auto">
              <a:xfrm>
                <a:off x="742015" y="2110887"/>
                <a:ext cx="2228212" cy="952833"/>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bg1"/>
                    </a:solidFill>
                    <a:effectLst/>
                  </a:rPr>
                  <a:t>此部分内容作为文字排版占位显示 </a:t>
                </a:r>
                <a:br>
                  <a:rPr lang="zh-CN" altLang="en-US" sz="1000" b="0">
                    <a:solidFill>
                      <a:schemeClr val="bg1"/>
                    </a:solidFill>
                    <a:effectLst/>
                  </a:rPr>
                </a:br>
                <a:r>
                  <a:rPr lang="zh-CN" altLang="en-US" sz="1000" b="0">
                    <a:solidFill>
                      <a:schemeClr val="bg1"/>
                    </a:solidFill>
                    <a:effectLst/>
                  </a:rPr>
                  <a:t>（建议使用主题字体）</a:t>
                </a:r>
              </a:p>
            </p:txBody>
          </p:sp>
        </p:grpSp>
        <p:sp>
          <p:nvSpPr>
            <p:cNvPr id="20" name="TextBox 56"/>
            <p:cNvSpPr txBox="1">
              <a:spLocks/>
            </p:cNvSpPr>
            <p:nvPr/>
          </p:nvSpPr>
          <p:spPr bwMode="auto">
            <a:xfrm>
              <a:off x="3570011" y="1688588"/>
              <a:ext cx="2214810" cy="731574"/>
            </a:xfrm>
            <a:prstGeom prst="rect">
              <a:avLst/>
            </a:prstGeom>
            <a:noFill/>
            <a:extLst/>
          </p:spPr>
          <p:txBody>
            <a:bodyPr wrap="none" lIns="0" tIns="0" rIns="0" bIns="0" anchor="ctr" anchorCtr="1">
              <a:normAutofit/>
            </a:bodyPr>
            <a:lstStyle/>
            <a:p>
              <a:pPr latinLnBrk="0"/>
              <a:r>
                <a:rPr lang="zh-CN" altLang="en-US" sz="1400">
                  <a:solidFill>
                    <a:schemeClr val="bg1"/>
                  </a:solidFill>
                  <a:effectLst/>
                </a:rPr>
                <a:t>标题文本预设</a:t>
              </a:r>
            </a:p>
          </p:txBody>
        </p:sp>
        <p:sp>
          <p:nvSpPr>
            <p:cNvPr id="21" name="TextBox 57"/>
            <p:cNvSpPr txBox="1">
              <a:spLocks/>
            </p:cNvSpPr>
            <p:nvPr/>
          </p:nvSpPr>
          <p:spPr bwMode="auto">
            <a:xfrm>
              <a:off x="3563500" y="2420161"/>
              <a:ext cx="2228212" cy="952833"/>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bg1"/>
                  </a:solidFill>
                  <a:effectLst/>
                </a:rPr>
                <a:t>此部分内容作为文字排版占位显示 </a:t>
              </a:r>
              <a:br>
                <a:rPr lang="zh-CN" altLang="en-US" sz="1000" b="0">
                  <a:solidFill>
                    <a:schemeClr val="bg1"/>
                  </a:solidFill>
                  <a:effectLst/>
                </a:rPr>
              </a:br>
              <a:r>
                <a:rPr lang="zh-CN" altLang="en-US" sz="1000" b="0">
                  <a:solidFill>
                    <a:schemeClr val="bg1"/>
                  </a:solidFill>
                  <a:effectLst/>
                </a:rPr>
                <a:t>（建议使用主题字体）</a:t>
              </a:r>
            </a:p>
          </p:txBody>
        </p:sp>
        <p:sp>
          <p:nvSpPr>
            <p:cNvPr id="22" name="TextBox 59"/>
            <p:cNvSpPr txBox="1">
              <a:spLocks/>
            </p:cNvSpPr>
            <p:nvPr/>
          </p:nvSpPr>
          <p:spPr bwMode="auto">
            <a:xfrm>
              <a:off x="6381069" y="1992964"/>
              <a:ext cx="2228212" cy="731574"/>
            </a:xfrm>
            <a:prstGeom prst="rect">
              <a:avLst/>
            </a:prstGeom>
            <a:noFill/>
            <a:extLst/>
          </p:spPr>
          <p:txBody>
            <a:bodyPr wrap="none" lIns="0" tIns="0" rIns="0" bIns="0" anchor="ctr" anchorCtr="1">
              <a:normAutofit/>
            </a:bodyPr>
            <a:lstStyle/>
            <a:p>
              <a:pPr latinLnBrk="0"/>
              <a:r>
                <a:rPr lang="zh-CN" altLang="en-US" sz="1400">
                  <a:solidFill>
                    <a:schemeClr val="bg1"/>
                  </a:solidFill>
                  <a:effectLst/>
                </a:rPr>
                <a:t>标题文本预设</a:t>
              </a:r>
            </a:p>
          </p:txBody>
        </p:sp>
        <p:sp>
          <p:nvSpPr>
            <p:cNvPr id="23" name="TextBox 60"/>
            <p:cNvSpPr txBox="1">
              <a:spLocks/>
            </p:cNvSpPr>
            <p:nvPr/>
          </p:nvSpPr>
          <p:spPr bwMode="auto">
            <a:xfrm>
              <a:off x="6381069" y="2724537"/>
              <a:ext cx="2228212" cy="952833"/>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bg1"/>
                  </a:solidFill>
                  <a:effectLst/>
                </a:rPr>
                <a:t>此部分内容作为文字排版占位显示 </a:t>
              </a:r>
              <a:br>
                <a:rPr lang="zh-CN" altLang="en-US" sz="1000" b="0">
                  <a:solidFill>
                    <a:schemeClr val="bg1"/>
                  </a:solidFill>
                  <a:effectLst/>
                </a:rPr>
              </a:br>
              <a:r>
                <a:rPr lang="zh-CN" altLang="en-US" sz="1000" b="0">
                  <a:solidFill>
                    <a:schemeClr val="bg1"/>
                  </a:solidFill>
                  <a:effectLst/>
                </a:rPr>
                <a:t>（建议使用主题字体）</a:t>
              </a:r>
            </a:p>
          </p:txBody>
        </p:sp>
        <p:sp>
          <p:nvSpPr>
            <p:cNvPr id="24" name="TextBox 61"/>
            <p:cNvSpPr txBox="1">
              <a:spLocks/>
            </p:cNvSpPr>
            <p:nvPr/>
          </p:nvSpPr>
          <p:spPr bwMode="auto">
            <a:xfrm>
              <a:off x="9213050" y="2292044"/>
              <a:ext cx="2228212" cy="731574"/>
            </a:xfrm>
            <a:prstGeom prst="rect">
              <a:avLst/>
            </a:prstGeom>
            <a:noFill/>
            <a:extLst/>
          </p:spPr>
          <p:txBody>
            <a:bodyPr wrap="none" lIns="0" tIns="0" rIns="0" bIns="0" anchor="ctr" anchorCtr="1">
              <a:normAutofit/>
            </a:bodyPr>
            <a:lstStyle/>
            <a:p>
              <a:pPr latinLnBrk="0"/>
              <a:r>
                <a:rPr lang="zh-CN" altLang="en-US" sz="1400">
                  <a:solidFill>
                    <a:schemeClr val="bg1"/>
                  </a:solidFill>
                  <a:effectLst/>
                </a:rPr>
                <a:t>标题文本预设</a:t>
              </a:r>
            </a:p>
          </p:txBody>
        </p:sp>
        <p:sp>
          <p:nvSpPr>
            <p:cNvPr id="25" name="TextBox 62"/>
            <p:cNvSpPr txBox="1">
              <a:spLocks/>
            </p:cNvSpPr>
            <p:nvPr/>
          </p:nvSpPr>
          <p:spPr bwMode="auto">
            <a:xfrm>
              <a:off x="9213050" y="3023617"/>
              <a:ext cx="2228212" cy="952833"/>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bg1"/>
                  </a:solidFill>
                  <a:effectLst/>
                </a:rPr>
                <a:t>此部分内容作为文字排版占位显示 </a:t>
              </a:r>
              <a:br>
                <a:rPr lang="zh-CN" altLang="en-US" sz="1000" b="0">
                  <a:solidFill>
                    <a:schemeClr val="bg1"/>
                  </a:solidFill>
                  <a:effectLst/>
                </a:rPr>
              </a:br>
              <a:r>
                <a:rPr lang="zh-CN" altLang="en-US" sz="1000" b="0">
                  <a:solidFill>
                    <a:schemeClr val="bg1"/>
                  </a:solidFill>
                  <a:effectLst/>
                </a:rPr>
                <a:t>（建议使用主题字体）</a:t>
              </a:r>
            </a:p>
          </p:txBody>
        </p:sp>
      </p:grpSp>
    </p:spTree>
    <p:extLst>
      <p:ext uri="{BB962C8B-B14F-4D97-AF65-F5344CB8AC3E}">
        <p14:creationId xmlns:p14="http://schemas.microsoft.com/office/powerpoint/2010/main" val="1425530865"/>
      </p:ext>
    </p:extLst>
  </p:cSld>
  <p:clrMapOvr>
    <a:masterClrMapping/>
  </p:clrMapOvr>
  <mc:AlternateContent xmlns:mc="http://schemas.openxmlformats.org/markup-compatibility/2006" xmlns:p14="http://schemas.microsoft.com/office/powerpoint/2010/main">
    <mc:Choice Requires="p14">
      <p:transition spd="slow" p14:dur="125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EA190642-FCA4-4BF8-A0C0-7894D852526A}"/>
              </a:ext>
            </a:extLst>
          </p:cNvPr>
          <p:cNvPicPr>
            <a:picLocks noChangeAspect="1"/>
          </p:cNvPicPr>
          <p:nvPr/>
        </p:nvPicPr>
        <p:blipFill rotWithShape="1">
          <a:blip r:embed="rId9">
            <a:extLst>
              <a:ext uri="{28A0092B-C50C-407E-A947-70E740481C1C}">
                <a14:useLocalDpi xmlns:a14="http://schemas.microsoft.com/office/drawing/2010/main" val="0"/>
              </a:ext>
            </a:extLst>
          </a:blip>
          <a:srcRect l="5437" r="43452"/>
          <a:stretch/>
        </p:blipFill>
        <p:spPr>
          <a:xfrm>
            <a:off x="-13424" y="-106097"/>
            <a:ext cx="9144000" cy="5249597"/>
          </a:xfrm>
          <a:prstGeom prst="rect">
            <a:avLst/>
          </a:prstGeom>
        </p:spPr>
      </p:pic>
      <p:sp>
        <p:nvSpPr>
          <p:cNvPr id="12" name="文本框 11"/>
          <p:cNvSpPr txBox="1"/>
          <p:nvPr>
            <p:custDataLst>
              <p:tags r:id="rId2"/>
            </p:custDataLst>
          </p:nvPr>
        </p:nvSpPr>
        <p:spPr>
          <a:xfrm>
            <a:off x="3628926" y="2458236"/>
            <a:ext cx="654025" cy="461537"/>
          </a:xfrm>
          <a:prstGeom prst="rect">
            <a:avLst/>
          </a:prstGeom>
          <a:noFill/>
        </p:spPr>
        <p:txBody>
          <a:bodyPr wrap="none" lIns="0" tIns="0" rIns="0" bIns="0">
            <a:spAutoFit/>
          </a:bodyPr>
          <a:lstStyle/>
          <a:p>
            <a:pPr>
              <a:defRPr/>
            </a:pPr>
            <a:r>
              <a:rPr lang="en-US" altLang="zh-CN" sz="2400" dirty="0">
                <a:solidFill>
                  <a:schemeClr val="accent2"/>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accent2"/>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726033" y="2336805"/>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accent2"/>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405160" y="1997513"/>
            <a:ext cx="1025922" cy="110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8"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71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5868144" y="2301826"/>
            <a:ext cx="3027883"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7" name="文本占位符 6"/>
          <p:cNvSpPr txBox="1">
            <a:spLocks/>
          </p:cNvSpPr>
          <p:nvPr>
            <p:custDataLst>
              <p:tags r:id="rId6"/>
            </p:custDataLst>
          </p:nvPr>
        </p:nvSpPr>
        <p:spPr>
          <a:xfrm>
            <a:off x="5868144" y="2712262"/>
            <a:ext cx="3027883"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
        <p:nvSpPr>
          <p:cNvPr id="10" name="直角三角形 9">
            <a:extLst>
              <a:ext uri="{FF2B5EF4-FFF2-40B4-BE49-F238E27FC236}">
                <a16:creationId xmlns:a16="http://schemas.microsoft.com/office/drawing/2014/main" id="{3AE92FE8-64DC-4689-96CF-5E17C883268E}"/>
              </a:ext>
            </a:extLst>
          </p:cNvPr>
          <p:cNvSpPr/>
          <p:nvPr/>
        </p:nvSpPr>
        <p:spPr>
          <a:xfrm rot="16200000">
            <a:off x="7336950" y="3371856"/>
            <a:ext cx="1807050" cy="18070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215794366"/>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 by="(-#ppt_w*2)" calcmode="lin" valueType="num">
                                      <p:cBhvr rctx="PPT">
                                        <p:cTn id="19" dur="500" autoRev="1" fill="hold">
                                          <p:stCondLst>
                                            <p:cond delay="0"/>
                                          </p:stCondLst>
                                        </p:cTn>
                                        <p:tgtEl>
                                          <p:spTgt spid="12"/>
                                        </p:tgtEl>
                                        <p:attrNameLst>
                                          <p:attrName>ppt_w</p:attrName>
                                        </p:attrNameLst>
                                      </p:cBhvr>
                                    </p:anim>
                                    <p:anim by="(#ppt_w*0.50)" calcmode="lin" valueType="num">
                                      <p:cBhvr>
                                        <p:cTn id="20" dur="500" decel="50000" autoRev="1" fill="hold">
                                          <p:stCondLst>
                                            <p:cond delay="0"/>
                                          </p:stCondLst>
                                        </p:cTn>
                                        <p:tgtEl>
                                          <p:spTgt spid="12"/>
                                        </p:tgtEl>
                                        <p:attrNameLst>
                                          <p:attrName>ppt_x</p:attrName>
                                        </p:attrNameLst>
                                      </p:cBhvr>
                                    </p:anim>
                                    <p:anim from="(-#ppt_h/2)" to="(#ppt_y)" calcmode="lin" valueType="num">
                                      <p:cBhvr>
                                        <p:cTn id="21" dur="1000" fill="hold">
                                          <p:stCondLst>
                                            <p:cond delay="0"/>
                                          </p:stCondLst>
                                        </p:cTn>
                                        <p:tgtEl>
                                          <p:spTgt spid="12"/>
                                        </p:tgtEl>
                                        <p:attrNameLst>
                                          <p:attrName>ppt_y</p:attrName>
                                        </p:attrNameLst>
                                      </p:cBhvr>
                                    </p:anim>
                                    <p:animRot by="21600000">
                                      <p:cBhvr>
                                        <p:cTn id="22" dur="1000" fill="hold">
                                          <p:stCondLst>
                                            <p:cond delay="0"/>
                                          </p:stCondLst>
                                        </p:cTn>
                                        <p:tgtEl>
                                          <p:spTgt spid="12"/>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2052"/>
                                        </p:tgtEl>
                                        <p:attrNameLst>
                                          <p:attrName>style.visibility</p:attrName>
                                        </p:attrNameLst>
                                      </p:cBhvr>
                                      <p:to>
                                        <p:strVal val="visible"/>
                                      </p:to>
                                    </p:set>
                                    <p:anim by="(-#ppt_w*2)" calcmode="lin" valueType="num">
                                      <p:cBhvr rctx="PPT">
                                        <p:cTn id="25" dur="500" autoRev="1" fill="hold">
                                          <p:stCondLst>
                                            <p:cond delay="0"/>
                                          </p:stCondLst>
                                        </p:cTn>
                                        <p:tgtEl>
                                          <p:spTgt spid="2052"/>
                                        </p:tgtEl>
                                        <p:attrNameLst>
                                          <p:attrName>ppt_w</p:attrName>
                                        </p:attrNameLst>
                                      </p:cBhvr>
                                    </p:anim>
                                    <p:anim by="(#ppt_w*0.50)" calcmode="lin" valueType="num">
                                      <p:cBhvr>
                                        <p:cTn id="26" dur="500" decel="50000" autoRev="1" fill="hold">
                                          <p:stCondLst>
                                            <p:cond delay="0"/>
                                          </p:stCondLst>
                                        </p:cTn>
                                        <p:tgtEl>
                                          <p:spTgt spid="2052"/>
                                        </p:tgtEl>
                                        <p:attrNameLst>
                                          <p:attrName>ppt_x</p:attrName>
                                        </p:attrNameLst>
                                      </p:cBhvr>
                                    </p:anim>
                                    <p:anim from="(-#ppt_h/2)" to="(#ppt_y)" calcmode="lin" valueType="num">
                                      <p:cBhvr>
                                        <p:cTn id="27" dur="1000" fill="hold">
                                          <p:stCondLst>
                                            <p:cond delay="0"/>
                                          </p:stCondLst>
                                        </p:cTn>
                                        <p:tgtEl>
                                          <p:spTgt spid="2052"/>
                                        </p:tgtEl>
                                        <p:attrNameLst>
                                          <p:attrName>ppt_y</p:attrName>
                                        </p:attrNameLst>
                                      </p:cBhvr>
                                    </p:anim>
                                    <p:animRot by="21600000">
                                      <p:cBhvr>
                                        <p:cTn id="28" dur="1000" fill="hold">
                                          <p:stCondLst>
                                            <p:cond delay="0"/>
                                          </p:stCondLst>
                                        </p:cTn>
                                        <p:tgtEl>
                                          <p:spTgt spid="2052"/>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2053"/>
                                        </p:tgtEl>
                                        <p:attrNameLst>
                                          <p:attrName>style.visibility</p:attrName>
                                        </p:attrNameLst>
                                      </p:cBhvr>
                                      <p:to>
                                        <p:strVal val="visible"/>
                                      </p:to>
                                    </p:set>
                                    <p:anim by="(-#ppt_w*2)" calcmode="lin" valueType="num">
                                      <p:cBhvr rctx="PPT">
                                        <p:cTn id="31" dur="500" autoRev="1" fill="hold">
                                          <p:stCondLst>
                                            <p:cond delay="0"/>
                                          </p:stCondLst>
                                        </p:cTn>
                                        <p:tgtEl>
                                          <p:spTgt spid="2053"/>
                                        </p:tgtEl>
                                        <p:attrNameLst>
                                          <p:attrName>ppt_w</p:attrName>
                                        </p:attrNameLst>
                                      </p:cBhvr>
                                    </p:anim>
                                    <p:anim by="(#ppt_w*0.50)" calcmode="lin" valueType="num">
                                      <p:cBhvr>
                                        <p:cTn id="32" dur="500" decel="50000" autoRev="1" fill="hold">
                                          <p:stCondLst>
                                            <p:cond delay="0"/>
                                          </p:stCondLst>
                                        </p:cTn>
                                        <p:tgtEl>
                                          <p:spTgt spid="2053"/>
                                        </p:tgtEl>
                                        <p:attrNameLst>
                                          <p:attrName>ppt_x</p:attrName>
                                        </p:attrNameLst>
                                      </p:cBhvr>
                                    </p:anim>
                                    <p:anim from="(-#ppt_h/2)" to="(#ppt_y)" calcmode="lin" valueType="num">
                                      <p:cBhvr>
                                        <p:cTn id="33" dur="1000" fill="hold">
                                          <p:stCondLst>
                                            <p:cond delay="0"/>
                                          </p:stCondLst>
                                        </p:cTn>
                                        <p:tgtEl>
                                          <p:spTgt spid="2053"/>
                                        </p:tgtEl>
                                        <p:attrNameLst>
                                          <p:attrName>ppt_y</p:attrName>
                                        </p:attrNameLst>
                                      </p:cBhvr>
                                    </p:anim>
                                    <p:animRot by="21600000">
                                      <p:cBhvr>
                                        <p:cTn id="34" dur="1000" fill="hold">
                                          <p:stCondLst>
                                            <p:cond delay="0"/>
                                          </p:stCondLst>
                                        </p:cTn>
                                        <p:tgtEl>
                                          <p:spTgt spid="2053"/>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56" presetClass="entr" presetSubtype="0" fill="hold" grpId="0" nodeType="click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by="(-#ppt_w*2)" calcmode="lin" valueType="num">
                                      <p:cBhvr rctx="PPT">
                                        <p:cTn id="39" dur="500" autoRev="1" fill="hold">
                                          <p:stCondLst>
                                            <p:cond delay="0"/>
                                          </p:stCondLst>
                                        </p:cTn>
                                        <p:tgtEl>
                                          <p:spTgt spid="6"/>
                                        </p:tgtEl>
                                        <p:attrNameLst>
                                          <p:attrName>ppt_w</p:attrName>
                                        </p:attrNameLst>
                                      </p:cBhvr>
                                    </p:anim>
                                    <p:anim by="(#ppt_w*0.50)" calcmode="lin" valueType="num">
                                      <p:cBhvr>
                                        <p:cTn id="40" dur="500" decel="50000" autoRev="1" fill="hold">
                                          <p:stCondLst>
                                            <p:cond delay="0"/>
                                          </p:stCondLst>
                                        </p:cTn>
                                        <p:tgtEl>
                                          <p:spTgt spid="6"/>
                                        </p:tgtEl>
                                        <p:attrNameLst>
                                          <p:attrName>ppt_x</p:attrName>
                                        </p:attrNameLst>
                                      </p:cBhvr>
                                    </p:anim>
                                    <p:anim from="(-#ppt_h/2)" to="(#ppt_y)" calcmode="lin" valueType="num">
                                      <p:cBhvr>
                                        <p:cTn id="41" dur="1000" fill="hold">
                                          <p:stCondLst>
                                            <p:cond delay="0"/>
                                          </p:stCondLst>
                                        </p:cTn>
                                        <p:tgtEl>
                                          <p:spTgt spid="6"/>
                                        </p:tgtEl>
                                        <p:attrNameLst>
                                          <p:attrName>ppt_y</p:attrName>
                                        </p:attrNameLst>
                                      </p:cBhvr>
                                    </p:anim>
                                    <p:animRot by="21600000">
                                      <p:cBhvr>
                                        <p:cTn id="42" dur="1000" fill="hold">
                                          <p:stCondLst>
                                            <p:cond delay="0"/>
                                          </p:stCondLst>
                                        </p:cTn>
                                        <p:tgtEl>
                                          <p:spTgt spid="6"/>
                                        </p:tgtEl>
                                        <p:attrNameLst>
                                          <p:attrName>r</p:attrName>
                                        </p:attrNameLst>
                                      </p:cBhvr>
                                    </p:animRot>
                                  </p:childTnLst>
                                </p:cTn>
                              </p:par>
                              <p:par>
                                <p:cTn id="43" presetID="56" presetClass="entr" presetSubtype="0" fill="hold" grpId="0" nodeType="with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 by="(-#ppt_w*2)" calcmode="lin" valueType="num">
                                      <p:cBhvr rctx="PPT">
                                        <p:cTn id="45" dur="500" autoRev="1" fill="hold">
                                          <p:stCondLst>
                                            <p:cond delay="0"/>
                                          </p:stCondLst>
                                        </p:cTn>
                                        <p:tgtEl>
                                          <p:spTgt spid="7"/>
                                        </p:tgtEl>
                                        <p:attrNameLst>
                                          <p:attrName>ppt_w</p:attrName>
                                        </p:attrNameLst>
                                      </p:cBhvr>
                                    </p:anim>
                                    <p:anim by="(#ppt_w*0.50)" calcmode="lin" valueType="num">
                                      <p:cBhvr>
                                        <p:cTn id="46" dur="500" decel="50000" autoRev="1" fill="hold">
                                          <p:stCondLst>
                                            <p:cond delay="0"/>
                                          </p:stCondLst>
                                        </p:cTn>
                                        <p:tgtEl>
                                          <p:spTgt spid="7"/>
                                        </p:tgtEl>
                                        <p:attrNameLst>
                                          <p:attrName>ppt_x</p:attrName>
                                        </p:attrNameLst>
                                      </p:cBhvr>
                                    </p:anim>
                                    <p:anim from="(-#ppt_h/2)" to="(#ppt_y)" calcmode="lin" valueType="num">
                                      <p:cBhvr>
                                        <p:cTn id="47" dur="1000" fill="hold">
                                          <p:stCondLst>
                                            <p:cond delay="0"/>
                                          </p:stCondLst>
                                        </p:cTn>
                                        <p:tgtEl>
                                          <p:spTgt spid="7"/>
                                        </p:tgtEl>
                                        <p:attrNameLst>
                                          <p:attrName>ppt_y</p:attrName>
                                        </p:attrNameLst>
                                      </p:cBhvr>
                                    </p:anim>
                                    <p:animRot by="21600000">
                                      <p:cBhvr>
                                        <p:cTn id="48"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P spid="7"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03586" y="1407643"/>
            <a:ext cx="1987367" cy="1077751"/>
          </a:xfrm>
          <a:prstGeom prst="rect">
            <a:avLst/>
          </a:prstGeom>
        </p:spPr>
        <p:txBody>
          <a:bodyPr lIns="46774" tIns="46774" rIns="46774" bIns="46774"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7" name="矩形 6"/>
          <p:cNvSpPr/>
          <p:nvPr/>
        </p:nvSpPr>
        <p:spPr>
          <a:xfrm>
            <a:off x="2414828" y="3423517"/>
            <a:ext cx="1987367" cy="1146110"/>
          </a:xfrm>
          <a:prstGeom prst="rect">
            <a:avLst/>
          </a:prstGeom>
        </p:spPr>
        <p:txBody>
          <a:bodyPr lIns="46774" tIns="46774" rIns="46774" bIns="46774"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8" name="矩形 7"/>
          <p:cNvSpPr/>
          <p:nvPr/>
        </p:nvSpPr>
        <p:spPr>
          <a:xfrm>
            <a:off x="4429818" y="1407643"/>
            <a:ext cx="1987367" cy="1077751"/>
          </a:xfrm>
          <a:prstGeom prst="rect">
            <a:avLst/>
          </a:prstGeom>
        </p:spPr>
        <p:txBody>
          <a:bodyPr lIns="46774" tIns="46774" rIns="46774" bIns="46774"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0" name="矩形 9"/>
          <p:cNvSpPr/>
          <p:nvPr/>
        </p:nvSpPr>
        <p:spPr>
          <a:xfrm>
            <a:off x="6201292" y="3423517"/>
            <a:ext cx="1987367" cy="1146110"/>
          </a:xfrm>
          <a:prstGeom prst="rect">
            <a:avLst/>
          </a:prstGeom>
        </p:spPr>
        <p:txBody>
          <a:bodyPr lIns="46774" tIns="46774" rIns="46774" bIns="46774" anchor="ctr"/>
          <a:lstStyle/>
          <a:p>
            <a:pPr algn="just">
              <a:lnSpc>
                <a:spcPct val="120000"/>
              </a:lnSpc>
              <a:spcBef>
                <a:spcPts val="600"/>
              </a:spcBef>
              <a:spcAft>
                <a:spcPts val="600"/>
              </a:spcAft>
              <a:defRPr/>
            </a:pPr>
            <a:r>
              <a:rPr lang="zh-CN" altLang="en-US" sz="900" dirty="0">
                <a:solidFill>
                  <a:schemeClr val="tx1">
                    <a:lumMod val="50000"/>
                    <a:lumOff val="50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nvGrpSpPr>
          <p:cNvPr id="11" name="组合 29"/>
          <p:cNvGrpSpPr/>
          <p:nvPr/>
        </p:nvGrpSpPr>
        <p:grpSpPr>
          <a:xfrm>
            <a:off x="6489147" y="2732816"/>
            <a:ext cx="1610297" cy="413166"/>
            <a:chOff x="6351617" y="2567188"/>
            <a:chExt cx="1611283" cy="413238"/>
          </a:xfrm>
        </p:grpSpPr>
        <p:sp>
          <p:nvSpPr>
            <p:cNvPr id="9" name="圆角矩形标注 8"/>
            <p:cNvSpPr/>
            <p:nvPr/>
          </p:nvSpPr>
          <p:spPr>
            <a:xfrm>
              <a:off x="6351617" y="2567188"/>
              <a:ext cx="1611283" cy="413238"/>
            </a:xfrm>
            <a:prstGeom prst="wedgeRoundRectCallout">
              <a:avLst>
                <a:gd name="adj1" fmla="val -20833"/>
                <a:gd name="adj2" fmla="val 101383"/>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400" dirty="0">
                  <a:solidFill>
                    <a:srgbClr val="FFFFFF"/>
                  </a:solidFill>
                  <a:latin typeface="+mn-ea"/>
                </a:rPr>
                <a:t>人事上的帮助</a:t>
              </a:r>
            </a:p>
          </p:txBody>
        </p:sp>
        <p:sp>
          <p:nvSpPr>
            <p:cNvPr id="17"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91396" tIns="45698" rIns="91396" bIns="45698" numCol="1" anchor="t" anchorCtr="0" compatLnSpc="1"/>
            <a:lstStyle/>
            <a:p>
              <a:endParaRPr lang="zh-CN" altLang="en-US" sz="1799"/>
            </a:p>
          </p:txBody>
        </p:sp>
      </p:grpSp>
      <p:grpSp>
        <p:nvGrpSpPr>
          <p:cNvPr id="12" name="组合 26"/>
          <p:cNvGrpSpPr/>
          <p:nvPr/>
        </p:nvGrpSpPr>
        <p:grpSpPr>
          <a:xfrm>
            <a:off x="1136726" y="2520764"/>
            <a:ext cx="1610297" cy="625221"/>
            <a:chOff x="1325116" y="2355096"/>
            <a:chExt cx="1611283" cy="625330"/>
          </a:xfrm>
        </p:grpSpPr>
        <p:sp>
          <p:nvSpPr>
            <p:cNvPr id="4" name="任意多边形 3"/>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287861" anchor="ctr"/>
            <a:lstStyle/>
            <a:p>
              <a:pPr algn="r">
                <a:defRPr/>
              </a:pPr>
              <a:r>
                <a:rPr lang="zh-CN" altLang="en-US" sz="1400" dirty="0">
                  <a:solidFill>
                    <a:srgbClr val="FFFFFF"/>
                  </a:solidFill>
                  <a:latin typeface="+mn-ea"/>
                </a:rPr>
                <a:t>战略上的指导</a:t>
              </a:r>
            </a:p>
          </p:txBody>
        </p:sp>
        <p:sp>
          <p:nvSpPr>
            <p:cNvPr id="20"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91396" tIns="45698" rIns="91396" bIns="45698" numCol="1" anchor="t" anchorCtr="0" compatLnSpc="1"/>
            <a:lstStyle/>
            <a:p>
              <a:endParaRPr lang="zh-CN" altLang="en-US" sz="1799"/>
            </a:p>
          </p:txBody>
        </p:sp>
      </p:grpSp>
      <p:grpSp>
        <p:nvGrpSpPr>
          <p:cNvPr id="13" name="组合 3071"/>
          <p:cNvGrpSpPr/>
          <p:nvPr/>
        </p:nvGrpSpPr>
        <p:grpSpPr>
          <a:xfrm>
            <a:off x="2920867" y="2732816"/>
            <a:ext cx="1610297" cy="413166"/>
            <a:chOff x="3009957" y="2567188"/>
            <a:chExt cx="1611283" cy="413238"/>
          </a:xfrm>
        </p:grpSpPr>
        <p:sp>
          <p:nvSpPr>
            <p:cNvPr id="3" name="圆角矩形标注 2"/>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400" dirty="0">
                  <a:solidFill>
                    <a:srgbClr val="FFFFFF"/>
                  </a:solidFill>
                  <a:latin typeface="+mn-ea"/>
                </a:rPr>
                <a:t>政策上的倾斜</a:t>
              </a:r>
            </a:p>
          </p:txBody>
        </p:sp>
        <p:sp>
          <p:nvSpPr>
            <p:cNvPr id="23"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396" tIns="45698" rIns="91396" bIns="45698" numCol="1" anchor="t" anchorCtr="0" compatLnSpc="1"/>
            <a:lstStyle/>
            <a:p>
              <a:endParaRPr lang="zh-CN" altLang="en-US" sz="1799"/>
            </a:p>
          </p:txBody>
        </p:sp>
      </p:grpSp>
      <p:grpSp>
        <p:nvGrpSpPr>
          <p:cNvPr id="14" name="组合 3072"/>
          <p:cNvGrpSpPr/>
          <p:nvPr/>
        </p:nvGrpSpPr>
        <p:grpSpPr>
          <a:xfrm>
            <a:off x="4705007" y="2520764"/>
            <a:ext cx="1610297" cy="625221"/>
            <a:chOff x="4672905" y="2355096"/>
            <a:chExt cx="1611283" cy="625330"/>
          </a:xfrm>
        </p:grpSpPr>
        <p:sp>
          <p:nvSpPr>
            <p:cNvPr id="5" name="任意多边形 4"/>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87861" anchor="ctr"/>
            <a:lstStyle/>
            <a:p>
              <a:pPr algn="r">
                <a:defRPr/>
              </a:pPr>
              <a:r>
                <a:rPr lang="zh-CN" altLang="en-US" sz="1400" dirty="0">
                  <a:solidFill>
                    <a:srgbClr val="FFFFFF"/>
                  </a:solidFill>
                  <a:latin typeface="+mn-ea"/>
                </a:rPr>
                <a:t>资金上的支持</a:t>
              </a:r>
            </a:p>
          </p:txBody>
        </p:sp>
        <p:grpSp>
          <p:nvGrpSpPr>
            <p:cNvPr id="15" name="组合 30"/>
            <p:cNvGrpSpPr/>
            <p:nvPr/>
          </p:nvGrpSpPr>
          <p:grpSpPr>
            <a:xfrm>
              <a:off x="4754994" y="2681581"/>
              <a:ext cx="327282" cy="204741"/>
              <a:chOff x="4748774" y="2700241"/>
              <a:chExt cx="327282" cy="204741"/>
            </a:xfrm>
          </p:grpSpPr>
          <p:sp>
            <p:nvSpPr>
              <p:cNvPr id="26"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91396" tIns="45698" rIns="91396" bIns="45698" numCol="1" anchor="t" anchorCtr="0" compatLnSpc="1"/>
              <a:lstStyle/>
              <a:p>
                <a:endParaRPr lang="zh-CN" altLang="en-US" sz="1799"/>
              </a:p>
            </p:txBody>
          </p:sp>
          <p:pic>
            <p:nvPicPr>
              <p:cNvPr id="3094" name="Picture 22" descr="C:\Users\MDG\Desktop\图片2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408879192"/>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143" y="1503363"/>
            <a:ext cx="2514462" cy="21336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23" name="矩形 22"/>
          <p:cNvSpPr/>
          <p:nvPr/>
        </p:nvSpPr>
        <p:spPr>
          <a:xfrm>
            <a:off x="3314769" y="1503363"/>
            <a:ext cx="2514462" cy="21336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dirty="0"/>
          </a:p>
        </p:txBody>
      </p:sp>
      <p:sp>
        <p:nvSpPr>
          <p:cNvPr id="24" name="矩形 23"/>
          <p:cNvSpPr/>
          <p:nvPr/>
        </p:nvSpPr>
        <p:spPr>
          <a:xfrm>
            <a:off x="6000396" y="1503363"/>
            <a:ext cx="2514462" cy="21336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25" name="TextBox 15"/>
          <p:cNvSpPr txBox="1"/>
          <p:nvPr/>
        </p:nvSpPr>
        <p:spPr>
          <a:xfrm>
            <a:off x="1038807" y="4140105"/>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6" name="TextBox 16"/>
          <p:cNvSpPr txBox="1"/>
          <p:nvPr/>
        </p:nvSpPr>
        <p:spPr>
          <a:xfrm>
            <a:off x="1038808" y="3912017"/>
            <a:ext cx="1291524" cy="224462"/>
          </a:xfrm>
          <a:prstGeom prst="rect">
            <a:avLst/>
          </a:prstGeom>
          <a:noFill/>
        </p:spPr>
        <p:txBody>
          <a:bodyPr wrap="none" lIns="70555" tIns="35278" rIns="70555" bIns="35278" rtlCol="0">
            <a:spAutoFit/>
          </a:body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7" name="TextBox 15"/>
          <p:cNvSpPr txBox="1"/>
          <p:nvPr/>
        </p:nvSpPr>
        <p:spPr>
          <a:xfrm>
            <a:off x="3714274" y="4140105"/>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8" name="TextBox 16"/>
          <p:cNvSpPr txBox="1"/>
          <p:nvPr/>
        </p:nvSpPr>
        <p:spPr>
          <a:xfrm>
            <a:off x="3714274" y="3912017"/>
            <a:ext cx="1291524" cy="224462"/>
          </a:xfrm>
          <a:prstGeom prst="rect">
            <a:avLst/>
          </a:prstGeom>
          <a:noFill/>
        </p:spPr>
        <p:txBody>
          <a:bodyPr wrap="none" lIns="70555" tIns="35278" rIns="70555" bIns="35278" rtlCol="0">
            <a:spAutoFit/>
          </a:body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9" name="TextBox 15"/>
          <p:cNvSpPr txBox="1"/>
          <p:nvPr/>
        </p:nvSpPr>
        <p:spPr>
          <a:xfrm>
            <a:off x="6450701" y="4140105"/>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16"/>
          <p:cNvSpPr txBox="1"/>
          <p:nvPr/>
        </p:nvSpPr>
        <p:spPr>
          <a:xfrm>
            <a:off x="6450701" y="3912017"/>
            <a:ext cx="1291524" cy="224462"/>
          </a:xfrm>
          <a:prstGeom prst="rect">
            <a:avLst/>
          </a:prstGeom>
          <a:noFill/>
        </p:spPr>
        <p:txBody>
          <a:bodyPr wrap="none" lIns="70555" tIns="35278" rIns="70555" bIns="35278" rtlCol="0">
            <a:spAutoFit/>
          </a:body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19348971"/>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right)">
                                      <p:cBhvr>
                                        <p:cTn id="18" dur="500"/>
                                        <p:tgtEl>
                                          <p:spTgt spid="24"/>
                                        </p:tgtEl>
                                      </p:cBhvr>
                                    </p:animEffect>
                                  </p:childTnLst>
                                </p:cTn>
                              </p:par>
                            </p:childTnLst>
                          </p:cTn>
                        </p:par>
                        <p:par>
                          <p:cTn id="19" fill="hold">
                            <p:stCondLst>
                              <p:cond delay="150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26"/>
                                        </p:tgtEl>
                                        <p:attrNameLst>
                                          <p:attrName>style.visibility</p:attrName>
                                        </p:attrNameLst>
                                      </p:cBhvr>
                                      <p:to>
                                        <p:strVal val="visible"/>
                                      </p:to>
                                    </p:set>
                                    <p:anim calcmode="lin" valueType="num">
                                      <p:cBhvr>
                                        <p:cTn id="22" dur="250" fill="hold"/>
                                        <p:tgtEl>
                                          <p:spTgt spid="26"/>
                                        </p:tgtEl>
                                        <p:attrNameLst>
                                          <p:attrName>ppt_x</p:attrName>
                                        </p:attrNameLst>
                                      </p:cBhvr>
                                      <p:tavLst>
                                        <p:tav tm="0">
                                          <p:val>
                                            <p:strVal val="#ppt_x"/>
                                          </p:val>
                                        </p:tav>
                                        <p:tav tm="100000">
                                          <p:val>
                                            <p:strVal val="#ppt_x"/>
                                          </p:val>
                                        </p:tav>
                                      </p:tavLst>
                                    </p:anim>
                                    <p:anim calcmode="lin" valueType="num">
                                      <p:cBhvr>
                                        <p:cTn id="23" dur="250" fill="hold"/>
                                        <p:tgtEl>
                                          <p:spTgt spid="26"/>
                                        </p:tgtEl>
                                        <p:attrNameLst>
                                          <p:attrName>ppt_y</p:attrName>
                                        </p:attrNameLst>
                                      </p:cBhvr>
                                      <p:tavLst>
                                        <p:tav tm="0">
                                          <p:val>
                                            <p:strVal val="#ppt_y-#ppt_h/2"/>
                                          </p:val>
                                        </p:tav>
                                        <p:tav tm="100000">
                                          <p:val>
                                            <p:strVal val="#ppt_y"/>
                                          </p:val>
                                        </p:tav>
                                      </p:tavLst>
                                    </p:anim>
                                    <p:anim calcmode="lin" valueType="num">
                                      <p:cBhvr>
                                        <p:cTn id="24" dur="250" fill="hold"/>
                                        <p:tgtEl>
                                          <p:spTgt spid="26"/>
                                        </p:tgtEl>
                                        <p:attrNameLst>
                                          <p:attrName>ppt_w</p:attrName>
                                        </p:attrNameLst>
                                      </p:cBhvr>
                                      <p:tavLst>
                                        <p:tav tm="0">
                                          <p:val>
                                            <p:strVal val="#ppt_w"/>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255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050"/>
                            </p:stCondLst>
                            <p:childTnLst>
                              <p:par>
                                <p:cTn id="31" presetID="17" presetClass="entr" presetSubtype="1" fill="hold" grpId="0" nodeType="afterEffect">
                                  <p:stCondLst>
                                    <p:cond delay="0"/>
                                  </p:stCondLst>
                                  <p:iterate type="lt">
                                    <p:tmPct val="4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ppt_h/2"/>
                                          </p:val>
                                        </p:tav>
                                        <p:tav tm="100000">
                                          <p:val>
                                            <p:strVal val="#ppt_y"/>
                                          </p:val>
                                        </p:tav>
                                      </p:tavLst>
                                    </p:anim>
                                    <p:anim calcmode="lin" valueType="num">
                                      <p:cBhvr>
                                        <p:cTn id="35" dur="250" fill="hold"/>
                                        <p:tgtEl>
                                          <p:spTgt spid="28"/>
                                        </p:tgtEl>
                                        <p:attrNameLst>
                                          <p:attrName>ppt_w</p:attrName>
                                        </p:attrNameLst>
                                      </p:cBhvr>
                                      <p:tavLst>
                                        <p:tav tm="0">
                                          <p:val>
                                            <p:strVal val="#ppt_w"/>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41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6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ppt_h/2"/>
                                          </p:val>
                                        </p:tav>
                                        <p:tav tm="100000">
                                          <p:val>
                                            <p:strVal val="#ppt_y"/>
                                          </p:val>
                                        </p:tav>
                                      </p:tavLst>
                                    </p:anim>
                                    <p:anim calcmode="lin" valueType="num">
                                      <p:cBhvr>
                                        <p:cTn id="46" dur="250" fill="hold"/>
                                        <p:tgtEl>
                                          <p:spTgt spid="30"/>
                                        </p:tgtEl>
                                        <p:attrNameLst>
                                          <p:attrName>ppt_w</p:attrName>
                                        </p:attrNameLst>
                                      </p:cBhvr>
                                      <p:tavLst>
                                        <p:tav tm="0">
                                          <p:val>
                                            <p:strVal val="#ppt_w"/>
                                          </p:val>
                                        </p:tav>
                                        <p:tav tm="100000">
                                          <p:val>
                                            <p:strVal val="#ppt_w"/>
                                          </p:val>
                                        </p:tav>
                                      </p:tavLst>
                                    </p:anim>
                                    <p:anim calcmode="lin" valueType="num">
                                      <p:cBhvr>
                                        <p:cTn id="47" dur="25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56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52997" y="744308"/>
            <a:ext cx="5115822" cy="4437280"/>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83805" tIns="41903" rIns="83805" bIns="41903" anchor="ctr"/>
          <a:lstStyle/>
          <a:p>
            <a:pPr algn="ctr" defTabSz="967511">
              <a:defRPr/>
            </a:pPr>
            <a:endParaRPr lang="zh-CN" altLang="en-US" sz="1699"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a:spLocks noChangeArrowheads="1"/>
          </p:cNvSpPr>
          <p:nvPr/>
        </p:nvSpPr>
        <p:spPr bwMode="auto">
          <a:xfrm>
            <a:off x="1678379" y="3486662"/>
            <a:ext cx="1996806" cy="372947"/>
          </a:xfrm>
          <a:prstGeom prst="roundRect">
            <a:avLst>
              <a:gd name="adj" fmla="val 16667"/>
            </a:avLst>
          </a:prstGeom>
          <a:solidFill>
            <a:schemeClr val="accent2"/>
          </a:solidFill>
          <a:ln w="25400" algn="ctr">
            <a:noFill/>
            <a:round/>
            <a:headEnd/>
            <a:tailEnd/>
          </a:ln>
          <a:effectLst>
            <a:outerShdw dist="38100" dir="5400000" algn="t" rotWithShape="0">
              <a:srgbClr val="000000">
                <a:alpha val="39999"/>
              </a:srgbClr>
            </a:outerShdw>
          </a:effectLst>
        </p:spPr>
        <p:txBody>
          <a:bodyPr lIns="79188" tIns="39594" rIns="79188" bIns="39594" anchor="ctr"/>
          <a:lstStyle/>
          <a:p>
            <a:pPr algn="ctr" defTabSz="863341">
              <a:defRPr/>
            </a:pPr>
            <a:r>
              <a:rPr lang="en-US" altLang="zh-CN" sz="1600">
                <a:solidFill>
                  <a:srgbClr val="FFFFFF"/>
                </a:solidFill>
                <a:latin typeface="微软雅黑" pitchFamily="34" charset="-122"/>
                <a:ea typeface="微软雅黑" pitchFamily="34" charset="-122"/>
              </a:rPr>
              <a:t>2012</a:t>
            </a:r>
            <a:r>
              <a:rPr lang="zh-CN" altLang="en-US" sz="1600">
                <a:solidFill>
                  <a:srgbClr val="FFFFFF"/>
                </a:solidFill>
                <a:latin typeface="微软雅黑" pitchFamily="34" charset="-122"/>
                <a:ea typeface="微软雅黑" pitchFamily="34" charset="-122"/>
              </a:rPr>
              <a:t>年</a:t>
            </a:r>
            <a:r>
              <a:rPr lang="en-US" altLang="zh-CN" sz="1600">
                <a:solidFill>
                  <a:srgbClr val="FFFFFF"/>
                </a:solidFill>
                <a:latin typeface="微软雅黑" pitchFamily="34" charset="-122"/>
                <a:ea typeface="微软雅黑" pitchFamily="34" charset="-122"/>
              </a:rPr>
              <a:t>4</a:t>
            </a:r>
            <a:r>
              <a:rPr lang="zh-CN" altLang="en-US" sz="1600">
                <a:solidFill>
                  <a:srgbClr val="FFFFFF"/>
                </a:solidFill>
                <a:latin typeface="微软雅黑" pitchFamily="34" charset="-122"/>
                <a:ea typeface="微软雅黑" pitchFamily="34" charset="-122"/>
              </a:rPr>
              <a:t>月</a:t>
            </a:r>
          </a:p>
        </p:txBody>
      </p:sp>
      <p:sp>
        <p:nvSpPr>
          <p:cNvPr id="31" name="圆角矩形 30"/>
          <p:cNvSpPr>
            <a:spLocks noChangeArrowheads="1"/>
          </p:cNvSpPr>
          <p:nvPr/>
        </p:nvSpPr>
        <p:spPr bwMode="auto">
          <a:xfrm>
            <a:off x="2516466" y="2648720"/>
            <a:ext cx="1995218" cy="374534"/>
          </a:xfrm>
          <a:prstGeom prst="roundRect">
            <a:avLst>
              <a:gd name="adj" fmla="val 16667"/>
            </a:avLst>
          </a:prstGeom>
          <a:solidFill>
            <a:schemeClr val="accent3"/>
          </a:solidFill>
          <a:ln w="25400" algn="ctr">
            <a:noFill/>
            <a:round/>
            <a:headEnd/>
            <a:tailEnd/>
          </a:ln>
          <a:effectLst>
            <a:outerShdw dist="38100" dir="5400000" algn="t" rotWithShape="0">
              <a:srgbClr val="000000">
                <a:alpha val="39999"/>
              </a:srgbClr>
            </a:outerShdw>
          </a:effectLst>
        </p:spPr>
        <p:txBody>
          <a:bodyPr lIns="79188" tIns="39594" rIns="79188" bIns="39594" anchor="ctr"/>
          <a:lstStyle/>
          <a:p>
            <a:pPr algn="ctr" defTabSz="863341">
              <a:defRPr/>
            </a:pPr>
            <a:r>
              <a:rPr lang="en-US" altLang="zh-CN" sz="1600">
                <a:solidFill>
                  <a:srgbClr val="FFFFFF"/>
                </a:solidFill>
                <a:latin typeface="微软雅黑" pitchFamily="34" charset="-122"/>
                <a:ea typeface="微软雅黑" pitchFamily="34" charset="-122"/>
              </a:rPr>
              <a:t>2013</a:t>
            </a:r>
            <a:r>
              <a:rPr lang="zh-CN" altLang="en-US" sz="1600">
                <a:solidFill>
                  <a:srgbClr val="FFFFFF"/>
                </a:solidFill>
                <a:latin typeface="微软雅黑" pitchFamily="34" charset="-122"/>
                <a:ea typeface="微软雅黑" pitchFamily="34" charset="-122"/>
              </a:rPr>
              <a:t>年</a:t>
            </a:r>
            <a:r>
              <a:rPr lang="en-US" altLang="zh-CN" sz="1600">
                <a:solidFill>
                  <a:srgbClr val="FFFFFF"/>
                </a:solidFill>
                <a:latin typeface="微软雅黑" pitchFamily="34" charset="-122"/>
                <a:ea typeface="微软雅黑" pitchFamily="34" charset="-122"/>
              </a:rPr>
              <a:t>5</a:t>
            </a:r>
            <a:r>
              <a:rPr lang="zh-CN" altLang="en-US" sz="1600">
                <a:solidFill>
                  <a:srgbClr val="FFFFFF"/>
                </a:solidFill>
                <a:latin typeface="微软雅黑" pitchFamily="34" charset="-122"/>
                <a:ea typeface="微软雅黑" pitchFamily="34" charset="-122"/>
              </a:rPr>
              <a:t>月</a:t>
            </a:r>
          </a:p>
        </p:txBody>
      </p:sp>
      <p:sp>
        <p:nvSpPr>
          <p:cNvPr id="32" name="圆角矩形 31"/>
          <p:cNvSpPr>
            <a:spLocks noChangeArrowheads="1"/>
          </p:cNvSpPr>
          <p:nvPr/>
        </p:nvSpPr>
        <p:spPr bwMode="auto">
          <a:xfrm>
            <a:off x="3125983" y="1886956"/>
            <a:ext cx="1995218" cy="374534"/>
          </a:xfrm>
          <a:prstGeom prst="roundRect">
            <a:avLst>
              <a:gd name="adj" fmla="val 16667"/>
            </a:avLst>
          </a:prstGeom>
          <a:solidFill>
            <a:schemeClr val="accent4"/>
          </a:solidFill>
          <a:ln w="25400" algn="ctr">
            <a:noFill/>
            <a:round/>
            <a:headEnd/>
            <a:tailEnd/>
          </a:ln>
          <a:effectLst>
            <a:outerShdw dist="38100" dir="5400000" algn="t" rotWithShape="0">
              <a:srgbClr val="000000">
                <a:alpha val="39999"/>
              </a:srgbClr>
            </a:outerShdw>
          </a:effectLst>
        </p:spPr>
        <p:txBody>
          <a:bodyPr lIns="79188" tIns="39594" rIns="79188" bIns="39594" anchor="ctr"/>
          <a:lstStyle/>
          <a:p>
            <a:pPr algn="ctr" defTabSz="863341">
              <a:defRPr/>
            </a:pPr>
            <a:r>
              <a:rPr lang="en-US" altLang="zh-CN" sz="1600">
                <a:solidFill>
                  <a:srgbClr val="FFFFFF"/>
                </a:solidFill>
                <a:latin typeface="微软雅黑" pitchFamily="34" charset="-122"/>
                <a:ea typeface="微软雅黑" pitchFamily="34" charset="-122"/>
              </a:rPr>
              <a:t>2014</a:t>
            </a:r>
            <a:r>
              <a:rPr lang="zh-CN" altLang="en-US" sz="1600">
                <a:solidFill>
                  <a:srgbClr val="FFFFFF"/>
                </a:solidFill>
                <a:latin typeface="微软雅黑" pitchFamily="34" charset="-122"/>
                <a:ea typeface="微软雅黑" pitchFamily="34" charset="-122"/>
              </a:rPr>
              <a:t>年</a:t>
            </a:r>
            <a:r>
              <a:rPr lang="en-US" altLang="zh-CN" sz="1600">
                <a:solidFill>
                  <a:srgbClr val="FFFFFF"/>
                </a:solidFill>
                <a:latin typeface="微软雅黑" pitchFamily="34" charset="-122"/>
                <a:ea typeface="微软雅黑" pitchFamily="34" charset="-122"/>
              </a:rPr>
              <a:t>6</a:t>
            </a:r>
            <a:r>
              <a:rPr lang="zh-CN" altLang="en-US" sz="1600">
                <a:solidFill>
                  <a:srgbClr val="FFFFFF"/>
                </a:solidFill>
                <a:latin typeface="微软雅黑" pitchFamily="34" charset="-122"/>
                <a:ea typeface="微软雅黑" pitchFamily="34" charset="-122"/>
              </a:rPr>
              <a:t>月</a:t>
            </a:r>
          </a:p>
        </p:txBody>
      </p:sp>
      <p:sp>
        <p:nvSpPr>
          <p:cNvPr id="33" name="圆角矩形 32"/>
          <p:cNvSpPr>
            <a:spLocks noChangeArrowheads="1"/>
          </p:cNvSpPr>
          <p:nvPr/>
        </p:nvSpPr>
        <p:spPr bwMode="auto">
          <a:xfrm>
            <a:off x="3887880" y="1125191"/>
            <a:ext cx="1995218" cy="374534"/>
          </a:xfrm>
          <a:prstGeom prst="roundRect">
            <a:avLst>
              <a:gd name="adj" fmla="val 16667"/>
            </a:avLst>
          </a:prstGeom>
          <a:solidFill>
            <a:schemeClr val="accent1"/>
          </a:solidFill>
          <a:ln w="25400" algn="ctr">
            <a:noFill/>
            <a:round/>
            <a:headEnd/>
            <a:tailEnd/>
          </a:ln>
          <a:effectLst>
            <a:outerShdw dist="38100" dir="5400000" algn="t" rotWithShape="0">
              <a:srgbClr val="000000">
                <a:alpha val="39999"/>
              </a:srgbClr>
            </a:outerShdw>
          </a:effectLst>
        </p:spPr>
        <p:txBody>
          <a:bodyPr lIns="79188" tIns="39594" rIns="79188" bIns="39594" anchor="ctr"/>
          <a:lstStyle/>
          <a:p>
            <a:pPr algn="ctr" defTabSz="863341">
              <a:defRPr/>
            </a:pPr>
            <a:r>
              <a:rPr lang="en-US" altLang="zh-CN" sz="1600" dirty="0">
                <a:solidFill>
                  <a:schemeClr val="bg1"/>
                </a:solidFill>
                <a:latin typeface="微软雅黑" pitchFamily="34" charset="-122"/>
                <a:ea typeface="微软雅黑" pitchFamily="34" charset="-122"/>
              </a:rPr>
              <a:t>2015</a:t>
            </a:r>
            <a:r>
              <a:rPr lang="zh-CN" altLang="en-US" sz="1600" dirty="0">
                <a:solidFill>
                  <a:schemeClr val="bg1"/>
                </a:solidFill>
                <a:latin typeface="微软雅黑" pitchFamily="34" charset="-122"/>
                <a:ea typeface="微软雅黑" pitchFamily="34" charset="-122"/>
              </a:rPr>
              <a:t>年</a:t>
            </a:r>
            <a:r>
              <a:rPr lang="en-US" altLang="zh-CN" sz="1600" dirty="0">
                <a:solidFill>
                  <a:schemeClr val="bg1"/>
                </a:solidFill>
                <a:latin typeface="微软雅黑" pitchFamily="34" charset="-122"/>
                <a:ea typeface="微软雅黑" pitchFamily="34" charset="-122"/>
              </a:rPr>
              <a:t>12</a:t>
            </a:r>
            <a:r>
              <a:rPr lang="zh-CN" altLang="en-US" sz="1600" dirty="0">
                <a:solidFill>
                  <a:schemeClr val="bg1"/>
                </a:solidFill>
                <a:latin typeface="微软雅黑" pitchFamily="34" charset="-122"/>
                <a:ea typeface="微软雅黑" pitchFamily="34" charset="-122"/>
              </a:rPr>
              <a:t>月</a:t>
            </a:r>
          </a:p>
        </p:txBody>
      </p:sp>
      <p:sp>
        <p:nvSpPr>
          <p:cNvPr id="34" name="圆角矩形 33"/>
          <p:cNvSpPr>
            <a:spLocks noChangeArrowheads="1"/>
          </p:cNvSpPr>
          <p:nvPr/>
        </p:nvSpPr>
        <p:spPr bwMode="auto">
          <a:xfrm>
            <a:off x="899020" y="4203990"/>
            <a:ext cx="1996806" cy="374534"/>
          </a:xfrm>
          <a:prstGeom prst="roundRect">
            <a:avLst>
              <a:gd name="adj" fmla="val 16667"/>
            </a:avLst>
          </a:prstGeom>
          <a:solidFill>
            <a:schemeClr val="accent1"/>
          </a:solidFill>
          <a:ln w="25400" algn="ctr">
            <a:noFill/>
            <a:round/>
            <a:headEnd/>
            <a:tailEnd/>
          </a:ln>
          <a:effectLst>
            <a:outerShdw dist="38100" dir="5400000" algn="t" rotWithShape="0">
              <a:srgbClr val="000000">
                <a:alpha val="39999"/>
              </a:srgbClr>
            </a:outerShdw>
          </a:effectLst>
        </p:spPr>
        <p:txBody>
          <a:bodyPr lIns="79188" tIns="39594" rIns="79188" bIns="39594" anchor="ctr"/>
          <a:lstStyle/>
          <a:p>
            <a:pPr algn="ctr" defTabSz="863341">
              <a:defRPr/>
            </a:pPr>
            <a:r>
              <a:rPr lang="en-US" altLang="zh-CN" sz="1600">
                <a:solidFill>
                  <a:srgbClr val="FFFFFF"/>
                </a:solidFill>
                <a:latin typeface="微软雅黑" pitchFamily="34" charset="-122"/>
                <a:ea typeface="微软雅黑" pitchFamily="34" charset="-122"/>
              </a:rPr>
              <a:t>2011</a:t>
            </a:r>
            <a:r>
              <a:rPr lang="zh-CN" altLang="en-US" sz="1600">
                <a:solidFill>
                  <a:srgbClr val="FFFFFF"/>
                </a:solidFill>
                <a:latin typeface="微软雅黑" pitchFamily="34" charset="-122"/>
                <a:ea typeface="微软雅黑" pitchFamily="34" charset="-122"/>
              </a:rPr>
              <a:t>年</a:t>
            </a:r>
            <a:r>
              <a:rPr lang="en-US" altLang="zh-CN" sz="1600">
                <a:solidFill>
                  <a:srgbClr val="FFFFFF"/>
                </a:solidFill>
                <a:latin typeface="微软雅黑" pitchFamily="34" charset="-122"/>
                <a:ea typeface="微软雅黑" pitchFamily="34" charset="-122"/>
              </a:rPr>
              <a:t>3</a:t>
            </a:r>
            <a:r>
              <a:rPr lang="zh-CN" altLang="en-US" sz="1600">
                <a:solidFill>
                  <a:srgbClr val="FFFFFF"/>
                </a:solidFill>
                <a:latin typeface="微软雅黑" pitchFamily="34" charset="-122"/>
                <a:ea typeface="微软雅黑" pitchFamily="34" charset="-122"/>
              </a:rPr>
              <a:t>月</a:t>
            </a:r>
          </a:p>
        </p:txBody>
      </p:sp>
      <p:sp>
        <p:nvSpPr>
          <p:cNvPr id="35" name="矩形 34"/>
          <p:cNvSpPr>
            <a:spLocks noChangeArrowheads="1"/>
          </p:cNvSpPr>
          <p:nvPr/>
        </p:nvSpPr>
        <p:spPr bwMode="auto">
          <a:xfrm>
            <a:off x="3852960" y="4180184"/>
            <a:ext cx="1977759" cy="393579"/>
          </a:xfrm>
          <a:prstGeom prst="rect">
            <a:avLst/>
          </a:prstGeom>
          <a:noFill/>
          <a:ln w="9525">
            <a:solidFill>
              <a:schemeClr val="bg1"/>
            </a:solidFill>
            <a:prstDash val="dash"/>
            <a:miter lim="800000"/>
            <a:headEnd/>
            <a:tailEnd/>
          </a:ln>
        </p:spPr>
        <p:txBody>
          <a:bodyPr lIns="79188" tIns="39594" rIns="79188" bIns="39594">
            <a:spAutoFit/>
          </a:bodyPr>
          <a:lstStyle/>
          <a:p>
            <a:pPr algn="ctr" defTabSz="863341"/>
            <a:r>
              <a:rPr lang="zh-CN" altLang="en-US" sz="1000">
                <a:solidFill>
                  <a:srgbClr val="3F3F3F"/>
                </a:solidFill>
                <a:latin typeface="微软雅黑" pitchFamily="34" charset="-122"/>
                <a:ea typeface="微软雅黑" pitchFamily="34" charset="-122"/>
              </a:rPr>
              <a:t>单击此处添加文本</a:t>
            </a:r>
            <a:endParaRPr lang="en-US" altLang="zh-CN" sz="1000">
              <a:solidFill>
                <a:srgbClr val="3F3F3F"/>
              </a:solidFill>
              <a:latin typeface="微软雅黑" pitchFamily="34" charset="-122"/>
              <a:ea typeface="微软雅黑" pitchFamily="34" charset="-122"/>
            </a:endParaRPr>
          </a:p>
          <a:p>
            <a:pPr algn="ctr" defTabSz="863341"/>
            <a:r>
              <a:rPr lang="zh-CN" altLang="en-US" sz="1000">
                <a:solidFill>
                  <a:srgbClr val="3F3F3F"/>
                </a:solidFill>
                <a:latin typeface="微软雅黑" pitchFamily="34" charset="-122"/>
                <a:ea typeface="微软雅黑" pitchFamily="34" charset="-122"/>
              </a:rPr>
              <a:t>单击此处添加文本</a:t>
            </a:r>
          </a:p>
        </p:txBody>
      </p:sp>
      <p:sp>
        <p:nvSpPr>
          <p:cNvPr id="36" name="矩形 35"/>
          <p:cNvSpPr>
            <a:spLocks noChangeArrowheads="1"/>
          </p:cNvSpPr>
          <p:nvPr/>
        </p:nvSpPr>
        <p:spPr bwMode="auto">
          <a:xfrm>
            <a:off x="4379939" y="3386679"/>
            <a:ext cx="1979345" cy="393579"/>
          </a:xfrm>
          <a:prstGeom prst="rect">
            <a:avLst/>
          </a:prstGeom>
          <a:noFill/>
          <a:ln w="9525">
            <a:solidFill>
              <a:schemeClr val="bg1"/>
            </a:solidFill>
            <a:prstDash val="dash"/>
            <a:miter lim="800000"/>
            <a:headEnd/>
            <a:tailEnd/>
          </a:ln>
        </p:spPr>
        <p:txBody>
          <a:bodyPr lIns="79188" tIns="39594" rIns="79188" bIns="39594">
            <a:spAutoFit/>
          </a:bodyPr>
          <a:lstStyle/>
          <a:p>
            <a:pPr algn="ctr" defTabSz="863341"/>
            <a:r>
              <a:rPr lang="zh-CN" altLang="en-US" sz="1000">
                <a:solidFill>
                  <a:srgbClr val="3F3F3F"/>
                </a:solidFill>
                <a:latin typeface="微软雅黑" pitchFamily="34" charset="-122"/>
                <a:ea typeface="微软雅黑" pitchFamily="34" charset="-122"/>
              </a:rPr>
              <a:t>单击此处添加文本</a:t>
            </a:r>
            <a:endParaRPr lang="en-US" altLang="zh-CN" sz="1000">
              <a:solidFill>
                <a:srgbClr val="3F3F3F"/>
              </a:solidFill>
              <a:latin typeface="微软雅黑" pitchFamily="34" charset="-122"/>
              <a:ea typeface="微软雅黑" pitchFamily="34" charset="-122"/>
            </a:endParaRPr>
          </a:p>
          <a:p>
            <a:pPr algn="ctr" defTabSz="863341"/>
            <a:r>
              <a:rPr lang="zh-CN" altLang="en-US" sz="1000">
                <a:solidFill>
                  <a:srgbClr val="3F3F3F"/>
                </a:solidFill>
                <a:latin typeface="微软雅黑" pitchFamily="34" charset="-122"/>
                <a:ea typeface="微软雅黑" pitchFamily="34" charset="-122"/>
              </a:rPr>
              <a:t>单击此处添加文本</a:t>
            </a:r>
          </a:p>
        </p:txBody>
      </p:sp>
      <p:sp>
        <p:nvSpPr>
          <p:cNvPr id="37" name="矩形 36"/>
          <p:cNvSpPr>
            <a:spLocks noChangeArrowheads="1"/>
          </p:cNvSpPr>
          <p:nvPr/>
        </p:nvSpPr>
        <p:spPr bwMode="auto">
          <a:xfrm>
            <a:off x="4891045" y="2594762"/>
            <a:ext cx="1979345" cy="393579"/>
          </a:xfrm>
          <a:prstGeom prst="rect">
            <a:avLst/>
          </a:prstGeom>
          <a:noFill/>
          <a:ln w="9525">
            <a:solidFill>
              <a:schemeClr val="bg1"/>
            </a:solidFill>
            <a:prstDash val="dash"/>
            <a:miter lim="800000"/>
            <a:headEnd/>
            <a:tailEnd/>
          </a:ln>
        </p:spPr>
        <p:txBody>
          <a:bodyPr lIns="79188" tIns="39594" rIns="79188" bIns="39594">
            <a:spAutoFit/>
          </a:bodyPr>
          <a:lstStyle/>
          <a:p>
            <a:pPr algn="ctr" defTabSz="863341"/>
            <a:r>
              <a:rPr lang="zh-CN" altLang="en-US" sz="1000">
                <a:solidFill>
                  <a:srgbClr val="3F3F3F"/>
                </a:solidFill>
                <a:latin typeface="微软雅黑" pitchFamily="34" charset="-122"/>
                <a:ea typeface="微软雅黑" pitchFamily="34" charset="-122"/>
              </a:rPr>
              <a:t>单击此处添加文本</a:t>
            </a:r>
            <a:endParaRPr lang="en-US" altLang="zh-CN" sz="1000">
              <a:solidFill>
                <a:srgbClr val="3F3F3F"/>
              </a:solidFill>
              <a:latin typeface="微软雅黑" pitchFamily="34" charset="-122"/>
              <a:ea typeface="微软雅黑" pitchFamily="34" charset="-122"/>
            </a:endParaRPr>
          </a:p>
          <a:p>
            <a:pPr algn="ctr" defTabSz="863341"/>
            <a:r>
              <a:rPr lang="zh-CN" altLang="en-US" sz="1000">
                <a:solidFill>
                  <a:srgbClr val="3F3F3F"/>
                </a:solidFill>
                <a:latin typeface="微软雅黑" pitchFamily="34" charset="-122"/>
                <a:ea typeface="微软雅黑" pitchFamily="34" charset="-122"/>
              </a:rPr>
              <a:t>单击此处添加文本</a:t>
            </a:r>
          </a:p>
        </p:txBody>
      </p:sp>
      <p:sp>
        <p:nvSpPr>
          <p:cNvPr id="38" name="矩形 37"/>
          <p:cNvSpPr>
            <a:spLocks noChangeArrowheads="1"/>
          </p:cNvSpPr>
          <p:nvPr/>
        </p:nvSpPr>
        <p:spPr bwMode="auto">
          <a:xfrm>
            <a:off x="5368817" y="1802843"/>
            <a:ext cx="1980933" cy="393579"/>
          </a:xfrm>
          <a:prstGeom prst="rect">
            <a:avLst/>
          </a:prstGeom>
          <a:noFill/>
          <a:ln w="9525">
            <a:solidFill>
              <a:schemeClr val="bg1"/>
            </a:solidFill>
            <a:prstDash val="dash"/>
            <a:miter lim="800000"/>
            <a:headEnd/>
            <a:tailEnd/>
          </a:ln>
        </p:spPr>
        <p:txBody>
          <a:bodyPr lIns="79188" tIns="39594" rIns="79188" bIns="39594">
            <a:spAutoFit/>
          </a:bodyPr>
          <a:lstStyle/>
          <a:p>
            <a:pPr algn="ctr" defTabSz="863341"/>
            <a:r>
              <a:rPr lang="zh-CN" altLang="en-US" sz="1000">
                <a:solidFill>
                  <a:srgbClr val="3F3F3F"/>
                </a:solidFill>
                <a:latin typeface="微软雅黑" pitchFamily="34" charset="-122"/>
                <a:ea typeface="微软雅黑" pitchFamily="34" charset="-122"/>
              </a:rPr>
              <a:t>单击此处添加文本</a:t>
            </a:r>
            <a:endParaRPr lang="en-US" altLang="zh-CN" sz="1000">
              <a:solidFill>
                <a:srgbClr val="3F3F3F"/>
              </a:solidFill>
              <a:latin typeface="微软雅黑" pitchFamily="34" charset="-122"/>
              <a:ea typeface="微软雅黑" pitchFamily="34" charset="-122"/>
            </a:endParaRPr>
          </a:p>
          <a:p>
            <a:pPr algn="ctr" defTabSz="863341"/>
            <a:r>
              <a:rPr lang="zh-CN" altLang="en-US" sz="1000">
                <a:solidFill>
                  <a:srgbClr val="3F3F3F"/>
                </a:solidFill>
                <a:latin typeface="微软雅黑" pitchFamily="34" charset="-122"/>
                <a:ea typeface="微软雅黑" pitchFamily="34" charset="-122"/>
              </a:rPr>
              <a:t>单击此处添加文本</a:t>
            </a:r>
          </a:p>
        </p:txBody>
      </p:sp>
      <p:sp>
        <p:nvSpPr>
          <p:cNvPr id="39" name="矩形 38"/>
          <p:cNvSpPr>
            <a:spLocks noChangeArrowheads="1"/>
          </p:cNvSpPr>
          <p:nvPr/>
        </p:nvSpPr>
        <p:spPr bwMode="auto">
          <a:xfrm>
            <a:off x="6119604" y="1083928"/>
            <a:ext cx="1979345" cy="393579"/>
          </a:xfrm>
          <a:prstGeom prst="rect">
            <a:avLst/>
          </a:prstGeom>
          <a:noFill/>
          <a:ln w="9525">
            <a:solidFill>
              <a:schemeClr val="bg2"/>
            </a:solidFill>
            <a:prstDash val="dash"/>
            <a:miter lim="800000"/>
            <a:headEnd/>
            <a:tailEnd/>
          </a:ln>
        </p:spPr>
        <p:txBody>
          <a:bodyPr lIns="79188" tIns="39594" rIns="79188" bIns="39594">
            <a:spAutoFit/>
          </a:bodyPr>
          <a:lstStyle/>
          <a:p>
            <a:pPr algn="ctr" defTabSz="863341"/>
            <a:r>
              <a:rPr lang="zh-CN" altLang="en-US" sz="1000">
                <a:solidFill>
                  <a:srgbClr val="3F3F3F"/>
                </a:solidFill>
                <a:latin typeface="微软雅黑" pitchFamily="34" charset="-122"/>
                <a:ea typeface="微软雅黑" pitchFamily="34" charset="-122"/>
              </a:rPr>
              <a:t>单击此处添加文本</a:t>
            </a:r>
            <a:endParaRPr lang="en-US" altLang="zh-CN" sz="1000">
              <a:solidFill>
                <a:srgbClr val="3F3F3F"/>
              </a:solidFill>
              <a:latin typeface="微软雅黑" pitchFamily="34" charset="-122"/>
              <a:ea typeface="微软雅黑" pitchFamily="34" charset="-122"/>
            </a:endParaRPr>
          </a:p>
          <a:p>
            <a:pPr algn="ctr" defTabSz="863341"/>
            <a:r>
              <a:rPr lang="zh-CN" altLang="en-US" sz="1000">
                <a:solidFill>
                  <a:srgbClr val="3F3F3F"/>
                </a:solidFill>
                <a:latin typeface="微软雅黑" pitchFamily="34" charset="-122"/>
                <a:ea typeface="微软雅黑" pitchFamily="34" charset="-122"/>
              </a:rPr>
              <a:t>单击此处添加文本</a:t>
            </a:r>
          </a:p>
        </p:txBody>
      </p:sp>
    </p:spTree>
    <p:extLst>
      <p:ext uri="{BB962C8B-B14F-4D97-AF65-F5344CB8AC3E}">
        <p14:creationId xmlns:p14="http://schemas.microsoft.com/office/powerpoint/2010/main" val="1879160527"/>
      </p:ext>
    </p:extLst>
  </p:cSld>
  <p:clrMapOvr>
    <a:masterClrMapping/>
  </p:clrMapOvr>
  <mc:AlternateContent xmlns:mc="http://schemas.openxmlformats.org/markup-compatibility/2006" xmlns:p14="http://schemas.microsoft.com/office/powerpoint/2010/main">
    <mc:Choice Requires="p14">
      <p:transition spd="slow" p14:dur="125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71"/>
          <p:cNvSpPr>
            <a:spLocks noEditPoints="1"/>
          </p:cNvSpPr>
          <p:nvPr/>
        </p:nvSpPr>
        <p:spPr bwMode="auto">
          <a:xfrm>
            <a:off x="4905281" y="2931196"/>
            <a:ext cx="724992" cy="554831"/>
          </a:xfrm>
          <a:custGeom>
            <a:avLst/>
            <a:gdLst>
              <a:gd name="T0" fmla="*/ 939861 w 106"/>
              <a:gd name="T1" fmla="*/ 401414 h 81"/>
              <a:gd name="T2" fmla="*/ 775614 w 106"/>
              <a:gd name="T3" fmla="*/ 237199 h 81"/>
              <a:gd name="T4" fmla="*/ 602241 w 106"/>
              <a:gd name="T5" fmla="*/ 63861 h 81"/>
              <a:gd name="T6" fmla="*/ 428869 w 106"/>
              <a:gd name="T7" fmla="*/ 237199 h 81"/>
              <a:gd name="T8" fmla="*/ 264621 w 106"/>
              <a:gd name="T9" fmla="*/ 401414 h 81"/>
              <a:gd name="T10" fmla="*/ 36499 w 106"/>
              <a:gd name="T11" fmla="*/ 401414 h 81"/>
              <a:gd name="T12" fmla="*/ 36499 w 106"/>
              <a:gd name="T13" fmla="*/ 738967 h 81"/>
              <a:gd name="T14" fmla="*/ 602241 w 106"/>
              <a:gd name="T15" fmla="*/ 738967 h 81"/>
              <a:gd name="T16" fmla="*/ 602241 w 106"/>
              <a:gd name="T17" fmla="*/ 483522 h 81"/>
              <a:gd name="T18" fmla="*/ 766489 w 106"/>
              <a:gd name="T19" fmla="*/ 483522 h 81"/>
              <a:gd name="T20" fmla="*/ 766489 w 106"/>
              <a:gd name="T21" fmla="*/ 738967 h 81"/>
              <a:gd name="T22" fmla="*/ 939861 w 106"/>
              <a:gd name="T23" fmla="*/ 738967 h 81"/>
              <a:gd name="T24" fmla="*/ 939861 w 106"/>
              <a:gd name="T25" fmla="*/ 401414 h 81"/>
              <a:gd name="T26" fmla="*/ 228122 w 106"/>
              <a:gd name="T27" fmla="*/ 602121 h 81"/>
              <a:gd name="T28" fmla="*/ 100374 w 106"/>
              <a:gd name="T29" fmla="*/ 602121 h 81"/>
              <a:gd name="T30" fmla="*/ 100374 w 106"/>
              <a:gd name="T31" fmla="*/ 474399 h 81"/>
              <a:gd name="T32" fmla="*/ 228122 w 106"/>
              <a:gd name="T33" fmla="*/ 474399 h 81"/>
              <a:gd name="T34" fmla="*/ 228122 w 106"/>
              <a:gd name="T35" fmla="*/ 602121 h 81"/>
              <a:gd name="T36" fmla="*/ 428869 w 106"/>
              <a:gd name="T37" fmla="*/ 602121 h 81"/>
              <a:gd name="T38" fmla="*/ 301121 w 106"/>
              <a:gd name="T39" fmla="*/ 602121 h 81"/>
              <a:gd name="T40" fmla="*/ 301121 w 106"/>
              <a:gd name="T41" fmla="*/ 474399 h 81"/>
              <a:gd name="T42" fmla="*/ 428869 w 106"/>
              <a:gd name="T43" fmla="*/ 474399 h 81"/>
              <a:gd name="T44" fmla="*/ 428869 w 106"/>
              <a:gd name="T45" fmla="*/ 602121 h 81"/>
              <a:gd name="T46" fmla="*/ 574867 w 106"/>
              <a:gd name="T47" fmla="*/ 346676 h 81"/>
              <a:gd name="T48" fmla="*/ 510993 w 106"/>
              <a:gd name="T49" fmla="*/ 282814 h 81"/>
              <a:gd name="T50" fmla="*/ 574867 w 106"/>
              <a:gd name="T51" fmla="*/ 228076 h 81"/>
              <a:gd name="T52" fmla="*/ 638741 w 106"/>
              <a:gd name="T53" fmla="*/ 282814 h 81"/>
              <a:gd name="T54" fmla="*/ 574867 w 106"/>
              <a:gd name="T55" fmla="*/ 346676 h 81"/>
              <a:gd name="T56" fmla="*/ 967236 w 106"/>
              <a:gd name="T57" fmla="*/ 364922 h 81"/>
              <a:gd name="T58" fmla="*/ 948986 w 106"/>
              <a:gd name="T59" fmla="*/ 383168 h 81"/>
              <a:gd name="T60" fmla="*/ 602241 w 106"/>
              <a:gd name="T61" fmla="*/ 27369 h 81"/>
              <a:gd name="T62" fmla="*/ 255496 w 106"/>
              <a:gd name="T63" fmla="*/ 374045 h 81"/>
              <a:gd name="T64" fmla="*/ 255496 w 106"/>
              <a:gd name="T65" fmla="*/ 383168 h 81"/>
              <a:gd name="T66" fmla="*/ 0 w 106"/>
              <a:gd name="T67" fmla="*/ 383168 h 81"/>
              <a:gd name="T68" fmla="*/ 191622 w 106"/>
              <a:gd name="T69" fmla="*/ 182461 h 81"/>
              <a:gd name="T70" fmla="*/ 428869 w 106"/>
              <a:gd name="T71" fmla="*/ 182461 h 81"/>
              <a:gd name="T72" fmla="*/ 602241 w 106"/>
              <a:gd name="T73" fmla="*/ 0 h 81"/>
              <a:gd name="T74" fmla="*/ 793864 w 106"/>
              <a:gd name="T75" fmla="*/ 191584 h 81"/>
              <a:gd name="T76" fmla="*/ 793864 w 106"/>
              <a:gd name="T77" fmla="*/ 82107 h 81"/>
              <a:gd name="T78" fmla="*/ 866862 w 106"/>
              <a:gd name="T79" fmla="*/ 82107 h 81"/>
              <a:gd name="T80" fmla="*/ 866862 w 106"/>
              <a:gd name="T81" fmla="*/ 273691 h 81"/>
              <a:gd name="T82" fmla="*/ 967236 w 106"/>
              <a:gd name="T83" fmla="*/ 364922 h 8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6"/>
              <a:gd name="T127" fmla="*/ 0 h 81"/>
              <a:gd name="T128" fmla="*/ 106 w 106"/>
              <a:gd name="T129" fmla="*/ 81 h 8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w="9525">
            <a:noFill/>
            <a:round/>
            <a:headEnd/>
            <a:tailEnd/>
          </a:ln>
        </p:spPr>
        <p:txBody>
          <a:bodyPr lIns="68559" tIns="34279" rIns="68559" bIns="34279"/>
          <a:lstStyle/>
          <a:p>
            <a:endParaRPr lang="zh-CN" altLang="en-US" sz="1799"/>
          </a:p>
        </p:txBody>
      </p:sp>
      <p:sp>
        <p:nvSpPr>
          <p:cNvPr id="6" name="Freeform 476"/>
          <p:cNvSpPr>
            <a:spLocks noEditPoints="1"/>
          </p:cNvSpPr>
          <p:nvPr/>
        </p:nvSpPr>
        <p:spPr bwMode="auto">
          <a:xfrm>
            <a:off x="1352936" y="1203598"/>
            <a:ext cx="780945" cy="565547"/>
          </a:xfrm>
          <a:custGeom>
            <a:avLst/>
            <a:gdLst>
              <a:gd name="T0" fmla="*/ 1041341 w 125"/>
              <a:gd name="T1" fmla="*/ 733874 h 73"/>
              <a:gd name="T2" fmla="*/ 1033010 w 125"/>
              <a:gd name="T3" fmla="*/ 754547 h 73"/>
              <a:gd name="T4" fmla="*/ 16661 w 125"/>
              <a:gd name="T5" fmla="*/ 754547 h 73"/>
              <a:gd name="T6" fmla="*/ 0 w 125"/>
              <a:gd name="T7" fmla="*/ 733874 h 73"/>
              <a:gd name="T8" fmla="*/ 0 w 125"/>
              <a:gd name="T9" fmla="*/ 702866 h 73"/>
              <a:gd name="T10" fmla="*/ 16661 w 125"/>
              <a:gd name="T11" fmla="*/ 682193 h 73"/>
              <a:gd name="T12" fmla="*/ 1033010 w 125"/>
              <a:gd name="T13" fmla="*/ 682193 h 73"/>
              <a:gd name="T14" fmla="*/ 1041341 w 125"/>
              <a:gd name="T15" fmla="*/ 702866 h 73"/>
              <a:gd name="T16" fmla="*/ 1041341 w 125"/>
              <a:gd name="T17" fmla="*/ 733874 h 73"/>
              <a:gd name="T18" fmla="*/ 983026 w 125"/>
              <a:gd name="T19" fmla="*/ 51681 h 73"/>
              <a:gd name="T20" fmla="*/ 983026 w 125"/>
              <a:gd name="T21" fmla="*/ 599503 h 73"/>
              <a:gd name="T22" fmla="*/ 941372 w 125"/>
              <a:gd name="T23" fmla="*/ 651184 h 73"/>
              <a:gd name="T24" fmla="*/ 99969 w 125"/>
              <a:gd name="T25" fmla="*/ 651184 h 73"/>
              <a:gd name="T26" fmla="*/ 58315 w 125"/>
              <a:gd name="T27" fmla="*/ 599503 h 73"/>
              <a:gd name="T28" fmla="*/ 58315 w 125"/>
              <a:gd name="T29" fmla="*/ 51681 h 73"/>
              <a:gd name="T30" fmla="*/ 99969 w 125"/>
              <a:gd name="T31" fmla="*/ 0 h 73"/>
              <a:gd name="T32" fmla="*/ 941372 w 125"/>
              <a:gd name="T33" fmla="*/ 0 h 73"/>
              <a:gd name="T34" fmla="*/ 983026 w 125"/>
              <a:gd name="T35" fmla="*/ 51681 h 73"/>
              <a:gd name="T36" fmla="*/ 941372 w 125"/>
              <a:gd name="T37" fmla="*/ 62018 h 73"/>
              <a:gd name="T38" fmla="*/ 99969 w 125"/>
              <a:gd name="T39" fmla="*/ 62018 h 73"/>
              <a:gd name="T40" fmla="*/ 99969 w 125"/>
              <a:gd name="T41" fmla="*/ 609839 h 73"/>
              <a:gd name="T42" fmla="*/ 941372 w 125"/>
              <a:gd name="T43" fmla="*/ 609839 h 73"/>
              <a:gd name="T44" fmla="*/ 941372 w 125"/>
              <a:gd name="T45" fmla="*/ 62018 h 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5"/>
              <a:gd name="T70" fmla="*/ 0 h 73"/>
              <a:gd name="T71" fmla="*/ 125 w 125"/>
              <a:gd name="T72" fmla="*/ 73 h 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1"/>
          </a:solidFill>
          <a:ln w="9525">
            <a:noFill/>
            <a:round/>
            <a:headEnd/>
            <a:tailEnd/>
          </a:ln>
        </p:spPr>
        <p:txBody>
          <a:bodyPr lIns="68559" tIns="34279" rIns="68559" bIns="34279"/>
          <a:lstStyle/>
          <a:p>
            <a:endParaRPr lang="zh-CN" altLang="en-US" sz="1799"/>
          </a:p>
        </p:txBody>
      </p:sp>
      <p:sp>
        <p:nvSpPr>
          <p:cNvPr id="7" name="Oval 493"/>
          <p:cNvSpPr>
            <a:spLocks noChangeArrowheads="1"/>
          </p:cNvSpPr>
          <p:nvPr/>
        </p:nvSpPr>
        <p:spPr bwMode="auto">
          <a:xfrm>
            <a:off x="1352936" y="2989537"/>
            <a:ext cx="547614" cy="496490"/>
          </a:xfrm>
          <a:custGeom>
            <a:avLst/>
            <a:gdLst/>
            <a:ahLst/>
            <a:cxnLst>
              <a:cxn ang="0">
                <a:pos x="67420" y="131762"/>
              </a:cxn>
              <a:cxn ang="0">
                <a:pos x="71346" y="131762"/>
              </a:cxn>
              <a:cxn ang="0">
                <a:pos x="80061" y="131762"/>
              </a:cxn>
              <a:cxn ang="0">
                <a:pos x="80262" y="131762"/>
              </a:cxn>
              <a:cxn ang="0">
                <a:pos x="97384" y="131762"/>
              </a:cxn>
              <a:cxn ang="0">
                <a:pos x="100603" y="131762"/>
              </a:cxn>
              <a:cxn ang="0">
                <a:pos x="101129" y="131762"/>
              </a:cxn>
              <a:cxn ang="0">
                <a:pos x="102183" y="131762"/>
              </a:cxn>
              <a:cxn ang="0">
                <a:pos x="109088" y="131762"/>
              </a:cxn>
              <a:cxn ang="0">
                <a:pos x="109557" y="131762"/>
              </a:cxn>
              <a:cxn ang="0">
                <a:pos x="129513" y="131762"/>
              </a:cxn>
              <a:cxn ang="0">
                <a:pos x="129572" y="131762"/>
              </a:cxn>
              <a:cxn ang="0">
                <a:pos x="168548" y="131762"/>
              </a:cxn>
              <a:cxn ang="0">
                <a:pos x="195469" y="137003"/>
              </a:cxn>
              <a:cxn ang="0">
                <a:pos x="218177" y="151330"/>
              </a:cxn>
              <a:cxn ang="0">
                <a:pos x="233861" y="172645"/>
              </a:cxn>
              <a:cxn ang="0">
                <a:pos x="239713" y="198851"/>
              </a:cxn>
              <a:cxn ang="0">
                <a:pos x="239713" y="201181"/>
              </a:cxn>
              <a:cxn ang="0">
                <a:pos x="239713" y="201181"/>
              </a:cxn>
              <a:cxn ang="0">
                <a:pos x="239713" y="217487"/>
              </a:cxn>
              <a:cxn ang="0">
                <a:pos x="0" y="217487"/>
              </a:cxn>
              <a:cxn ang="0">
                <a:pos x="0" y="215158"/>
              </a:cxn>
              <a:cxn ang="0">
                <a:pos x="0" y="198851"/>
              </a:cxn>
              <a:cxn ang="0">
                <a:pos x="67420" y="131762"/>
              </a:cxn>
              <a:cxn ang="0">
                <a:pos x="119063" y="0"/>
              </a:cxn>
              <a:cxn ang="0">
                <a:pos x="142545" y="4741"/>
              </a:cxn>
              <a:cxn ang="0">
                <a:pos x="161720" y="17669"/>
              </a:cxn>
              <a:cxn ang="0">
                <a:pos x="174648" y="36844"/>
              </a:cxn>
              <a:cxn ang="0">
                <a:pos x="179388" y="60325"/>
              </a:cxn>
              <a:cxn ang="0">
                <a:pos x="174648" y="83807"/>
              </a:cxn>
              <a:cxn ang="0">
                <a:pos x="161720" y="102981"/>
              </a:cxn>
              <a:cxn ang="0">
                <a:pos x="142545" y="115910"/>
              </a:cxn>
              <a:cxn ang="0">
                <a:pos x="119063" y="120650"/>
              </a:cxn>
              <a:cxn ang="0">
                <a:pos x="76407" y="102981"/>
              </a:cxn>
              <a:cxn ang="0">
                <a:pos x="63479" y="83807"/>
              </a:cxn>
              <a:cxn ang="0">
                <a:pos x="58738" y="60325"/>
              </a:cxn>
              <a:cxn ang="0">
                <a:pos x="76407" y="17669"/>
              </a:cxn>
              <a:cxn ang="0">
                <a:pos x="95582" y="4741"/>
              </a:cxn>
              <a:cxn ang="0">
                <a:pos x="119063" y="0"/>
              </a:cxn>
            </a:cxnLst>
            <a:rect l="0" t="0"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3"/>
          </a:solidFill>
          <a:ln w="9525">
            <a:noFill/>
            <a:round/>
            <a:headEnd/>
            <a:tailEnd/>
          </a:ln>
        </p:spPr>
        <p:txBody>
          <a:bodyPr lIns="68559" tIns="34279" rIns="68559" bIns="34279"/>
          <a:lstStyle/>
          <a:p>
            <a:endParaRPr lang="zh-CN" altLang="en-US" sz="1799"/>
          </a:p>
        </p:txBody>
      </p:sp>
      <p:sp>
        <p:nvSpPr>
          <p:cNvPr id="8" name="Freeform 497"/>
          <p:cNvSpPr>
            <a:spLocks noEditPoints="1"/>
          </p:cNvSpPr>
          <p:nvPr/>
        </p:nvSpPr>
        <p:spPr bwMode="auto">
          <a:xfrm>
            <a:off x="4905281" y="1203598"/>
            <a:ext cx="422615" cy="583406"/>
          </a:xfrm>
          <a:custGeom>
            <a:avLst/>
            <a:gdLst>
              <a:gd name="T0" fmla="*/ 550621 w 128"/>
              <a:gd name="T1" fmla="*/ 364747 h 177"/>
              <a:gd name="T2" fmla="*/ 281918 w 128"/>
              <a:gd name="T3" fmla="*/ 777833 h 177"/>
              <a:gd name="T4" fmla="*/ 0 w 128"/>
              <a:gd name="T5" fmla="*/ 312012 h 177"/>
              <a:gd name="T6" fmla="*/ 0 w 128"/>
              <a:gd name="T7" fmla="*/ 307618 h 177"/>
              <a:gd name="T8" fmla="*/ 0 w 128"/>
              <a:gd name="T9" fmla="*/ 281250 h 177"/>
              <a:gd name="T10" fmla="*/ 281918 w 128"/>
              <a:gd name="T11" fmla="*/ 0 h 177"/>
              <a:gd name="T12" fmla="*/ 563836 w 128"/>
              <a:gd name="T13" fmla="*/ 281250 h 177"/>
              <a:gd name="T14" fmla="*/ 559431 w 128"/>
              <a:gd name="T15" fmla="*/ 298829 h 177"/>
              <a:gd name="T16" fmla="*/ 550621 w 128"/>
              <a:gd name="T17" fmla="*/ 364747 h 177"/>
              <a:gd name="T18" fmla="*/ 281918 w 128"/>
              <a:gd name="T19" fmla="*/ 87891 h 177"/>
              <a:gd name="T20" fmla="*/ 96909 w 128"/>
              <a:gd name="T21" fmla="*/ 272461 h 177"/>
              <a:gd name="T22" fmla="*/ 281918 w 128"/>
              <a:gd name="T23" fmla="*/ 457032 h 177"/>
              <a:gd name="T24" fmla="*/ 466927 w 128"/>
              <a:gd name="T25" fmla="*/ 272461 h 177"/>
              <a:gd name="T26" fmla="*/ 281918 w 128"/>
              <a:gd name="T27" fmla="*/ 87891 h 177"/>
              <a:gd name="T28" fmla="*/ 281918 w 128"/>
              <a:gd name="T29" fmla="*/ 175781 h 177"/>
              <a:gd name="T30" fmla="*/ 193819 w 128"/>
              <a:gd name="T31" fmla="*/ 263672 h 177"/>
              <a:gd name="T32" fmla="*/ 281918 w 128"/>
              <a:gd name="T33" fmla="*/ 351563 h 177"/>
              <a:gd name="T34" fmla="*/ 370017 w 128"/>
              <a:gd name="T35" fmla="*/ 263672 h 177"/>
              <a:gd name="T36" fmla="*/ 281918 w 128"/>
              <a:gd name="T37" fmla="*/ 175781 h 1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8"/>
              <a:gd name="T58" fmla="*/ 0 h 177"/>
              <a:gd name="T59" fmla="*/ 128 w 128"/>
              <a:gd name="T60" fmla="*/ 177 h 1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w="9525">
            <a:noFill/>
            <a:round/>
            <a:headEnd/>
            <a:tailEnd/>
          </a:ln>
        </p:spPr>
        <p:txBody>
          <a:bodyPr lIns="68559" tIns="34279" rIns="68559" bIns="34279"/>
          <a:lstStyle/>
          <a:p>
            <a:endParaRPr lang="zh-CN" altLang="en-US" sz="1799"/>
          </a:p>
        </p:txBody>
      </p:sp>
      <p:cxnSp>
        <p:nvCxnSpPr>
          <p:cNvPr id="9" name="直接连接符 8"/>
          <p:cNvCxnSpPr/>
          <p:nvPr/>
        </p:nvCxnSpPr>
        <p:spPr>
          <a:xfrm>
            <a:off x="1352936" y="1838201"/>
            <a:ext cx="278211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05283" y="1838201"/>
            <a:ext cx="275949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52936" y="3605088"/>
            <a:ext cx="278211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905283" y="3605088"/>
            <a:ext cx="275949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498"/>
          <p:cNvSpPr txBox="1"/>
          <p:nvPr/>
        </p:nvSpPr>
        <p:spPr>
          <a:xfrm>
            <a:off x="3006403" y="1410149"/>
            <a:ext cx="1215553" cy="284605"/>
          </a:xfrm>
          <a:prstGeom prst="rect">
            <a:avLst/>
          </a:prstGeom>
          <a:noFill/>
        </p:spPr>
        <p:txBody>
          <a:bodyPr wrap="none" lIns="68559" tIns="34279" rIns="68559" bIns="34279"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4" name="TextBox 499"/>
          <p:cNvSpPr txBox="1"/>
          <p:nvPr/>
        </p:nvSpPr>
        <p:spPr>
          <a:xfrm>
            <a:off x="6537319" y="1410149"/>
            <a:ext cx="1215553" cy="284605"/>
          </a:xfrm>
          <a:prstGeom prst="rect">
            <a:avLst/>
          </a:prstGeom>
          <a:noFill/>
        </p:spPr>
        <p:txBody>
          <a:bodyPr wrap="none" lIns="68559" tIns="34279" rIns="68559" bIns="34279"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5" name="TextBox 500"/>
          <p:cNvSpPr txBox="1"/>
          <p:nvPr/>
        </p:nvSpPr>
        <p:spPr>
          <a:xfrm>
            <a:off x="3006403" y="3153821"/>
            <a:ext cx="1215553" cy="284605"/>
          </a:xfrm>
          <a:prstGeom prst="rect">
            <a:avLst/>
          </a:prstGeom>
          <a:noFill/>
        </p:spPr>
        <p:txBody>
          <a:bodyPr wrap="none" lIns="68559" tIns="34279" rIns="68559" bIns="34279"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6" name="TextBox 501"/>
          <p:cNvSpPr txBox="1"/>
          <p:nvPr/>
        </p:nvSpPr>
        <p:spPr>
          <a:xfrm>
            <a:off x="6537319" y="3153821"/>
            <a:ext cx="1215553" cy="284605"/>
          </a:xfrm>
          <a:prstGeom prst="rect">
            <a:avLst/>
          </a:prstGeom>
          <a:noFill/>
        </p:spPr>
        <p:txBody>
          <a:bodyPr wrap="none" lIns="68559" tIns="34279" rIns="68559" bIns="34279"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7" name="TextBox 503"/>
          <p:cNvSpPr txBox="1"/>
          <p:nvPr/>
        </p:nvSpPr>
        <p:spPr>
          <a:xfrm>
            <a:off x="1260080" y="1906067"/>
            <a:ext cx="3045208" cy="669207"/>
          </a:xfrm>
          <a:prstGeom prst="rect">
            <a:avLst/>
          </a:prstGeom>
          <a:noFill/>
        </p:spPr>
        <p:txBody>
          <a:bodyPr lIns="68559" tIns="34279" rIns="68559" bIns="34279">
            <a:spAutoFit/>
          </a:bodyPr>
          <a:lstStyle/>
          <a:p>
            <a:pPr>
              <a:lnSpc>
                <a:spcPct val="130000"/>
              </a:lnSpc>
              <a:defRPr/>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18" name="TextBox 504"/>
          <p:cNvSpPr txBox="1">
            <a:spLocks noChangeArrowheads="1"/>
          </p:cNvSpPr>
          <p:nvPr/>
        </p:nvSpPr>
        <p:spPr bwMode="auto">
          <a:xfrm>
            <a:off x="4829093" y="1906067"/>
            <a:ext cx="3045208" cy="669207"/>
          </a:xfrm>
          <a:prstGeom prst="rect">
            <a:avLst/>
          </a:prstGeom>
          <a:noFill/>
          <a:ln w="9525">
            <a:noFill/>
            <a:miter lim="800000"/>
            <a:headEnd/>
            <a:tailEnd/>
          </a:ln>
        </p:spPr>
        <p:txBody>
          <a:bodyPr lIns="68559" tIns="34279" rIns="68559" bIns="34279">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19" name="TextBox 505"/>
          <p:cNvSpPr txBox="1">
            <a:spLocks noChangeArrowheads="1"/>
          </p:cNvSpPr>
          <p:nvPr/>
        </p:nvSpPr>
        <p:spPr bwMode="auto">
          <a:xfrm>
            <a:off x="1260080" y="3680098"/>
            <a:ext cx="3045208" cy="669207"/>
          </a:xfrm>
          <a:prstGeom prst="rect">
            <a:avLst/>
          </a:prstGeom>
          <a:noFill/>
          <a:ln w="9525">
            <a:noFill/>
            <a:miter lim="800000"/>
            <a:headEnd/>
            <a:tailEnd/>
          </a:ln>
        </p:spPr>
        <p:txBody>
          <a:bodyPr lIns="68559" tIns="34279" rIns="68559" bIns="34279">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0" name="TextBox 506"/>
          <p:cNvSpPr txBox="1">
            <a:spLocks noChangeArrowheads="1"/>
          </p:cNvSpPr>
          <p:nvPr/>
        </p:nvSpPr>
        <p:spPr bwMode="auto">
          <a:xfrm>
            <a:off x="4829093" y="3680098"/>
            <a:ext cx="3045208" cy="669207"/>
          </a:xfrm>
          <a:prstGeom prst="rect">
            <a:avLst/>
          </a:prstGeom>
          <a:noFill/>
          <a:ln w="9525">
            <a:noFill/>
            <a:miter lim="800000"/>
            <a:headEnd/>
            <a:tailEnd/>
          </a:ln>
        </p:spPr>
        <p:txBody>
          <a:bodyPr lIns="68559" tIns="34279" rIns="68559" bIns="34279">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216100689"/>
      </p:ext>
    </p:extLst>
  </p:cSld>
  <p:clrMapOvr>
    <a:masterClrMapping/>
  </p:clrMapOvr>
  <mc:AlternateContent xmlns:mc="http://schemas.openxmlformats.org/markup-compatibility/2006" xmlns:p14="http://schemas.microsoft.com/office/powerpoint/2010/main">
    <mc:Choice Requires="p14">
      <p:transition spd="slow" p14:dur="1250" advClick="0" advTm="9000">
        <p:randomBar dir="vert"/>
      </p:transition>
    </mc:Choice>
    <mc:Fallback xmlns="">
      <p:transition spd="slow" advClick="0" advTm="9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22" presetClass="entr" presetSubtype="8"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125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300"/>
                                        <p:tgtEl>
                                          <p:spTgt spid="13"/>
                                        </p:tgtEl>
                                        <p:attrNameLst>
                                          <p:attrName>ppt_y</p:attrName>
                                        </p:attrNameLst>
                                      </p:cBhvr>
                                      <p:tavLst>
                                        <p:tav tm="0">
                                          <p:val>
                                            <p:strVal val="#ppt_y+#ppt_h*1.125000"/>
                                          </p:val>
                                        </p:tav>
                                        <p:tav tm="100000">
                                          <p:val>
                                            <p:strVal val="#ppt_y"/>
                                          </p:val>
                                        </p:tav>
                                      </p:tavLst>
                                    </p:anim>
                                    <p:animEffect transition="in" filter="wipe(up)">
                                      <p:cBhvr>
                                        <p:cTn id="38" dur="300"/>
                                        <p:tgtEl>
                                          <p:spTgt spid="13"/>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300"/>
                                        <p:tgtEl>
                                          <p:spTgt spid="14"/>
                                        </p:tgtEl>
                                        <p:attrNameLst>
                                          <p:attrName>ppt_y</p:attrName>
                                        </p:attrNameLst>
                                      </p:cBhvr>
                                      <p:tavLst>
                                        <p:tav tm="0">
                                          <p:val>
                                            <p:strVal val="#ppt_y+#ppt_h*1.125000"/>
                                          </p:val>
                                        </p:tav>
                                        <p:tav tm="100000">
                                          <p:val>
                                            <p:strVal val="#ppt_y"/>
                                          </p:val>
                                        </p:tav>
                                      </p:tavLst>
                                    </p:anim>
                                    <p:animEffect transition="in" filter="wipe(up)">
                                      <p:cBhvr>
                                        <p:cTn id="42" dur="300"/>
                                        <p:tgtEl>
                                          <p:spTgt spid="14"/>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300"/>
                                        <p:tgtEl>
                                          <p:spTgt spid="15"/>
                                        </p:tgtEl>
                                        <p:attrNameLst>
                                          <p:attrName>ppt_y</p:attrName>
                                        </p:attrNameLst>
                                      </p:cBhvr>
                                      <p:tavLst>
                                        <p:tav tm="0">
                                          <p:val>
                                            <p:strVal val="#ppt_y+#ppt_h*1.125000"/>
                                          </p:val>
                                        </p:tav>
                                        <p:tav tm="100000">
                                          <p:val>
                                            <p:strVal val="#ppt_y"/>
                                          </p:val>
                                        </p:tav>
                                      </p:tavLst>
                                    </p:anim>
                                    <p:animEffect transition="in" filter="wipe(up)">
                                      <p:cBhvr>
                                        <p:cTn id="46" dur="300"/>
                                        <p:tgtEl>
                                          <p:spTgt spid="15"/>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300"/>
                                        <p:tgtEl>
                                          <p:spTgt spid="16"/>
                                        </p:tgtEl>
                                        <p:attrNameLst>
                                          <p:attrName>ppt_y</p:attrName>
                                        </p:attrNameLst>
                                      </p:cBhvr>
                                      <p:tavLst>
                                        <p:tav tm="0">
                                          <p:val>
                                            <p:strVal val="#ppt_y+#ppt_h*1.125000"/>
                                          </p:val>
                                        </p:tav>
                                        <p:tav tm="100000">
                                          <p:val>
                                            <p:strVal val="#ppt_y"/>
                                          </p:val>
                                        </p:tav>
                                      </p:tavLst>
                                    </p:anim>
                                    <p:animEffect transition="in" filter="wipe(up)">
                                      <p:cBhvr>
                                        <p:cTn id="50" dur="300"/>
                                        <p:tgtEl>
                                          <p:spTgt spid="16"/>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17"/>
                                        </p:tgtEl>
                                        <p:attrNameLst>
                                          <p:attrName>style.visibility</p:attrName>
                                        </p:attrNameLst>
                                      </p:cBhvr>
                                      <p:to>
                                        <p:strVal val="visible"/>
                                      </p:to>
                                    </p:set>
                                    <p:animEffect transition="in" filter="fade">
                                      <p:cBhvr>
                                        <p:cTn id="53" dur="100"/>
                                        <p:tgtEl>
                                          <p:spTgt spid="17"/>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18"/>
                                        </p:tgtEl>
                                        <p:attrNameLst>
                                          <p:attrName>style.visibility</p:attrName>
                                        </p:attrNameLst>
                                      </p:cBhvr>
                                      <p:to>
                                        <p:strVal val="visible"/>
                                      </p:to>
                                    </p:set>
                                    <p:animEffect transition="in" filter="fade">
                                      <p:cBhvr>
                                        <p:cTn id="56" dur="100"/>
                                        <p:tgtEl>
                                          <p:spTgt spid="18"/>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19"/>
                                        </p:tgtEl>
                                        <p:attrNameLst>
                                          <p:attrName>style.visibility</p:attrName>
                                        </p:attrNameLst>
                                      </p:cBhvr>
                                      <p:to>
                                        <p:strVal val="visible"/>
                                      </p:to>
                                    </p:set>
                                    <p:animEffect transition="in" filter="fade">
                                      <p:cBhvr>
                                        <p:cTn id="59" dur="100"/>
                                        <p:tgtEl>
                                          <p:spTgt spid="19"/>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20"/>
                                        </p:tgtEl>
                                        <p:attrNameLst>
                                          <p:attrName>style.visibility</p:attrName>
                                        </p:attrNameLst>
                                      </p:cBhvr>
                                      <p:to>
                                        <p:strVal val="visible"/>
                                      </p:to>
                                    </p:set>
                                    <p:animEffect transition="in" filter="fade">
                                      <p:cBhvr>
                                        <p:cTn id="62" dur="1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EA190642-FCA4-4BF8-A0C0-7894D852526A}"/>
              </a:ext>
            </a:extLst>
          </p:cNvPr>
          <p:cNvPicPr>
            <a:picLocks noChangeAspect="1"/>
          </p:cNvPicPr>
          <p:nvPr/>
        </p:nvPicPr>
        <p:blipFill rotWithShape="1">
          <a:blip r:embed="rId9">
            <a:extLst>
              <a:ext uri="{28A0092B-C50C-407E-A947-70E740481C1C}">
                <a14:useLocalDpi xmlns:a14="http://schemas.microsoft.com/office/drawing/2010/main" val="0"/>
              </a:ext>
            </a:extLst>
          </a:blip>
          <a:srcRect l="5437" r="43452"/>
          <a:stretch/>
        </p:blipFill>
        <p:spPr>
          <a:xfrm>
            <a:off x="-13424" y="-106097"/>
            <a:ext cx="9144000" cy="5249597"/>
          </a:xfrm>
          <a:prstGeom prst="rect">
            <a:avLst/>
          </a:prstGeom>
        </p:spPr>
      </p:pic>
      <p:sp>
        <p:nvSpPr>
          <p:cNvPr id="12" name="文本框 11"/>
          <p:cNvSpPr txBox="1"/>
          <p:nvPr>
            <p:custDataLst>
              <p:tags r:id="rId2"/>
            </p:custDataLst>
          </p:nvPr>
        </p:nvSpPr>
        <p:spPr>
          <a:xfrm>
            <a:off x="3628926" y="2458236"/>
            <a:ext cx="654025" cy="461537"/>
          </a:xfrm>
          <a:prstGeom prst="rect">
            <a:avLst/>
          </a:prstGeom>
          <a:noFill/>
        </p:spPr>
        <p:txBody>
          <a:bodyPr wrap="none" lIns="0" tIns="0" rIns="0" bIns="0">
            <a:spAutoFit/>
          </a:bodyPr>
          <a:lstStyle/>
          <a:p>
            <a:pPr>
              <a:defRPr/>
            </a:pPr>
            <a:r>
              <a:rPr lang="en-US" altLang="zh-CN" sz="2400" dirty="0">
                <a:solidFill>
                  <a:schemeClr val="accent2"/>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accent2"/>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726033" y="2336805"/>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accent2"/>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405160" y="1997513"/>
            <a:ext cx="1025922" cy="110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8"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71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5868144" y="2301826"/>
            <a:ext cx="3027883"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7" name="文本占位符 6"/>
          <p:cNvSpPr txBox="1">
            <a:spLocks/>
          </p:cNvSpPr>
          <p:nvPr>
            <p:custDataLst>
              <p:tags r:id="rId6"/>
            </p:custDataLst>
          </p:nvPr>
        </p:nvSpPr>
        <p:spPr>
          <a:xfrm>
            <a:off x="5868144" y="2712262"/>
            <a:ext cx="3027883"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
        <p:nvSpPr>
          <p:cNvPr id="10" name="直角三角形 9">
            <a:extLst>
              <a:ext uri="{FF2B5EF4-FFF2-40B4-BE49-F238E27FC236}">
                <a16:creationId xmlns:a16="http://schemas.microsoft.com/office/drawing/2014/main" id="{3AE92FE8-64DC-4689-96CF-5E17C883268E}"/>
              </a:ext>
            </a:extLst>
          </p:cNvPr>
          <p:cNvSpPr/>
          <p:nvPr/>
        </p:nvSpPr>
        <p:spPr>
          <a:xfrm rot="16200000">
            <a:off x="7336950" y="3371856"/>
            <a:ext cx="1807050" cy="18070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305203785"/>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 by="(-#ppt_w*2)" calcmode="lin" valueType="num">
                                      <p:cBhvr rctx="PPT">
                                        <p:cTn id="19" dur="500" autoRev="1" fill="hold">
                                          <p:stCondLst>
                                            <p:cond delay="0"/>
                                          </p:stCondLst>
                                        </p:cTn>
                                        <p:tgtEl>
                                          <p:spTgt spid="12"/>
                                        </p:tgtEl>
                                        <p:attrNameLst>
                                          <p:attrName>ppt_w</p:attrName>
                                        </p:attrNameLst>
                                      </p:cBhvr>
                                    </p:anim>
                                    <p:anim by="(#ppt_w*0.50)" calcmode="lin" valueType="num">
                                      <p:cBhvr>
                                        <p:cTn id="20" dur="500" decel="50000" autoRev="1" fill="hold">
                                          <p:stCondLst>
                                            <p:cond delay="0"/>
                                          </p:stCondLst>
                                        </p:cTn>
                                        <p:tgtEl>
                                          <p:spTgt spid="12"/>
                                        </p:tgtEl>
                                        <p:attrNameLst>
                                          <p:attrName>ppt_x</p:attrName>
                                        </p:attrNameLst>
                                      </p:cBhvr>
                                    </p:anim>
                                    <p:anim from="(-#ppt_h/2)" to="(#ppt_y)" calcmode="lin" valueType="num">
                                      <p:cBhvr>
                                        <p:cTn id="21" dur="1000" fill="hold">
                                          <p:stCondLst>
                                            <p:cond delay="0"/>
                                          </p:stCondLst>
                                        </p:cTn>
                                        <p:tgtEl>
                                          <p:spTgt spid="12"/>
                                        </p:tgtEl>
                                        <p:attrNameLst>
                                          <p:attrName>ppt_y</p:attrName>
                                        </p:attrNameLst>
                                      </p:cBhvr>
                                    </p:anim>
                                    <p:animRot by="21600000">
                                      <p:cBhvr>
                                        <p:cTn id="22" dur="1000" fill="hold">
                                          <p:stCondLst>
                                            <p:cond delay="0"/>
                                          </p:stCondLst>
                                        </p:cTn>
                                        <p:tgtEl>
                                          <p:spTgt spid="12"/>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2052"/>
                                        </p:tgtEl>
                                        <p:attrNameLst>
                                          <p:attrName>style.visibility</p:attrName>
                                        </p:attrNameLst>
                                      </p:cBhvr>
                                      <p:to>
                                        <p:strVal val="visible"/>
                                      </p:to>
                                    </p:set>
                                    <p:anim by="(-#ppt_w*2)" calcmode="lin" valueType="num">
                                      <p:cBhvr rctx="PPT">
                                        <p:cTn id="25" dur="500" autoRev="1" fill="hold">
                                          <p:stCondLst>
                                            <p:cond delay="0"/>
                                          </p:stCondLst>
                                        </p:cTn>
                                        <p:tgtEl>
                                          <p:spTgt spid="2052"/>
                                        </p:tgtEl>
                                        <p:attrNameLst>
                                          <p:attrName>ppt_w</p:attrName>
                                        </p:attrNameLst>
                                      </p:cBhvr>
                                    </p:anim>
                                    <p:anim by="(#ppt_w*0.50)" calcmode="lin" valueType="num">
                                      <p:cBhvr>
                                        <p:cTn id="26" dur="500" decel="50000" autoRev="1" fill="hold">
                                          <p:stCondLst>
                                            <p:cond delay="0"/>
                                          </p:stCondLst>
                                        </p:cTn>
                                        <p:tgtEl>
                                          <p:spTgt spid="2052"/>
                                        </p:tgtEl>
                                        <p:attrNameLst>
                                          <p:attrName>ppt_x</p:attrName>
                                        </p:attrNameLst>
                                      </p:cBhvr>
                                    </p:anim>
                                    <p:anim from="(-#ppt_h/2)" to="(#ppt_y)" calcmode="lin" valueType="num">
                                      <p:cBhvr>
                                        <p:cTn id="27" dur="1000" fill="hold">
                                          <p:stCondLst>
                                            <p:cond delay="0"/>
                                          </p:stCondLst>
                                        </p:cTn>
                                        <p:tgtEl>
                                          <p:spTgt spid="2052"/>
                                        </p:tgtEl>
                                        <p:attrNameLst>
                                          <p:attrName>ppt_y</p:attrName>
                                        </p:attrNameLst>
                                      </p:cBhvr>
                                    </p:anim>
                                    <p:animRot by="21600000">
                                      <p:cBhvr>
                                        <p:cTn id="28" dur="1000" fill="hold">
                                          <p:stCondLst>
                                            <p:cond delay="0"/>
                                          </p:stCondLst>
                                        </p:cTn>
                                        <p:tgtEl>
                                          <p:spTgt spid="2052"/>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2053"/>
                                        </p:tgtEl>
                                        <p:attrNameLst>
                                          <p:attrName>style.visibility</p:attrName>
                                        </p:attrNameLst>
                                      </p:cBhvr>
                                      <p:to>
                                        <p:strVal val="visible"/>
                                      </p:to>
                                    </p:set>
                                    <p:anim by="(-#ppt_w*2)" calcmode="lin" valueType="num">
                                      <p:cBhvr rctx="PPT">
                                        <p:cTn id="31" dur="500" autoRev="1" fill="hold">
                                          <p:stCondLst>
                                            <p:cond delay="0"/>
                                          </p:stCondLst>
                                        </p:cTn>
                                        <p:tgtEl>
                                          <p:spTgt spid="2053"/>
                                        </p:tgtEl>
                                        <p:attrNameLst>
                                          <p:attrName>ppt_w</p:attrName>
                                        </p:attrNameLst>
                                      </p:cBhvr>
                                    </p:anim>
                                    <p:anim by="(#ppt_w*0.50)" calcmode="lin" valueType="num">
                                      <p:cBhvr>
                                        <p:cTn id="32" dur="500" decel="50000" autoRev="1" fill="hold">
                                          <p:stCondLst>
                                            <p:cond delay="0"/>
                                          </p:stCondLst>
                                        </p:cTn>
                                        <p:tgtEl>
                                          <p:spTgt spid="2053"/>
                                        </p:tgtEl>
                                        <p:attrNameLst>
                                          <p:attrName>ppt_x</p:attrName>
                                        </p:attrNameLst>
                                      </p:cBhvr>
                                    </p:anim>
                                    <p:anim from="(-#ppt_h/2)" to="(#ppt_y)" calcmode="lin" valueType="num">
                                      <p:cBhvr>
                                        <p:cTn id="33" dur="1000" fill="hold">
                                          <p:stCondLst>
                                            <p:cond delay="0"/>
                                          </p:stCondLst>
                                        </p:cTn>
                                        <p:tgtEl>
                                          <p:spTgt spid="2053"/>
                                        </p:tgtEl>
                                        <p:attrNameLst>
                                          <p:attrName>ppt_y</p:attrName>
                                        </p:attrNameLst>
                                      </p:cBhvr>
                                    </p:anim>
                                    <p:animRot by="21600000">
                                      <p:cBhvr>
                                        <p:cTn id="34" dur="1000" fill="hold">
                                          <p:stCondLst>
                                            <p:cond delay="0"/>
                                          </p:stCondLst>
                                        </p:cTn>
                                        <p:tgtEl>
                                          <p:spTgt spid="2053"/>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56" presetClass="entr" presetSubtype="0" fill="hold" grpId="0" nodeType="click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by="(-#ppt_w*2)" calcmode="lin" valueType="num">
                                      <p:cBhvr rctx="PPT">
                                        <p:cTn id="39" dur="500" autoRev="1" fill="hold">
                                          <p:stCondLst>
                                            <p:cond delay="0"/>
                                          </p:stCondLst>
                                        </p:cTn>
                                        <p:tgtEl>
                                          <p:spTgt spid="6"/>
                                        </p:tgtEl>
                                        <p:attrNameLst>
                                          <p:attrName>ppt_w</p:attrName>
                                        </p:attrNameLst>
                                      </p:cBhvr>
                                    </p:anim>
                                    <p:anim by="(#ppt_w*0.50)" calcmode="lin" valueType="num">
                                      <p:cBhvr>
                                        <p:cTn id="40" dur="500" decel="50000" autoRev="1" fill="hold">
                                          <p:stCondLst>
                                            <p:cond delay="0"/>
                                          </p:stCondLst>
                                        </p:cTn>
                                        <p:tgtEl>
                                          <p:spTgt spid="6"/>
                                        </p:tgtEl>
                                        <p:attrNameLst>
                                          <p:attrName>ppt_x</p:attrName>
                                        </p:attrNameLst>
                                      </p:cBhvr>
                                    </p:anim>
                                    <p:anim from="(-#ppt_h/2)" to="(#ppt_y)" calcmode="lin" valueType="num">
                                      <p:cBhvr>
                                        <p:cTn id="41" dur="1000" fill="hold">
                                          <p:stCondLst>
                                            <p:cond delay="0"/>
                                          </p:stCondLst>
                                        </p:cTn>
                                        <p:tgtEl>
                                          <p:spTgt spid="6"/>
                                        </p:tgtEl>
                                        <p:attrNameLst>
                                          <p:attrName>ppt_y</p:attrName>
                                        </p:attrNameLst>
                                      </p:cBhvr>
                                    </p:anim>
                                    <p:animRot by="21600000">
                                      <p:cBhvr>
                                        <p:cTn id="42" dur="1000" fill="hold">
                                          <p:stCondLst>
                                            <p:cond delay="0"/>
                                          </p:stCondLst>
                                        </p:cTn>
                                        <p:tgtEl>
                                          <p:spTgt spid="6"/>
                                        </p:tgtEl>
                                        <p:attrNameLst>
                                          <p:attrName>r</p:attrName>
                                        </p:attrNameLst>
                                      </p:cBhvr>
                                    </p:animRot>
                                  </p:childTnLst>
                                </p:cTn>
                              </p:par>
                              <p:par>
                                <p:cTn id="43" presetID="56" presetClass="entr" presetSubtype="0" fill="hold" grpId="0" nodeType="with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 by="(-#ppt_w*2)" calcmode="lin" valueType="num">
                                      <p:cBhvr rctx="PPT">
                                        <p:cTn id="45" dur="500" autoRev="1" fill="hold">
                                          <p:stCondLst>
                                            <p:cond delay="0"/>
                                          </p:stCondLst>
                                        </p:cTn>
                                        <p:tgtEl>
                                          <p:spTgt spid="7"/>
                                        </p:tgtEl>
                                        <p:attrNameLst>
                                          <p:attrName>ppt_w</p:attrName>
                                        </p:attrNameLst>
                                      </p:cBhvr>
                                    </p:anim>
                                    <p:anim by="(#ppt_w*0.50)" calcmode="lin" valueType="num">
                                      <p:cBhvr>
                                        <p:cTn id="46" dur="500" decel="50000" autoRev="1" fill="hold">
                                          <p:stCondLst>
                                            <p:cond delay="0"/>
                                          </p:stCondLst>
                                        </p:cTn>
                                        <p:tgtEl>
                                          <p:spTgt spid="7"/>
                                        </p:tgtEl>
                                        <p:attrNameLst>
                                          <p:attrName>ppt_x</p:attrName>
                                        </p:attrNameLst>
                                      </p:cBhvr>
                                    </p:anim>
                                    <p:anim from="(-#ppt_h/2)" to="(#ppt_y)" calcmode="lin" valueType="num">
                                      <p:cBhvr>
                                        <p:cTn id="47" dur="1000" fill="hold">
                                          <p:stCondLst>
                                            <p:cond delay="0"/>
                                          </p:stCondLst>
                                        </p:cTn>
                                        <p:tgtEl>
                                          <p:spTgt spid="7"/>
                                        </p:tgtEl>
                                        <p:attrNameLst>
                                          <p:attrName>ppt_y</p:attrName>
                                        </p:attrNameLst>
                                      </p:cBhvr>
                                    </p:anim>
                                    <p:animRot by="21600000">
                                      <p:cBhvr>
                                        <p:cTn id="48"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P spid="7"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14"/>
          <p:cNvSpPr/>
          <p:nvPr/>
        </p:nvSpPr>
        <p:spPr>
          <a:xfrm flipV="1">
            <a:off x="619" y="2777776"/>
            <a:ext cx="3082551"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59" tIns="34279" rIns="68559" bIns="34279" rtlCol="0" anchor="ctr"/>
          <a:lstStyle/>
          <a:p>
            <a:pPr algn="ctr"/>
            <a:endParaRPr lang="en-US" sz="1799"/>
          </a:p>
        </p:txBody>
      </p:sp>
      <p:grpSp>
        <p:nvGrpSpPr>
          <p:cNvPr id="2" name="组合 8"/>
          <p:cNvGrpSpPr/>
          <p:nvPr/>
        </p:nvGrpSpPr>
        <p:grpSpPr>
          <a:xfrm>
            <a:off x="2419835" y="2766061"/>
            <a:ext cx="1320633" cy="1311464"/>
            <a:chOff x="3225639" y="4535038"/>
            <a:chExt cx="1760853" cy="1748619"/>
          </a:xfrm>
        </p:grpSpPr>
        <p:sp>
          <p:nvSpPr>
            <p:cNvPr id="10" name="椭圆 9"/>
            <p:cNvSpPr/>
            <p:nvPr/>
          </p:nvSpPr>
          <p:spPr>
            <a:xfrm flipV="1">
              <a:off x="3225639" y="4543565"/>
              <a:ext cx="1735762" cy="1734334"/>
            </a:xfrm>
            <a:prstGeom prst="ellipse">
              <a:avLst/>
            </a:prstGeom>
            <a:solidFill>
              <a:srgbClr val="C4C7CB"/>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99">
                <a:solidFill>
                  <a:schemeClr val="tx1">
                    <a:lumMod val="85000"/>
                    <a:lumOff val="15000"/>
                  </a:schemeClr>
                </a:solidFill>
              </a:endParaRPr>
            </a:p>
          </p:txBody>
        </p:sp>
        <p:sp>
          <p:nvSpPr>
            <p:cNvPr id="11" name="椭圆 10"/>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5989" anchor="ctr" anchorCtr="1"/>
            <a:lstStyle/>
            <a:p>
              <a:pPr lvl="0" algn="ctr">
                <a:defRPr/>
              </a:pPr>
              <a:r>
                <a:rPr lang="en-US" altLang="zh-CN" sz="2999" b="1" kern="0" dirty="0">
                  <a:solidFill>
                    <a:schemeClr val="tx1">
                      <a:lumMod val="85000"/>
                      <a:lumOff val="15000"/>
                    </a:schemeClr>
                  </a:solidFill>
                  <a:latin typeface="Bebas" pitchFamily="2" charset="0"/>
                  <a:ea typeface="微软雅黑" pitchFamily="34" charset="-122"/>
                </a:rPr>
                <a:t>02</a:t>
              </a:r>
              <a:endParaRPr lang="zh-CN" altLang="en-US" sz="2999" b="1" kern="0" dirty="0">
                <a:solidFill>
                  <a:schemeClr val="tx1">
                    <a:lumMod val="85000"/>
                    <a:lumOff val="15000"/>
                  </a:schemeClr>
                </a:solidFill>
                <a:latin typeface="Bebas" pitchFamily="2" charset="0"/>
                <a:ea typeface="微软雅黑" pitchFamily="34" charset="-122"/>
              </a:endParaRPr>
            </a:p>
          </p:txBody>
        </p:sp>
        <p:sp>
          <p:nvSpPr>
            <p:cNvPr id="12" name="椭圆 7"/>
            <p:cNvSpPr/>
            <p:nvPr/>
          </p:nvSpPr>
          <p:spPr>
            <a:xfrm flipV="1">
              <a:off x="3234163" y="4535038"/>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chemeClr val="tx1">
                    <a:lumMod val="85000"/>
                    <a:lumOff val="15000"/>
                  </a:schemeClr>
                </a:solidFill>
              </a:endParaRPr>
            </a:p>
          </p:txBody>
        </p:sp>
      </p:grpSp>
      <p:sp>
        <p:nvSpPr>
          <p:cNvPr id="13" name="矩形 14"/>
          <p:cNvSpPr/>
          <p:nvPr/>
        </p:nvSpPr>
        <p:spPr>
          <a:xfrm>
            <a:off x="617" y="2368579"/>
            <a:ext cx="5327463"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59" tIns="34279" rIns="68559" bIns="34279" rtlCol="0" anchor="ctr"/>
          <a:lstStyle/>
          <a:p>
            <a:pPr algn="ctr"/>
            <a:endParaRPr lang="en-US" sz="1799"/>
          </a:p>
        </p:txBody>
      </p:sp>
      <p:grpSp>
        <p:nvGrpSpPr>
          <p:cNvPr id="3" name="组合 13"/>
          <p:cNvGrpSpPr/>
          <p:nvPr/>
        </p:nvGrpSpPr>
        <p:grpSpPr>
          <a:xfrm>
            <a:off x="4598860" y="1260690"/>
            <a:ext cx="1308208" cy="1303966"/>
            <a:chOff x="6131016" y="674750"/>
            <a:chExt cx="1744286" cy="1738620"/>
          </a:xfrm>
        </p:grpSpPr>
        <p:sp>
          <p:nvSpPr>
            <p:cNvPr id="15" name="椭圆 14"/>
            <p:cNvSpPr/>
            <p:nvPr/>
          </p:nvSpPr>
          <p:spPr>
            <a:xfrm>
              <a:off x="6131016" y="674750"/>
              <a:ext cx="1735762" cy="1735763"/>
            </a:xfrm>
            <a:prstGeom prst="ellipse">
              <a:avLst/>
            </a:prstGeom>
            <a:solidFill>
              <a:srgbClr val="C4C7CB"/>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799">
                <a:solidFill>
                  <a:schemeClr val="tx1">
                    <a:lumMod val="85000"/>
                    <a:lumOff val="15000"/>
                  </a:schemeClr>
                </a:solidFill>
              </a:endParaRPr>
            </a:p>
          </p:txBody>
        </p:sp>
        <p:sp>
          <p:nvSpPr>
            <p:cNvPr id="16" name="椭圆 15"/>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5989" anchor="ctr"/>
            <a:lstStyle/>
            <a:p>
              <a:pPr lvl="0" algn="ctr">
                <a:defRPr/>
              </a:pPr>
              <a:r>
                <a:rPr lang="en-US" altLang="zh-CN" sz="2999" b="1" kern="0" dirty="0">
                  <a:solidFill>
                    <a:schemeClr val="tx1">
                      <a:lumMod val="85000"/>
                      <a:lumOff val="15000"/>
                    </a:schemeClr>
                  </a:solidFill>
                  <a:latin typeface="Bebas" pitchFamily="2" charset="0"/>
                  <a:ea typeface="微软雅黑" pitchFamily="34" charset="-122"/>
                </a:rPr>
                <a:t>01</a:t>
              </a:r>
              <a:endParaRPr lang="zh-CN" altLang="en-US" sz="2999" b="1" kern="0" dirty="0">
                <a:solidFill>
                  <a:schemeClr val="tx1">
                    <a:lumMod val="85000"/>
                    <a:lumOff val="15000"/>
                  </a:schemeClr>
                </a:solidFill>
                <a:latin typeface="Bebas" pitchFamily="2" charset="0"/>
                <a:ea typeface="微软雅黑" pitchFamily="34" charset="-122"/>
              </a:endParaRPr>
            </a:p>
          </p:txBody>
        </p:sp>
        <p:sp>
          <p:nvSpPr>
            <p:cNvPr id="17" name="椭圆 7"/>
            <p:cNvSpPr/>
            <p:nvPr/>
          </p:nvSpPr>
          <p:spPr>
            <a:xfrm>
              <a:off x="6139540"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chemeClr val="tx1">
                    <a:lumMod val="85000"/>
                    <a:lumOff val="15000"/>
                  </a:schemeClr>
                </a:solidFill>
              </a:endParaRPr>
            </a:p>
          </p:txBody>
        </p:sp>
      </p:grpSp>
      <p:sp>
        <p:nvSpPr>
          <p:cNvPr id="18" name="矩形 14"/>
          <p:cNvSpPr/>
          <p:nvPr/>
        </p:nvSpPr>
        <p:spPr>
          <a:xfrm flipV="1">
            <a:off x="4572003" y="2777776"/>
            <a:ext cx="4572698"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68559" tIns="34279" rIns="68559" bIns="34279" rtlCol="0" anchor="ctr"/>
          <a:lstStyle/>
          <a:p>
            <a:pPr algn="ctr"/>
            <a:endParaRPr lang="en-US" sz="1799"/>
          </a:p>
        </p:txBody>
      </p:sp>
      <p:grpSp>
        <p:nvGrpSpPr>
          <p:cNvPr id="4" name="组合 18"/>
          <p:cNvGrpSpPr/>
          <p:nvPr/>
        </p:nvGrpSpPr>
        <p:grpSpPr>
          <a:xfrm>
            <a:off x="3921093" y="2771383"/>
            <a:ext cx="1301816" cy="1301822"/>
            <a:chOff x="5227324" y="4542136"/>
            <a:chExt cx="1735763" cy="1735763"/>
          </a:xfrm>
        </p:grpSpPr>
        <p:sp>
          <p:nvSpPr>
            <p:cNvPr id="20" name="椭圆 19"/>
            <p:cNvSpPr/>
            <p:nvPr/>
          </p:nvSpPr>
          <p:spPr>
            <a:xfrm flipV="1">
              <a:off x="5227325" y="4543565"/>
              <a:ext cx="1735762" cy="1734334"/>
            </a:xfrm>
            <a:prstGeom prst="ellipse">
              <a:avLst/>
            </a:prstGeom>
            <a:solidFill>
              <a:srgbClr val="C4C7C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chemeClr val="tx1">
                    <a:lumMod val="85000"/>
                    <a:lumOff val="15000"/>
                  </a:schemeClr>
                </a:solidFill>
              </a:endParaRPr>
            </a:p>
          </p:txBody>
        </p:sp>
        <p:sp>
          <p:nvSpPr>
            <p:cNvPr id="21" name="椭圆 20"/>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5989" anchor="ctr"/>
            <a:lstStyle/>
            <a:p>
              <a:pPr lvl="0" algn="ctr">
                <a:defRPr/>
              </a:pPr>
              <a:r>
                <a:rPr lang="en-US" altLang="zh-CN" sz="2999" b="1" kern="0">
                  <a:solidFill>
                    <a:schemeClr val="tx1">
                      <a:lumMod val="85000"/>
                      <a:lumOff val="15000"/>
                    </a:schemeClr>
                  </a:solidFill>
                  <a:latin typeface="Bebas" pitchFamily="2" charset="0"/>
                  <a:ea typeface="微软雅黑" pitchFamily="34" charset="-122"/>
                </a:rPr>
                <a:t>03</a:t>
              </a:r>
              <a:endParaRPr lang="zh-CN" altLang="en-US" sz="2999" b="1" kern="0">
                <a:solidFill>
                  <a:schemeClr val="tx1">
                    <a:lumMod val="85000"/>
                    <a:lumOff val="15000"/>
                  </a:schemeClr>
                </a:solidFill>
                <a:latin typeface="Bebas" pitchFamily="2" charset="0"/>
                <a:ea typeface="微软雅黑" pitchFamily="34" charset="-122"/>
              </a:endParaRPr>
            </a:p>
          </p:txBody>
        </p:sp>
        <p:sp>
          <p:nvSpPr>
            <p:cNvPr id="22" name="椭圆 7"/>
            <p:cNvSpPr/>
            <p:nvPr/>
          </p:nvSpPr>
          <p:spPr>
            <a:xfrm flipV="1">
              <a:off x="5227324"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799">
                <a:solidFill>
                  <a:schemeClr val="tx1">
                    <a:lumMod val="85000"/>
                    <a:lumOff val="15000"/>
                  </a:schemeClr>
                </a:solidFill>
              </a:endParaRPr>
            </a:p>
          </p:txBody>
        </p:sp>
      </p:grpSp>
      <p:sp>
        <p:nvSpPr>
          <p:cNvPr id="23" name="TextBox 18"/>
          <p:cNvSpPr txBox="1"/>
          <p:nvPr/>
        </p:nvSpPr>
        <p:spPr>
          <a:xfrm>
            <a:off x="1434066" y="1571315"/>
            <a:ext cx="2894916" cy="499213"/>
          </a:xfrm>
          <a:prstGeom prst="rect">
            <a:avLst/>
          </a:prstGeom>
          <a:noFill/>
        </p:spPr>
        <p:txBody>
          <a:bodyPr wrap="square" lIns="68559" tIns="34279" rIns="68559" bIns="34279"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100" dirty="0">
                <a:solidFill>
                  <a:schemeClr val="tx1">
                    <a:lumMod val="85000"/>
                    <a:lumOff val="15000"/>
                  </a:schemeClr>
                </a:solidFill>
                <a:latin typeface="微软雅黑" pitchFamily="34" charset="-122"/>
                <a:ea typeface="微软雅黑" pitchFamily="34" charset="-122"/>
              </a:rPr>
              <a:t>。</a:t>
            </a:r>
          </a:p>
        </p:txBody>
      </p:sp>
      <p:sp>
        <p:nvSpPr>
          <p:cNvPr id="24" name="TextBox 19"/>
          <p:cNvSpPr txBox="1"/>
          <p:nvPr/>
        </p:nvSpPr>
        <p:spPr>
          <a:xfrm>
            <a:off x="1439668" y="1271232"/>
            <a:ext cx="856530" cy="284605"/>
          </a:xfrm>
          <a:prstGeom prst="rect">
            <a:avLst/>
          </a:prstGeom>
          <a:noFill/>
        </p:spPr>
        <p:txBody>
          <a:bodyPr wrap="none" lIns="68559" tIns="34279" rIns="68559" bIns="34279"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p>
        </p:txBody>
      </p:sp>
      <p:sp>
        <p:nvSpPr>
          <p:cNvPr id="25" name="TextBox 20"/>
          <p:cNvSpPr txBox="1"/>
          <p:nvPr/>
        </p:nvSpPr>
        <p:spPr>
          <a:xfrm>
            <a:off x="446180" y="3449204"/>
            <a:ext cx="1901426" cy="469214"/>
          </a:xfrm>
          <a:prstGeom prst="rect">
            <a:avLst/>
          </a:prstGeom>
          <a:noFill/>
        </p:spPr>
        <p:txBody>
          <a:bodyPr wrap="square" lIns="68559" tIns="34279" rIns="68559" bIns="34279"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a:t>
            </a:r>
          </a:p>
        </p:txBody>
      </p:sp>
      <p:sp>
        <p:nvSpPr>
          <p:cNvPr id="26" name="TextBox 21"/>
          <p:cNvSpPr txBox="1"/>
          <p:nvPr/>
        </p:nvSpPr>
        <p:spPr>
          <a:xfrm>
            <a:off x="451779" y="3149121"/>
            <a:ext cx="856530" cy="284605"/>
          </a:xfrm>
          <a:prstGeom prst="rect">
            <a:avLst/>
          </a:prstGeom>
          <a:noFill/>
        </p:spPr>
        <p:txBody>
          <a:bodyPr wrap="none" lIns="68559" tIns="34279" rIns="68559" bIns="34279"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p>
        </p:txBody>
      </p:sp>
      <p:sp>
        <p:nvSpPr>
          <p:cNvPr id="27" name="TextBox 22"/>
          <p:cNvSpPr txBox="1"/>
          <p:nvPr/>
        </p:nvSpPr>
        <p:spPr>
          <a:xfrm>
            <a:off x="5410892" y="3457403"/>
            <a:ext cx="2894916" cy="499213"/>
          </a:xfrm>
          <a:prstGeom prst="rect">
            <a:avLst/>
          </a:prstGeom>
          <a:noFill/>
        </p:spPr>
        <p:txBody>
          <a:bodyPr wrap="square" lIns="68559" tIns="34279" rIns="68559" bIns="34279"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100" dirty="0">
                <a:solidFill>
                  <a:schemeClr val="tx1">
                    <a:lumMod val="85000"/>
                    <a:lumOff val="15000"/>
                  </a:schemeClr>
                </a:solidFill>
                <a:latin typeface="微软雅黑" pitchFamily="34" charset="-122"/>
                <a:ea typeface="微软雅黑" pitchFamily="34" charset="-122"/>
              </a:rPr>
              <a:t>。</a:t>
            </a:r>
          </a:p>
        </p:txBody>
      </p:sp>
      <p:sp>
        <p:nvSpPr>
          <p:cNvPr id="28" name="TextBox 23"/>
          <p:cNvSpPr txBox="1"/>
          <p:nvPr/>
        </p:nvSpPr>
        <p:spPr>
          <a:xfrm>
            <a:off x="5416494" y="3157320"/>
            <a:ext cx="856530" cy="284605"/>
          </a:xfrm>
          <a:prstGeom prst="rect">
            <a:avLst/>
          </a:prstGeom>
          <a:noFill/>
        </p:spPr>
        <p:txBody>
          <a:bodyPr wrap="none" lIns="68559" tIns="34279" rIns="68559" bIns="34279"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37223705"/>
      </p:ext>
    </p:extLst>
  </p:cSld>
  <p:clrMapOvr>
    <a:masterClrMapping/>
  </p:clrMapOvr>
  <mc:AlternateContent xmlns:mc="http://schemas.openxmlformats.org/markup-compatibility/2006" xmlns:p14="http://schemas.microsoft.com/office/powerpoint/2010/main">
    <mc:Choice Requires="p14">
      <p:transition spd="slow" p14:dur="1250" advClick="0" advTm="6000">
        <p14:prism isInverted="1"/>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right)">
                                      <p:cBhvr>
                                        <p:cTn id="23" dur="500"/>
                                        <p:tgtEl>
                                          <p:spTgt spid="1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p:stCondLst>
                              <p:cond delay="300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24"/>
                                        </p:tgtEl>
                                        <p:attrNameLst>
                                          <p:attrName>style.visibility</p:attrName>
                                        </p:attrNameLst>
                                      </p:cBhvr>
                                      <p:to>
                                        <p:strVal val="visible"/>
                                      </p:to>
                                    </p:set>
                                    <p:anim calcmode="lin" valueType="num">
                                      <p:cBhvr>
                                        <p:cTn id="31" dur="250" fill="hold"/>
                                        <p:tgtEl>
                                          <p:spTgt spid="24"/>
                                        </p:tgtEl>
                                        <p:attrNameLst>
                                          <p:attrName>ppt_x</p:attrName>
                                        </p:attrNameLst>
                                      </p:cBhvr>
                                      <p:tavLst>
                                        <p:tav tm="0">
                                          <p:val>
                                            <p:strVal val="#ppt_x"/>
                                          </p:val>
                                        </p:tav>
                                        <p:tav tm="100000">
                                          <p:val>
                                            <p:strVal val="#ppt_x"/>
                                          </p:val>
                                        </p:tav>
                                      </p:tavLst>
                                    </p:anim>
                                    <p:anim calcmode="lin" valueType="num">
                                      <p:cBhvr>
                                        <p:cTn id="32" dur="250" fill="hold"/>
                                        <p:tgtEl>
                                          <p:spTgt spid="24"/>
                                        </p:tgtEl>
                                        <p:attrNameLst>
                                          <p:attrName>ppt_y</p:attrName>
                                        </p:attrNameLst>
                                      </p:cBhvr>
                                      <p:tavLst>
                                        <p:tav tm="0">
                                          <p:val>
                                            <p:strVal val="#ppt_y-#ppt_h/2"/>
                                          </p:val>
                                        </p:tav>
                                        <p:tav tm="100000">
                                          <p:val>
                                            <p:strVal val="#ppt_y"/>
                                          </p:val>
                                        </p:tav>
                                      </p:tavLst>
                                    </p:anim>
                                    <p:anim calcmode="lin" valueType="num">
                                      <p:cBhvr>
                                        <p:cTn id="33" dur="250" fill="hold"/>
                                        <p:tgtEl>
                                          <p:spTgt spid="24"/>
                                        </p:tgtEl>
                                        <p:attrNameLst>
                                          <p:attrName>ppt_w</p:attrName>
                                        </p:attrNameLst>
                                      </p:cBhvr>
                                      <p:tavLst>
                                        <p:tav tm="0">
                                          <p:val>
                                            <p:strVal val="#ppt_w"/>
                                          </p:val>
                                        </p:tav>
                                        <p:tav tm="100000">
                                          <p:val>
                                            <p:strVal val="#ppt_w"/>
                                          </p:val>
                                        </p:tav>
                                      </p:tavLst>
                                    </p:anim>
                                    <p:anim calcmode="lin" valueType="num">
                                      <p:cBhvr>
                                        <p:cTn id="34" dur="250" fill="hold"/>
                                        <p:tgtEl>
                                          <p:spTgt spid="24"/>
                                        </p:tgtEl>
                                        <p:attrNameLst>
                                          <p:attrName>ppt_h</p:attrName>
                                        </p:attrNameLst>
                                      </p:cBhvr>
                                      <p:tavLst>
                                        <p:tav tm="0">
                                          <p:val>
                                            <p:fltVal val="0"/>
                                          </p:val>
                                        </p:tav>
                                        <p:tav tm="100000">
                                          <p:val>
                                            <p:strVal val="#ppt_h"/>
                                          </p:val>
                                        </p:tav>
                                      </p:tavLst>
                                    </p:anim>
                                  </p:childTnLst>
                                </p:cTn>
                              </p:par>
                            </p:childTnLst>
                          </p:cTn>
                        </p:par>
                        <p:par>
                          <p:cTn id="35" fill="hold">
                            <p:stCondLst>
                              <p:cond delay="3550"/>
                            </p:stCondLst>
                            <p:childTnLst>
                              <p:par>
                                <p:cTn id="36" presetID="22" presetClass="entr" presetSubtype="8"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par>
                          <p:cTn id="39" fill="hold">
                            <p:stCondLst>
                              <p:cond delay="4050"/>
                            </p:stCondLst>
                            <p:childTnLst>
                              <p:par>
                                <p:cTn id="40" presetID="17" presetClass="entr" presetSubtype="1" fill="hold" grpId="0" nodeType="afterEffect">
                                  <p:stCondLst>
                                    <p:cond delay="0"/>
                                  </p:stCondLst>
                                  <p:iterate type="lt">
                                    <p:tmPct val="40000"/>
                                  </p:iterate>
                                  <p:childTnLst>
                                    <p:set>
                                      <p:cBhvr>
                                        <p:cTn id="41" dur="1" fill="hold">
                                          <p:stCondLst>
                                            <p:cond delay="0"/>
                                          </p:stCondLst>
                                        </p:cTn>
                                        <p:tgtEl>
                                          <p:spTgt spid="26"/>
                                        </p:tgtEl>
                                        <p:attrNameLst>
                                          <p:attrName>style.visibility</p:attrName>
                                        </p:attrNameLst>
                                      </p:cBhvr>
                                      <p:to>
                                        <p:strVal val="visible"/>
                                      </p:to>
                                    </p:set>
                                    <p:anim calcmode="lin" valueType="num">
                                      <p:cBhvr>
                                        <p:cTn id="42" dur="250" fill="hold"/>
                                        <p:tgtEl>
                                          <p:spTgt spid="26"/>
                                        </p:tgtEl>
                                        <p:attrNameLst>
                                          <p:attrName>ppt_x</p:attrName>
                                        </p:attrNameLst>
                                      </p:cBhvr>
                                      <p:tavLst>
                                        <p:tav tm="0">
                                          <p:val>
                                            <p:strVal val="#ppt_x"/>
                                          </p:val>
                                        </p:tav>
                                        <p:tav tm="100000">
                                          <p:val>
                                            <p:strVal val="#ppt_x"/>
                                          </p:val>
                                        </p:tav>
                                      </p:tavLst>
                                    </p:anim>
                                    <p:anim calcmode="lin" valueType="num">
                                      <p:cBhvr>
                                        <p:cTn id="43" dur="250" fill="hold"/>
                                        <p:tgtEl>
                                          <p:spTgt spid="26"/>
                                        </p:tgtEl>
                                        <p:attrNameLst>
                                          <p:attrName>ppt_y</p:attrName>
                                        </p:attrNameLst>
                                      </p:cBhvr>
                                      <p:tavLst>
                                        <p:tav tm="0">
                                          <p:val>
                                            <p:strVal val="#ppt_y-#ppt_h/2"/>
                                          </p:val>
                                        </p:tav>
                                        <p:tav tm="100000">
                                          <p:val>
                                            <p:strVal val="#ppt_y"/>
                                          </p:val>
                                        </p:tav>
                                      </p:tavLst>
                                    </p:anim>
                                    <p:anim calcmode="lin" valueType="num">
                                      <p:cBhvr>
                                        <p:cTn id="44" dur="250" fill="hold"/>
                                        <p:tgtEl>
                                          <p:spTgt spid="26"/>
                                        </p:tgtEl>
                                        <p:attrNameLst>
                                          <p:attrName>ppt_w</p:attrName>
                                        </p:attrNameLst>
                                      </p:cBhvr>
                                      <p:tavLst>
                                        <p:tav tm="0">
                                          <p:val>
                                            <p:strVal val="#ppt_w"/>
                                          </p:val>
                                        </p:tav>
                                        <p:tav tm="100000">
                                          <p:val>
                                            <p:strVal val="#ppt_w"/>
                                          </p:val>
                                        </p:tav>
                                      </p:tavLst>
                                    </p:anim>
                                    <p:anim calcmode="lin" valueType="num">
                                      <p:cBhvr>
                                        <p:cTn id="45" dur="250" fill="hold"/>
                                        <p:tgtEl>
                                          <p:spTgt spid="26"/>
                                        </p:tgtEl>
                                        <p:attrNameLst>
                                          <p:attrName>ppt_h</p:attrName>
                                        </p:attrNameLst>
                                      </p:cBhvr>
                                      <p:tavLst>
                                        <p:tav tm="0">
                                          <p:val>
                                            <p:fltVal val="0"/>
                                          </p:val>
                                        </p:tav>
                                        <p:tav tm="100000">
                                          <p:val>
                                            <p:strVal val="#ppt_h"/>
                                          </p:val>
                                        </p:tav>
                                      </p:tavLst>
                                    </p:anim>
                                  </p:childTnLst>
                                </p:cTn>
                              </p:par>
                            </p:childTnLst>
                          </p:cTn>
                        </p:par>
                        <p:par>
                          <p:cTn id="46" fill="hold">
                            <p:stCondLst>
                              <p:cond delay="4600"/>
                            </p:stCondLst>
                            <p:childTnLst>
                              <p:par>
                                <p:cTn id="47" presetID="22" presetClass="entr" presetSubtype="8"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5100"/>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28"/>
                                        </p:tgtEl>
                                        <p:attrNameLst>
                                          <p:attrName>style.visibility</p:attrName>
                                        </p:attrNameLst>
                                      </p:cBhvr>
                                      <p:to>
                                        <p:strVal val="visible"/>
                                      </p:to>
                                    </p:se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ppt_h/2"/>
                                          </p:val>
                                        </p:tav>
                                        <p:tav tm="100000">
                                          <p:val>
                                            <p:strVal val="#ppt_y"/>
                                          </p:val>
                                        </p:tav>
                                      </p:tavLst>
                                    </p:anim>
                                    <p:anim calcmode="lin" valueType="num">
                                      <p:cBhvr>
                                        <p:cTn id="55" dur="250" fill="hold"/>
                                        <p:tgtEl>
                                          <p:spTgt spid="28"/>
                                        </p:tgtEl>
                                        <p:attrNameLst>
                                          <p:attrName>ppt_w</p:attrName>
                                        </p:attrNameLst>
                                      </p:cBhvr>
                                      <p:tavLst>
                                        <p:tav tm="0">
                                          <p:val>
                                            <p:strVal val="#ppt_w"/>
                                          </p:val>
                                        </p:tav>
                                        <p:tav tm="100000">
                                          <p:val>
                                            <p:strVal val="#ppt_w"/>
                                          </p:val>
                                        </p:tav>
                                      </p:tavLst>
                                    </p:anim>
                                    <p:anim calcmode="lin" valueType="num">
                                      <p:cBhvr>
                                        <p:cTn id="56" dur="250" fill="hold"/>
                                        <p:tgtEl>
                                          <p:spTgt spid="28"/>
                                        </p:tgtEl>
                                        <p:attrNameLst>
                                          <p:attrName>ppt_h</p:attrName>
                                        </p:attrNameLst>
                                      </p:cBhvr>
                                      <p:tavLst>
                                        <p:tav tm="0">
                                          <p:val>
                                            <p:fltVal val="0"/>
                                          </p:val>
                                        </p:tav>
                                        <p:tav tm="100000">
                                          <p:val>
                                            <p:strVal val="#ppt_h"/>
                                          </p:val>
                                        </p:tav>
                                      </p:tavLst>
                                    </p:anim>
                                  </p:childTnLst>
                                </p:cTn>
                              </p:par>
                            </p:childTnLst>
                          </p:cTn>
                        </p:par>
                        <p:par>
                          <p:cTn id="57" fill="hold">
                            <p:stCondLst>
                              <p:cond delay="5650"/>
                            </p:stCondLst>
                            <p:childTnLst>
                              <p:par>
                                <p:cTn id="58" presetID="22" presetClass="entr" presetSubtype="8"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8" grpId="0" animBg="1"/>
      <p:bldP spid="23" grpId="0"/>
      <p:bldP spid="24" grpId="0"/>
      <p:bldP spid="25" grpId="0"/>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951150" y="1189328"/>
            <a:ext cx="4310877" cy="2764847"/>
            <a:chOff x="763170" y="1585667"/>
            <a:chExt cx="5748467" cy="3686665"/>
          </a:xfrm>
        </p:grpSpPr>
        <p:graphicFrame>
          <p:nvGraphicFramePr>
            <p:cNvPr id="11" name="Chart 10"/>
            <p:cNvGraphicFramePr/>
            <p:nvPr>
              <p:extLst/>
            </p:nvPr>
          </p:nvGraphicFramePr>
          <p:xfrm>
            <a:off x="763170" y="1585667"/>
            <a:ext cx="5748467" cy="368666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2091389" y="2166128"/>
              <a:ext cx="1443289" cy="615587"/>
            </a:xfrm>
            <a:prstGeom prst="rect">
              <a:avLst/>
            </a:prstGeom>
            <a:noFill/>
          </p:spPr>
          <p:txBody>
            <a:bodyPr wrap="non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964225" y="3149801"/>
              <a:ext cx="1443289" cy="615587"/>
            </a:xfrm>
            <a:prstGeom prst="rect">
              <a:avLst/>
            </a:prstGeom>
            <a:noFill/>
          </p:spPr>
          <p:txBody>
            <a:bodyPr wrap="non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1164942" y="3665314"/>
              <a:ext cx="1443289" cy="615587"/>
            </a:xfrm>
            <a:prstGeom prst="rect">
              <a:avLst/>
            </a:prstGeom>
            <a:noFill/>
          </p:spPr>
          <p:txBody>
            <a:bodyPr wrap="none" rtlCol="0">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4"/>
            <p:cNvGrpSpPr/>
            <p:nvPr/>
          </p:nvGrpSpPr>
          <p:grpSpPr>
            <a:xfrm>
              <a:off x="5520531" y="3883595"/>
              <a:ext cx="465138" cy="435769"/>
              <a:chOff x="5368132" y="3540125"/>
              <a:chExt cx="465138" cy="435769"/>
            </a:xfrm>
            <a:solidFill>
              <a:schemeClr val="bg2"/>
            </a:solidFill>
          </p:grpSpPr>
          <p:sp>
            <p:nvSpPr>
              <p:cNvPr id="16"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5520532" y="2636674"/>
              <a:ext cx="465138" cy="391319"/>
              <a:chOff x="5368132" y="2625725"/>
              <a:chExt cx="465138" cy="391319"/>
            </a:xfrm>
            <a:solidFill>
              <a:schemeClr val="bg2"/>
            </a:solidFill>
          </p:grpSpPr>
          <p:sp>
            <p:nvSpPr>
              <p:cNvPr id="19"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171411" hangingPunct="0">
                  <a:lnSpc>
                    <a:spcPct val="120000"/>
                  </a:lnSpc>
                </a:pPr>
                <a:endParaRPr lang="en-US" sz="1000"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2" name="TextBox 21"/>
          <p:cNvSpPr txBox="1"/>
          <p:nvPr/>
        </p:nvSpPr>
        <p:spPr>
          <a:xfrm>
            <a:off x="1977667" y="4015303"/>
            <a:ext cx="1064264"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1977668" y="4242762"/>
            <a:ext cx="2566823" cy="287256"/>
          </a:xfrm>
          <a:prstGeom prst="rect">
            <a:avLst/>
          </a:prstGeom>
        </p:spPr>
        <p:txBody>
          <a:bodyPr wrap="square" lIns="65023" tIns="32511" rIns="65023" bIns="32511">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5226951" y="1624650"/>
            <a:ext cx="2969930" cy="1886833"/>
            <a:chOff x="7500839" y="1971109"/>
            <a:chExt cx="3960341" cy="2618680"/>
          </a:xfrm>
        </p:grpSpPr>
        <p:sp>
          <p:nvSpPr>
            <p:cNvPr id="24" name="Rectangle 23"/>
            <p:cNvSpPr/>
            <p:nvPr/>
          </p:nvSpPr>
          <p:spPr>
            <a:xfrm>
              <a:off x="7500839" y="1971109"/>
              <a:ext cx="3960341" cy="2618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7684311" y="2202009"/>
              <a:ext cx="1490315" cy="384439"/>
            </a:xfrm>
            <a:prstGeom prst="rect">
              <a:avLst/>
            </a:prstGeom>
            <a:noFill/>
          </p:spPr>
          <p:txBody>
            <a:bodyPr wrap="none"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684866" y="2627613"/>
              <a:ext cx="3670521" cy="435697"/>
            </a:xfrm>
            <a:prstGeom prst="rect">
              <a:avLst/>
            </a:prstGeom>
          </p:spPr>
          <p:txBody>
            <a:bodyPr wrap="square">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7684866" y="3673005"/>
              <a:ext cx="3670521" cy="435697"/>
            </a:xfrm>
            <a:prstGeom prst="rect">
              <a:avLst/>
            </a:prstGeom>
          </p:spPr>
          <p:txBody>
            <a:bodyPr wrap="square">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27"/>
          <p:cNvSpPr txBox="1"/>
          <p:nvPr/>
        </p:nvSpPr>
        <p:spPr>
          <a:xfrm>
            <a:off x="5226952" y="3881766"/>
            <a:ext cx="1064264"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5223096" y="4109226"/>
            <a:ext cx="2894450" cy="287256"/>
          </a:xfrm>
          <a:prstGeom prst="rect">
            <a:avLst/>
          </a:prstGeom>
        </p:spPr>
        <p:txBody>
          <a:bodyPr wrap="square" lIns="65023" tIns="32511" rIns="65023" bIns="32511">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399986118"/>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arn(inVertical)">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a:grpSpLocks noChangeAspect="1"/>
          </p:cNvGrpSpPr>
          <p:nvPr/>
        </p:nvGrpSpPr>
        <p:grpSpPr>
          <a:xfrm>
            <a:off x="2796774" y="1774296"/>
            <a:ext cx="1498687" cy="2271168"/>
            <a:chOff x="2963863" y="2008188"/>
            <a:chExt cx="1770063" cy="2838450"/>
          </a:xfrm>
        </p:grpSpPr>
        <p:sp>
          <p:nvSpPr>
            <p:cNvPr id="53" name="Freeform 41"/>
            <p:cNvSpPr>
              <a:spLocks/>
            </p:cNvSpPr>
            <p:nvPr/>
          </p:nvSpPr>
          <p:spPr bwMode="auto">
            <a:xfrm>
              <a:off x="2963863"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E28A4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42"/>
            <p:cNvSpPr>
              <a:spLocks/>
            </p:cNvSpPr>
            <p:nvPr/>
          </p:nvSpPr>
          <p:spPr bwMode="auto">
            <a:xfrm>
              <a:off x="405765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E28A4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43"/>
            <p:cNvSpPr>
              <a:spLocks/>
            </p:cNvSpPr>
            <p:nvPr/>
          </p:nvSpPr>
          <p:spPr bwMode="auto">
            <a:xfrm>
              <a:off x="356235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E999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4"/>
            <p:cNvSpPr>
              <a:spLocks/>
            </p:cNvSpPr>
            <p:nvPr/>
          </p:nvSpPr>
          <p:spPr bwMode="auto">
            <a:xfrm>
              <a:off x="3414713" y="4146551"/>
              <a:ext cx="873125"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E28A4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45"/>
            <p:cNvSpPr>
              <a:spLocks noChangeArrowheads="1"/>
            </p:cNvSpPr>
            <p:nvPr/>
          </p:nvSpPr>
          <p:spPr bwMode="auto">
            <a:xfrm>
              <a:off x="3757613" y="3408363"/>
              <a:ext cx="187325" cy="661988"/>
            </a:xfrm>
            <a:prstGeom prst="rect">
              <a:avLst/>
            </a:prstGeom>
            <a:solidFill>
              <a:srgbClr val="E9995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6"/>
            <p:cNvSpPr>
              <a:spLocks/>
            </p:cNvSpPr>
            <p:nvPr/>
          </p:nvSpPr>
          <p:spPr bwMode="auto">
            <a:xfrm>
              <a:off x="328453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E999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Oval 47"/>
            <p:cNvSpPr>
              <a:spLocks noChangeArrowheads="1"/>
            </p:cNvSpPr>
            <p:nvPr/>
          </p:nvSpPr>
          <p:spPr bwMode="auto">
            <a:xfrm>
              <a:off x="3681413" y="3367088"/>
              <a:ext cx="334963" cy="241300"/>
            </a:xfrm>
            <a:prstGeom prst="ellipse">
              <a:avLst/>
            </a:prstGeom>
            <a:solidFill>
              <a:srgbClr val="E999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48"/>
            <p:cNvSpPr>
              <a:spLocks noChangeArrowheads="1"/>
            </p:cNvSpPr>
            <p:nvPr/>
          </p:nvSpPr>
          <p:spPr bwMode="auto">
            <a:xfrm>
              <a:off x="3351213" y="4289426"/>
              <a:ext cx="1000125" cy="384175"/>
            </a:xfrm>
            <a:prstGeom prst="rect">
              <a:avLst/>
            </a:prstGeom>
            <a:solidFill>
              <a:srgbClr val="3C4C5E"/>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49"/>
            <p:cNvSpPr>
              <a:spLocks noChangeArrowheads="1"/>
            </p:cNvSpPr>
            <p:nvPr/>
          </p:nvSpPr>
          <p:spPr bwMode="auto">
            <a:xfrm>
              <a:off x="3227388" y="4459288"/>
              <a:ext cx="1247775" cy="387350"/>
            </a:xfrm>
            <a:prstGeom prst="rect">
              <a:avLst/>
            </a:prstGeom>
            <a:solidFill>
              <a:srgbClr val="3C4C5E"/>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50"/>
            <p:cNvSpPr>
              <a:spLocks/>
            </p:cNvSpPr>
            <p:nvPr/>
          </p:nvSpPr>
          <p:spPr bwMode="auto">
            <a:xfrm>
              <a:off x="3565526" y="4519613"/>
              <a:ext cx="566738"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E999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Oval 51"/>
            <p:cNvSpPr>
              <a:spLocks noChangeArrowheads="1"/>
            </p:cNvSpPr>
            <p:nvPr/>
          </p:nvSpPr>
          <p:spPr bwMode="auto">
            <a:xfrm>
              <a:off x="4068763" y="4541838"/>
              <a:ext cx="41275"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Oval 52"/>
            <p:cNvSpPr>
              <a:spLocks noChangeArrowheads="1"/>
            </p:cNvSpPr>
            <p:nvPr/>
          </p:nvSpPr>
          <p:spPr bwMode="auto">
            <a:xfrm>
              <a:off x="4068763" y="4706938"/>
              <a:ext cx="41275"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Oval 53"/>
            <p:cNvSpPr>
              <a:spLocks noChangeArrowheads="1"/>
            </p:cNvSpPr>
            <p:nvPr/>
          </p:nvSpPr>
          <p:spPr bwMode="auto">
            <a:xfrm>
              <a:off x="3592513" y="4541838"/>
              <a:ext cx="36513"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Oval 54"/>
            <p:cNvSpPr>
              <a:spLocks noChangeArrowheads="1"/>
            </p:cNvSpPr>
            <p:nvPr/>
          </p:nvSpPr>
          <p:spPr bwMode="auto">
            <a:xfrm>
              <a:off x="3592513" y="4706938"/>
              <a:ext cx="36513"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5"/>
            <p:cNvSpPr>
              <a:spLocks/>
            </p:cNvSpPr>
            <p:nvPr/>
          </p:nvSpPr>
          <p:spPr bwMode="auto">
            <a:xfrm>
              <a:off x="369411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E28A4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56"/>
            <p:cNvSpPr>
              <a:spLocks/>
            </p:cNvSpPr>
            <p:nvPr/>
          </p:nvSpPr>
          <p:spPr bwMode="auto">
            <a:xfrm>
              <a:off x="355441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E28A4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57"/>
            <p:cNvSpPr>
              <a:spLocks/>
            </p:cNvSpPr>
            <p:nvPr/>
          </p:nvSpPr>
          <p:spPr bwMode="auto">
            <a:xfrm>
              <a:off x="373062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E28A4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58"/>
            <p:cNvSpPr>
              <a:spLocks/>
            </p:cNvSpPr>
            <p:nvPr/>
          </p:nvSpPr>
          <p:spPr bwMode="auto">
            <a:xfrm>
              <a:off x="321627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E28A4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61"/>
            <p:cNvSpPr>
              <a:spLocks noEditPoints="1"/>
            </p:cNvSpPr>
            <p:nvPr/>
          </p:nvSpPr>
          <p:spPr bwMode="auto">
            <a:xfrm>
              <a:off x="385127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1"/>
          <p:cNvGrpSpPr>
            <a:grpSpLocks/>
          </p:cNvGrpSpPr>
          <p:nvPr/>
        </p:nvGrpSpPr>
        <p:grpSpPr>
          <a:xfrm>
            <a:off x="1126182" y="1817723"/>
            <a:ext cx="1457285" cy="2208427"/>
            <a:chOff x="5384801" y="2008188"/>
            <a:chExt cx="1768475" cy="2838450"/>
          </a:xfrm>
        </p:grpSpPr>
        <p:sp>
          <p:nvSpPr>
            <p:cNvPr id="33" name="Freeform 23"/>
            <p:cNvSpPr>
              <a:spLocks/>
            </p:cNvSpPr>
            <p:nvPr/>
          </p:nvSpPr>
          <p:spPr bwMode="auto">
            <a:xfrm>
              <a:off x="5384801"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C1C1C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4"/>
            <p:cNvSpPr>
              <a:spLocks/>
            </p:cNvSpPr>
            <p:nvPr/>
          </p:nvSpPr>
          <p:spPr bwMode="auto">
            <a:xfrm>
              <a:off x="647700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C1C1C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5"/>
            <p:cNvSpPr>
              <a:spLocks/>
            </p:cNvSpPr>
            <p:nvPr/>
          </p:nvSpPr>
          <p:spPr bwMode="auto">
            <a:xfrm>
              <a:off x="598170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CCCC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26"/>
            <p:cNvSpPr>
              <a:spLocks/>
            </p:cNvSpPr>
            <p:nvPr/>
          </p:nvSpPr>
          <p:spPr bwMode="auto">
            <a:xfrm>
              <a:off x="5835651"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C1C1C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27"/>
            <p:cNvSpPr>
              <a:spLocks noChangeArrowheads="1"/>
            </p:cNvSpPr>
            <p:nvPr/>
          </p:nvSpPr>
          <p:spPr bwMode="auto">
            <a:xfrm>
              <a:off x="6176963" y="3408363"/>
              <a:ext cx="187325" cy="661988"/>
            </a:xfrm>
            <a:prstGeom prst="rect">
              <a:avLst/>
            </a:prstGeom>
            <a:solidFill>
              <a:srgbClr val="CCCCCC"/>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8"/>
            <p:cNvSpPr>
              <a:spLocks/>
            </p:cNvSpPr>
            <p:nvPr/>
          </p:nvSpPr>
          <p:spPr bwMode="auto">
            <a:xfrm>
              <a:off x="570388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CCCC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29"/>
            <p:cNvSpPr>
              <a:spLocks noChangeArrowheads="1"/>
            </p:cNvSpPr>
            <p:nvPr/>
          </p:nvSpPr>
          <p:spPr bwMode="auto">
            <a:xfrm>
              <a:off x="6102351" y="3367088"/>
              <a:ext cx="333375" cy="241300"/>
            </a:xfrm>
            <a:prstGeom prst="ellipse">
              <a:avLst/>
            </a:prstGeom>
            <a:solidFill>
              <a:srgbClr val="CCCC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0"/>
            <p:cNvSpPr>
              <a:spLocks noChangeArrowheads="1"/>
            </p:cNvSpPr>
            <p:nvPr/>
          </p:nvSpPr>
          <p:spPr bwMode="auto">
            <a:xfrm>
              <a:off x="5770563" y="4289426"/>
              <a:ext cx="1000125" cy="384175"/>
            </a:xfrm>
            <a:prstGeom prst="rect">
              <a:avLst/>
            </a:prstGeom>
            <a:solidFill>
              <a:srgbClr val="3C4C5E"/>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31"/>
            <p:cNvSpPr>
              <a:spLocks noChangeArrowheads="1"/>
            </p:cNvSpPr>
            <p:nvPr/>
          </p:nvSpPr>
          <p:spPr bwMode="auto">
            <a:xfrm>
              <a:off x="5646738" y="4459288"/>
              <a:ext cx="1247775" cy="387350"/>
            </a:xfrm>
            <a:prstGeom prst="rect">
              <a:avLst/>
            </a:prstGeom>
            <a:solidFill>
              <a:srgbClr val="3C4C5E"/>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2"/>
            <p:cNvSpPr>
              <a:spLocks/>
            </p:cNvSpPr>
            <p:nvPr/>
          </p:nvSpPr>
          <p:spPr bwMode="auto">
            <a:xfrm>
              <a:off x="5984876"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CCCCC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3"/>
            <p:cNvSpPr>
              <a:spLocks noChangeArrowheads="1"/>
            </p:cNvSpPr>
            <p:nvPr/>
          </p:nvSpPr>
          <p:spPr bwMode="auto">
            <a:xfrm>
              <a:off x="6488113" y="4541838"/>
              <a:ext cx="41275"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Oval 34"/>
            <p:cNvSpPr>
              <a:spLocks noChangeArrowheads="1"/>
            </p:cNvSpPr>
            <p:nvPr/>
          </p:nvSpPr>
          <p:spPr bwMode="auto">
            <a:xfrm>
              <a:off x="6488113" y="4706938"/>
              <a:ext cx="41275"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Oval 35"/>
            <p:cNvSpPr>
              <a:spLocks noChangeArrowheads="1"/>
            </p:cNvSpPr>
            <p:nvPr/>
          </p:nvSpPr>
          <p:spPr bwMode="auto">
            <a:xfrm>
              <a:off x="6011863" y="4541838"/>
              <a:ext cx="36513"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Oval 36"/>
            <p:cNvSpPr>
              <a:spLocks noChangeArrowheads="1"/>
            </p:cNvSpPr>
            <p:nvPr/>
          </p:nvSpPr>
          <p:spPr bwMode="auto">
            <a:xfrm>
              <a:off x="6011863" y="4706938"/>
              <a:ext cx="36513"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7"/>
            <p:cNvSpPr>
              <a:spLocks/>
            </p:cNvSpPr>
            <p:nvPr/>
          </p:nvSpPr>
          <p:spPr bwMode="auto">
            <a:xfrm>
              <a:off x="611346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C1C1C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8"/>
            <p:cNvSpPr>
              <a:spLocks/>
            </p:cNvSpPr>
            <p:nvPr/>
          </p:nvSpPr>
          <p:spPr bwMode="auto">
            <a:xfrm>
              <a:off x="597376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C1C1C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9"/>
            <p:cNvSpPr>
              <a:spLocks/>
            </p:cNvSpPr>
            <p:nvPr/>
          </p:nvSpPr>
          <p:spPr bwMode="auto">
            <a:xfrm>
              <a:off x="614997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C1C1C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0"/>
            <p:cNvSpPr>
              <a:spLocks/>
            </p:cNvSpPr>
            <p:nvPr/>
          </p:nvSpPr>
          <p:spPr bwMode="auto">
            <a:xfrm>
              <a:off x="563562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C1C1C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60"/>
            <p:cNvSpPr>
              <a:spLocks noEditPoints="1"/>
            </p:cNvSpPr>
            <p:nvPr/>
          </p:nvSpPr>
          <p:spPr bwMode="auto">
            <a:xfrm>
              <a:off x="627062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
          <p:cNvGrpSpPr>
            <a:grpSpLocks/>
          </p:cNvGrpSpPr>
          <p:nvPr/>
        </p:nvGrpSpPr>
        <p:grpSpPr>
          <a:xfrm>
            <a:off x="1821638" y="1504172"/>
            <a:ext cx="1736965" cy="2632265"/>
            <a:chOff x="7458076" y="2008188"/>
            <a:chExt cx="1768475" cy="2838450"/>
          </a:xfrm>
        </p:grpSpPr>
        <p:sp>
          <p:nvSpPr>
            <p:cNvPr id="13" name="Freeform 5"/>
            <p:cNvSpPr>
              <a:spLocks/>
            </p:cNvSpPr>
            <p:nvPr/>
          </p:nvSpPr>
          <p:spPr bwMode="auto">
            <a:xfrm>
              <a:off x="7458076"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F7CD1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
            <p:cNvSpPr>
              <a:spLocks/>
            </p:cNvSpPr>
            <p:nvPr/>
          </p:nvSpPr>
          <p:spPr bwMode="auto">
            <a:xfrm>
              <a:off x="8551863" y="2105026"/>
              <a:ext cx="674688"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F7CD1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
            <p:cNvSpPr>
              <a:spLocks/>
            </p:cNvSpPr>
            <p:nvPr/>
          </p:nvSpPr>
          <p:spPr bwMode="auto">
            <a:xfrm>
              <a:off x="8054976" y="4014788"/>
              <a:ext cx="579438"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F8E21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8"/>
            <p:cNvSpPr>
              <a:spLocks/>
            </p:cNvSpPr>
            <p:nvPr/>
          </p:nvSpPr>
          <p:spPr bwMode="auto">
            <a:xfrm>
              <a:off x="7908926"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F7CD1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9"/>
            <p:cNvSpPr>
              <a:spLocks noChangeArrowheads="1"/>
            </p:cNvSpPr>
            <p:nvPr/>
          </p:nvSpPr>
          <p:spPr bwMode="auto">
            <a:xfrm>
              <a:off x="8250238" y="3408363"/>
              <a:ext cx="188913" cy="661988"/>
            </a:xfrm>
            <a:prstGeom prst="rect">
              <a:avLst/>
            </a:prstGeom>
            <a:solidFill>
              <a:srgbClr val="F8E21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a:spLocks/>
            </p:cNvSpPr>
            <p:nvPr/>
          </p:nvSpPr>
          <p:spPr bwMode="auto">
            <a:xfrm>
              <a:off x="7777163"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F8E21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1"/>
            <p:cNvSpPr>
              <a:spLocks noChangeArrowheads="1"/>
            </p:cNvSpPr>
            <p:nvPr/>
          </p:nvSpPr>
          <p:spPr bwMode="auto">
            <a:xfrm>
              <a:off x="8175626" y="3367088"/>
              <a:ext cx="333375" cy="241300"/>
            </a:xfrm>
            <a:prstGeom prst="ellipse">
              <a:avLst/>
            </a:prstGeom>
            <a:solidFill>
              <a:srgbClr val="F8E21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2"/>
            <p:cNvSpPr>
              <a:spLocks noChangeArrowheads="1"/>
            </p:cNvSpPr>
            <p:nvPr/>
          </p:nvSpPr>
          <p:spPr bwMode="auto">
            <a:xfrm>
              <a:off x="7845426" y="4289426"/>
              <a:ext cx="998538" cy="384175"/>
            </a:xfrm>
            <a:prstGeom prst="rect">
              <a:avLst/>
            </a:prstGeom>
            <a:solidFill>
              <a:srgbClr val="3C4C5E"/>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3"/>
            <p:cNvSpPr>
              <a:spLocks noChangeArrowheads="1"/>
            </p:cNvSpPr>
            <p:nvPr/>
          </p:nvSpPr>
          <p:spPr bwMode="auto">
            <a:xfrm>
              <a:off x="7721601" y="4459288"/>
              <a:ext cx="1246188" cy="387350"/>
            </a:xfrm>
            <a:prstGeom prst="rect">
              <a:avLst/>
            </a:prstGeom>
            <a:solidFill>
              <a:srgbClr val="3C4C5E"/>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4"/>
            <p:cNvSpPr>
              <a:spLocks/>
            </p:cNvSpPr>
            <p:nvPr/>
          </p:nvSpPr>
          <p:spPr bwMode="auto">
            <a:xfrm>
              <a:off x="8058151"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F8E21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Oval 15"/>
            <p:cNvSpPr>
              <a:spLocks noChangeArrowheads="1"/>
            </p:cNvSpPr>
            <p:nvPr/>
          </p:nvSpPr>
          <p:spPr bwMode="auto">
            <a:xfrm>
              <a:off x="8562976" y="4541838"/>
              <a:ext cx="41275"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Oval 16"/>
            <p:cNvSpPr>
              <a:spLocks noChangeArrowheads="1"/>
            </p:cNvSpPr>
            <p:nvPr/>
          </p:nvSpPr>
          <p:spPr bwMode="auto">
            <a:xfrm>
              <a:off x="8562976" y="4706938"/>
              <a:ext cx="41275"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Oval 17"/>
            <p:cNvSpPr>
              <a:spLocks noChangeArrowheads="1"/>
            </p:cNvSpPr>
            <p:nvPr/>
          </p:nvSpPr>
          <p:spPr bwMode="auto">
            <a:xfrm>
              <a:off x="8085138" y="4541838"/>
              <a:ext cx="38100"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Oval 18"/>
            <p:cNvSpPr>
              <a:spLocks noChangeArrowheads="1"/>
            </p:cNvSpPr>
            <p:nvPr/>
          </p:nvSpPr>
          <p:spPr bwMode="auto">
            <a:xfrm>
              <a:off x="8085138" y="4706938"/>
              <a:ext cx="38100" cy="41275"/>
            </a:xfrm>
            <a:prstGeom prst="ellipse">
              <a:avLst/>
            </a:prstGeom>
            <a:solidFill>
              <a:srgbClr val="B5940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
            <p:cNvSpPr>
              <a:spLocks/>
            </p:cNvSpPr>
            <p:nvPr/>
          </p:nvSpPr>
          <p:spPr bwMode="auto">
            <a:xfrm>
              <a:off x="8186738"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F7CD1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0"/>
            <p:cNvSpPr>
              <a:spLocks/>
            </p:cNvSpPr>
            <p:nvPr/>
          </p:nvSpPr>
          <p:spPr bwMode="auto">
            <a:xfrm>
              <a:off x="8047038"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F7CD1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1"/>
            <p:cNvSpPr>
              <a:spLocks/>
            </p:cNvSpPr>
            <p:nvPr/>
          </p:nvSpPr>
          <p:spPr bwMode="auto">
            <a:xfrm>
              <a:off x="8224838" y="3871913"/>
              <a:ext cx="239713"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F7CD1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2"/>
            <p:cNvSpPr>
              <a:spLocks/>
            </p:cNvSpPr>
            <p:nvPr/>
          </p:nvSpPr>
          <p:spPr bwMode="auto">
            <a:xfrm>
              <a:off x="7708901"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F7CD1C"/>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59"/>
            <p:cNvSpPr>
              <a:spLocks noEditPoints="1"/>
            </p:cNvSpPr>
            <p:nvPr/>
          </p:nvSpPr>
          <p:spPr bwMode="auto">
            <a:xfrm>
              <a:off x="8343901"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48" tIns="18074" rIns="36148" bIns="1807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Rounded Rectangle 9"/>
          <p:cNvSpPr/>
          <p:nvPr/>
        </p:nvSpPr>
        <p:spPr>
          <a:xfrm>
            <a:off x="7307777" y="1620981"/>
            <a:ext cx="616466" cy="617183"/>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 Placeholder 7"/>
          <p:cNvSpPr txBox="1">
            <a:spLocks/>
          </p:cNvSpPr>
          <p:nvPr/>
        </p:nvSpPr>
        <p:spPr>
          <a:xfrm>
            <a:off x="6231121" y="1562642"/>
            <a:ext cx="946795" cy="215378"/>
          </a:xfrm>
          <a:prstGeom prst="rect">
            <a:avLst/>
          </a:prstGeom>
        </p:spPr>
        <p:txBody>
          <a:bodyPr vert="horz" lIns="0" tIns="0" rIns="0" bIns="0" anchor="t" anchorCtr="0">
            <a:spAutoFit/>
          </a:bodyPr>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2"/>
          <p:cNvSpPr txBox="1">
            <a:spLocks/>
          </p:cNvSpPr>
          <p:nvPr/>
        </p:nvSpPr>
        <p:spPr>
          <a:xfrm>
            <a:off x="4775310" y="1830322"/>
            <a:ext cx="2402604" cy="369218"/>
          </a:xfrm>
          <a:prstGeom prst="rect">
            <a:avLst/>
          </a:prstGeom>
        </p:spPr>
        <p:txBody>
          <a:bodyPr vert="horz" lIns="0" tIns="0" rIns="0" bIns="0" anchor="t" anchorCtr="0">
            <a:spAutoFit/>
          </a:bodyPr>
          <a:lstStyle>
            <a:lvl1pPr marL="0" indent="0" algn="r" defTabSz="914476" rtl="0" eaLnBrk="1" latinLnBrk="0" hangingPunct="1">
              <a:lnSpc>
                <a:spcPct val="120000"/>
              </a:lnSpc>
              <a:spcBef>
                <a:spcPts val="0"/>
              </a:spcBef>
              <a:buFont typeface="Arial" panose="020B0604020202020204" pitchFamily="34" charset="0"/>
              <a:buNone/>
              <a:defRPr sz="1186"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ounded Rectangle 12"/>
          <p:cNvSpPr/>
          <p:nvPr/>
        </p:nvSpPr>
        <p:spPr>
          <a:xfrm>
            <a:off x="7307777" y="2501384"/>
            <a:ext cx="616466" cy="617183"/>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 Placeholder 7"/>
          <p:cNvSpPr txBox="1">
            <a:spLocks/>
          </p:cNvSpPr>
          <p:nvPr/>
        </p:nvSpPr>
        <p:spPr>
          <a:xfrm>
            <a:off x="6231121" y="2443045"/>
            <a:ext cx="946795" cy="215378"/>
          </a:xfrm>
          <a:prstGeom prst="rect">
            <a:avLst/>
          </a:prstGeom>
        </p:spPr>
        <p:txBody>
          <a:bodyPr vert="horz" lIns="0" tIns="0" rIns="0" bIns="0" anchor="t" anchorCtr="0">
            <a:spAutoFit/>
          </a:bodyPr>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a:solidFill>
                  <a:schemeClr val="accent2"/>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 Placeholder 2"/>
          <p:cNvSpPr txBox="1">
            <a:spLocks/>
          </p:cNvSpPr>
          <p:nvPr/>
        </p:nvSpPr>
        <p:spPr>
          <a:xfrm>
            <a:off x="4775310" y="2710725"/>
            <a:ext cx="2402604" cy="369218"/>
          </a:xfrm>
          <a:prstGeom prst="rect">
            <a:avLst/>
          </a:prstGeom>
        </p:spPr>
        <p:txBody>
          <a:bodyPr vert="horz" lIns="0" tIns="0" rIns="0" bIns="0" anchor="t" anchorCtr="0">
            <a:spAutoFit/>
          </a:bodyPr>
          <a:lstStyle>
            <a:lvl1pPr marL="0" indent="0" algn="r" defTabSz="914476" rtl="0" eaLnBrk="1" latinLnBrk="0" hangingPunct="1">
              <a:lnSpc>
                <a:spcPct val="120000"/>
              </a:lnSpc>
              <a:spcBef>
                <a:spcPts val="0"/>
              </a:spcBef>
              <a:buFont typeface="Arial" panose="020B0604020202020204" pitchFamily="34" charset="0"/>
              <a:buNone/>
              <a:defRPr sz="1186"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Rounded Rectangle 15"/>
          <p:cNvSpPr/>
          <p:nvPr/>
        </p:nvSpPr>
        <p:spPr>
          <a:xfrm>
            <a:off x="7307777" y="3438226"/>
            <a:ext cx="616466" cy="617183"/>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12" tIns="32506" rIns="65012" bIns="3250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 Placeholder 7"/>
          <p:cNvSpPr txBox="1">
            <a:spLocks/>
          </p:cNvSpPr>
          <p:nvPr/>
        </p:nvSpPr>
        <p:spPr>
          <a:xfrm>
            <a:off x="6231121" y="3379886"/>
            <a:ext cx="946795" cy="215378"/>
          </a:xfrm>
          <a:prstGeom prst="rect">
            <a:avLst/>
          </a:prstGeom>
        </p:spPr>
        <p:txBody>
          <a:bodyPr vert="horz" lIns="0" tIns="0" rIns="0" bIns="0" anchor="t" anchorCtr="0">
            <a:spAutoFit/>
          </a:bodyPr>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a:solidFill>
                  <a:schemeClr val="accent3"/>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2"/>
          <p:cNvSpPr txBox="1">
            <a:spLocks/>
          </p:cNvSpPr>
          <p:nvPr/>
        </p:nvSpPr>
        <p:spPr>
          <a:xfrm>
            <a:off x="4775310" y="3647567"/>
            <a:ext cx="2402604" cy="369218"/>
          </a:xfrm>
          <a:prstGeom prst="rect">
            <a:avLst/>
          </a:prstGeom>
        </p:spPr>
        <p:txBody>
          <a:bodyPr vert="horz" lIns="0" tIns="0" rIns="0" bIns="0" anchor="t" anchorCtr="0">
            <a:spAutoFit/>
          </a:bodyPr>
          <a:lstStyle>
            <a:lvl1pPr marL="0" indent="0" algn="r" defTabSz="914476" rtl="0" eaLnBrk="1" latinLnBrk="0" hangingPunct="1">
              <a:lnSpc>
                <a:spcPct val="120000"/>
              </a:lnSpc>
              <a:spcBef>
                <a:spcPts val="0"/>
              </a:spcBef>
              <a:buFont typeface="Arial" panose="020B0604020202020204" pitchFamily="34" charset="0"/>
              <a:buNone/>
              <a:defRPr sz="1186"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7"/>
          <p:cNvSpPr txBox="1">
            <a:spLocks/>
          </p:cNvSpPr>
          <p:nvPr/>
        </p:nvSpPr>
        <p:spPr>
          <a:xfrm>
            <a:off x="7429577" y="1731588"/>
            <a:ext cx="372868" cy="388844"/>
          </a:xfrm>
          <a:prstGeom prst="rect">
            <a:avLst/>
          </a:prstGeom>
        </p:spPr>
        <p:txBody>
          <a:bodyPr vert="horz" lIns="0" tIns="73859" rIns="0" bIns="73859" anchor="ctr"/>
          <a:lstStyle>
            <a:lvl1pPr marL="0" indent="0" algn="ctr" defTabSz="914476"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01</a:t>
            </a:r>
          </a:p>
        </p:txBody>
      </p:sp>
      <p:sp>
        <p:nvSpPr>
          <p:cNvPr id="82" name="Text Placeholder 7"/>
          <p:cNvSpPr txBox="1">
            <a:spLocks/>
          </p:cNvSpPr>
          <p:nvPr/>
        </p:nvSpPr>
        <p:spPr>
          <a:xfrm>
            <a:off x="7429577" y="2621747"/>
            <a:ext cx="372868" cy="388844"/>
          </a:xfrm>
          <a:prstGeom prst="rect">
            <a:avLst/>
          </a:prstGeom>
        </p:spPr>
        <p:txBody>
          <a:bodyPr vert="horz" lIns="0" tIns="73859" rIns="0" bIns="73859" anchor="ctr"/>
          <a:lstStyle>
            <a:lvl1pPr marL="0" indent="0" algn="ctr" defTabSz="914476"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02</a:t>
            </a:r>
          </a:p>
        </p:txBody>
      </p:sp>
      <p:sp>
        <p:nvSpPr>
          <p:cNvPr id="83" name="Text Placeholder 7"/>
          <p:cNvSpPr txBox="1">
            <a:spLocks/>
          </p:cNvSpPr>
          <p:nvPr/>
        </p:nvSpPr>
        <p:spPr>
          <a:xfrm>
            <a:off x="7429577" y="3553432"/>
            <a:ext cx="372868" cy="388844"/>
          </a:xfrm>
          <a:prstGeom prst="rect">
            <a:avLst/>
          </a:prstGeom>
        </p:spPr>
        <p:txBody>
          <a:bodyPr vert="horz" lIns="0" tIns="73859" rIns="0" bIns="73859" anchor="ctr"/>
          <a:lstStyle>
            <a:lvl1pPr marL="0" indent="0" algn="ctr" defTabSz="914476"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03</a:t>
            </a:r>
          </a:p>
        </p:txBody>
      </p:sp>
    </p:spTree>
    <p:extLst>
      <p:ext uri="{BB962C8B-B14F-4D97-AF65-F5344CB8AC3E}">
        <p14:creationId xmlns:p14="http://schemas.microsoft.com/office/powerpoint/2010/main" val="782349469"/>
      </p:ext>
    </p:extLst>
  </p:cSld>
  <p:clrMapOvr>
    <a:masterClrMapping/>
  </p:clrMapOvr>
  <mc:AlternateContent xmlns:mc="http://schemas.openxmlformats.org/markup-compatibility/2006" xmlns:p14="http://schemas.microsoft.com/office/powerpoint/2010/main">
    <mc:Choice Requires="p14">
      <p:transition spd="slow" p14:dur="125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73">
                                            <p:txEl>
                                              <p:pRg st="0" end="0"/>
                                            </p:txEl>
                                          </p:spTgt>
                                        </p:tgtEl>
                                        <p:attrNameLst>
                                          <p:attrName>style.visibility</p:attrName>
                                        </p:attrNameLst>
                                      </p:cBhvr>
                                      <p:to>
                                        <p:strVal val="visible"/>
                                      </p:to>
                                    </p:set>
                                    <p:anim calcmode="lin" valueType="num">
                                      <p:cBhvr>
                                        <p:cTn id="22"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73">
                                            <p:txEl>
                                              <p:pRg st="0" end="0"/>
                                            </p:txEl>
                                          </p:spTgt>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fltVal val="0"/>
                                          </p:val>
                                        </p:tav>
                                        <p:tav tm="100000">
                                          <p:val>
                                            <p:strVal val="#ppt_w"/>
                                          </p:val>
                                        </p:tav>
                                      </p:tavLst>
                                    </p:anim>
                                    <p:anim calcmode="lin" valueType="num">
                                      <p:cBhvr>
                                        <p:cTn id="28" dur="500" fill="hold"/>
                                        <p:tgtEl>
                                          <p:spTgt spid="72"/>
                                        </p:tgtEl>
                                        <p:attrNameLst>
                                          <p:attrName>ppt_h</p:attrName>
                                        </p:attrNameLst>
                                      </p:cBhvr>
                                      <p:tavLst>
                                        <p:tav tm="0">
                                          <p:val>
                                            <p:fltVal val="0"/>
                                          </p:val>
                                        </p:tav>
                                        <p:tav tm="100000">
                                          <p:val>
                                            <p:strVal val="#ppt_h"/>
                                          </p:val>
                                        </p:tav>
                                      </p:tavLst>
                                    </p:anim>
                                    <p:animEffect transition="in" filter="fade">
                                      <p:cBhvr>
                                        <p:cTn id="29" dur="500"/>
                                        <p:tgtEl>
                                          <p:spTgt spid="72"/>
                                        </p:tgtEl>
                                      </p:cBhvr>
                                    </p:animEffect>
                                  </p:childTnLst>
                                </p:cTn>
                              </p:par>
                              <p:par>
                                <p:cTn id="30" presetID="23" presetClass="entr" presetSubtype="16" fill="hold" grpId="0" nodeType="withEffect">
                                  <p:stCondLst>
                                    <p:cond delay="200"/>
                                  </p:stCondLst>
                                  <p:childTnLst>
                                    <p:set>
                                      <p:cBhvr>
                                        <p:cTn id="31" dur="1" fill="hold">
                                          <p:stCondLst>
                                            <p:cond delay="0"/>
                                          </p:stCondLst>
                                        </p:cTn>
                                        <p:tgtEl>
                                          <p:spTgt spid="74">
                                            <p:txEl>
                                              <p:pRg st="0" end="0"/>
                                            </p:txEl>
                                          </p:spTgt>
                                        </p:tgtEl>
                                        <p:attrNameLst>
                                          <p:attrName>style.visibility</p:attrName>
                                        </p:attrNameLst>
                                      </p:cBhvr>
                                      <p:to>
                                        <p:strVal val="visible"/>
                                      </p:to>
                                    </p:set>
                                    <p:anim calcmode="lin" valueType="num">
                                      <p:cBhvr>
                                        <p:cTn id="32" dur="5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74">
                                            <p:txEl>
                                              <p:pRg st="0" end="0"/>
                                            </p:txEl>
                                          </p:spTgt>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200"/>
                                  </p:stCondLst>
                                  <p:childTnLst>
                                    <p:set>
                                      <p:cBhvr>
                                        <p:cTn id="35" dur="1" fill="hold">
                                          <p:stCondLst>
                                            <p:cond delay="0"/>
                                          </p:stCondLst>
                                        </p:cTn>
                                        <p:tgtEl>
                                          <p:spTgt spid="76">
                                            <p:txEl>
                                              <p:pRg st="0" end="0"/>
                                            </p:txEl>
                                          </p:spTgt>
                                        </p:tgtEl>
                                        <p:attrNameLst>
                                          <p:attrName>style.visibility</p:attrName>
                                        </p:attrNameLst>
                                      </p:cBhvr>
                                      <p:to>
                                        <p:strVal val="visible"/>
                                      </p:to>
                                    </p:set>
                                    <p:anim calcmode="lin" valueType="num">
                                      <p:cBhvr>
                                        <p:cTn id="36"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76">
                                            <p:txEl>
                                              <p:pRg st="0" end="0"/>
                                            </p:txEl>
                                          </p:spTgt>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5"/>
                                        </p:tgtEl>
                                        <p:attrNameLst>
                                          <p:attrName>style.visibility</p:attrName>
                                        </p:attrNameLst>
                                      </p:cBhvr>
                                      <p:to>
                                        <p:strVal val="visible"/>
                                      </p:to>
                                    </p:set>
                                    <p:anim calcmode="lin" valueType="num">
                                      <p:cBhvr>
                                        <p:cTn id="41" dur="500" fill="hold"/>
                                        <p:tgtEl>
                                          <p:spTgt spid="75"/>
                                        </p:tgtEl>
                                        <p:attrNameLst>
                                          <p:attrName>ppt_w</p:attrName>
                                        </p:attrNameLst>
                                      </p:cBhvr>
                                      <p:tavLst>
                                        <p:tav tm="0">
                                          <p:val>
                                            <p:fltVal val="0"/>
                                          </p:val>
                                        </p:tav>
                                        <p:tav tm="100000">
                                          <p:val>
                                            <p:strVal val="#ppt_w"/>
                                          </p:val>
                                        </p:tav>
                                      </p:tavLst>
                                    </p:anim>
                                    <p:anim calcmode="lin" valueType="num">
                                      <p:cBhvr>
                                        <p:cTn id="42" dur="500" fill="hold"/>
                                        <p:tgtEl>
                                          <p:spTgt spid="75"/>
                                        </p:tgtEl>
                                        <p:attrNameLst>
                                          <p:attrName>ppt_h</p:attrName>
                                        </p:attrNameLst>
                                      </p:cBhvr>
                                      <p:tavLst>
                                        <p:tav tm="0">
                                          <p:val>
                                            <p:fltVal val="0"/>
                                          </p:val>
                                        </p:tav>
                                        <p:tav tm="100000">
                                          <p:val>
                                            <p:strVal val="#ppt_h"/>
                                          </p:val>
                                        </p:tav>
                                      </p:tavLst>
                                    </p:anim>
                                    <p:animEffect transition="in" filter="fade">
                                      <p:cBhvr>
                                        <p:cTn id="43" dur="500"/>
                                        <p:tgtEl>
                                          <p:spTgt spid="75"/>
                                        </p:tgtEl>
                                      </p:cBhvr>
                                    </p:animEffect>
                                  </p:childTnLst>
                                </p:cTn>
                              </p:par>
                              <p:par>
                                <p:cTn id="44" presetID="23" presetClass="entr" presetSubtype="16" fill="hold" grpId="0" nodeType="withEffect">
                                  <p:stCondLst>
                                    <p:cond delay="200"/>
                                  </p:stCondLst>
                                  <p:childTnLst>
                                    <p:set>
                                      <p:cBhvr>
                                        <p:cTn id="45" dur="1" fill="hold">
                                          <p:stCondLst>
                                            <p:cond delay="0"/>
                                          </p:stCondLst>
                                        </p:cTn>
                                        <p:tgtEl>
                                          <p:spTgt spid="77">
                                            <p:txEl>
                                              <p:pRg st="0" end="0"/>
                                            </p:txEl>
                                          </p:spTgt>
                                        </p:tgtEl>
                                        <p:attrNameLst>
                                          <p:attrName>style.visibility</p:attrName>
                                        </p:attrNameLst>
                                      </p:cBhvr>
                                      <p:to>
                                        <p:strVal val="visible"/>
                                      </p:to>
                                    </p:set>
                                    <p:anim calcmode="lin" valueType="num">
                                      <p:cBhvr>
                                        <p:cTn id="46" dur="5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77">
                                            <p:txEl>
                                              <p:pRg st="0" end="0"/>
                                            </p:txEl>
                                          </p:spTgt>
                                        </p:tgtEl>
                                        <p:attrNameLst>
                                          <p:attrName>ppt_h</p:attrName>
                                        </p:attrNameLst>
                                      </p:cBhvr>
                                      <p:tavLst>
                                        <p:tav tm="0">
                                          <p:val>
                                            <p:fltVal val="0"/>
                                          </p:val>
                                        </p:tav>
                                        <p:tav tm="100000">
                                          <p:val>
                                            <p:strVal val="#ppt_h"/>
                                          </p:val>
                                        </p:tav>
                                      </p:tavLst>
                                    </p:anim>
                                  </p:childTnLst>
                                </p:cTn>
                              </p:par>
                              <p:par>
                                <p:cTn id="48" presetID="53" presetClass="entr" presetSubtype="16" fill="hold" grpId="0" nodeType="withEffect">
                                  <p:stCondLst>
                                    <p:cond delay="200"/>
                                  </p:stCondLst>
                                  <p:childTnLst>
                                    <p:set>
                                      <p:cBhvr>
                                        <p:cTn id="49" dur="1" fill="hold">
                                          <p:stCondLst>
                                            <p:cond delay="0"/>
                                          </p:stCondLst>
                                        </p:cTn>
                                        <p:tgtEl>
                                          <p:spTgt spid="79">
                                            <p:txEl>
                                              <p:pRg st="0" end="0"/>
                                            </p:txEl>
                                          </p:spTgt>
                                        </p:tgtEl>
                                        <p:attrNameLst>
                                          <p:attrName>style.visibility</p:attrName>
                                        </p:attrNameLst>
                                      </p:cBhvr>
                                      <p:to>
                                        <p:strVal val="visible"/>
                                      </p:to>
                                    </p:set>
                                    <p:anim calcmode="lin" valueType="num">
                                      <p:cBhvr>
                                        <p:cTn id="50" dur="5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79">
                                            <p:txEl>
                                              <p:pRg st="0" end="0"/>
                                            </p:txEl>
                                          </p:spTgt>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par>
                                <p:cTn id="58" presetID="23" presetClass="entr" presetSubtype="16" fill="hold" grpId="0" nodeType="withEffect">
                                  <p:stCondLst>
                                    <p:cond delay="200"/>
                                  </p:stCondLst>
                                  <p:childTnLst>
                                    <p:set>
                                      <p:cBhvr>
                                        <p:cTn id="59" dur="1" fill="hold">
                                          <p:stCondLst>
                                            <p:cond delay="0"/>
                                          </p:stCondLst>
                                        </p:cTn>
                                        <p:tgtEl>
                                          <p:spTgt spid="80">
                                            <p:txEl>
                                              <p:pRg st="0" end="0"/>
                                            </p:txEl>
                                          </p:spTgt>
                                        </p:tgtEl>
                                        <p:attrNameLst>
                                          <p:attrName>style.visibility</p:attrName>
                                        </p:attrNameLst>
                                      </p:cBhvr>
                                      <p:to>
                                        <p:strVal val="visible"/>
                                      </p:to>
                                    </p:set>
                                    <p:anim calcmode="lin" valueType="num">
                                      <p:cBhvr>
                                        <p:cTn id="60"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80">
                                            <p:txEl>
                                              <p:pRg st="0" end="0"/>
                                            </p:txEl>
                                          </p:spTgt>
                                        </p:tgtEl>
                                        <p:attrNameLst>
                                          <p:attrName>ppt_h</p:attrName>
                                        </p:attrNameLst>
                                      </p:cBhvr>
                                      <p:tavLst>
                                        <p:tav tm="0">
                                          <p:val>
                                            <p:fltVal val="0"/>
                                          </p:val>
                                        </p:tav>
                                        <p:tav tm="100000">
                                          <p:val>
                                            <p:strVal val="#ppt_h"/>
                                          </p:val>
                                        </p:tav>
                                      </p:tavLst>
                                    </p:anim>
                                  </p:childTnLst>
                                </p:cTn>
                              </p:par>
                              <p:par>
                                <p:cTn id="62" presetID="53" presetClass="entr" presetSubtype="16" fill="hold" grpId="0" nodeType="withEffect">
                                  <p:stCondLst>
                                    <p:cond delay="200"/>
                                  </p:stCondLst>
                                  <p:childTnLst>
                                    <p:set>
                                      <p:cBhvr>
                                        <p:cTn id="63" dur="1" fill="hold">
                                          <p:stCondLst>
                                            <p:cond delay="0"/>
                                          </p:stCondLst>
                                        </p:cTn>
                                        <p:tgtEl>
                                          <p:spTgt spid="81">
                                            <p:txEl>
                                              <p:pRg st="0" end="0"/>
                                            </p:txEl>
                                          </p:spTgt>
                                        </p:tgtEl>
                                        <p:attrNameLst>
                                          <p:attrName>style.visibility</p:attrName>
                                        </p:attrNameLst>
                                      </p:cBhvr>
                                      <p:to>
                                        <p:strVal val="visible"/>
                                      </p:to>
                                    </p:set>
                                    <p:anim calcmode="lin" valueType="num">
                                      <p:cBhvr>
                                        <p:cTn id="64" dur="5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81">
                                            <p:txEl>
                                              <p:pRg st="0" end="0"/>
                                            </p:txEl>
                                          </p:spTgt>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82">
                                            <p:txEl>
                                              <p:pRg st="0" end="0"/>
                                            </p:txEl>
                                          </p:spTgt>
                                        </p:tgtEl>
                                        <p:attrNameLst>
                                          <p:attrName>style.visibility</p:attrName>
                                        </p:attrNameLst>
                                      </p:cBhvr>
                                      <p:to>
                                        <p:strVal val="visible"/>
                                      </p:to>
                                    </p:set>
                                    <p:anim calcmode="lin" valueType="num">
                                      <p:cBhvr>
                                        <p:cTn id="69" dur="5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71" dur="500"/>
                                        <p:tgtEl>
                                          <p:spTgt spid="82">
                                            <p:txEl>
                                              <p:pRg st="0" end="0"/>
                                            </p:txEl>
                                          </p:spTgt>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83">
                                            <p:txEl>
                                              <p:pRg st="0" end="0"/>
                                            </p:txEl>
                                          </p:spTgt>
                                        </p:tgtEl>
                                        <p:attrNameLst>
                                          <p:attrName>style.visibility</p:attrName>
                                        </p:attrNameLst>
                                      </p:cBhvr>
                                      <p:to>
                                        <p:strVal val="visible"/>
                                      </p:to>
                                    </p:set>
                                    <p:anim calcmode="lin" valueType="num">
                                      <p:cBhvr>
                                        <p:cTn id="74" dur="5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76" dur="500"/>
                                        <p:tgtEl>
                                          <p:spTgt spid="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build="p">
        <p:tmplLst>
          <p:tmpl lvl="1">
            <p:tnLst>
              <p:par>
                <p:cTn presetID="53" presetClass="entr" presetSubtype="16" fill="hold" nodeType="withEffect">
                  <p:stCondLst>
                    <p:cond delay="200"/>
                  </p:stCondLst>
                  <p:childTnLst>
                    <p:set>
                      <p:cBhvr>
                        <p:cTn dur="1" fill="hold">
                          <p:stCondLst>
                            <p:cond delay="0"/>
                          </p:stCondLst>
                        </p:cTn>
                        <p:tgtEl>
                          <p:spTgt spid="73"/>
                        </p:tgtEl>
                        <p:attrNameLst>
                          <p:attrName>style.visibility</p:attrName>
                        </p:attrNameLst>
                      </p:cBhvr>
                      <p:to>
                        <p:strVal val="visible"/>
                      </p:to>
                    </p:set>
                    <p:anim calcmode="lin" valueType="num">
                      <p:cBhvr>
                        <p:cTn dur="500" fill="hold"/>
                        <p:tgtEl>
                          <p:spTgt spid="73"/>
                        </p:tgtEl>
                        <p:attrNameLst>
                          <p:attrName>ppt_w</p:attrName>
                        </p:attrNameLst>
                      </p:cBhvr>
                      <p:tavLst>
                        <p:tav tm="0">
                          <p:val>
                            <p:fltVal val="0"/>
                          </p:val>
                        </p:tav>
                        <p:tav tm="100000">
                          <p:val>
                            <p:strVal val="#ppt_w"/>
                          </p:val>
                        </p:tav>
                      </p:tavLst>
                    </p:anim>
                    <p:anim calcmode="lin" valueType="num">
                      <p:cBhvr>
                        <p:cTn dur="500" fill="hold"/>
                        <p:tgtEl>
                          <p:spTgt spid="73"/>
                        </p:tgtEl>
                        <p:attrNameLst>
                          <p:attrName>ppt_h</p:attrName>
                        </p:attrNameLst>
                      </p:cBhvr>
                      <p:tavLst>
                        <p:tav tm="0">
                          <p:val>
                            <p:fltVal val="0"/>
                          </p:val>
                        </p:tav>
                        <p:tav tm="100000">
                          <p:val>
                            <p:strVal val="#ppt_h"/>
                          </p:val>
                        </p:tav>
                      </p:tavLst>
                    </p:anim>
                    <p:animEffect transition="in" filter="fade">
                      <p:cBhvr>
                        <p:cTn dur="500"/>
                        <p:tgtEl>
                          <p:spTgt spid="73"/>
                        </p:tgtEl>
                      </p:cBhvr>
                    </p:animEffect>
                  </p:childTnLst>
                </p:cTn>
              </p:par>
            </p:tnLst>
          </p:tmpl>
        </p:tmplLst>
      </p:bldP>
      <p:bldP spid="74" grpId="0" build="p">
        <p:tmplLst>
          <p:tmpl lvl="1">
            <p:tnLst>
              <p:par>
                <p:cTn presetID="23" presetClass="entr" presetSubtype="16"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 calcmode="lin" valueType="num">
                      <p:cBhvr>
                        <p:cTn dur="500" fill="hold"/>
                        <p:tgtEl>
                          <p:spTgt spid="74"/>
                        </p:tgtEl>
                        <p:attrNameLst>
                          <p:attrName>ppt_w</p:attrName>
                        </p:attrNameLst>
                      </p:cBhvr>
                      <p:tavLst>
                        <p:tav tm="0">
                          <p:val>
                            <p:fltVal val="0"/>
                          </p:val>
                        </p:tav>
                        <p:tav tm="100000">
                          <p:val>
                            <p:strVal val="#ppt_w"/>
                          </p:val>
                        </p:tav>
                      </p:tavLst>
                    </p:anim>
                    <p:anim calcmode="lin" valueType="num">
                      <p:cBhvr>
                        <p:cTn dur="500" fill="hold"/>
                        <p:tgtEl>
                          <p:spTgt spid="74"/>
                        </p:tgtEl>
                        <p:attrNameLst>
                          <p:attrName>ppt_h</p:attrName>
                        </p:attrNameLst>
                      </p:cBhvr>
                      <p:tavLst>
                        <p:tav tm="0">
                          <p:val>
                            <p:fltVal val="0"/>
                          </p:val>
                        </p:tav>
                        <p:tav tm="100000">
                          <p:val>
                            <p:strVal val="#ppt_h"/>
                          </p:val>
                        </p:tav>
                      </p:tavLst>
                    </p:anim>
                  </p:childTnLst>
                </p:cTn>
              </p:par>
            </p:tnLst>
          </p:tmpl>
        </p:tmplLst>
      </p:bldP>
      <p:bldP spid="75" grpId="0" animBg="1"/>
      <p:bldP spid="76" grpId="0" build="p">
        <p:tmplLst>
          <p:tmpl lvl="1">
            <p:tnLst>
              <p:par>
                <p:cTn presetID="53" presetClass="entr" presetSubtype="16"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 calcmode="lin" valueType="num">
                      <p:cBhvr>
                        <p:cTn dur="500" fill="hold"/>
                        <p:tgtEl>
                          <p:spTgt spid="76"/>
                        </p:tgtEl>
                        <p:attrNameLst>
                          <p:attrName>ppt_w</p:attrName>
                        </p:attrNameLst>
                      </p:cBhvr>
                      <p:tavLst>
                        <p:tav tm="0">
                          <p:val>
                            <p:fltVal val="0"/>
                          </p:val>
                        </p:tav>
                        <p:tav tm="100000">
                          <p:val>
                            <p:strVal val="#ppt_w"/>
                          </p:val>
                        </p:tav>
                      </p:tavLst>
                    </p:anim>
                    <p:anim calcmode="lin" valueType="num">
                      <p:cBhvr>
                        <p:cTn dur="500" fill="hold"/>
                        <p:tgtEl>
                          <p:spTgt spid="76"/>
                        </p:tgtEl>
                        <p:attrNameLst>
                          <p:attrName>ppt_h</p:attrName>
                        </p:attrNameLst>
                      </p:cBhvr>
                      <p:tavLst>
                        <p:tav tm="0">
                          <p:val>
                            <p:fltVal val="0"/>
                          </p:val>
                        </p:tav>
                        <p:tav tm="100000">
                          <p:val>
                            <p:strVal val="#ppt_h"/>
                          </p:val>
                        </p:tav>
                      </p:tavLst>
                    </p:anim>
                    <p:animEffect transition="in" filter="fade">
                      <p:cBhvr>
                        <p:cTn dur="500"/>
                        <p:tgtEl>
                          <p:spTgt spid="76"/>
                        </p:tgtEl>
                      </p:cBhvr>
                    </p:animEffect>
                  </p:childTnLst>
                </p:cTn>
              </p:par>
            </p:tnLst>
          </p:tmpl>
        </p:tmplLst>
      </p:bldP>
      <p:bldP spid="77" grpId="0" build="p">
        <p:tmplLst>
          <p:tmpl lvl="1">
            <p:tnLst>
              <p:par>
                <p:cTn presetID="23" presetClass="entr" presetSubtype="16"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 calcmode="lin" valueType="num">
                      <p:cBhvr>
                        <p:cTn dur="500" fill="hold"/>
                        <p:tgtEl>
                          <p:spTgt spid="77"/>
                        </p:tgtEl>
                        <p:attrNameLst>
                          <p:attrName>ppt_w</p:attrName>
                        </p:attrNameLst>
                      </p:cBhvr>
                      <p:tavLst>
                        <p:tav tm="0">
                          <p:val>
                            <p:fltVal val="0"/>
                          </p:val>
                        </p:tav>
                        <p:tav tm="100000">
                          <p:val>
                            <p:strVal val="#ppt_w"/>
                          </p:val>
                        </p:tav>
                      </p:tavLst>
                    </p:anim>
                    <p:anim calcmode="lin" valueType="num">
                      <p:cBhvr>
                        <p:cTn dur="500" fill="hold"/>
                        <p:tgtEl>
                          <p:spTgt spid="77"/>
                        </p:tgtEl>
                        <p:attrNameLst>
                          <p:attrName>ppt_h</p:attrName>
                        </p:attrNameLst>
                      </p:cBhvr>
                      <p:tavLst>
                        <p:tav tm="0">
                          <p:val>
                            <p:fltVal val="0"/>
                          </p:val>
                        </p:tav>
                        <p:tav tm="100000">
                          <p:val>
                            <p:strVal val="#ppt_h"/>
                          </p:val>
                        </p:tav>
                      </p:tavLst>
                    </p:anim>
                  </p:childTnLst>
                </p:cTn>
              </p:par>
            </p:tnLst>
          </p:tmpl>
        </p:tmplLst>
      </p:bldP>
      <p:bldP spid="78" grpId="0" animBg="1"/>
      <p:bldP spid="79" grpId="0" build="p">
        <p:tmplLst>
          <p:tmpl lvl="1">
            <p:tnLst>
              <p:par>
                <p:cTn presetID="53" presetClass="entr" presetSubtype="16" fill="hold" nodeType="withEffect">
                  <p:stCondLst>
                    <p:cond delay="200"/>
                  </p:stCondLst>
                  <p:childTnLst>
                    <p:set>
                      <p:cBhvr>
                        <p:cTn dur="1" fill="hold">
                          <p:stCondLst>
                            <p:cond delay="0"/>
                          </p:stCondLst>
                        </p:cTn>
                        <p:tgtEl>
                          <p:spTgt spid="79"/>
                        </p:tgtEl>
                        <p:attrNameLst>
                          <p:attrName>style.visibility</p:attrName>
                        </p:attrNameLst>
                      </p:cBhvr>
                      <p:to>
                        <p:strVal val="visible"/>
                      </p:to>
                    </p:set>
                    <p:anim calcmode="lin" valueType="num">
                      <p:cBhvr>
                        <p:cTn dur="500" fill="hold"/>
                        <p:tgtEl>
                          <p:spTgt spid="79"/>
                        </p:tgtEl>
                        <p:attrNameLst>
                          <p:attrName>ppt_w</p:attrName>
                        </p:attrNameLst>
                      </p:cBhvr>
                      <p:tavLst>
                        <p:tav tm="0">
                          <p:val>
                            <p:fltVal val="0"/>
                          </p:val>
                        </p:tav>
                        <p:tav tm="100000">
                          <p:val>
                            <p:strVal val="#ppt_w"/>
                          </p:val>
                        </p:tav>
                      </p:tavLst>
                    </p:anim>
                    <p:anim calcmode="lin" valueType="num">
                      <p:cBhvr>
                        <p:cTn dur="500" fill="hold"/>
                        <p:tgtEl>
                          <p:spTgt spid="79"/>
                        </p:tgtEl>
                        <p:attrNameLst>
                          <p:attrName>ppt_h</p:attrName>
                        </p:attrNameLst>
                      </p:cBhvr>
                      <p:tavLst>
                        <p:tav tm="0">
                          <p:val>
                            <p:fltVal val="0"/>
                          </p:val>
                        </p:tav>
                        <p:tav tm="100000">
                          <p:val>
                            <p:strVal val="#ppt_h"/>
                          </p:val>
                        </p:tav>
                      </p:tavLst>
                    </p:anim>
                    <p:animEffect transition="in" filter="fade">
                      <p:cBhvr>
                        <p:cTn dur="500"/>
                        <p:tgtEl>
                          <p:spTgt spid="79"/>
                        </p:tgtEl>
                      </p:cBhvr>
                    </p:animEffect>
                  </p:childTnLst>
                </p:cTn>
              </p:par>
            </p:tnLst>
          </p:tmpl>
        </p:tmplLst>
      </p:bldP>
      <p:bldP spid="80" grpId="0" build="p">
        <p:tmplLst>
          <p:tmpl lvl="1">
            <p:tnLst>
              <p:par>
                <p:cTn presetID="23" presetClass="entr" presetSubtype="16" fill="hold" nodeType="withEffect">
                  <p:stCondLst>
                    <p:cond delay="200"/>
                  </p:stCondLst>
                  <p:childTnLst>
                    <p:set>
                      <p:cBhvr>
                        <p:cTn dur="1" fill="hold">
                          <p:stCondLst>
                            <p:cond delay="0"/>
                          </p:stCondLst>
                        </p:cTn>
                        <p:tgtEl>
                          <p:spTgt spid="80"/>
                        </p:tgtEl>
                        <p:attrNameLst>
                          <p:attrName>style.visibility</p:attrName>
                        </p:attrNameLst>
                      </p:cBhvr>
                      <p:to>
                        <p:strVal val="visible"/>
                      </p:to>
                    </p:set>
                    <p:anim calcmode="lin" valueType="num">
                      <p:cBhvr>
                        <p:cTn dur="500" fill="hold"/>
                        <p:tgtEl>
                          <p:spTgt spid="80"/>
                        </p:tgtEl>
                        <p:attrNameLst>
                          <p:attrName>ppt_w</p:attrName>
                        </p:attrNameLst>
                      </p:cBhvr>
                      <p:tavLst>
                        <p:tav tm="0">
                          <p:val>
                            <p:fltVal val="0"/>
                          </p:val>
                        </p:tav>
                        <p:tav tm="100000">
                          <p:val>
                            <p:strVal val="#ppt_w"/>
                          </p:val>
                        </p:tav>
                      </p:tavLst>
                    </p:anim>
                    <p:anim calcmode="lin" valueType="num">
                      <p:cBhvr>
                        <p:cTn dur="500" fill="hold"/>
                        <p:tgtEl>
                          <p:spTgt spid="80"/>
                        </p:tgtEl>
                        <p:attrNameLst>
                          <p:attrName>ppt_h</p:attrName>
                        </p:attrNameLst>
                      </p:cBhvr>
                      <p:tavLst>
                        <p:tav tm="0">
                          <p:val>
                            <p:fltVal val="0"/>
                          </p:val>
                        </p:tav>
                        <p:tav tm="100000">
                          <p:val>
                            <p:strVal val="#ppt_h"/>
                          </p:val>
                        </p:tav>
                      </p:tavLst>
                    </p:anim>
                  </p:childTnLst>
                </p:cTn>
              </p:par>
            </p:tnLst>
          </p:tmpl>
        </p:tmplLst>
      </p:bldP>
      <p:bldP spid="81" grpId="0" build="p">
        <p:tmplLst>
          <p:tmpl lvl="1">
            <p:tnLst>
              <p:par>
                <p:cTn presetID="53" presetClass="entr" presetSubtype="16" fill="hold" nodeType="withEffect">
                  <p:stCondLst>
                    <p:cond delay="200"/>
                  </p:stCondLst>
                  <p:childTnLst>
                    <p:set>
                      <p:cBhvr>
                        <p:cTn dur="1" fill="hold">
                          <p:stCondLst>
                            <p:cond delay="0"/>
                          </p:stCondLst>
                        </p:cTn>
                        <p:tgtEl>
                          <p:spTgt spid="81"/>
                        </p:tgtEl>
                        <p:attrNameLst>
                          <p:attrName>style.visibility</p:attrName>
                        </p:attrNameLst>
                      </p:cBhvr>
                      <p:to>
                        <p:strVal val="visible"/>
                      </p:to>
                    </p:set>
                    <p:anim calcmode="lin" valueType="num">
                      <p:cBhvr>
                        <p:cTn dur="500" fill="hold"/>
                        <p:tgtEl>
                          <p:spTgt spid="81"/>
                        </p:tgtEl>
                        <p:attrNameLst>
                          <p:attrName>ppt_w</p:attrName>
                        </p:attrNameLst>
                      </p:cBhvr>
                      <p:tavLst>
                        <p:tav tm="0">
                          <p:val>
                            <p:fltVal val="0"/>
                          </p:val>
                        </p:tav>
                        <p:tav tm="100000">
                          <p:val>
                            <p:strVal val="#ppt_w"/>
                          </p:val>
                        </p:tav>
                      </p:tavLst>
                    </p:anim>
                    <p:anim calcmode="lin" valueType="num">
                      <p:cBhvr>
                        <p:cTn dur="500" fill="hold"/>
                        <p:tgtEl>
                          <p:spTgt spid="81"/>
                        </p:tgtEl>
                        <p:attrNameLst>
                          <p:attrName>ppt_h</p:attrName>
                        </p:attrNameLst>
                      </p:cBhvr>
                      <p:tavLst>
                        <p:tav tm="0">
                          <p:val>
                            <p:fltVal val="0"/>
                          </p:val>
                        </p:tav>
                        <p:tav tm="100000">
                          <p:val>
                            <p:strVal val="#ppt_h"/>
                          </p:val>
                        </p:tav>
                      </p:tavLst>
                    </p:anim>
                    <p:animEffect transition="in" filter="fade">
                      <p:cBhvr>
                        <p:cTn dur="500"/>
                        <p:tgtEl>
                          <p:spTgt spid="81"/>
                        </p:tgtEl>
                      </p:cBhvr>
                    </p:animEffect>
                  </p:childTnLst>
                </p:cTn>
              </p:par>
            </p:tnLst>
          </p:tmpl>
        </p:tmplLst>
      </p:bldP>
      <p:bldP spid="82" grpId="0" build="p">
        <p:tmplLst>
          <p:tmpl lvl="1">
            <p:tnLst>
              <p:par>
                <p:cTn presetID="53" presetClass="entr" presetSubtype="16"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 calcmode="lin" valueType="num">
                      <p:cBhvr>
                        <p:cTn dur="500" fill="hold"/>
                        <p:tgtEl>
                          <p:spTgt spid="82"/>
                        </p:tgtEl>
                        <p:attrNameLst>
                          <p:attrName>ppt_w</p:attrName>
                        </p:attrNameLst>
                      </p:cBhvr>
                      <p:tavLst>
                        <p:tav tm="0">
                          <p:val>
                            <p:fltVal val="0"/>
                          </p:val>
                        </p:tav>
                        <p:tav tm="100000">
                          <p:val>
                            <p:strVal val="#ppt_w"/>
                          </p:val>
                        </p:tav>
                      </p:tavLst>
                    </p:anim>
                    <p:anim calcmode="lin" valueType="num">
                      <p:cBhvr>
                        <p:cTn dur="500" fill="hold"/>
                        <p:tgtEl>
                          <p:spTgt spid="82"/>
                        </p:tgtEl>
                        <p:attrNameLst>
                          <p:attrName>ppt_h</p:attrName>
                        </p:attrNameLst>
                      </p:cBhvr>
                      <p:tavLst>
                        <p:tav tm="0">
                          <p:val>
                            <p:fltVal val="0"/>
                          </p:val>
                        </p:tav>
                        <p:tav tm="100000">
                          <p:val>
                            <p:strVal val="#ppt_h"/>
                          </p:val>
                        </p:tav>
                      </p:tavLst>
                    </p:anim>
                    <p:animEffect transition="in" filter="fade">
                      <p:cBhvr>
                        <p:cTn dur="500"/>
                        <p:tgtEl>
                          <p:spTgt spid="82"/>
                        </p:tgtEl>
                      </p:cBhvr>
                    </p:animEffect>
                  </p:childTnLst>
                </p:cTn>
              </p:par>
            </p:tnLst>
          </p:tmpl>
        </p:tmplLst>
      </p:bldP>
      <p:bldP spid="83" grpId="0" build="p">
        <p:tmplLst>
          <p:tmpl lvl="1">
            <p:tnLst>
              <p:par>
                <p:cTn presetID="53" presetClass="entr" presetSubtype="16" fill="hold" nodeType="withEffect">
                  <p:stCondLst>
                    <p:cond delay="200"/>
                  </p:stCondLst>
                  <p:childTnLst>
                    <p:set>
                      <p:cBhvr>
                        <p:cTn dur="1" fill="hold">
                          <p:stCondLst>
                            <p:cond delay="0"/>
                          </p:stCondLst>
                        </p:cTn>
                        <p:tgtEl>
                          <p:spTgt spid="83"/>
                        </p:tgtEl>
                        <p:attrNameLst>
                          <p:attrName>style.visibility</p:attrName>
                        </p:attrNameLst>
                      </p:cBhvr>
                      <p:to>
                        <p:strVal val="visible"/>
                      </p:to>
                    </p:set>
                    <p:anim calcmode="lin" valueType="num">
                      <p:cBhvr>
                        <p:cTn dur="500" fill="hold"/>
                        <p:tgtEl>
                          <p:spTgt spid="83"/>
                        </p:tgtEl>
                        <p:attrNameLst>
                          <p:attrName>ppt_w</p:attrName>
                        </p:attrNameLst>
                      </p:cBhvr>
                      <p:tavLst>
                        <p:tav tm="0">
                          <p:val>
                            <p:fltVal val="0"/>
                          </p:val>
                        </p:tav>
                        <p:tav tm="100000">
                          <p:val>
                            <p:strVal val="#ppt_w"/>
                          </p:val>
                        </p:tav>
                      </p:tavLst>
                    </p:anim>
                    <p:anim calcmode="lin" valueType="num">
                      <p:cBhvr>
                        <p:cTn dur="500" fill="hold"/>
                        <p:tgtEl>
                          <p:spTgt spid="83"/>
                        </p:tgtEl>
                        <p:attrNameLst>
                          <p:attrName>ppt_h</p:attrName>
                        </p:attrNameLst>
                      </p:cBhvr>
                      <p:tavLst>
                        <p:tav tm="0">
                          <p:val>
                            <p:fltVal val="0"/>
                          </p:val>
                        </p:tav>
                        <p:tav tm="100000">
                          <p:val>
                            <p:strVal val="#ppt_h"/>
                          </p:val>
                        </p:tav>
                      </p:tavLst>
                    </p:anim>
                    <p:animEffect transition="in" filter="fade">
                      <p:cBhvr>
                        <p:cTn dur="500"/>
                        <p:tgtEl>
                          <p:spTgt spid="83"/>
                        </p:tgtEl>
                      </p:cBhvr>
                    </p:animEffect>
                  </p:childTnLst>
                </p:cTn>
              </p:par>
            </p:tnLst>
          </p:tmpl>
        </p:tmplLst>
      </p:b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059f60a-c12d-48c9-bdc0-62aacfffedbc"/>
          <p:cNvGrpSpPr>
            <a:grpSpLocks noChangeAspect="1"/>
          </p:cNvGrpSpPr>
          <p:nvPr/>
        </p:nvGrpSpPr>
        <p:grpSpPr>
          <a:xfrm>
            <a:off x="561052" y="1437624"/>
            <a:ext cx="8021896" cy="2592288"/>
            <a:chOff x="748069" y="1916832"/>
            <a:chExt cx="10695861" cy="3456384"/>
          </a:xfrm>
        </p:grpSpPr>
        <p:sp>
          <p:nvSpPr>
            <p:cNvPr id="4" name="Arrow: Right 25"/>
            <p:cNvSpPr/>
            <p:nvPr/>
          </p:nvSpPr>
          <p:spPr>
            <a:xfrm>
              <a:off x="3315809" y="2177010"/>
              <a:ext cx="1091918"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TextBox 26"/>
            <p:cNvSpPr txBox="1"/>
            <p:nvPr/>
          </p:nvSpPr>
          <p:spPr>
            <a:xfrm>
              <a:off x="748069" y="1916832"/>
              <a:ext cx="2714104"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6" name="Oval 27"/>
            <p:cNvSpPr/>
            <p:nvPr/>
          </p:nvSpPr>
          <p:spPr>
            <a:xfrm>
              <a:off x="798022" y="1956398"/>
              <a:ext cx="760662" cy="760662"/>
            </a:xfrm>
            <a:prstGeom prst="ellipse">
              <a:avLst/>
            </a:prstGeom>
            <a:ln w="127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01</a:t>
              </a:r>
            </a:p>
          </p:txBody>
        </p:sp>
        <p:sp>
          <p:nvSpPr>
            <p:cNvPr id="7" name="Arrow: Right 29"/>
            <p:cNvSpPr/>
            <p:nvPr/>
          </p:nvSpPr>
          <p:spPr>
            <a:xfrm>
              <a:off x="7137200" y="2177010"/>
              <a:ext cx="950209" cy="302785"/>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TextBox 30"/>
            <p:cNvSpPr txBox="1"/>
            <p:nvPr/>
          </p:nvSpPr>
          <p:spPr>
            <a:xfrm>
              <a:off x="4502857" y="1916832"/>
              <a:ext cx="2714104" cy="839792"/>
            </a:xfrm>
            <a:prstGeom prst="roundRect">
              <a:avLst>
                <a:gd name="adj" fmla="val 50000"/>
              </a:avLst>
            </a:prstGeom>
            <a:solidFill>
              <a:schemeClr val="accent2"/>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9" name="Oval 31"/>
            <p:cNvSpPr/>
            <p:nvPr/>
          </p:nvSpPr>
          <p:spPr>
            <a:xfrm>
              <a:off x="4552810" y="1956398"/>
              <a:ext cx="760662" cy="760662"/>
            </a:xfrm>
            <a:prstGeom prst="ellipse">
              <a:avLst/>
            </a:prstGeom>
            <a:ln w="12700">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02</a:t>
              </a:r>
            </a:p>
          </p:txBody>
        </p:sp>
        <p:sp>
          <p:nvSpPr>
            <p:cNvPr id="10" name="TextBox 33"/>
            <p:cNvSpPr txBox="1"/>
            <p:nvPr/>
          </p:nvSpPr>
          <p:spPr>
            <a:xfrm>
              <a:off x="8179669" y="1916833"/>
              <a:ext cx="2714104" cy="839792"/>
            </a:xfrm>
            <a:prstGeom prst="roundRect">
              <a:avLst>
                <a:gd name="adj" fmla="val 50000"/>
              </a:avLst>
            </a:prstGeom>
            <a:solidFill>
              <a:schemeClr val="accent3"/>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1" name="Oval 34"/>
            <p:cNvSpPr/>
            <p:nvPr/>
          </p:nvSpPr>
          <p:spPr>
            <a:xfrm>
              <a:off x="8229622" y="1956399"/>
              <a:ext cx="760662" cy="760662"/>
            </a:xfrm>
            <a:prstGeom prst="ellipse">
              <a:avLst/>
            </a:prstGeom>
            <a:solidFill>
              <a:srgbClr val="F6F8F8"/>
            </a:solidFill>
            <a:ln w="12700">
              <a:solidFill>
                <a:schemeClr val="accent3">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03</a:t>
              </a:r>
            </a:p>
          </p:txBody>
        </p:sp>
        <p:sp>
          <p:nvSpPr>
            <p:cNvPr id="12" name="Arrow: U-Turn 35"/>
            <p:cNvSpPr/>
            <p:nvPr/>
          </p:nvSpPr>
          <p:spPr>
            <a:xfrm rot="5400000">
              <a:off x="10387357" y="2741374"/>
              <a:ext cx="1556220" cy="556926"/>
            </a:xfrm>
            <a:prstGeom prst="uturn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TextBox 37"/>
            <p:cNvSpPr txBox="1"/>
            <p:nvPr/>
          </p:nvSpPr>
          <p:spPr>
            <a:xfrm>
              <a:off x="8179670" y="3226658"/>
              <a:ext cx="2714104" cy="839792"/>
            </a:xfrm>
            <a:prstGeom prst="roundRect">
              <a:avLst>
                <a:gd name="adj" fmla="val 50000"/>
              </a:avLst>
            </a:prstGeom>
            <a:solidFill>
              <a:schemeClr val="accent4"/>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4" name="Oval 38"/>
            <p:cNvSpPr/>
            <p:nvPr/>
          </p:nvSpPr>
          <p:spPr>
            <a:xfrm>
              <a:off x="8229623" y="3266224"/>
              <a:ext cx="760661" cy="760662"/>
            </a:xfrm>
            <a:prstGeom prst="ellipse">
              <a:avLst/>
            </a:prstGeom>
            <a:ln w="1270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04</a:t>
              </a:r>
            </a:p>
          </p:txBody>
        </p:sp>
        <p:sp>
          <p:nvSpPr>
            <p:cNvPr id="15" name="Arrow: Right 39"/>
            <p:cNvSpPr/>
            <p:nvPr/>
          </p:nvSpPr>
          <p:spPr>
            <a:xfrm rot="10800000">
              <a:off x="7558305" y="3495161"/>
              <a:ext cx="671317" cy="302785"/>
            </a:xfrm>
            <a:prstGeom prst="rightArrow">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TextBox 41"/>
            <p:cNvSpPr txBox="1"/>
            <p:nvPr/>
          </p:nvSpPr>
          <p:spPr>
            <a:xfrm>
              <a:off x="4754140" y="3226658"/>
              <a:ext cx="2714104" cy="839792"/>
            </a:xfrm>
            <a:prstGeom prst="roundRect">
              <a:avLst>
                <a:gd name="adj" fmla="val 50000"/>
              </a:avLst>
            </a:prstGeom>
            <a:solidFill>
              <a:schemeClr val="accent5"/>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7" name="Oval 42"/>
            <p:cNvSpPr/>
            <p:nvPr/>
          </p:nvSpPr>
          <p:spPr>
            <a:xfrm>
              <a:off x="4804093" y="3266224"/>
              <a:ext cx="760661" cy="760662"/>
            </a:xfrm>
            <a:prstGeom prst="ellipse">
              <a:avLst/>
            </a:prstGeom>
            <a:ln w="12700">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05</a:t>
              </a:r>
            </a:p>
          </p:txBody>
        </p:sp>
        <p:sp>
          <p:nvSpPr>
            <p:cNvPr id="18" name="Arrow: Right 43"/>
            <p:cNvSpPr/>
            <p:nvPr/>
          </p:nvSpPr>
          <p:spPr>
            <a:xfrm rot="10800000">
              <a:off x="4107795" y="3495161"/>
              <a:ext cx="671320" cy="302785"/>
            </a:xfrm>
            <a:prstGeom prst="rightArrow">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TextBox 59"/>
            <p:cNvSpPr txBox="1"/>
            <p:nvPr/>
          </p:nvSpPr>
          <p:spPr>
            <a:xfrm>
              <a:off x="1303630" y="3226659"/>
              <a:ext cx="2714105" cy="839792"/>
            </a:xfrm>
            <a:prstGeom prst="roundRect">
              <a:avLst>
                <a:gd name="adj" fmla="val 50000"/>
              </a:avLst>
            </a:prstGeom>
            <a:solidFill>
              <a:schemeClr val="accent6"/>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0" name="Oval 60"/>
            <p:cNvSpPr/>
            <p:nvPr/>
          </p:nvSpPr>
          <p:spPr>
            <a:xfrm>
              <a:off x="1353582" y="3266225"/>
              <a:ext cx="760662" cy="760661"/>
            </a:xfrm>
            <a:prstGeom prst="ellipse">
              <a:avLst/>
            </a:prstGeom>
            <a:ln w="127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06</a:t>
              </a:r>
            </a:p>
          </p:txBody>
        </p:sp>
        <p:sp>
          <p:nvSpPr>
            <p:cNvPr id="21" name="Arrow: U-Turn 61"/>
            <p:cNvSpPr/>
            <p:nvPr/>
          </p:nvSpPr>
          <p:spPr>
            <a:xfrm rot="16200000" flipH="1">
              <a:off x="283957" y="4054081"/>
              <a:ext cx="1556220" cy="556926"/>
            </a:xfrm>
            <a:prstGeom prst="utur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Arrow: Right 63"/>
            <p:cNvSpPr/>
            <p:nvPr/>
          </p:nvSpPr>
          <p:spPr>
            <a:xfrm>
              <a:off x="3908272" y="4793602"/>
              <a:ext cx="703291"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3" name="TextBox 64"/>
            <p:cNvSpPr txBox="1"/>
            <p:nvPr/>
          </p:nvSpPr>
          <p:spPr>
            <a:xfrm>
              <a:off x="1340531" y="4533424"/>
              <a:ext cx="2714105"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4" name="Oval 65"/>
            <p:cNvSpPr/>
            <p:nvPr/>
          </p:nvSpPr>
          <p:spPr>
            <a:xfrm>
              <a:off x="1390484" y="4572990"/>
              <a:ext cx="760662" cy="760662"/>
            </a:xfrm>
            <a:prstGeom prst="ellipse">
              <a:avLst/>
            </a:prstGeom>
            <a:ln w="127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07</a:t>
              </a:r>
            </a:p>
          </p:txBody>
        </p:sp>
        <p:sp>
          <p:nvSpPr>
            <p:cNvPr id="25" name="Arrow: Right 67"/>
            <p:cNvSpPr/>
            <p:nvPr/>
          </p:nvSpPr>
          <p:spPr>
            <a:xfrm>
              <a:off x="7321880" y="4793602"/>
              <a:ext cx="703291"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TextBox 68"/>
            <p:cNvSpPr txBox="1"/>
            <p:nvPr/>
          </p:nvSpPr>
          <p:spPr>
            <a:xfrm>
              <a:off x="4754139" y="4533424"/>
              <a:ext cx="2714105"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7" name="Oval 69"/>
            <p:cNvSpPr/>
            <p:nvPr/>
          </p:nvSpPr>
          <p:spPr>
            <a:xfrm>
              <a:off x="4804092" y="4572990"/>
              <a:ext cx="760662" cy="760662"/>
            </a:xfrm>
            <a:prstGeom prst="ellipse">
              <a:avLst/>
            </a:prstGeom>
            <a:ln w="127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08</a:t>
              </a:r>
            </a:p>
          </p:txBody>
        </p:sp>
        <p:sp>
          <p:nvSpPr>
            <p:cNvPr id="28" name="TextBox 71"/>
            <p:cNvSpPr txBox="1"/>
            <p:nvPr/>
          </p:nvSpPr>
          <p:spPr>
            <a:xfrm>
              <a:off x="8179671" y="4533424"/>
              <a:ext cx="2714104"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9" name="Oval 72"/>
            <p:cNvSpPr/>
            <p:nvPr/>
          </p:nvSpPr>
          <p:spPr>
            <a:xfrm>
              <a:off x="8229624" y="4572990"/>
              <a:ext cx="760662" cy="760662"/>
            </a:xfrm>
            <a:prstGeom prst="ellipse">
              <a:avLst/>
            </a:prstGeom>
            <a:ln w="127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09</a:t>
              </a:r>
            </a:p>
          </p:txBody>
        </p:sp>
      </p:grpSp>
    </p:spTree>
    <p:extLst>
      <p:ext uri="{BB962C8B-B14F-4D97-AF65-F5344CB8AC3E}">
        <p14:creationId xmlns:p14="http://schemas.microsoft.com/office/powerpoint/2010/main" val="1746760426"/>
      </p:ext>
    </p:extLst>
  </p:cSld>
  <p:clrMapOvr>
    <a:masterClrMapping/>
  </p:clrMapOvr>
  <mc:AlternateContent xmlns:mc="http://schemas.openxmlformats.org/markup-compatibility/2006" xmlns:p14="http://schemas.microsoft.com/office/powerpoint/2010/main">
    <mc:Choice Requires="p14">
      <p:transition spd="slow" p14:dur="12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617" y="1455657"/>
            <a:ext cx="466138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94729" y="2209492"/>
            <a:ext cx="356727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94730" y="4470993"/>
            <a:ext cx="80486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94729" y="2963326"/>
            <a:ext cx="356727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07083" y="3717160"/>
            <a:ext cx="356727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218408" y="1372047"/>
            <a:ext cx="938579" cy="938706"/>
            <a:chOff x="4218359" y="1372047"/>
            <a:chExt cx="938706" cy="938706"/>
          </a:xfrm>
          <a:solidFill>
            <a:srgbClr val="FA600F"/>
          </a:solidFill>
          <a:scene3d>
            <a:camera prst="orthographicFront">
              <a:rot lat="0" lon="0" rev="0"/>
            </a:camera>
            <a:lightRig rig="glow" dir="t">
              <a:rot lat="0" lon="0" rev="4800000"/>
            </a:lightRig>
          </a:scene3d>
        </p:grpSpPr>
        <p:sp>
          <p:nvSpPr>
            <p:cNvPr id="35" name="椭圆 34"/>
            <p:cNvSpPr/>
            <p:nvPr/>
          </p:nvSpPr>
          <p:spPr>
            <a:xfrm>
              <a:off x="4218359" y="1372047"/>
              <a:ext cx="938706" cy="938706"/>
            </a:xfrm>
            <a:prstGeom prst="ellipse">
              <a:avLst/>
            </a:prstGeom>
            <a:solidFill>
              <a:schemeClr val="accent1"/>
            </a:solidFill>
            <a:ln w="28575">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b="1" dirty="0">
                <a:solidFill>
                  <a:srgbClr val="FFFFFF"/>
                </a:solidFill>
                <a:latin typeface="微软雅黑"/>
              </a:endParaRPr>
            </a:p>
          </p:txBody>
        </p:sp>
        <p:sp>
          <p:nvSpPr>
            <p:cNvPr id="36" name="矩形 35"/>
            <p:cNvSpPr/>
            <p:nvPr/>
          </p:nvSpPr>
          <p:spPr>
            <a:xfrm>
              <a:off x="4415844" y="1610567"/>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lvl="0" algn="ctr"/>
              <a:r>
                <a:rPr lang="zh-CN" altLang="en-US" sz="1400" b="1" dirty="0">
                  <a:solidFill>
                    <a:srgbClr val="FFFFFF"/>
                  </a:solidFill>
                  <a:latin typeface="微软雅黑" pitchFamily="34" charset="-122"/>
                  <a:ea typeface="微软雅黑" pitchFamily="34" charset="-122"/>
                </a:rPr>
                <a:t>添加</a:t>
              </a:r>
              <a:endParaRPr lang="en-US" altLang="zh-CN" sz="1400" b="1" dirty="0">
                <a:solidFill>
                  <a:srgbClr val="FFFFFF"/>
                </a:solidFill>
                <a:latin typeface="微软雅黑" pitchFamily="34" charset="-122"/>
                <a:ea typeface="微软雅黑" pitchFamily="34" charset="-122"/>
              </a:endParaRPr>
            </a:p>
            <a:p>
              <a:pPr lvl="0" algn="ctr"/>
              <a:r>
                <a:rPr lang="zh-CN" altLang="en-US" sz="1400" b="1" dirty="0">
                  <a:solidFill>
                    <a:srgbClr val="FFFFFF"/>
                  </a:solidFill>
                  <a:latin typeface="微软雅黑" pitchFamily="34" charset="-122"/>
                  <a:ea typeface="微软雅黑" pitchFamily="34" charset="-122"/>
                </a:rPr>
                <a:t>文本</a:t>
              </a:r>
            </a:p>
          </p:txBody>
        </p:sp>
      </p:grpSp>
      <p:grpSp>
        <p:nvGrpSpPr>
          <p:cNvPr id="4" name="组合 3"/>
          <p:cNvGrpSpPr/>
          <p:nvPr/>
        </p:nvGrpSpPr>
        <p:grpSpPr>
          <a:xfrm>
            <a:off x="618493" y="2125497"/>
            <a:ext cx="938579" cy="938706"/>
            <a:chOff x="617959" y="2125497"/>
            <a:chExt cx="938706" cy="938706"/>
          </a:xfrm>
          <a:solidFill>
            <a:srgbClr val="FAC90F"/>
          </a:solidFill>
          <a:scene3d>
            <a:camera prst="orthographicFront">
              <a:rot lat="0" lon="0" rev="0"/>
            </a:camera>
            <a:lightRig rig="glow" dir="t">
              <a:rot lat="0" lon="0" rev="4800000"/>
            </a:lightRig>
          </a:scene3d>
        </p:grpSpPr>
        <p:sp>
          <p:nvSpPr>
            <p:cNvPr id="37" name="椭圆 36"/>
            <p:cNvSpPr/>
            <p:nvPr/>
          </p:nvSpPr>
          <p:spPr>
            <a:xfrm>
              <a:off x="617959" y="2125497"/>
              <a:ext cx="938706" cy="938706"/>
            </a:xfrm>
            <a:prstGeom prst="ellipse">
              <a:avLst/>
            </a:prstGeom>
            <a:solidFill>
              <a:schemeClr val="accent2"/>
            </a:solidFill>
            <a:ln w="28575">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b="1" dirty="0">
                <a:solidFill>
                  <a:srgbClr val="FFFFFF"/>
                </a:solidFill>
                <a:latin typeface="微软雅黑"/>
              </a:endParaRPr>
            </a:p>
          </p:txBody>
        </p:sp>
        <p:sp>
          <p:nvSpPr>
            <p:cNvPr id="38" name="矩形 37"/>
            <p:cNvSpPr/>
            <p:nvPr/>
          </p:nvSpPr>
          <p:spPr>
            <a:xfrm>
              <a:off x="815443" y="2364017"/>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lvl="0" algn="ctr"/>
              <a:r>
                <a:rPr lang="zh-CN" altLang="en-US" sz="1400" b="1" dirty="0">
                  <a:solidFill>
                    <a:srgbClr val="FFFFFF"/>
                  </a:solidFill>
                  <a:latin typeface="微软雅黑" pitchFamily="34" charset="-122"/>
                  <a:ea typeface="微软雅黑" pitchFamily="34" charset="-122"/>
                </a:rPr>
                <a:t>添加</a:t>
              </a:r>
              <a:endParaRPr lang="en-US" altLang="zh-CN" sz="1400" b="1" dirty="0">
                <a:solidFill>
                  <a:srgbClr val="FFFFFF"/>
                </a:solidFill>
                <a:latin typeface="微软雅黑" pitchFamily="34" charset="-122"/>
                <a:ea typeface="微软雅黑" pitchFamily="34" charset="-122"/>
              </a:endParaRPr>
            </a:p>
            <a:p>
              <a:pPr lvl="0" algn="ctr"/>
              <a:r>
                <a:rPr lang="zh-CN" altLang="en-US" sz="1400" b="1" dirty="0">
                  <a:solidFill>
                    <a:srgbClr val="FFFFFF"/>
                  </a:solidFill>
                  <a:latin typeface="微软雅黑" pitchFamily="34" charset="-122"/>
                  <a:ea typeface="微软雅黑" pitchFamily="34" charset="-122"/>
                </a:rPr>
                <a:t>文本</a:t>
              </a:r>
            </a:p>
          </p:txBody>
        </p:sp>
      </p:grpSp>
      <p:grpSp>
        <p:nvGrpSpPr>
          <p:cNvPr id="5" name="组合 4"/>
          <p:cNvGrpSpPr/>
          <p:nvPr/>
        </p:nvGrpSpPr>
        <p:grpSpPr>
          <a:xfrm>
            <a:off x="4218408" y="2895818"/>
            <a:ext cx="938579" cy="938706"/>
            <a:chOff x="4218359" y="2895818"/>
            <a:chExt cx="938706" cy="938706"/>
          </a:xfrm>
          <a:solidFill>
            <a:srgbClr val="35BCD9"/>
          </a:solidFill>
          <a:scene3d>
            <a:camera prst="orthographicFront">
              <a:rot lat="0" lon="0" rev="0"/>
            </a:camera>
            <a:lightRig rig="glow" dir="t">
              <a:rot lat="0" lon="0" rev="4800000"/>
            </a:lightRig>
          </a:scene3d>
        </p:grpSpPr>
        <p:sp>
          <p:nvSpPr>
            <p:cNvPr id="39" name="椭圆 38"/>
            <p:cNvSpPr/>
            <p:nvPr/>
          </p:nvSpPr>
          <p:spPr>
            <a:xfrm>
              <a:off x="4218359" y="2895818"/>
              <a:ext cx="938706" cy="938706"/>
            </a:xfrm>
            <a:prstGeom prst="ellipse">
              <a:avLst/>
            </a:prstGeom>
            <a:solidFill>
              <a:schemeClr val="accent3"/>
            </a:solidFill>
            <a:ln w="28575">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b="1" dirty="0">
                <a:solidFill>
                  <a:srgbClr val="FFFFFF"/>
                </a:solidFill>
                <a:latin typeface="微软雅黑"/>
              </a:endParaRPr>
            </a:p>
          </p:txBody>
        </p:sp>
        <p:sp>
          <p:nvSpPr>
            <p:cNvPr id="40" name="矩形 39"/>
            <p:cNvSpPr/>
            <p:nvPr/>
          </p:nvSpPr>
          <p:spPr>
            <a:xfrm>
              <a:off x="4415843" y="3134338"/>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lvl="0" algn="ctr"/>
              <a:r>
                <a:rPr lang="zh-CN" altLang="en-US" sz="1400" b="1" dirty="0">
                  <a:solidFill>
                    <a:srgbClr val="FFFFFF"/>
                  </a:solidFill>
                  <a:latin typeface="微软雅黑" pitchFamily="34" charset="-122"/>
                  <a:ea typeface="微软雅黑" pitchFamily="34" charset="-122"/>
                </a:rPr>
                <a:t>添加</a:t>
              </a:r>
              <a:endParaRPr lang="en-US" altLang="zh-CN" sz="1400" b="1" dirty="0">
                <a:solidFill>
                  <a:srgbClr val="FFFFFF"/>
                </a:solidFill>
                <a:latin typeface="微软雅黑" pitchFamily="34" charset="-122"/>
                <a:ea typeface="微软雅黑" pitchFamily="34" charset="-122"/>
              </a:endParaRPr>
            </a:p>
            <a:p>
              <a:pPr lvl="0" algn="ctr"/>
              <a:r>
                <a:rPr lang="zh-CN" altLang="en-US" sz="1400" b="1" dirty="0">
                  <a:solidFill>
                    <a:srgbClr val="FFFFFF"/>
                  </a:solidFill>
                  <a:latin typeface="微软雅黑" pitchFamily="34" charset="-122"/>
                  <a:ea typeface="微软雅黑" pitchFamily="34" charset="-122"/>
                </a:rPr>
                <a:t>文本</a:t>
              </a:r>
            </a:p>
          </p:txBody>
        </p:sp>
      </p:grpSp>
      <p:grpSp>
        <p:nvGrpSpPr>
          <p:cNvPr id="6" name="组合 5"/>
          <p:cNvGrpSpPr/>
          <p:nvPr/>
        </p:nvGrpSpPr>
        <p:grpSpPr>
          <a:xfrm>
            <a:off x="618493" y="3649269"/>
            <a:ext cx="938579" cy="938706"/>
            <a:chOff x="617959" y="3649268"/>
            <a:chExt cx="938706" cy="938706"/>
          </a:xfrm>
          <a:solidFill>
            <a:srgbClr val="92E2D9"/>
          </a:solidFill>
          <a:scene3d>
            <a:camera prst="orthographicFront">
              <a:rot lat="0" lon="0" rev="0"/>
            </a:camera>
            <a:lightRig rig="glow" dir="t">
              <a:rot lat="0" lon="0" rev="4800000"/>
            </a:lightRig>
          </a:scene3d>
        </p:grpSpPr>
        <p:sp>
          <p:nvSpPr>
            <p:cNvPr id="41" name="椭圆 40"/>
            <p:cNvSpPr/>
            <p:nvPr/>
          </p:nvSpPr>
          <p:spPr>
            <a:xfrm>
              <a:off x="617959" y="3649268"/>
              <a:ext cx="938706" cy="938706"/>
            </a:xfrm>
            <a:prstGeom prst="ellipse">
              <a:avLst/>
            </a:prstGeom>
            <a:solidFill>
              <a:schemeClr val="accent4"/>
            </a:solidFill>
            <a:ln w="28575">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400" b="1" dirty="0">
                <a:solidFill>
                  <a:srgbClr val="FFFFFF"/>
                </a:solidFill>
                <a:latin typeface="微软雅黑"/>
              </a:endParaRPr>
            </a:p>
          </p:txBody>
        </p:sp>
        <p:sp>
          <p:nvSpPr>
            <p:cNvPr id="42" name="矩形 41"/>
            <p:cNvSpPr/>
            <p:nvPr/>
          </p:nvSpPr>
          <p:spPr>
            <a:xfrm>
              <a:off x="815443" y="3887788"/>
              <a:ext cx="543739" cy="523220"/>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a:spAutoFit/>
            </a:bodyPr>
            <a:lstStyle/>
            <a:p>
              <a:pPr lvl="0" algn="ctr"/>
              <a:r>
                <a:rPr lang="zh-CN" altLang="en-US" sz="1400" b="1" dirty="0">
                  <a:solidFill>
                    <a:srgbClr val="FFFFFF"/>
                  </a:solidFill>
                  <a:latin typeface="微软雅黑" pitchFamily="34" charset="-122"/>
                  <a:ea typeface="微软雅黑" pitchFamily="34" charset="-122"/>
                </a:rPr>
                <a:t>添加</a:t>
              </a:r>
              <a:endParaRPr lang="en-US" altLang="zh-CN" sz="1400" b="1" dirty="0">
                <a:solidFill>
                  <a:srgbClr val="FFFFFF"/>
                </a:solidFill>
                <a:latin typeface="微软雅黑" pitchFamily="34" charset="-122"/>
                <a:ea typeface="微软雅黑" pitchFamily="34" charset="-122"/>
              </a:endParaRPr>
            </a:p>
            <a:p>
              <a:pPr lvl="0" algn="ctr"/>
              <a:r>
                <a:rPr lang="zh-CN" altLang="en-US" sz="1400" b="1" dirty="0">
                  <a:solidFill>
                    <a:srgbClr val="FFFFFF"/>
                  </a:solidFill>
                  <a:latin typeface="微软雅黑" pitchFamily="34" charset="-122"/>
                  <a:ea typeface="微软雅黑" pitchFamily="34" charset="-122"/>
                </a:rPr>
                <a:t>文本</a:t>
              </a:r>
            </a:p>
          </p:txBody>
        </p:sp>
      </p:grpSp>
      <p:sp>
        <p:nvSpPr>
          <p:cNvPr id="43" name="矩形 42"/>
          <p:cNvSpPr/>
          <p:nvPr/>
        </p:nvSpPr>
        <p:spPr>
          <a:xfrm>
            <a:off x="1602071" y="2294768"/>
            <a:ext cx="2192722" cy="492309"/>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a:t>
            </a:r>
          </a:p>
        </p:txBody>
      </p:sp>
      <p:sp>
        <p:nvSpPr>
          <p:cNvPr id="44" name="矩形 43"/>
          <p:cNvSpPr/>
          <p:nvPr/>
        </p:nvSpPr>
        <p:spPr>
          <a:xfrm>
            <a:off x="1602071" y="3818539"/>
            <a:ext cx="2192722" cy="492309"/>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a:t>
            </a:r>
          </a:p>
        </p:txBody>
      </p:sp>
      <p:sp>
        <p:nvSpPr>
          <p:cNvPr id="45" name="矩形 44"/>
          <p:cNvSpPr/>
          <p:nvPr/>
        </p:nvSpPr>
        <p:spPr>
          <a:xfrm>
            <a:off x="1974288" y="3045615"/>
            <a:ext cx="2192722" cy="492309"/>
          </a:xfrm>
          <a:prstGeom prst="rect">
            <a:avLst/>
          </a:prstGeom>
        </p:spPr>
        <p:txBody>
          <a:bodyPr wrap="square" lIns="91430" tIns="45715" rIns="91430" bIns="45715">
            <a:spAutoFit/>
          </a:bodyPr>
          <a:lstStyle/>
          <a:p>
            <a:pPr algn="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a:t>
            </a:r>
          </a:p>
        </p:txBody>
      </p:sp>
      <p:sp>
        <p:nvSpPr>
          <p:cNvPr id="46" name="矩形 45"/>
          <p:cNvSpPr/>
          <p:nvPr/>
        </p:nvSpPr>
        <p:spPr>
          <a:xfrm>
            <a:off x="1974288" y="1556259"/>
            <a:ext cx="2192722" cy="492309"/>
          </a:xfrm>
          <a:prstGeom prst="rect">
            <a:avLst/>
          </a:prstGeom>
        </p:spPr>
        <p:txBody>
          <a:bodyPr wrap="square" lIns="91430" tIns="45715" rIns="91430" bIns="45715">
            <a:spAutoFit/>
          </a:bodyPr>
          <a:lstStyle/>
          <a:p>
            <a:pPr algn="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a:t>
            </a:r>
          </a:p>
        </p:txBody>
      </p:sp>
      <p:sp>
        <p:nvSpPr>
          <p:cNvPr id="7" name="TextBox 6"/>
          <p:cNvSpPr txBox="1"/>
          <p:nvPr/>
        </p:nvSpPr>
        <p:spPr>
          <a:xfrm>
            <a:off x="5651975" y="3365171"/>
            <a:ext cx="2056695" cy="1200330"/>
          </a:xfrm>
          <a:prstGeom prst="rect">
            <a:avLst/>
          </a:prstGeom>
          <a:noFill/>
        </p:spPr>
        <p:txBody>
          <a:bodyPr wrap="none" lIns="91430" tIns="45715" rIns="91430" bIns="45715" rtlCol="0">
            <a:spAutoFit/>
          </a:bodyPr>
          <a:lstStyle/>
          <a:p>
            <a:r>
              <a:rPr lang="en-US" altLang="zh-CN" sz="7198" b="1" dirty="0">
                <a:solidFill>
                  <a:schemeClr val="accent1"/>
                </a:solidFill>
              </a:rPr>
              <a:t>2018</a:t>
            </a:r>
            <a:endParaRPr lang="zh-CN" altLang="en-US" sz="7198" b="1" dirty="0">
              <a:solidFill>
                <a:schemeClr val="accent1"/>
              </a:solidFill>
            </a:endParaRPr>
          </a:p>
        </p:txBody>
      </p:sp>
    </p:spTree>
    <p:extLst>
      <p:ext uri="{BB962C8B-B14F-4D97-AF65-F5344CB8AC3E}">
        <p14:creationId xmlns:p14="http://schemas.microsoft.com/office/powerpoint/2010/main" val="3576492604"/>
      </p:ext>
    </p:extLst>
  </p:cSld>
  <p:clrMapOvr>
    <a:masterClrMapping/>
  </p:clrMapOvr>
  <mc:AlternateContent xmlns:mc="http://schemas.openxmlformats.org/markup-compatibility/2006" xmlns:p14="http://schemas.microsoft.com/office/powerpoint/2010/main">
    <mc:Choice Requires="p14">
      <p:transition spd="slow" p14:dur="125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3" presetClass="entr" presetSubtype="28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strVal val="4/3*#ppt_w"/>
                                          </p:val>
                                        </p:tav>
                                        <p:tav tm="100000">
                                          <p:val>
                                            <p:strVal val="#ppt_w"/>
                                          </p:val>
                                        </p:tav>
                                      </p:tavLst>
                                    </p:anim>
                                    <p:anim calcmode="lin" valueType="num">
                                      <p:cBhvr>
                                        <p:cTn id="12" dur="500" fill="hold"/>
                                        <p:tgtEl>
                                          <p:spTgt spid="3"/>
                                        </p:tgtEl>
                                        <p:attrNameLst>
                                          <p:attrName>ppt_h</p:attrName>
                                        </p:attrNameLst>
                                      </p:cBhvr>
                                      <p:tavLst>
                                        <p:tav tm="0">
                                          <p:val>
                                            <p:strVal val="4/3*#ppt_h"/>
                                          </p:val>
                                        </p:tav>
                                        <p:tav tm="100000">
                                          <p:val>
                                            <p:strVal val="#ppt_h"/>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right)">
                                      <p:cBhvr>
                                        <p:cTn id="16" dur="500"/>
                                        <p:tgtEl>
                                          <p:spTgt spid="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childTnLst>
                          </p:cTn>
                        </p:par>
                        <p:par>
                          <p:cTn id="20" fill="hold">
                            <p:stCondLst>
                              <p:cond delay="1500"/>
                            </p:stCondLst>
                            <p:childTnLst>
                              <p:par>
                                <p:cTn id="21" presetID="23" presetClass="entr" presetSubtype="28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4/3*#ppt_w"/>
                                          </p:val>
                                        </p:tav>
                                        <p:tav tm="100000">
                                          <p:val>
                                            <p:strVal val="#ppt_w"/>
                                          </p:val>
                                        </p:tav>
                                      </p:tavLst>
                                    </p:anim>
                                    <p:anim calcmode="lin" valueType="num">
                                      <p:cBhvr>
                                        <p:cTn id="24" dur="500" fill="hold"/>
                                        <p:tgtEl>
                                          <p:spTgt spid="4"/>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barn(inVertical)">
                                      <p:cBhvr>
                                        <p:cTn id="31" dur="500"/>
                                        <p:tgtEl>
                                          <p:spTgt spid="43"/>
                                        </p:tgtEl>
                                      </p:cBhvr>
                                    </p:animEffect>
                                  </p:childTnLst>
                                </p:cTn>
                              </p:par>
                            </p:childTnLst>
                          </p:cTn>
                        </p:par>
                        <p:par>
                          <p:cTn id="32" fill="hold">
                            <p:stCondLst>
                              <p:cond delay="2500"/>
                            </p:stCondLst>
                            <p:childTnLst>
                              <p:par>
                                <p:cTn id="33" presetID="23" presetClass="entr" presetSubtype="28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strVal val="4/3*#ppt_w"/>
                                          </p:val>
                                        </p:tav>
                                        <p:tav tm="100000">
                                          <p:val>
                                            <p:strVal val="#ppt_w"/>
                                          </p:val>
                                        </p:tav>
                                      </p:tavLst>
                                    </p:anim>
                                    <p:anim calcmode="lin" valueType="num">
                                      <p:cBhvr>
                                        <p:cTn id="36" dur="500" fill="hold"/>
                                        <p:tgtEl>
                                          <p:spTgt spid="5"/>
                                        </p:tgtEl>
                                        <p:attrNameLst>
                                          <p:attrName>ppt_h</p:attrName>
                                        </p:attrNameLst>
                                      </p:cBhvr>
                                      <p:tavLst>
                                        <p:tav tm="0">
                                          <p:val>
                                            <p:strVal val="4/3*#ppt_h"/>
                                          </p:val>
                                        </p:tav>
                                        <p:tav tm="100000">
                                          <p:val>
                                            <p:strVal val="#ppt_h"/>
                                          </p:val>
                                        </p:tav>
                                      </p:tavLst>
                                    </p:anim>
                                  </p:childTnLst>
                                </p:cTn>
                              </p:par>
                            </p:childTnLst>
                          </p:cTn>
                        </p:par>
                        <p:par>
                          <p:cTn id="37" fill="hold">
                            <p:stCondLst>
                              <p:cond delay="3000"/>
                            </p:stCondLst>
                            <p:childTnLst>
                              <p:par>
                                <p:cTn id="38" presetID="22" presetClass="entr" presetSubtype="2"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down)">
                                      <p:cBhvr>
                                        <p:cTn id="43" dur="500"/>
                                        <p:tgtEl>
                                          <p:spTgt spid="45"/>
                                        </p:tgtEl>
                                      </p:cBhvr>
                                    </p:animEffect>
                                  </p:childTnLst>
                                </p:cTn>
                              </p:par>
                            </p:childTnLst>
                          </p:cTn>
                        </p:par>
                        <p:par>
                          <p:cTn id="44" fill="hold">
                            <p:stCondLst>
                              <p:cond delay="3500"/>
                            </p:stCondLst>
                            <p:childTnLst>
                              <p:par>
                                <p:cTn id="45" presetID="23" presetClass="entr" presetSubtype="28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strVal val="4/3*#ppt_w"/>
                                          </p:val>
                                        </p:tav>
                                        <p:tav tm="100000">
                                          <p:val>
                                            <p:strVal val="#ppt_w"/>
                                          </p:val>
                                        </p:tav>
                                      </p:tavLst>
                                    </p:anim>
                                    <p:anim calcmode="lin" valueType="num">
                                      <p:cBhvr>
                                        <p:cTn id="48" dur="500" fill="hold"/>
                                        <p:tgtEl>
                                          <p:spTgt spid="6"/>
                                        </p:tgtEl>
                                        <p:attrNameLst>
                                          <p:attrName>ppt_h</p:attrName>
                                        </p:attrNameLst>
                                      </p:cBhvr>
                                      <p:tavLst>
                                        <p:tav tm="0">
                                          <p:val>
                                            <p:strVal val="4/3*#ppt_h"/>
                                          </p:val>
                                        </p:tav>
                                        <p:tav tm="100000">
                                          <p:val>
                                            <p:strVal val="#ppt_h"/>
                                          </p:val>
                                        </p:tav>
                                      </p:tavLst>
                                    </p:anim>
                                  </p:childTnLst>
                                </p:cTn>
                              </p:par>
                            </p:childTnLst>
                          </p:cTn>
                        </p:par>
                        <p:par>
                          <p:cTn id="49" fill="hold">
                            <p:stCondLst>
                              <p:cond delay="4000"/>
                            </p:stCondLst>
                            <p:childTnLst>
                              <p:par>
                                <p:cTn id="50" presetID="2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barn(inVertical)">
                                      <p:cBhvr>
                                        <p:cTn id="55" dur="500"/>
                                        <p:tgtEl>
                                          <p:spTgt spid="44"/>
                                        </p:tgtEl>
                                      </p:cBhvr>
                                    </p:animEffect>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EA190642-FCA4-4BF8-A0C0-7894D852526A}"/>
              </a:ext>
            </a:extLst>
          </p:cNvPr>
          <p:cNvPicPr>
            <a:picLocks noChangeAspect="1"/>
          </p:cNvPicPr>
          <p:nvPr/>
        </p:nvPicPr>
        <p:blipFill rotWithShape="1">
          <a:blip r:embed="rId9">
            <a:extLst>
              <a:ext uri="{28A0092B-C50C-407E-A947-70E740481C1C}">
                <a14:useLocalDpi xmlns:a14="http://schemas.microsoft.com/office/drawing/2010/main" val="0"/>
              </a:ext>
            </a:extLst>
          </a:blip>
          <a:srcRect l="5437" r="43452"/>
          <a:stretch/>
        </p:blipFill>
        <p:spPr>
          <a:xfrm>
            <a:off x="-13424" y="-106097"/>
            <a:ext cx="9144000" cy="5249597"/>
          </a:xfrm>
          <a:prstGeom prst="rect">
            <a:avLst/>
          </a:prstGeom>
        </p:spPr>
      </p:pic>
      <p:sp>
        <p:nvSpPr>
          <p:cNvPr id="12" name="文本框 11"/>
          <p:cNvSpPr txBox="1"/>
          <p:nvPr>
            <p:custDataLst>
              <p:tags r:id="rId2"/>
            </p:custDataLst>
          </p:nvPr>
        </p:nvSpPr>
        <p:spPr>
          <a:xfrm>
            <a:off x="3628926" y="2458236"/>
            <a:ext cx="654025" cy="461537"/>
          </a:xfrm>
          <a:prstGeom prst="rect">
            <a:avLst/>
          </a:prstGeom>
          <a:noFill/>
        </p:spPr>
        <p:txBody>
          <a:bodyPr wrap="none" lIns="0" tIns="0" rIns="0" bIns="0">
            <a:spAutoFit/>
          </a:bodyPr>
          <a:lstStyle/>
          <a:p>
            <a:pPr>
              <a:defRPr/>
            </a:pPr>
            <a:r>
              <a:rPr lang="en-US" altLang="zh-CN" sz="2400" dirty="0">
                <a:solidFill>
                  <a:schemeClr val="accent2"/>
                </a:solidFill>
                <a:latin typeface="Arial" panose="020B0604020202020204" pitchFamily="34" charset="0"/>
                <a:ea typeface="微软雅黑" panose="020B0503020204020204" pitchFamily="34" charset="-122"/>
                <a:sym typeface="Arial" panose="020B0604020202020204" pitchFamily="34" charset="0"/>
              </a:rPr>
              <a:t>P</a:t>
            </a:r>
            <a:r>
              <a:rPr lang="en-US" altLang="zh-CN" sz="2999" dirty="0">
                <a:solidFill>
                  <a:schemeClr val="accent2"/>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24"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726033" y="2336805"/>
            <a:ext cx="460062"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75" dirty="0">
                <a:solidFill>
                  <a:schemeClr val="accent2"/>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405160" y="1997513"/>
            <a:ext cx="1025922" cy="110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198"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71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5868144" y="2301826"/>
            <a:ext cx="3027883" cy="393890"/>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defRPr/>
            </a:pPr>
            <a:r>
              <a:rPr lang="zh-CN" altLang="en-US" sz="2844"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7" name="文本占位符 6"/>
          <p:cNvSpPr txBox="1">
            <a:spLocks/>
          </p:cNvSpPr>
          <p:nvPr>
            <p:custDataLst>
              <p:tags r:id="rId6"/>
            </p:custDataLst>
          </p:nvPr>
        </p:nvSpPr>
        <p:spPr>
          <a:xfrm>
            <a:off x="5868144" y="2712262"/>
            <a:ext cx="3027883" cy="157607"/>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lgn="l">
              <a:defRPr/>
            </a:pPr>
            <a:r>
              <a:rPr lang="en-US" altLang="zh-CN" sz="1138"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CLICK TO ADD CAPTION TEXT</a:t>
            </a:r>
          </a:p>
        </p:txBody>
      </p:sp>
      <p:sp>
        <p:nvSpPr>
          <p:cNvPr id="10" name="直角三角形 9">
            <a:extLst>
              <a:ext uri="{FF2B5EF4-FFF2-40B4-BE49-F238E27FC236}">
                <a16:creationId xmlns:a16="http://schemas.microsoft.com/office/drawing/2014/main" id="{3AE92FE8-64DC-4689-96CF-5E17C883268E}"/>
              </a:ext>
            </a:extLst>
          </p:cNvPr>
          <p:cNvSpPr/>
          <p:nvPr/>
        </p:nvSpPr>
        <p:spPr>
          <a:xfrm rot="16200000">
            <a:off x="7336950" y="3371856"/>
            <a:ext cx="1807050" cy="18070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168222645"/>
      </p:ext>
    </p:extLst>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 by="(-#ppt_w*2)" calcmode="lin" valueType="num">
                                      <p:cBhvr rctx="PPT">
                                        <p:cTn id="19" dur="500" autoRev="1" fill="hold">
                                          <p:stCondLst>
                                            <p:cond delay="0"/>
                                          </p:stCondLst>
                                        </p:cTn>
                                        <p:tgtEl>
                                          <p:spTgt spid="12"/>
                                        </p:tgtEl>
                                        <p:attrNameLst>
                                          <p:attrName>ppt_w</p:attrName>
                                        </p:attrNameLst>
                                      </p:cBhvr>
                                    </p:anim>
                                    <p:anim by="(#ppt_w*0.50)" calcmode="lin" valueType="num">
                                      <p:cBhvr>
                                        <p:cTn id="20" dur="500" decel="50000" autoRev="1" fill="hold">
                                          <p:stCondLst>
                                            <p:cond delay="0"/>
                                          </p:stCondLst>
                                        </p:cTn>
                                        <p:tgtEl>
                                          <p:spTgt spid="12"/>
                                        </p:tgtEl>
                                        <p:attrNameLst>
                                          <p:attrName>ppt_x</p:attrName>
                                        </p:attrNameLst>
                                      </p:cBhvr>
                                    </p:anim>
                                    <p:anim from="(-#ppt_h/2)" to="(#ppt_y)" calcmode="lin" valueType="num">
                                      <p:cBhvr>
                                        <p:cTn id="21" dur="1000" fill="hold">
                                          <p:stCondLst>
                                            <p:cond delay="0"/>
                                          </p:stCondLst>
                                        </p:cTn>
                                        <p:tgtEl>
                                          <p:spTgt spid="12"/>
                                        </p:tgtEl>
                                        <p:attrNameLst>
                                          <p:attrName>ppt_y</p:attrName>
                                        </p:attrNameLst>
                                      </p:cBhvr>
                                    </p:anim>
                                    <p:animRot by="21600000">
                                      <p:cBhvr>
                                        <p:cTn id="22" dur="1000" fill="hold">
                                          <p:stCondLst>
                                            <p:cond delay="0"/>
                                          </p:stCondLst>
                                        </p:cTn>
                                        <p:tgtEl>
                                          <p:spTgt spid="12"/>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2052"/>
                                        </p:tgtEl>
                                        <p:attrNameLst>
                                          <p:attrName>style.visibility</p:attrName>
                                        </p:attrNameLst>
                                      </p:cBhvr>
                                      <p:to>
                                        <p:strVal val="visible"/>
                                      </p:to>
                                    </p:set>
                                    <p:anim by="(-#ppt_w*2)" calcmode="lin" valueType="num">
                                      <p:cBhvr rctx="PPT">
                                        <p:cTn id="25" dur="500" autoRev="1" fill="hold">
                                          <p:stCondLst>
                                            <p:cond delay="0"/>
                                          </p:stCondLst>
                                        </p:cTn>
                                        <p:tgtEl>
                                          <p:spTgt spid="2052"/>
                                        </p:tgtEl>
                                        <p:attrNameLst>
                                          <p:attrName>ppt_w</p:attrName>
                                        </p:attrNameLst>
                                      </p:cBhvr>
                                    </p:anim>
                                    <p:anim by="(#ppt_w*0.50)" calcmode="lin" valueType="num">
                                      <p:cBhvr>
                                        <p:cTn id="26" dur="500" decel="50000" autoRev="1" fill="hold">
                                          <p:stCondLst>
                                            <p:cond delay="0"/>
                                          </p:stCondLst>
                                        </p:cTn>
                                        <p:tgtEl>
                                          <p:spTgt spid="2052"/>
                                        </p:tgtEl>
                                        <p:attrNameLst>
                                          <p:attrName>ppt_x</p:attrName>
                                        </p:attrNameLst>
                                      </p:cBhvr>
                                    </p:anim>
                                    <p:anim from="(-#ppt_h/2)" to="(#ppt_y)" calcmode="lin" valueType="num">
                                      <p:cBhvr>
                                        <p:cTn id="27" dur="1000" fill="hold">
                                          <p:stCondLst>
                                            <p:cond delay="0"/>
                                          </p:stCondLst>
                                        </p:cTn>
                                        <p:tgtEl>
                                          <p:spTgt spid="2052"/>
                                        </p:tgtEl>
                                        <p:attrNameLst>
                                          <p:attrName>ppt_y</p:attrName>
                                        </p:attrNameLst>
                                      </p:cBhvr>
                                    </p:anim>
                                    <p:animRot by="21600000">
                                      <p:cBhvr>
                                        <p:cTn id="28" dur="1000" fill="hold">
                                          <p:stCondLst>
                                            <p:cond delay="0"/>
                                          </p:stCondLst>
                                        </p:cTn>
                                        <p:tgtEl>
                                          <p:spTgt spid="2052"/>
                                        </p:tgtEl>
                                        <p:attrNameLst>
                                          <p:attrName>r</p:attrName>
                                        </p:attrNameLst>
                                      </p:cBhvr>
                                    </p:animRo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2053"/>
                                        </p:tgtEl>
                                        <p:attrNameLst>
                                          <p:attrName>style.visibility</p:attrName>
                                        </p:attrNameLst>
                                      </p:cBhvr>
                                      <p:to>
                                        <p:strVal val="visible"/>
                                      </p:to>
                                    </p:set>
                                    <p:anim by="(-#ppt_w*2)" calcmode="lin" valueType="num">
                                      <p:cBhvr rctx="PPT">
                                        <p:cTn id="31" dur="500" autoRev="1" fill="hold">
                                          <p:stCondLst>
                                            <p:cond delay="0"/>
                                          </p:stCondLst>
                                        </p:cTn>
                                        <p:tgtEl>
                                          <p:spTgt spid="2053"/>
                                        </p:tgtEl>
                                        <p:attrNameLst>
                                          <p:attrName>ppt_w</p:attrName>
                                        </p:attrNameLst>
                                      </p:cBhvr>
                                    </p:anim>
                                    <p:anim by="(#ppt_w*0.50)" calcmode="lin" valueType="num">
                                      <p:cBhvr>
                                        <p:cTn id="32" dur="500" decel="50000" autoRev="1" fill="hold">
                                          <p:stCondLst>
                                            <p:cond delay="0"/>
                                          </p:stCondLst>
                                        </p:cTn>
                                        <p:tgtEl>
                                          <p:spTgt spid="2053"/>
                                        </p:tgtEl>
                                        <p:attrNameLst>
                                          <p:attrName>ppt_x</p:attrName>
                                        </p:attrNameLst>
                                      </p:cBhvr>
                                    </p:anim>
                                    <p:anim from="(-#ppt_h/2)" to="(#ppt_y)" calcmode="lin" valueType="num">
                                      <p:cBhvr>
                                        <p:cTn id="33" dur="1000" fill="hold">
                                          <p:stCondLst>
                                            <p:cond delay="0"/>
                                          </p:stCondLst>
                                        </p:cTn>
                                        <p:tgtEl>
                                          <p:spTgt spid="2053"/>
                                        </p:tgtEl>
                                        <p:attrNameLst>
                                          <p:attrName>ppt_y</p:attrName>
                                        </p:attrNameLst>
                                      </p:cBhvr>
                                    </p:anim>
                                    <p:animRot by="21600000">
                                      <p:cBhvr>
                                        <p:cTn id="34" dur="1000" fill="hold">
                                          <p:stCondLst>
                                            <p:cond delay="0"/>
                                          </p:stCondLst>
                                        </p:cTn>
                                        <p:tgtEl>
                                          <p:spTgt spid="2053"/>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56" presetClass="entr" presetSubtype="0" fill="hold" grpId="0" nodeType="click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by="(-#ppt_w*2)" calcmode="lin" valueType="num">
                                      <p:cBhvr rctx="PPT">
                                        <p:cTn id="39" dur="500" autoRev="1" fill="hold">
                                          <p:stCondLst>
                                            <p:cond delay="0"/>
                                          </p:stCondLst>
                                        </p:cTn>
                                        <p:tgtEl>
                                          <p:spTgt spid="6"/>
                                        </p:tgtEl>
                                        <p:attrNameLst>
                                          <p:attrName>ppt_w</p:attrName>
                                        </p:attrNameLst>
                                      </p:cBhvr>
                                    </p:anim>
                                    <p:anim by="(#ppt_w*0.50)" calcmode="lin" valueType="num">
                                      <p:cBhvr>
                                        <p:cTn id="40" dur="500" decel="50000" autoRev="1" fill="hold">
                                          <p:stCondLst>
                                            <p:cond delay="0"/>
                                          </p:stCondLst>
                                        </p:cTn>
                                        <p:tgtEl>
                                          <p:spTgt spid="6"/>
                                        </p:tgtEl>
                                        <p:attrNameLst>
                                          <p:attrName>ppt_x</p:attrName>
                                        </p:attrNameLst>
                                      </p:cBhvr>
                                    </p:anim>
                                    <p:anim from="(-#ppt_h/2)" to="(#ppt_y)" calcmode="lin" valueType="num">
                                      <p:cBhvr>
                                        <p:cTn id="41" dur="1000" fill="hold">
                                          <p:stCondLst>
                                            <p:cond delay="0"/>
                                          </p:stCondLst>
                                        </p:cTn>
                                        <p:tgtEl>
                                          <p:spTgt spid="6"/>
                                        </p:tgtEl>
                                        <p:attrNameLst>
                                          <p:attrName>ppt_y</p:attrName>
                                        </p:attrNameLst>
                                      </p:cBhvr>
                                    </p:anim>
                                    <p:animRot by="21600000">
                                      <p:cBhvr>
                                        <p:cTn id="42" dur="1000" fill="hold">
                                          <p:stCondLst>
                                            <p:cond delay="0"/>
                                          </p:stCondLst>
                                        </p:cTn>
                                        <p:tgtEl>
                                          <p:spTgt spid="6"/>
                                        </p:tgtEl>
                                        <p:attrNameLst>
                                          <p:attrName>r</p:attrName>
                                        </p:attrNameLst>
                                      </p:cBhvr>
                                    </p:animRot>
                                  </p:childTnLst>
                                </p:cTn>
                              </p:par>
                              <p:par>
                                <p:cTn id="43" presetID="56" presetClass="entr" presetSubtype="0" fill="hold" grpId="0" nodeType="with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 by="(-#ppt_w*2)" calcmode="lin" valueType="num">
                                      <p:cBhvr rctx="PPT">
                                        <p:cTn id="45" dur="500" autoRev="1" fill="hold">
                                          <p:stCondLst>
                                            <p:cond delay="0"/>
                                          </p:stCondLst>
                                        </p:cTn>
                                        <p:tgtEl>
                                          <p:spTgt spid="7"/>
                                        </p:tgtEl>
                                        <p:attrNameLst>
                                          <p:attrName>ppt_w</p:attrName>
                                        </p:attrNameLst>
                                      </p:cBhvr>
                                    </p:anim>
                                    <p:anim by="(#ppt_w*0.50)" calcmode="lin" valueType="num">
                                      <p:cBhvr>
                                        <p:cTn id="46" dur="500" decel="50000" autoRev="1" fill="hold">
                                          <p:stCondLst>
                                            <p:cond delay="0"/>
                                          </p:stCondLst>
                                        </p:cTn>
                                        <p:tgtEl>
                                          <p:spTgt spid="7"/>
                                        </p:tgtEl>
                                        <p:attrNameLst>
                                          <p:attrName>ppt_x</p:attrName>
                                        </p:attrNameLst>
                                      </p:cBhvr>
                                    </p:anim>
                                    <p:anim from="(-#ppt_h/2)" to="(#ppt_y)" calcmode="lin" valueType="num">
                                      <p:cBhvr>
                                        <p:cTn id="47" dur="1000" fill="hold">
                                          <p:stCondLst>
                                            <p:cond delay="0"/>
                                          </p:stCondLst>
                                        </p:cTn>
                                        <p:tgtEl>
                                          <p:spTgt spid="7"/>
                                        </p:tgtEl>
                                        <p:attrNameLst>
                                          <p:attrName>ppt_y</p:attrName>
                                        </p:attrNameLst>
                                      </p:cBhvr>
                                    </p:anim>
                                    <p:animRot by="21600000">
                                      <p:cBhvr>
                                        <p:cTn id="48"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P spid="7"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08263" y="1386612"/>
            <a:ext cx="3127472" cy="2553290"/>
            <a:chOff x="3008263" y="1386612"/>
            <a:chExt cx="3127472" cy="2553290"/>
          </a:xfrm>
        </p:grpSpPr>
        <p:grpSp>
          <p:nvGrpSpPr>
            <p:cNvPr id="4" name="Group 10"/>
            <p:cNvGrpSpPr/>
            <p:nvPr/>
          </p:nvGrpSpPr>
          <p:grpSpPr>
            <a:xfrm>
              <a:off x="3077505" y="1386612"/>
              <a:ext cx="2961816" cy="2553290"/>
              <a:chOff x="3201302" y="899607"/>
              <a:chExt cx="5868190" cy="5058785"/>
            </a:xfrm>
          </p:grpSpPr>
          <p:sp>
            <p:nvSpPr>
              <p:cNvPr id="36" name="Hexagon 23"/>
              <p:cNvSpPr/>
              <p:nvPr/>
            </p:nvSpPr>
            <p:spPr>
              <a:xfrm>
                <a:off x="3201302" y="899607"/>
                <a:ext cx="5868190" cy="5058785"/>
              </a:xfrm>
              <a:prstGeom prst="hexagon">
                <a:avLst/>
              </a:prstGeom>
              <a:gradFill>
                <a:gsLst>
                  <a:gs pos="0">
                    <a:schemeClr val="bg1">
                      <a:lumMod val="50000"/>
                    </a:schemeClr>
                  </a:gs>
                  <a:gs pos="100000">
                    <a:schemeClr val="bg1">
                      <a:lumMod val="9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Hexagon 24"/>
              <p:cNvSpPr/>
              <p:nvPr/>
            </p:nvSpPr>
            <p:spPr>
              <a:xfrm>
                <a:off x="3261655" y="954122"/>
                <a:ext cx="5741712" cy="4949753"/>
              </a:xfrm>
              <a:prstGeom prst="hexagon">
                <a:avLst/>
              </a:prstGeom>
              <a:solidFill>
                <a:schemeClr val="accent2"/>
              </a:solidFill>
              <a:ln>
                <a:noFill/>
              </a:ln>
              <a:effectLst>
                <a:innerShdw blurRad="2794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Hexagon 25"/>
              <p:cNvSpPr/>
              <p:nvPr/>
            </p:nvSpPr>
            <p:spPr>
              <a:xfrm>
                <a:off x="3835952" y="1449206"/>
                <a:ext cx="4593122" cy="3959588"/>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9" name="Group 26"/>
              <p:cNvGrpSpPr/>
              <p:nvPr/>
            </p:nvGrpSpPr>
            <p:grpSpPr>
              <a:xfrm>
                <a:off x="4456573" y="1977072"/>
                <a:ext cx="3351879" cy="2889551"/>
                <a:chOff x="6542627" y="2673048"/>
                <a:chExt cx="3351879" cy="2889551"/>
              </a:xfrm>
            </p:grpSpPr>
            <p:sp>
              <p:nvSpPr>
                <p:cNvPr id="51" name="Hexagon 38"/>
                <p:cNvSpPr/>
                <p:nvPr/>
              </p:nvSpPr>
              <p:spPr>
                <a:xfrm>
                  <a:off x="6542627" y="2673048"/>
                  <a:ext cx="3351879" cy="2889551"/>
                </a:xfrm>
                <a:prstGeom prst="hexagon">
                  <a:avLst/>
                </a:prstGeom>
                <a:gradFill flip="none" rotWithShape="1">
                  <a:gsLst>
                    <a:gs pos="0">
                      <a:schemeClr val="bg1">
                        <a:lumMod val="75000"/>
                      </a:schemeClr>
                    </a:gs>
                    <a:gs pos="100000">
                      <a:schemeClr val="bg1">
                        <a:lumMod val="9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Hexagon 39"/>
                <p:cNvSpPr/>
                <p:nvPr/>
              </p:nvSpPr>
              <p:spPr>
                <a:xfrm>
                  <a:off x="6590331" y="2714174"/>
                  <a:ext cx="3256469" cy="2807303"/>
                </a:xfrm>
                <a:prstGeom prst="hexagon">
                  <a:avLst/>
                </a:prstGeom>
                <a:gradFill flip="none" rotWithShape="1">
                  <a:gsLst>
                    <a:gs pos="0">
                      <a:schemeClr val="bg1"/>
                    </a:gs>
                    <a:gs pos="100000">
                      <a:srgbClr val="BABABA"/>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40" name="Freeform: Shape 27"/>
              <p:cNvSpPr/>
              <p:nvPr/>
            </p:nvSpPr>
            <p:spPr>
              <a:xfrm>
                <a:off x="4826000" y="4866622"/>
                <a:ext cx="2609850" cy="542172"/>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9850" h="496524">
                    <a:moveTo>
                      <a:pt x="349250" y="0"/>
                    </a:moveTo>
                    <a:lnTo>
                      <a:pt x="2260600" y="0"/>
                    </a:lnTo>
                    <a:lnTo>
                      <a:pt x="2609850" y="496524"/>
                    </a:lnTo>
                    <a:lnTo>
                      <a:pt x="0" y="496524"/>
                    </a:lnTo>
                    <a:lnTo>
                      <a:pt x="34925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28"/>
              <p:cNvSpPr/>
              <p:nvPr/>
            </p:nvSpPr>
            <p:spPr>
              <a:xfrm rot="10800000">
                <a:off x="4827588" y="1449203"/>
                <a:ext cx="2609850" cy="535020"/>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9850" h="496524">
                    <a:moveTo>
                      <a:pt x="349250" y="0"/>
                    </a:moveTo>
                    <a:lnTo>
                      <a:pt x="2260600" y="0"/>
                    </a:lnTo>
                    <a:lnTo>
                      <a:pt x="2609850" y="496524"/>
                    </a:lnTo>
                    <a:lnTo>
                      <a:pt x="0" y="496524"/>
                    </a:lnTo>
                    <a:lnTo>
                      <a:pt x="34925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29"/>
              <p:cNvSpPr/>
              <p:nvPr/>
            </p:nvSpPr>
            <p:spPr>
              <a:xfrm rot="17784389">
                <a:off x="6571574" y="4011542"/>
                <a:ext cx="2221547" cy="566920"/>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420325 w 2609850"/>
                  <a:gd name="connsiteY0" fmla="*/ 0 h 500318"/>
                  <a:gd name="connsiteX1" fmla="*/ 2260600 w 2609850"/>
                  <a:gd name="connsiteY1" fmla="*/ 3794 h 500318"/>
                  <a:gd name="connsiteX2" fmla="*/ 2609850 w 2609850"/>
                  <a:gd name="connsiteY2" fmla="*/ 500318 h 500318"/>
                  <a:gd name="connsiteX3" fmla="*/ 0 w 2609850"/>
                  <a:gd name="connsiteY3" fmla="*/ 500318 h 500318"/>
                  <a:gd name="connsiteX4" fmla="*/ 420325 w 2609850"/>
                  <a:gd name="connsiteY4" fmla="*/ 0 h 500318"/>
                  <a:gd name="connsiteX0" fmla="*/ 388546 w 2578071"/>
                  <a:gd name="connsiteY0" fmla="*/ 0 h 522131"/>
                  <a:gd name="connsiteX1" fmla="*/ 2228821 w 2578071"/>
                  <a:gd name="connsiteY1" fmla="*/ 3794 h 522131"/>
                  <a:gd name="connsiteX2" fmla="*/ 2578071 w 2578071"/>
                  <a:gd name="connsiteY2" fmla="*/ 500318 h 522131"/>
                  <a:gd name="connsiteX3" fmla="*/ 1 w 2578071"/>
                  <a:gd name="connsiteY3" fmla="*/ 522131 h 522131"/>
                  <a:gd name="connsiteX4" fmla="*/ 388546 w 2578071"/>
                  <a:gd name="connsiteY4" fmla="*/ 0 h 522131"/>
                  <a:gd name="connsiteX0" fmla="*/ 383637 w 2578070"/>
                  <a:gd name="connsiteY0" fmla="*/ 0 h 520165"/>
                  <a:gd name="connsiteX1" fmla="*/ 2228820 w 2578070"/>
                  <a:gd name="connsiteY1" fmla="*/ 1828 h 520165"/>
                  <a:gd name="connsiteX2" fmla="*/ 2578070 w 2578070"/>
                  <a:gd name="connsiteY2" fmla="*/ 498352 h 520165"/>
                  <a:gd name="connsiteX3" fmla="*/ 0 w 2578070"/>
                  <a:gd name="connsiteY3" fmla="*/ 520165 h 520165"/>
                  <a:gd name="connsiteX4" fmla="*/ 383637 w 2578070"/>
                  <a:gd name="connsiteY4" fmla="*/ 0 h 520165"/>
                  <a:gd name="connsiteX0" fmla="*/ 373856 w 2568289"/>
                  <a:gd name="connsiteY0" fmla="*/ 0 h 526117"/>
                  <a:gd name="connsiteX1" fmla="*/ 2219039 w 2568289"/>
                  <a:gd name="connsiteY1" fmla="*/ 1828 h 526117"/>
                  <a:gd name="connsiteX2" fmla="*/ 2568289 w 2568289"/>
                  <a:gd name="connsiteY2" fmla="*/ 498352 h 526117"/>
                  <a:gd name="connsiteX3" fmla="*/ 0 w 2568289"/>
                  <a:gd name="connsiteY3" fmla="*/ 526117 h 526117"/>
                  <a:gd name="connsiteX4" fmla="*/ 373856 w 2568289"/>
                  <a:gd name="connsiteY4" fmla="*/ 0 h 526117"/>
                  <a:gd name="connsiteX0" fmla="*/ 381201 w 2575634"/>
                  <a:gd name="connsiteY0" fmla="*/ 0 h 524124"/>
                  <a:gd name="connsiteX1" fmla="*/ 2226384 w 2575634"/>
                  <a:gd name="connsiteY1" fmla="*/ 1828 h 524124"/>
                  <a:gd name="connsiteX2" fmla="*/ 2575634 w 2575634"/>
                  <a:gd name="connsiteY2" fmla="*/ 498352 h 524124"/>
                  <a:gd name="connsiteX3" fmla="*/ 0 w 2575634"/>
                  <a:gd name="connsiteY3" fmla="*/ 524124 h 524124"/>
                  <a:gd name="connsiteX4" fmla="*/ 381201 w 2575634"/>
                  <a:gd name="connsiteY4" fmla="*/ 0 h 524124"/>
                  <a:gd name="connsiteX0" fmla="*/ 375057 w 2575634"/>
                  <a:gd name="connsiteY0" fmla="*/ 3099 h 522296"/>
                  <a:gd name="connsiteX1" fmla="*/ 2226384 w 2575634"/>
                  <a:gd name="connsiteY1" fmla="*/ 0 h 522296"/>
                  <a:gd name="connsiteX2" fmla="*/ 2575634 w 2575634"/>
                  <a:gd name="connsiteY2" fmla="*/ 496524 h 522296"/>
                  <a:gd name="connsiteX3" fmla="*/ 0 w 2575634"/>
                  <a:gd name="connsiteY3" fmla="*/ 522296 h 522296"/>
                  <a:gd name="connsiteX4" fmla="*/ 375057 w 2575634"/>
                  <a:gd name="connsiteY4" fmla="*/ 3099 h 522296"/>
                  <a:gd name="connsiteX0" fmla="*/ 376277 w 2576854"/>
                  <a:gd name="connsiteY0" fmla="*/ 3099 h 520316"/>
                  <a:gd name="connsiteX1" fmla="*/ 2227604 w 2576854"/>
                  <a:gd name="connsiteY1" fmla="*/ 0 h 520316"/>
                  <a:gd name="connsiteX2" fmla="*/ 2576854 w 2576854"/>
                  <a:gd name="connsiteY2" fmla="*/ 496524 h 520316"/>
                  <a:gd name="connsiteX3" fmla="*/ 1 w 2576854"/>
                  <a:gd name="connsiteY3" fmla="*/ 520316 h 520316"/>
                  <a:gd name="connsiteX4" fmla="*/ 376277 w 2576854"/>
                  <a:gd name="connsiteY4" fmla="*/ 3099 h 520316"/>
                  <a:gd name="connsiteX0" fmla="*/ 375040 w 2575617"/>
                  <a:gd name="connsiteY0" fmla="*/ 3099 h 517355"/>
                  <a:gd name="connsiteX1" fmla="*/ 2226367 w 2575617"/>
                  <a:gd name="connsiteY1" fmla="*/ 0 h 517355"/>
                  <a:gd name="connsiteX2" fmla="*/ 2575617 w 2575617"/>
                  <a:gd name="connsiteY2" fmla="*/ 496524 h 517355"/>
                  <a:gd name="connsiteX3" fmla="*/ 0 w 2575617"/>
                  <a:gd name="connsiteY3" fmla="*/ 517355 h 517355"/>
                  <a:gd name="connsiteX4" fmla="*/ 375040 w 2575617"/>
                  <a:gd name="connsiteY4" fmla="*/ 3099 h 517355"/>
                  <a:gd name="connsiteX0" fmla="*/ 375040 w 2557137"/>
                  <a:gd name="connsiteY0" fmla="*/ 3099 h 526131"/>
                  <a:gd name="connsiteX1" fmla="*/ 2226367 w 2557137"/>
                  <a:gd name="connsiteY1" fmla="*/ 0 h 526131"/>
                  <a:gd name="connsiteX2" fmla="*/ 2557137 w 2557137"/>
                  <a:gd name="connsiteY2" fmla="*/ 526131 h 526131"/>
                  <a:gd name="connsiteX3" fmla="*/ 0 w 2557137"/>
                  <a:gd name="connsiteY3" fmla="*/ 517355 h 526131"/>
                  <a:gd name="connsiteX4" fmla="*/ 375040 w 2557137"/>
                  <a:gd name="connsiteY4" fmla="*/ 3099 h 526131"/>
                  <a:gd name="connsiteX0" fmla="*/ 373820 w 2555917"/>
                  <a:gd name="connsiteY0" fmla="*/ 3099 h 526131"/>
                  <a:gd name="connsiteX1" fmla="*/ 2225147 w 2555917"/>
                  <a:gd name="connsiteY1" fmla="*/ 0 h 526131"/>
                  <a:gd name="connsiteX2" fmla="*/ 2555917 w 2555917"/>
                  <a:gd name="connsiteY2" fmla="*/ 526131 h 526131"/>
                  <a:gd name="connsiteX3" fmla="*/ -1 w 2555917"/>
                  <a:gd name="connsiteY3" fmla="*/ 519334 h 526131"/>
                  <a:gd name="connsiteX4" fmla="*/ 373820 w 2555917"/>
                  <a:gd name="connsiteY4" fmla="*/ 3099 h 526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5917" h="526131">
                    <a:moveTo>
                      <a:pt x="373820" y="3099"/>
                    </a:moveTo>
                    <a:lnTo>
                      <a:pt x="2225147" y="0"/>
                    </a:lnTo>
                    <a:lnTo>
                      <a:pt x="2555917" y="526131"/>
                    </a:lnTo>
                    <a:lnTo>
                      <a:pt x="-1" y="519334"/>
                    </a:lnTo>
                    <a:lnTo>
                      <a:pt x="373820" y="309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30"/>
              <p:cNvSpPr/>
              <p:nvPr/>
            </p:nvSpPr>
            <p:spPr>
              <a:xfrm rot="3802620">
                <a:off x="3469479" y="4015237"/>
                <a:ext cx="2218358" cy="558429"/>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420325 w 2609850"/>
                  <a:gd name="connsiteY0" fmla="*/ 0 h 500318"/>
                  <a:gd name="connsiteX1" fmla="*/ 2260600 w 2609850"/>
                  <a:gd name="connsiteY1" fmla="*/ 3794 h 500318"/>
                  <a:gd name="connsiteX2" fmla="*/ 2609850 w 2609850"/>
                  <a:gd name="connsiteY2" fmla="*/ 500318 h 500318"/>
                  <a:gd name="connsiteX3" fmla="*/ 0 w 2609850"/>
                  <a:gd name="connsiteY3" fmla="*/ 500318 h 500318"/>
                  <a:gd name="connsiteX4" fmla="*/ 420325 w 2609850"/>
                  <a:gd name="connsiteY4" fmla="*/ 0 h 500318"/>
                  <a:gd name="connsiteX0" fmla="*/ 388546 w 2578071"/>
                  <a:gd name="connsiteY0" fmla="*/ 0 h 522131"/>
                  <a:gd name="connsiteX1" fmla="*/ 2228821 w 2578071"/>
                  <a:gd name="connsiteY1" fmla="*/ 3794 h 522131"/>
                  <a:gd name="connsiteX2" fmla="*/ 2578071 w 2578071"/>
                  <a:gd name="connsiteY2" fmla="*/ 500318 h 522131"/>
                  <a:gd name="connsiteX3" fmla="*/ 1 w 2578071"/>
                  <a:gd name="connsiteY3" fmla="*/ 522131 h 522131"/>
                  <a:gd name="connsiteX4" fmla="*/ 388546 w 2578071"/>
                  <a:gd name="connsiteY4" fmla="*/ 0 h 522131"/>
                  <a:gd name="connsiteX0" fmla="*/ 383637 w 2578070"/>
                  <a:gd name="connsiteY0" fmla="*/ 0 h 520165"/>
                  <a:gd name="connsiteX1" fmla="*/ 2228820 w 2578070"/>
                  <a:gd name="connsiteY1" fmla="*/ 1828 h 520165"/>
                  <a:gd name="connsiteX2" fmla="*/ 2578070 w 2578070"/>
                  <a:gd name="connsiteY2" fmla="*/ 498352 h 520165"/>
                  <a:gd name="connsiteX3" fmla="*/ 0 w 2578070"/>
                  <a:gd name="connsiteY3" fmla="*/ 520165 h 520165"/>
                  <a:gd name="connsiteX4" fmla="*/ 383637 w 2578070"/>
                  <a:gd name="connsiteY4" fmla="*/ 0 h 520165"/>
                  <a:gd name="connsiteX0" fmla="*/ 373856 w 2568289"/>
                  <a:gd name="connsiteY0" fmla="*/ 0 h 526117"/>
                  <a:gd name="connsiteX1" fmla="*/ 2219039 w 2568289"/>
                  <a:gd name="connsiteY1" fmla="*/ 1828 h 526117"/>
                  <a:gd name="connsiteX2" fmla="*/ 2568289 w 2568289"/>
                  <a:gd name="connsiteY2" fmla="*/ 498352 h 526117"/>
                  <a:gd name="connsiteX3" fmla="*/ 0 w 2568289"/>
                  <a:gd name="connsiteY3" fmla="*/ 526117 h 526117"/>
                  <a:gd name="connsiteX4" fmla="*/ 373856 w 2568289"/>
                  <a:gd name="connsiteY4" fmla="*/ 0 h 526117"/>
                  <a:gd name="connsiteX0" fmla="*/ 381201 w 2575634"/>
                  <a:gd name="connsiteY0" fmla="*/ 0 h 524124"/>
                  <a:gd name="connsiteX1" fmla="*/ 2226384 w 2575634"/>
                  <a:gd name="connsiteY1" fmla="*/ 1828 h 524124"/>
                  <a:gd name="connsiteX2" fmla="*/ 2575634 w 2575634"/>
                  <a:gd name="connsiteY2" fmla="*/ 498352 h 524124"/>
                  <a:gd name="connsiteX3" fmla="*/ 0 w 2575634"/>
                  <a:gd name="connsiteY3" fmla="*/ 524124 h 524124"/>
                  <a:gd name="connsiteX4" fmla="*/ 381201 w 2575634"/>
                  <a:gd name="connsiteY4" fmla="*/ 0 h 524124"/>
                  <a:gd name="connsiteX0" fmla="*/ 375057 w 2575634"/>
                  <a:gd name="connsiteY0" fmla="*/ 3099 h 522296"/>
                  <a:gd name="connsiteX1" fmla="*/ 2226384 w 2575634"/>
                  <a:gd name="connsiteY1" fmla="*/ 0 h 522296"/>
                  <a:gd name="connsiteX2" fmla="*/ 2575634 w 2575634"/>
                  <a:gd name="connsiteY2" fmla="*/ 496524 h 522296"/>
                  <a:gd name="connsiteX3" fmla="*/ 0 w 2575634"/>
                  <a:gd name="connsiteY3" fmla="*/ 522296 h 522296"/>
                  <a:gd name="connsiteX4" fmla="*/ 375057 w 2575634"/>
                  <a:gd name="connsiteY4" fmla="*/ 3099 h 522296"/>
                  <a:gd name="connsiteX0" fmla="*/ 376277 w 2576854"/>
                  <a:gd name="connsiteY0" fmla="*/ 3099 h 520316"/>
                  <a:gd name="connsiteX1" fmla="*/ 2227604 w 2576854"/>
                  <a:gd name="connsiteY1" fmla="*/ 0 h 520316"/>
                  <a:gd name="connsiteX2" fmla="*/ 2576854 w 2576854"/>
                  <a:gd name="connsiteY2" fmla="*/ 496524 h 520316"/>
                  <a:gd name="connsiteX3" fmla="*/ 1 w 2576854"/>
                  <a:gd name="connsiteY3" fmla="*/ 520316 h 520316"/>
                  <a:gd name="connsiteX4" fmla="*/ 376277 w 2576854"/>
                  <a:gd name="connsiteY4" fmla="*/ 3099 h 520316"/>
                  <a:gd name="connsiteX0" fmla="*/ 375040 w 2575617"/>
                  <a:gd name="connsiteY0" fmla="*/ 3099 h 517355"/>
                  <a:gd name="connsiteX1" fmla="*/ 2226367 w 2575617"/>
                  <a:gd name="connsiteY1" fmla="*/ 0 h 517355"/>
                  <a:gd name="connsiteX2" fmla="*/ 2575617 w 2575617"/>
                  <a:gd name="connsiteY2" fmla="*/ 496524 h 517355"/>
                  <a:gd name="connsiteX3" fmla="*/ 0 w 2575617"/>
                  <a:gd name="connsiteY3" fmla="*/ 517355 h 517355"/>
                  <a:gd name="connsiteX4" fmla="*/ 375040 w 2575617"/>
                  <a:gd name="connsiteY4" fmla="*/ 3099 h 517355"/>
                  <a:gd name="connsiteX0" fmla="*/ 375040 w 2557137"/>
                  <a:gd name="connsiteY0" fmla="*/ 3099 h 526131"/>
                  <a:gd name="connsiteX1" fmla="*/ 2226367 w 2557137"/>
                  <a:gd name="connsiteY1" fmla="*/ 0 h 526131"/>
                  <a:gd name="connsiteX2" fmla="*/ 2557137 w 2557137"/>
                  <a:gd name="connsiteY2" fmla="*/ 526131 h 526131"/>
                  <a:gd name="connsiteX3" fmla="*/ 0 w 2557137"/>
                  <a:gd name="connsiteY3" fmla="*/ 517355 h 526131"/>
                  <a:gd name="connsiteX4" fmla="*/ 375040 w 2557137"/>
                  <a:gd name="connsiteY4" fmla="*/ 3099 h 526131"/>
                  <a:gd name="connsiteX0" fmla="*/ 373820 w 2555917"/>
                  <a:gd name="connsiteY0" fmla="*/ 3099 h 526131"/>
                  <a:gd name="connsiteX1" fmla="*/ 2225147 w 2555917"/>
                  <a:gd name="connsiteY1" fmla="*/ 0 h 526131"/>
                  <a:gd name="connsiteX2" fmla="*/ 2555917 w 2555917"/>
                  <a:gd name="connsiteY2" fmla="*/ 526131 h 526131"/>
                  <a:gd name="connsiteX3" fmla="*/ -1 w 2555917"/>
                  <a:gd name="connsiteY3" fmla="*/ 519334 h 526131"/>
                  <a:gd name="connsiteX4" fmla="*/ 373820 w 2555917"/>
                  <a:gd name="connsiteY4" fmla="*/ 3099 h 526131"/>
                  <a:gd name="connsiteX0" fmla="*/ 337069 w 2555918"/>
                  <a:gd name="connsiteY0" fmla="*/ 0 h 528004"/>
                  <a:gd name="connsiteX1" fmla="*/ 2225148 w 2555918"/>
                  <a:gd name="connsiteY1" fmla="*/ 1873 h 528004"/>
                  <a:gd name="connsiteX2" fmla="*/ 2555918 w 2555918"/>
                  <a:gd name="connsiteY2" fmla="*/ 528004 h 528004"/>
                  <a:gd name="connsiteX3" fmla="*/ 0 w 2555918"/>
                  <a:gd name="connsiteY3" fmla="*/ 521207 h 528004"/>
                  <a:gd name="connsiteX4" fmla="*/ 337069 w 2555918"/>
                  <a:gd name="connsiteY4" fmla="*/ 0 h 528004"/>
                  <a:gd name="connsiteX0" fmla="*/ 327265 w 2546114"/>
                  <a:gd name="connsiteY0" fmla="*/ 0 h 528004"/>
                  <a:gd name="connsiteX1" fmla="*/ 2215344 w 2546114"/>
                  <a:gd name="connsiteY1" fmla="*/ 1873 h 528004"/>
                  <a:gd name="connsiteX2" fmla="*/ 2546114 w 2546114"/>
                  <a:gd name="connsiteY2" fmla="*/ 528004 h 528004"/>
                  <a:gd name="connsiteX3" fmla="*/ 0 w 2546114"/>
                  <a:gd name="connsiteY3" fmla="*/ 520226 h 528004"/>
                  <a:gd name="connsiteX4" fmla="*/ 327265 w 2546114"/>
                  <a:gd name="connsiteY4" fmla="*/ 0 h 528004"/>
                  <a:gd name="connsiteX0" fmla="*/ 322366 w 2541215"/>
                  <a:gd name="connsiteY0" fmla="*/ 0 h 528004"/>
                  <a:gd name="connsiteX1" fmla="*/ 2210445 w 2541215"/>
                  <a:gd name="connsiteY1" fmla="*/ 1873 h 528004"/>
                  <a:gd name="connsiteX2" fmla="*/ 2541215 w 2541215"/>
                  <a:gd name="connsiteY2" fmla="*/ 528004 h 528004"/>
                  <a:gd name="connsiteX3" fmla="*/ 0 w 2541215"/>
                  <a:gd name="connsiteY3" fmla="*/ 522206 h 528004"/>
                  <a:gd name="connsiteX4" fmla="*/ 322366 w 2541215"/>
                  <a:gd name="connsiteY4" fmla="*/ 0 h 528004"/>
                  <a:gd name="connsiteX0" fmla="*/ 322366 w 2541215"/>
                  <a:gd name="connsiteY0" fmla="*/ 0 h 528004"/>
                  <a:gd name="connsiteX1" fmla="*/ 2179816 w 2541215"/>
                  <a:gd name="connsiteY1" fmla="*/ 1848 h 528004"/>
                  <a:gd name="connsiteX2" fmla="*/ 2541215 w 2541215"/>
                  <a:gd name="connsiteY2" fmla="*/ 528004 h 528004"/>
                  <a:gd name="connsiteX3" fmla="*/ 0 w 2541215"/>
                  <a:gd name="connsiteY3" fmla="*/ 522206 h 528004"/>
                  <a:gd name="connsiteX4" fmla="*/ 322366 w 2541215"/>
                  <a:gd name="connsiteY4" fmla="*/ 0 h 528004"/>
                  <a:gd name="connsiteX0" fmla="*/ 322366 w 2555935"/>
                  <a:gd name="connsiteY0" fmla="*/ 0 h 522206"/>
                  <a:gd name="connsiteX1" fmla="*/ 2179816 w 2555935"/>
                  <a:gd name="connsiteY1" fmla="*/ 1848 h 522206"/>
                  <a:gd name="connsiteX2" fmla="*/ 2555935 w 2555935"/>
                  <a:gd name="connsiteY2" fmla="*/ 514180 h 522206"/>
                  <a:gd name="connsiteX3" fmla="*/ 0 w 2555935"/>
                  <a:gd name="connsiteY3" fmla="*/ 522206 h 522206"/>
                  <a:gd name="connsiteX4" fmla="*/ 322366 w 2555935"/>
                  <a:gd name="connsiteY4" fmla="*/ 0 h 522206"/>
                  <a:gd name="connsiteX0" fmla="*/ 322366 w 2555935"/>
                  <a:gd name="connsiteY0" fmla="*/ 0 h 522206"/>
                  <a:gd name="connsiteX1" fmla="*/ 2183493 w 2555935"/>
                  <a:gd name="connsiteY1" fmla="*/ 862 h 522206"/>
                  <a:gd name="connsiteX2" fmla="*/ 2555935 w 2555935"/>
                  <a:gd name="connsiteY2" fmla="*/ 514180 h 522206"/>
                  <a:gd name="connsiteX3" fmla="*/ 0 w 2555935"/>
                  <a:gd name="connsiteY3" fmla="*/ 522206 h 522206"/>
                  <a:gd name="connsiteX4" fmla="*/ 322366 w 2555935"/>
                  <a:gd name="connsiteY4" fmla="*/ 0 h 522206"/>
                  <a:gd name="connsiteX0" fmla="*/ 322366 w 2559599"/>
                  <a:gd name="connsiteY0" fmla="*/ 0 h 523253"/>
                  <a:gd name="connsiteX1" fmla="*/ 2183493 w 2559599"/>
                  <a:gd name="connsiteY1" fmla="*/ 862 h 523253"/>
                  <a:gd name="connsiteX2" fmla="*/ 2559599 w 2559599"/>
                  <a:gd name="connsiteY2" fmla="*/ 523253 h 523253"/>
                  <a:gd name="connsiteX3" fmla="*/ 0 w 2559599"/>
                  <a:gd name="connsiteY3" fmla="*/ 522206 h 523253"/>
                  <a:gd name="connsiteX4" fmla="*/ 322366 w 2559599"/>
                  <a:gd name="connsiteY4" fmla="*/ 0 h 523253"/>
                  <a:gd name="connsiteX0" fmla="*/ 322366 w 2548575"/>
                  <a:gd name="connsiteY0" fmla="*/ 0 h 522206"/>
                  <a:gd name="connsiteX1" fmla="*/ 2183493 w 2548575"/>
                  <a:gd name="connsiteY1" fmla="*/ 862 h 522206"/>
                  <a:gd name="connsiteX2" fmla="*/ 2548575 w 2548575"/>
                  <a:gd name="connsiteY2" fmla="*/ 521228 h 522206"/>
                  <a:gd name="connsiteX3" fmla="*/ 0 w 2548575"/>
                  <a:gd name="connsiteY3" fmla="*/ 522206 h 522206"/>
                  <a:gd name="connsiteX4" fmla="*/ 322366 w 2548575"/>
                  <a:gd name="connsiteY4" fmla="*/ 0 h 522206"/>
                  <a:gd name="connsiteX0" fmla="*/ 322366 w 2552247"/>
                  <a:gd name="connsiteY0" fmla="*/ 0 h 525262"/>
                  <a:gd name="connsiteX1" fmla="*/ 2183493 w 2552247"/>
                  <a:gd name="connsiteY1" fmla="*/ 862 h 525262"/>
                  <a:gd name="connsiteX2" fmla="*/ 2552247 w 2552247"/>
                  <a:gd name="connsiteY2" fmla="*/ 525262 h 525262"/>
                  <a:gd name="connsiteX3" fmla="*/ 0 w 2552247"/>
                  <a:gd name="connsiteY3" fmla="*/ 522206 h 525262"/>
                  <a:gd name="connsiteX4" fmla="*/ 322366 w 2552247"/>
                  <a:gd name="connsiteY4" fmla="*/ 0 h 525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247" h="525262">
                    <a:moveTo>
                      <a:pt x="322366" y="0"/>
                    </a:moveTo>
                    <a:lnTo>
                      <a:pt x="2183493" y="862"/>
                    </a:lnTo>
                    <a:lnTo>
                      <a:pt x="2552247" y="525262"/>
                    </a:lnTo>
                    <a:lnTo>
                      <a:pt x="0" y="522206"/>
                    </a:lnTo>
                    <a:lnTo>
                      <a:pt x="322366"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31"/>
              <p:cNvSpPr/>
              <p:nvPr/>
            </p:nvSpPr>
            <p:spPr>
              <a:xfrm rot="14644702">
                <a:off x="6575886" y="2270565"/>
                <a:ext cx="2231104" cy="575834"/>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420325 w 2609850"/>
                  <a:gd name="connsiteY0" fmla="*/ 0 h 500318"/>
                  <a:gd name="connsiteX1" fmla="*/ 2260600 w 2609850"/>
                  <a:gd name="connsiteY1" fmla="*/ 3794 h 500318"/>
                  <a:gd name="connsiteX2" fmla="*/ 2609850 w 2609850"/>
                  <a:gd name="connsiteY2" fmla="*/ 500318 h 500318"/>
                  <a:gd name="connsiteX3" fmla="*/ 0 w 2609850"/>
                  <a:gd name="connsiteY3" fmla="*/ 500318 h 500318"/>
                  <a:gd name="connsiteX4" fmla="*/ 420325 w 2609850"/>
                  <a:gd name="connsiteY4" fmla="*/ 0 h 500318"/>
                  <a:gd name="connsiteX0" fmla="*/ 388546 w 2578071"/>
                  <a:gd name="connsiteY0" fmla="*/ 0 h 522131"/>
                  <a:gd name="connsiteX1" fmla="*/ 2228821 w 2578071"/>
                  <a:gd name="connsiteY1" fmla="*/ 3794 h 522131"/>
                  <a:gd name="connsiteX2" fmla="*/ 2578071 w 2578071"/>
                  <a:gd name="connsiteY2" fmla="*/ 500318 h 522131"/>
                  <a:gd name="connsiteX3" fmla="*/ 1 w 2578071"/>
                  <a:gd name="connsiteY3" fmla="*/ 522131 h 522131"/>
                  <a:gd name="connsiteX4" fmla="*/ 388546 w 2578071"/>
                  <a:gd name="connsiteY4" fmla="*/ 0 h 522131"/>
                  <a:gd name="connsiteX0" fmla="*/ 383637 w 2578070"/>
                  <a:gd name="connsiteY0" fmla="*/ 0 h 520165"/>
                  <a:gd name="connsiteX1" fmla="*/ 2228820 w 2578070"/>
                  <a:gd name="connsiteY1" fmla="*/ 1828 h 520165"/>
                  <a:gd name="connsiteX2" fmla="*/ 2578070 w 2578070"/>
                  <a:gd name="connsiteY2" fmla="*/ 498352 h 520165"/>
                  <a:gd name="connsiteX3" fmla="*/ 0 w 2578070"/>
                  <a:gd name="connsiteY3" fmla="*/ 520165 h 520165"/>
                  <a:gd name="connsiteX4" fmla="*/ 383637 w 2578070"/>
                  <a:gd name="connsiteY4" fmla="*/ 0 h 520165"/>
                  <a:gd name="connsiteX0" fmla="*/ 373856 w 2568289"/>
                  <a:gd name="connsiteY0" fmla="*/ 0 h 526117"/>
                  <a:gd name="connsiteX1" fmla="*/ 2219039 w 2568289"/>
                  <a:gd name="connsiteY1" fmla="*/ 1828 h 526117"/>
                  <a:gd name="connsiteX2" fmla="*/ 2568289 w 2568289"/>
                  <a:gd name="connsiteY2" fmla="*/ 498352 h 526117"/>
                  <a:gd name="connsiteX3" fmla="*/ 0 w 2568289"/>
                  <a:gd name="connsiteY3" fmla="*/ 526117 h 526117"/>
                  <a:gd name="connsiteX4" fmla="*/ 373856 w 2568289"/>
                  <a:gd name="connsiteY4" fmla="*/ 0 h 526117"/>
                  <a:gd name="connsiteX0" fmla="*/ 381201 w 2575634"/>
                  <a:gd name="connsiteY0" fmla="*/ 0 h 524124"/>
                  <a:gd name="connsiteX1" fmla="*/ 2226384 w 2575634"/>
                  <a:gd name="connsiteY1" fmla="*/ 1828 h 524124"/>
                  <a:gd name="connsiteX2" fmla="*/ 2575634 w 2575634"/>
                  <a:gd name="connsiteY2" fmla="*/ 498352 h 524124"/>
                  <a:gd name="connsiteX3" fmla="*/ 0 w 2575634"/>
                  <a:gd name="connsiteY3" fmla="*/ 524124 h 524124"/>
                  <a:gd name="connsiteX4" fmla="*/ 381201 w 2575634"/>
                  <a:gd name="connsiteY4" fmla="*/ 0 h 524124"/>
                  <a:gd name="connsiteX0" fmla="*/ 375057 w 2575634"/>
                  <a:gd name="connsiteY0" fmla="*/ 3099 h 522296"/>
                  <a:gd name="connsiteX1" fmla="*/ 2226384 w 2575634"/>
                  <a:gd name="connsiteY1" fmla="*/ 0 h 522296"/>
                  <a:gd name="connsiteX2" fmla="*/ 2575634 w 2575634"/>
                  <a:gd name="connsiteY2" fmla="*/ 496524 h 522296"/>
                  <a:gd name="connsiteX3" fmla="*/ 0 w 2575634"/>
                  <a:gd name="connsiteY3" fmla="*/ 522296 h 522296"/>
                  <a:gd name="connsiteX4" fmla="*/ 375057 w 2575634"/>
                  <a:gd name="connsiteY4" fmla="*/ 3099 h 522296"/>
                  <a:gd name="connsiteX0" fmla="*/ 376277 w 2576854"/>
                  <a:gd name="connsiteY0" fmla="*/ 3099 h 520316"/>
                  <a:gd name="connsiteX1" fmla="*/ 2227604 w 2576854"/>
                  <a:gd name="connsiteY1" fmla="*/ 0 h 520316"/>
                  <a:gd name="connsiteX2" fmla="*/ 2576854 w 2576854"/>
                  <a:gd name="connsiteY2" fmla="*/ 496524 h 520316"/>
                  <a:gd name="connsiteX3" fmla="*/ 1 w 2576854"/>
                  <a:gd name="connsiteY3" fmla="*/ 520316 h 520316"/>
                  <a:gd name="connsiteX4" fmla="*/ 376277 w 2576854"/>
                  <a:gd name="connsiteY4" fmla="*/ 3099 h 520316"/>
                  <a:gd name="connsiteX0" fmla="*/ 375040 w 2575617"/>
                  <a:gd name="connsiteY0" fmla="*/ 3099 h 517355"/>
                  <a:gd name="connsiteX1" fmla="*/ 2226367 w 2575617"/>
                  <a:gd name="connsiteY1" fmla="*/ 0 h 517355"/>
                  <a:gd name="connsiteX2" fmla="*/ 2575617 w 2575617"/>
                  <a:gd name="connsiteY2" fmla="*/ 496524 h 517355"/>
                  <a:gd name="connsiteX3" fmla="*/ 0 w 2575617"/>
                  <a:gd name="connsiteY3" fmla="*/ 517355 h 517355"/>
                  <a:gd name="connsiteX4" fmla="*/ 375040 w 2575617"/>
                  <a:gd name="connsiteY4" fmla="*/ 3099 h 517355"/>
                  <a:gd name="connsiteX0" fmla="*/ 375040 w 2557137"/>
                  <a:gd name="connsiteY0" fmla="*/ 3099 h 526131"/>
                  <a:gd name="connsiteX1" fmla="*/ 2226367 w 2557137"/>
                  <a:gd name="connsiteY1" fmla="*/ 0 h 526131"/>
                  <a:gd name="connsiteX2" fmla="*/ 2557137 w 2557137"/>
                  <a:gd name="connsiteY2" fmla="*/ 526131 h 526131"/>
                  <a:gd name="connsiteX3" fmla="*/ 0 w 2557137"/>
                  <a:gd name="connsiteY3" fmla="*/ 517355 h 526131"/>
                  <a:gd name="connsiteX4" fmla="*/ 375040 w 2557137"/>
                  <a:gd name="connsiteY4" fmla="*/ 3099 h 526131"/>
                  <a:gd name="connsiteX0" fmla="*/ 373820 w 2555917"/>
                  <a:gd name="connsiteY0" fmla="*/ 3099 h 526131"/>
                  <a:gd name="connsiteX1" fmla="*/ 2225147 w 2555917"/>
                  <a:gd name="connsiteY1" fmla="*/ 0 h 526131"/>
                  <a:gd name="connsiteX2" fmla="*/ 2555917 w 2555917"/>
                  <a:gd name="connsiteY2" fmla="*/ 526131 h 526131"/>
                  <a:gd name="connsiteX3" fmla="*/ -1 w 2555917"/>
                  <a:gd name="connsiteY3" fmla="*/ 519334 h 526131"/>
                  <a:gd name="connsiteX4" fmla="*/ 373820 w 2555917"/>
                  <a:gd name="connsiteY4" fmla="*/ 3099 h 526131"/>
                  <a:gd name="connsiteX0" fmla="*/ 373821 w 2555918"/>
                  <a:gd name="connsiteY0" fmla="*/ 3173 h 526205"/>
                  <a:gd name="connsiteX1" fmla="*/ 2233316 w 2555918"/>
                  <a:gd name="connsiteY1" fmla="*/ 0 h 526205"/>
                  <a:gd name="connsiteX2" fmla="*/ 2555918 w 2555918"/>
                  <a:gd name="connsiteY2" fmla="*/ 526205 h 526205"/>
                  <a:gd name="connsiteX3" fmla="*/ 0 w 2555918"/>
                  <a:gd name="connsiteY3" fmla="*/ 519408 h 526205"/>
                  <a:gd name="connsiteX4" fmla="*/ 373821 w 2555918"/>
                  <a:gd name="connsiteY4" fmla="*/ 3173 h 526205"/>
                  <a:gd name="connsiteX0" fmla="*/ 373821 w 2612907"/>
                  <a:gd name="connsiteY0" fmla="*/ 3173 h 519408"/>
                  <a:gd name="connsiteX1" fmla="*/ 2233316 w 2612907"/>
                  <a:gd name="connsiteY1" fmla="*/ 0 h 519408"/>
                  <a:gd name="connsiteX2" fmla="*/ 2612907 w 2612907"/>
                  <a:gd name="connsiteY2" fmla="*/ 512510 h 519408"/>
                  <a:gd name="connsiteX3" fmla="*/ 0 w 2612907"/>
                  <a:gd name="connsiteY3" fmla="*/ 519408 h 519408"/>
                  <a:gd name="connsiteX4" fmla="*/ 373821 w 2612907"/>
                  <a:gd name="connsiteY4" fmla="*/ 3173 h 519408"/>
                  <a:gd name="connsiteX0" fmla="*/ 313180 w 2552266"/>
                  <a:gd name="connsiteY0" fmla="*/ 3173 h 533354"/>
                  <a:gd name="connsiteX1" fmla="*/ 2172675 w 2552266"/>
                  <a:gd name="connsiteY1" fmla="*/ 0 h 533354"/>
                  <a:gd name="connsiteX2" fmla="*/ 2552266 w 2552266"/>
                  <a:gd name="connsiteY2" fmla="*/ 512510 h 533354"/>
                  <a:gd name="connsiteX3" fmla="*/ 0 w 2552266"/>
                  <a:gd name="connsiteY3" fmla="*/ 533354 h 533354"/>
                  <a:gd name="connsiteX4" fmla="*/ 313180 w 2552266"/>
                  <a:gd name="connsiteY4" fmla="*/ 3173 h 533354"/>
                  <a:gd name="connsiteX0" fmla="*/ 327827 w 2566913"/>
                  <a:gd name="connsiteY0" fmla="*/ 3173 h 537441"/>
                  <a:gd name="connsiteX1" fmla="*/ 2187322 w 2566913"/>
                  <a:gd name="connsiteY1" fmla="*/ 0 h 537441"/>
                  <a:gd name="connsiteX2" fmla="*/ 2566913 w 2566913"/>
                  <a:gd name="connsiteY2" fmla="*/ 512510 h 537441"/>
                  <a:gd name="connsiteX3" fmla="*/ 0 w 2566913"/>
                  <a:gd name="connsiteY3" fmla="*/ 537441 h 537441"/>
                  <a:gd name="connsiteX4" fmla="*/ 327827 w 2566913"/>
                  <a:gd name="connsiteY4" fmla="*/ 3173 h 537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6913" h="537441">
                    <a:moveTo>
                      <a:pt x="327827" y="3173"/>
                    </a:moveTo>
                    <a:lnTo>
                      <a:pt x="2187322" y="0"/>
                    </a:lnTo>
                    <a:lnTo>
                      <a:pt x="2566913" y="512510"/>
                    </a:lnTo>
                    <a:lnTo>
                      <a:pt x="0" y="537441"/>
                    </a:lnTo>
                    <a:lnTo>
                      <a:pt x="327827" y="317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32"/>
              <p:cNvSpPr/>
              <p:nvPr/>
            </p:nvSpPr>
            <p:spPr>
              <a:xfrm rot="7047957">
                <a:off x="3464215" y="2272221"/>
                <a:ext cx="2224598" cy="581887"/>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420325 w 2609850"/>
                  <a:gd name="connsiteY0" fmla="*/ 0 h 500318"/>
                  <a:gd name="connsiteX1" fmla="*/ 2260600 w 2609850"/>
                  <a:gd name="connsiteY1" fmla="*/ 3794 h 500318"/>
                  <a:gd name="connsiteX2" fmla="*/ 2609850 w 2609850"/>
                  <a:gd name="connsiteY2" fmla="*/ 500318 h 500318"/>
                  <a:gd name="connsiteX3" fmla="*/ 0 w 2609850"/>
                  <a:gd name="connsiteY3" fmla="*/ 500318 h 500318"/>
                  <a:gd name="connsiteX4" fmla="*/ 420325 w 2609850"/>
                  <a:gd name="connsiteY4" fmla="*/ 0 h 500318"/>
                  <a:gd name="connsiteX0" fmla="*/ 388546 w 2578071"/>
                  <a:gd name="connsiteY0" fmla="*/ 0 h 522131"/>
                  <a:gd name="connsiteX1" fmla="*/ 2228821 w 2578071"/>
                  <a:gd name="connsiteY1" fmla="*/ 3794 h 522131"/>
                  <a:gd name="connsiteX2" fmla="*/ 2578071 w 2578071"/>
                  <a:gd name="connsiteY2" fmla="*/ 500318 h 522131"/>
                  <a:gd name="connsiteX3" fmla="*/ 1 w 2578071"/>
                  <a:gd name="connsiteY3" fmla="*/ 522131 h 522131"/>
                  <a:gd name="connsiteX4" fmla="*/ 388546 w 2578071"/>
                  <a:gd name="connsiteY4" fmla="*/ 0 h 522131"/>
                  <a:gd name="connsiteX0" fmla="*/ 383637 w 2578070"/>
                  <a:gd name="connsiteY0" fmla="*/ 0 h 520165"/>
                  <a:gd name="connsiteX1" fmla="*/ 2228820 w 2578070"/>
                  <a:gd name="connsiteY1" fmla="*/ 1828 h 520165"/>
                  <a:gd name="connsiteX2" fmla="*/ 2578070 w 2578070"/>
                  <a:gd name="connsiteY2" fmla="*/ 498352 h 520165"/>
                  <a:gd name="connsiteX3" fmla="*/ 0 w 2578070"/>
                  <a:gd name="connsiteY3" fmla="*/ 520165 h 520165"/>
                  <a:gd name="connsiteX4" fmla="*/ 383637 w 2578070"/>
                  <a:gd name="connsiteY4" fmla="*/ 0 h 520165"/>
                  <a:gd name="connsiteX0" fmla="*/ 373856 w 2568289"/>
                  <a:gd name="connsiteY0" fmla="*/ 0 h 526117"/>
                  <a:gd name="connsiteX1" fmla="*/ 2219039 w 2568289"/>
                  <a:gd name="connsiteY1" fmla="*/ 1828 h 526117"/>
                  <a:gd name="connsiteX2" fmla="*/ 2568289 w 2568289"/>
                  <a:gd name="connsiteY2" fmla="*/ 498352 h 526117"/>
                  <a:gd name="connsiteX3" fmla="*/ 0 w 2568289"/>
                  <a:gd name="connsiteY3" fmla="*/ 526117 h 526117"/>
                  <a:gd name="connsiteX4" fmla="*/ 373856 w 2568289"/>
                  <a:gd name="connsiteY4" fmla="*/ 0 h 526117"/>
                  <a:gd name="connsiteX0" fmla="*/ 381201 w 2575634"/>
                  <a:gd name="connsiteY0" fmla="*/ 0 h 524124"/>
                  <a:gd name="connsiteX1" fmla="*/ 2226384 w 2575634"/>
                  <a:gd name="connsiteY1" fmla="*/ 1828 h 524124"/>
                  <a:gd name="connsiteX2" fmla="*/ 2575634 w 2575634"/>
                  <a:gd name="connsiteY2" fmla="*/ 498352 h 524124"/>
                  <a:gd name="connsiteX3" fmla="*/ 0 w 2575634"/>
                  <a:gd name="connsiteY3" fmla="*/ 524124 h 524124"/>
                  <a:gd name="connsiteX4" fmla="*/ 381201 w 2575634"/>
                  <a:gd name="connsiteY4" fmla="*/ 0 h 524124"/>
                  <a:gd name="connsiteX0" fmla="*/ 375057 w 2575634"/>
                  <a:gd name="connsiteY0" fmla="*/ 3099 h 522296"/>
                  <a:gd name="connsiteX1" fmla="*/ 2226384 w 2575634"/>
                  <a:gd name="connsiteY1" fmla="*/ 0 h 522296"/>
                  <a:gd name="connsiteX2" fmla="*/ 2575634 w 2575634"/>
                  <a:gd name="connsiteY2" fmla="*/ 496524 h 522296"/>
                  <a:gd name="connsiteX3" fmla="*/ 0 w 2575634"/>
                  <a:gd name="connsiteY3" fmla="*/ 522296 h 522296"/>
                  <a:gd name="connsiteX4" fmla="*/ 375057 w 2575634"/>
                  <a:gd name="connsiteY4" fmla="*/ 3099 h 522296"/>
                  <a:gd name="connsiteX0" fmla="*/ 376277 w 2576854"/>
                  <a:gd name="connsiteY0" fmla="*/ 3099 h 520316"/>
                  <a:gd name="connsiteX1" fmla="*/ 2227604 w 2576854"/>
                  <a:gd name="connsiteY1" fmla="*/ 0 h 520316"/>
                  <a:gd name="connsiteX2" fmla="*/ 2576854 w 2576854"/>
                  <a:gd name="connsiteY2" fmla="*/ 496524 h 520316"/>
                  <a:gd name="connsiteX3" fmla="*/ 1 w 2576854"/>
                  <a:gd name="connsiteY3" fmla="*/ 520316 h 520316"/>
                  <a:gd name="connsiteX4" fmla="*/ 376277 w 2576854"/>
                  <a:gd name="connsiteY4" fmla="*/ 3099 h 520316"/>
                  <a:gd name="connsiteX0" fmla="*/ 375040 w 2575617"/>
                  <a:gd name="connsiteY0" fmla="*/ 3099 h 517355"/>
                  <a:gd name="connsiteX1" fmla="*/ 2226367 w 2575617"/>
                  <a:gd name="connsiteY1" fmla="*/ 0 h 517355"/>
                  <a:gd name="connsiteX2" fmla="*/ 2575617 w 2575617"/>
                  <a:gd name="connsiteY2" fmla="*/ 496524 h 517355"/>
                  <a:gd name="connsiteX3" fmla="*/ 0 w 2575617"/>
                  <a:gd name="connsiteY3" fmla="*/ 517355 h 517355"/>
                  <a:gd name="connsiteX4" fmla="*/ 375040 w 2575617"/>
                  <a:gd name="connsiteY4" fmla="*/ 3099 h 517355"/>
                  <a:gd name="connsiteX0" fmla="*/ 375040 w 2557137"/>
                  <a:gd name="connsiteY0" fmla="*/ 3099 h 526131"/>
                  <a:gd name="connsiteX1" fmla="*/ 2226367 w 2557137"/>
                  <a:gd name="connsiteY1" fmla="*/ 0 h 526131"/>
                  <a:gd name="connsiteX2" fmla="*/ 2557137 w 2557137"/>
                  <a:gd name="connsiteY2" fmla="*/ 526131 h 526131"/>
                  <a:gd name="connsiteX3" fmla="*/ 0 w 2557137"/>
                  <a:gd name="connsiteY3" fmla="*/ 517355 h 526131"/>
                  <a:gd name="connsiteX4" fmla="*/ 375040 w 2557137"/>
                  <a:gd name="connsiteY4" fmla="*/ 3099 h 526131"/>
                  <a:gd name="connsiteX0" fmla="*/ 373820 w 2555917"/>
                  <a:gd name="connsiteY0" fmla="*/ 3099 h 526131"/>
                  <a:gd name="connsiteX1" fmla="*/ 2225147 w 2555917"/>
                  <a:gd name="connsiteY1" fmla="*/ 0 h 526131"/>
                  <a:gd name="connsiteX2" fmla="*/ 2555917 w 2555917"/>
                  <a:gd name="connsiteY2" fmla="*/ 526131 h 526131"/>
                  <a:gd name="connsiteX3" fmla="*/ -1 w 2555917"/>
                  <a:gd name="connsiteY3" fmla="*/ 519334 h 526131"/>
                  <a:gd name="connsiteX4" fmla="*/ 373820 w 2555917"/>
                  <a:gd name="connsiteY4" fmla="*/ 3099 h 526131"/>
                  <a:gd name="connsiteX0" fmla="*/ 373821 w 2555918"/>
                  <a:gd name="connsiteY0" fmla="*/ 3173 h 526205"/>
                  <a:gd name="connsiteX1" fmla="*/ 2233316 w 2555918"/>
                  <a:gd name="connsiteY1" fmla="*/ 0 h 526205"/>
                  <a:gd name="connsiteX2" fmla="*/ 2555918 w 2555918"/>
                  <a:gd name="connsiteY2" fmla="*/ 526205 h 526205"/>
                  <a:gd name="connsiteX3" fmla="*/ 0 w 2555918"/>
                  <a:gd name="connsiteY3" fmla="*/ 519408 h 526205"/>
                  <a:gd name="connsiteX4" fmla="*/ 373821 w 2555918"/>
                  <a:gd name="connsiteY4" fmla="*/ 3173 h 526205"/>
                  <a:gd name="connsiteX0" fmla="*/ 373821 w 2612907"/>
                  <a:gd name="connsiteY0" fmla="*/ 3173 h 519408"/>
                  <a:gd name="connsiteX1" fmla="*/ 2233316 w 2612907"/>
                  <a:gd name="connsiteY1" fmla="*/ 0 h 519408"/>
                  <a:gd name="connsiteX2" fmla="*/ 2612907 w 2612907"/>
                  <a:gd name="connsiteY2" fmla="*/ 512510 h 519408"/>
                  <a:gd name="connsiteX3" fmla="*/ 0 w 2612907"/>
                  <a:gd name="connsiteY3" fmla="*/ 519408 h 519408"/>
                  <a:gd name="connsiteX4" fmla="*/ 373821 w 2612907"/>
                  <a:gd name="connsiteY4" fmla="*/ 3173 h 519408"/>
                  <a:gd name="connsiteX0" fmla="*/ 313180 w 2552266"/>
                  <a:gd name="connsiteY0" fmla="*/ 3173 h 533354"/>
                  <a:gd name="connsiteX1" fmla="*/ 2172675 w 2552266"/>
                  <a:gd name="connsiteY1" fmla="*/ 0 h 533354"/>
                  <a:gd name="connsiteX2" fmla="*/ 2552266 w 2552266"/>
                  <a:gd name="connsiteY2" fmla="*/ 512510 h 533354"/>
                  <a:gd name="connsiteX3" fmla="*/ 0 w 2552266"/>
                  <a:gd name="connsiteY3" fmla="*/ 533354 h 533354"/>
                  <a:gd name="connsiteX4" fmla="*/ 313180 w 2552266"/>
                  <a:gd name="connsiteY4" fmla="*/ 3173 h 533354"/>
                  <a:gd name="connsiteX0" fmla="*/ 327827 w 2566913"/>
                  <a:gd name="connsiteY0" fmla="*/ 3173 h 537441"/>
                  <a:gd name="connsiteX1" fmla="*/ 2187322 w 2566913"/>
                  <a:gd name="connsiteY1" fmla="*/ 0 h 537441"/>
                  <a:gd name="connsiteX2" fmla="*/ 2566913 w 2566913"/>
                  <a:gd name="connsiteY2" fmla="*/ 512510 h 537441"/>
                  <a:gd name="connsiteX3" fmla="*/ 0 w 2566913"/>
                  <a:gd name="connsiteY3" fmla="*/ 537441 h 537441"/>
                  <a:gd name="connsiteX4" fmla="*/ 327827 w 2566913"/>
                  <a:gd name="connsiteY4" fmla="*/ 3173 h 537441"/>
                  <a:gd name="connsiteX0" fmla="*/ 327827 w 2566913"/>
                  <a:gd name="connsiteY0" fmla="*/ 23014 h 557282"/>
                  <a:gd name="connsiteX1" fmla="*/ 2193063 w 2566913"/>
                  <a:gd name="connsiteY1" fmla="*/ 0 h 557282"/>
                  <a:gd name="connsiteX2" fmla="*/ 2566913 w 2566913"/>
                  <a:gd name="connsiteY2" fmla="*/ 532351 h 557282"/>
                  <a:gd name="connsiteX3" fmla="*/ 0 w 2566913"/>
                  <a:gd name="connsiteY3" fmla="*/ 557282 h 557282"/>
                  <a:gd name="connsiteX4" fmla="*/ 327827 w 2566913"/>
                  <a:gd name="connsiteY4" fmla="*/ 23014 h 557282"/>
                  <a:gd name="connsiteX0" fmla="*/ 327827 w 2511110"/>
                  <a:gd name="connsiteY0" fmla="*/ 23014 h 557282"/>
                  <a:gd name="connsiteX1" fmla="*/ 2193063 w 2511110"/>
                  <a:gd name="connsiteY1" fmla="*/ 0 h 557282"/>
                  <a:gd name="connsiteX2" fmla="*/ 2511110 w 2511110"/>
                  <a:gd name="connsiteY2" fmla="*/ 498464 h 557282"/>
                  <a:gd name="connsiteX3" fmla="*/ 0 w 2511110"/>
                  <a:gd name="connsiteY3" fmla="*/ 557282 h 557282"/>
                  <a:gd name="connsiteX4" fmla="*/ 327827 w 2511110"/>
                  <a:gd name="connsiteY4" fmla="*/ 23014 h 557282"/>
                  <a:gd name="connsiteX0" fmla="*/ 327827 w 2517427"/>
                  <a:gd name="connsiteY0" fmla="*/ 23014 h 557282"/>
                  <a:gd name="connsiteX1" fmla="*/ 2193063 w 2517427"/>
                  <a:gd name="connsiteY1" fmla="*/ 0 h 557282"/>
                  <a:gd name="connsiteX2" fmla="*/ 2517428 w 2517427"/>
                  <a:gd name="connsiteY2" fmla="*/ 508268 h 557282"/>
                  <a:gd name="connsiteX3" fmla="*/ 0 w 2517427"/>
                  <a:gd name="connsiteY3" fmla="*/ 557282 h 557282"/>
                  <a:gd name="connsiteX4" fmla="*/ 327827 w 2517427"/>
                  <a:gd name="connsiteY4" fmla="*/ 23014 h 557282"/>
                  <a:gd name="connsiteX0" fmla="*/ 367299 w 2556900"/>
                  <a:gd name="connsiteY0" fmla="*/ 23014 h 543944"/>
                  <a:gd name="connsiteX1" fmla="*/ 2232535 w 2556900"/>
                  <a:gd name="connsiteY1" fmla="*/ 0 h 543944"/>
                  <a:gd name="connsiteX2" fmla="*/ 2556900 w 2556900"/>
                  <a:gd name="connsiteY2" fmla="*/ 508268 h 543944"/>
                  <a:gd name="connsiteX3" fmla="*/ 0 w 2556900"/>
                  <a:gd name="connsiteY3" fmla="*/ 543944 h 543944"/>
                  <a:gd name="connsiteX4" fmla="*/ 367299 w 2556900"/>
                  <a:gd name="connsiteY4" fmla="*/ 23014 h 543944"/>
                  <a:gd name="connsiteX0" fmla="*/ 369826 w 2559427"/>
                  <a:gd name="connsiteY0" fmla="*/ 23014 h 540021"/>
                  <a:gd name="connsiteX1" fmla="*/ 2235062 w 2559427"/>
                  <a:gd name="connsiteY1" fmla="*/ 0 h 540021"/>
                  <a:gd name="connsiteX2" fmla="*/ 2559427 w 2559427"/>
                  <a:gd name="connsiteY2" fmla="*/ 508268 h 540021"/>
                  <a:gd name="connsiteX3" fmla="*/ 0 w 2559427"/>
                  <a:gd name="connsiteY3" fmla="*/ 540021 h 540021"/>
                  <a:gd name="connsiteX4" fmla="*/ 369826 w 2559427"/>
                  <a:gd name="connsiteY4" fmla="*/ 23014 h 540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9427" h="540021">
                    <a:moveTo>
                      <a:pt x="369826" y="23014"/>
                    </a:moveTo>
                    <a:lnTo>
                      <a:pt x="2235062" y="0"/>
                    </a:lnTo>
                    <a:lnTo>
                      <a:pt x="2559427" y="508268"/>
                    </a:lnTo>
                    <a:lnTo>
                      <a:pt x="0" y="540021"/>
                    </a:lnTo>
                    <a:lnTo>
                      <a:pt x="369826" y="23014"/>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Shape 33"/>
              <p:cNvSpPr/>
              <p:nvPr/>
            </p:nvSpPr>
            <p:spPr>
              <a:xfrm>
                <a:off x="4500562" y="5408794"/>
                <a:ext cx="3268663" cy="497463"/>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275892 w 2536492"/>
                  <a:gd name="connsiteY0" fmla="*/ 0 h 496524"/>
                  <a:gd name="connsiteX1" fmla="*/ 2187242 w 2536492"/>
                  <a:gd name="connsiteY1" fmla="*/ 0 h 496524"/>
                  <a:gd name="connsiteX2" fmla="*/ 2536492 w 2536492"/>
                  <a:gd name="connsiteY2" fmla="*/ 496524 h 496524"/>
                  <a:gd name="connsiteX3" fmla="*/ 0 w 2536492"/>
                  <a:gd name="connsiteY3" fmla="*/ 496524 h 496524"/>
                  <a:gd name="connsiteX4" fmla="*/ 275892 w 2536492"/>
                  <a:gd name="connsiteY4" fmla="*/ 0 h 496524"/>
                  <a:gd name="connsiteX0" fmla="*/ 222216 w 2482816"/>
                  <a:gd name="connsiteY0" fmla="*/ 0 h 496524"/>
                  <a:gd name="connsiteX1" fmla="*/ 2133566 w 2482816"/>
                  <a:gd name="connsiteY1" fmla="*/ 0 h 496524"/>
                  <a:gd name="connsiteX2" fmla="*/ 2482816 w 2482816"/>
                  <a:gd name="connsiteY2" fmla="*/ 496524 h 496524"/>
                  <a:gd name="connsiteX3" fmla="*/ 0 w 2482816"/>
                  <a:gd name="connsiteY3" fmla="*/ 486971 h 496524"/>
                  <a:gd name="connsiteX4" fmla="*/ 222216 w 2482816"/>
                  <a:gd name="connsiteY4" fmla="*/ 0 h 496524"/>
                  <a:gd name="connsiteX0" fmla="*/ 243686 w 2504286"/>
                  <a:gd name="connsiteY0" fmla="*/ 0 h 496524"/>
                  <a:gd name="connsiteX1" fmla="*/ 2155036 w 2504286"/>
                  <a:gd name="connsiteY1" fmla="*/ 0 h 496524"/>
                  <a:gd name="connsiteX2" fmla="*/ 2504286 w 2504286"/>
                  <a:gd name="connsiteY2" fmla="*/ 496524 h 496524"/>
                  <a:gd name="connsiteX3" fmla="*/ 0 w 2504286"/>
                  <a:gd name="connsiteY3" fmla="*/ 494136 h 496524"/>
                  <a:gd name="connsiteX4" fmla="*/ 243686 w 2504286"/>
                  <a:gd name="connsiteY4" fmla="*/ 0 h 496524"/>
                  <a:gd name="connsiteX0" fmla="*/ 245476 w 2506076"/>
                  <a:gd name="connsiteY0" fmla="*/ 0 h 496524"/>
                  <a:gd name="connsiteX1" fmla="*/ 2156826 w 2506076"/>
                  <a:gd name="connsiteY1" fmla="*/ 0 h 496524"/>
                  <a:gd name="connsiteX2" fmla="*/ 2506076 w 2506076"/>
                  <a:gd name="connsiteY2" fmla="*/ 496524 h 496524"/>
                  <a:gd name="connsiteX3" fmla="*/ 0 w 2506076"/>
                  <a:gd name="connsiteY3" fmla="*/ 494136 h 496524"/>
                  <a:gd name="connsiteX4" fmla="*/ 245476 w 2506076"/>
                  <a:gd name="connsiteY4" fmla="*/ 0 h 496524"/>
                  <a:gd name="connsiteX0" fmla="*/ 245476 w 2506076"/>
                  <a:gd name="connsiteY0" fmla="*/ 0 h 498913"/>
                  <a:gd name="connsiteX1" fmla="*/ 2156826 w 2506076"/>
                  <a:gd name="connsiteY1" fmla="*/ 0 h 498913"/>
                  <a:gd name="connsiteX2" fmla="*/ 2506076 w 2506076"/>
                  <a:gd name="connsiteY2" fmla="*/ 496524 h 498913"/>
                  <a:gd name="connsiteX3" fmla="*/ 0 w 2506076"/>
                  <a:gd name="connsiteY3" fmla="*/ 498913 h 498913"/>
                  <a:gd name="connsiteX4" fmla="*/ 245476 w 2506076"/>
                  <a:gd name="connsiteY4" fmla="*/ 0 h 498913"/>
                  <a:gd name="connsiteX0" fmla="*/ 245476 w 2457768"/>
                  <a:gd name="connsiteY0" fmla="*/ 0 h 498913"/>
                  <a:gd name="connsiteX1" fmla="*/ 2156826 w 2457768"/>
                  <a:gd name="connsiteY1" fmla="*/ 0 h 498913"/>
                  <a:gd name="connsiteX2" fmla="*/ 2457768 w 2457768"/>
                  <a:gd name="connsiteY2" fmla="*/ 496524 h 498913"/>
                  <a:gd name="connsiteX3" fmla="*/ 0 w 2457768"/>
                  <a:gd name="connsiteY3" fmla="*/ 498913 h 498913"/>
                  <a:gd name="connsiteX4" fmla="*/ 245476 w 2457768"/>
                  <a:gd name="connsiteY4" fmla="*/ 0 h 498913"/>
                  <a:gd name="connsiteX0" fmla="*/ 245476 w 2457768"/>
                  <a:gd name="connsiteY0" fmla="*/ 0 h 498913"/>
                  <a:gd name="connsiteX1" fmla="*/ 2203345 w 2457768"/>
                  <a:gd name="connsiteY1" fmla="*/ 0 h 498913"/>
                  <a:gd name="connsiteX2" fmla="*/ 2457768 w 2457768"/>
                  <a:gd name="connsiteY2" fmla="*/ 496524 h 498913"/>
                  <a:gd name="connsiteX3" fmla="*/ 0 w 2457768"/>
                  <a:gd name="connsiteY3" fmla="*/ 498913 h 498913"/>
                  <a:gd name="connsiteX4" fmla="*/ 245476 w 2457768"/>
                  <a:gd name="connsiteY4" fmla="*/ 0 h 498913"/>
                  <a:gd name="connsiteX0" fmla="*/ 245476 w 2457768"/>
                  <a:gd name="connsiteY0" fmla="*/ 0 h 498913"/>
                  <a:gd name="connsiteX1" fmla="*/ 2206923 w 2457768"/>
                  <a:gd name="connsiteY1" fmla="*/ 0 h 498913"/>
                  <a:gd name="connsiteX2" fmla="*/ 2457768 w 2457768"/>
                  <a:gd name="connsiteY2" fmla="*/ 496524 h 498913"/>
                  <a:gd name="connsiteX3" fmla="*/ 0 w 2457768"/>
                  <a:gd name="connsiteY3" fmla="*/ 498913 h 498913"/>
                  <a:gd name="connsiteX4" fmla="*/ 245476 w 2457768"/>
                  <a:gd name="connsiteY4" fmla="*/ 0 h 498913"/>
                  <a:gd name="connsiteX0" fmla="*/ 245476 w 2455979"/>
                  <a:gd name="connsiteY0" fmla="*/ 0 h 498913"/>
                  <a:gd name="connsiteX1" fmla="*/ 2206923 w 2455979"/>
                  <a:gd name="connsiteY1" fmla="*/ 0 h 498913"/>
                  <a:gd name="connsiteX2" fmla="*/ 2455979 w 2455979"/>
                  <a:gd name="connsiteY2" fmla="*/ 496524 h 498913"/>
                  <a:gd name="connsiteX3" fmla="*/ 0 w 2455979"/>
                  <a:gd name="connsiteY3" fmla="*/ 498913 h 498913"/>
                  <a:gd name="connsiteX4" fmla="*/ 245476 w 2455979"/>
                  <a:gd name="connsiteY4" fmla="*/ 0 h 498913"/>
                  <a:gd name="connsiteX0" fmla="*/ 245476 w 2455979"/>
                  <a:gd name="connsiteY0" fmla="*/ 0 h 498913"/>
                  <a:gd name="connsiteX1" fmla="*/ 2203345 w 2455979"/>
                  <a:gd name="connsiteY1" fmla="*/ 0 h 498913"/>
                  <a:gd name="connsiteX2" fmla="*/ 2455979 w 2455979"/>
                  <a:gd name="connsiteY2" fmla="*/ 496524 h 498913"/>
                  <a:gd name="connsiteX3" fmla="*/ 0 w 2455979"/>
                  <a:gd name="connsiteY3" fmla="*/ 498913 h 498913"/>
                  <a:gd name="connsiteX4" fmla="*/ 245476 w 2455979"/>
                  <a:gd name="connsiteY4" fmla="*/ 0 h 498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979" h="498913">
                    <a:moveTo>
                      <a:pt x="245476" y="0"/>
                    </a:moveTo>
                    <a:lnTo>
                      <a:pt x="2203345" y="0"/>
                    </a:lnTo>
                    <a:lnTo>
                      <a:pt x="2455979" y="496524"/>
                    </a:lnTo>
                    <a:lnTo>
                      <a:pt x="0" y="498913"/>
                    </a:lnTo>
                    <a:lnTo>
                      <a:pt x="245476" y="0"/>
                    </a:lnTo>
                    <a:close/>
                  </a:path>
                </a:pathLst>
              </a:custGeom>
              <a:solidFill>
                <a:schemeClr val="accent4"/>
              </a:solidFill>
              <a:ln>
                <a:noFill/>
              </a:ln>
              <a:effectLst>
                <a:innerShdw blurRad="279400" dist="50800" dir="54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Freeform: Shape 34"/>
              <p:cNvSpPr/>
              <p:nvPr/>
            </p:nvSpPr>
            <p:spPr>
              <a:xfrm rot="17784389">
                <a:off x="6767957" y="4292452"/>
                <a:ext cx="2767991" cy="525349"/>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420325 w 2609850"/>
                  <a:gd name="connsiteY0" fmla="*/ 0 h 500318"/>
                  <a:gd name="connsiteX1" fmla="*/ 2260600 w 2609850"/>
                  <a:gd name="connsiteY1" fmla="*/ 3794 h 500318"/>
                  <a:gd name="connsiteX2" fmla="*/ 2609850 w 2609850"/>
                  <a:gd name="connsiteY2" fmla="*/ 500318 h 500318"/>
                  <a:gd name="connsiteX3" fmla="*/ 0 w 2609850"/>
                  <a:gd name="connsiteY3" fmla="*/ 500318 h 500318"/>
                  <a:gd name="connsiteX4" fmla="*/ 420325 w 2609850"/>
                  <a:gd name="connsiteY4" fmla="*/ 0 h 500318"/>
                  <a:gd name="connsiteX0" fmla="*/ 388546 w 2578071"/>
                  <a:gd name="connsiteY0" fmla="*/ 0 h 522131"/>
                  <a:gd name="connsiteX1" fmla="*/ 2228821 w 2578071"/>
                  <a:gd name="connsiteY1" fmla="*/ 3794 h 522131"/>
                  <a:gd name="connsiteX2" fmla="*/ 2578071 w 2578071"/>
                  <a:gd name="connsiteY2" fmla="*/ 500318 h 522131"/>
                  <a:gd name="connsiteX3" fmla="*/ 1 w 2578071"/>
                  <a:gd name="connsiteY3" fmla="*/ 522131 h 522131"/>
                  <a:gd name="connsiteX4" fmla="*/ 388546 w 2578071"/>
                  <a:gd name="connsiteY4" fmla="*/ 0 h 522131"/>
                  <a:gd name="connsiteX0" fmla="*/ 383637 w 2578070"/>
                  <a:gd name="connsiteY0" fmla="*/ 0 h 520165"/>
                  <a:gd name="connsiteX1" fmla="*/ 2228820 w 2578070"/>
                  <a:gd name="connsiteY1" fmla="*/ 1828 h 520165"/>
                  <a:gd name="connsiteX2" fmla="*/ 2578070 w 2578070"/>
                  <a:gd name="connsiteY2" fmla="*/ 498352 h 520165"/>
                  <a:gd name="connsiteX3" fmla="*/ 0 w 2578070"/>
                  <a:gd name="connsiteY3" fmla="*/ 520165 h 520165"/>
                  <a:gd name="connsiteX4" fmla="*/ 383637 w 2578070"/>
                  <a:gd name="connsiteY4" fmla="*/ 0 h 520165"/>
                  <a:gd name="connsiteX0" fmla="*/ 373856 w 2568289"/>
                  <a:gd name="connsiteY0" fmla="*/ 0 h 526117"/>
                  <a:gd name="connsiteX1" fmla="*/ 2219039 w 2568289"/>
                  <a:gd name="connsiteY1" fmla="*/ 1828 h 526117"/>
                  <a:gd name="connsiteX2" fmla="*/ 2568289 w 2568289"/>
                  <a:gd name="connsiteY2" fmla="*/ 498352 h 526117"/>
                  <a:gd name="connsiteX3" fmla="*/ 0 w 2568289"/>
                  <a:gd name="connsiteY3" fmla="*/ 526117 h 526117"/>
                  <a:gd name="connsiteX4" fmla="*/ 373856 w 2568289"/>
                  <a:gd name="connsiteY4" fmla="*/ 0 h 526117"/>
                  <a:gd name="connsiteX0" fmla="*/ 381201 w 2575634"/>
                  <a:gd name="connsiteY0" fmla="*/ 0 h 524124"/>
                  <a:gd name="connsiteX1" fmla="*/ 2226384 w 2575634"/>
                  <a:gd name="connsiteY1" fmla="*/ 1828 h 524124"/>
                  <a:gd name="connsiteX2" fmla="*/ 2575634 w 2575634"/>
                  <a:gd name="connsiteY2" fmla="*/ 498352 h 524124"/>
                  <a:gd name="connsiteX3" fmla="*/ 0 w 2575634"/>
                  <a:gd name="connsiteY3" fmla="*/ 524124 h 524124"/>
                  <a:gd name="connsiteX4" fmla="*/ 381201 w 2575634"/>
                  <a:gd name="connsiteY4" fmla="*/ 0 h 524124"/>
                  <a:gd name="connsiteX0" fmla="*/ 375057 w 2575634"/>
                  <a:gd name="connsiteY0" fmla="*/ 3099 h 522296"/>
                  <a:gd name="connsiteX1" fmla="*/ 2226384 w 2575634"/>
                  <a:gd name="connsiteY1" fmla="*/ 0 h 522296"/>
                  <a:gd name="connsiteX2" fmla="*/ 2575634 w 2575634"/>
                  <a:gd name="connsiteY2" fmla="*/ 496524 h 522296"/>
                  <a:gd name="connsiteX3" fmla="*/ 0 w 2575634"/>
                  <a:gd name="connsiteY3" fmla="*/ 522296 h 522296"/>
                  <a:gd name="connsiteX4" fmla="*/ 375057 w 2575634"/>
                  <a:gd name="connsiteY4" fmla="*/ 3099 h 522296"/>
                  <a:gd name="connsiteX0" fmla="*/ 376277 w 2576854"/>
                  <a:gd name="connsiteY0" fmla="*/ 3099 h 520316"/>
                  <a:gd name="connsiteX1" fmla="*/ 2227604 w 2576854"/>
                  <a:gd name="connsiteY1" fmla="*/ 0 h 520316"/>
                  <a:gd name="connsiteX2" fmla="*/ 2576854 w 2576854"/>
                  <a:gd name="connsiteY2" fmla="*/ 496524 h 520316"/>
                  <a:gd name="connsiteX3" fmla="*/ 1 w 2576854"/>
                  <a:gd name="connsiteY3" fmla="*/ 520316 h 520316"/>
                  <a:gd name="connsiteX4" fmla="*/ 376277 w 2576854"/>
                  <a:gd name="connsiteY4" fmla="*/ 3099 h 520316"/>
                  <a:gd name="connsiteX0" fmla="*/ 375040 w 2575617"/>
                  <a:gd name="connsiteY0" fmla="*/ 3099 h 517355"/>
                  <a:gd name="connsiteX1" fmla="*/ 2226367 w 2575617"/>
                  <a:gd name="connsiteY1" fmla="*/ 0 h 517355"/>
                  <a:gd name="connsiteX2" fmla="*/ 2575617 w 2575617"/>
                  <a:gd name="connsiteY2" fmla="*/ 496524 h 517355"/>
                  <a:gd name="connsiteX3" fmla="*/ 0 w 2575617"/>
                  <a:gd name="connsiteY3" fmla="*/ 517355 h 517355"/>
                  <a:gd name="connsiteX4" fmla="*/ 375040 w 2575617"/>
                  <a:gd name="connsiteY4" fmla="*/ 3099 h 517355"/>
                  <a:gd name="connsiteX0" fmla="*/ 375040 w 2557137"/>
                  <a:gd name="connsiteY0" fmla="*/ 3099 h 526131"/>
                  <a:gd name="connsiteX1" fmla="*/ 2226367 w 2557137"/>
                  <a:gd name="connsiteY1" fmla="*/ 0 h 526131"/>
                  <a:gd name="connsiteX2" fmla="*/ 2557137 w 2557137"/>
                  <a:gd name="connsiteY2" fmla="*/ 526131 h 526131"/>
                  <a:gd name="connsiteX3" fmla="*/ 0 w 2557137"/>
                  <a:gd name="connsiteY3" fmla="*/ 517355 h 526131"/>
                  <a:gd name="connsiteX4" fmla="*/ 375040 w 2557137"/>
                  <a:gd name="connsiteY4" fmla="*/ 3099 h 526131"/>
                  <a:gd name="connsiteX0" fmla="*/ 373820 w 2555917"/>
                  <a:gd name="connsiteY0" fmla="*/ 3099 h 526131"/>
                  <a:gd name="connsiteX1" fmla="*/ 2225147 w 2555917"/>
                  <a:gd name="connsiteY1" fmla="*/ 0 h 526131"/>
                  <a:gd name="connsiteX2" fmla="*/ 2555917 w 2555917"/>
                  <a:gd name="connsiteY2" fmla="*/ 526131 h 526131"/>
                  <a:gd name="connsiteX3" fmla="*/ -1 w 2555917"/>
                  <a:gd name="connsiteY3" fmla="*/ 519334 h 526131"/>
                  <a:gd name="connsiteX4" fmla="*/ 373820 w 2555917"/>
                  <a:gd name="connsiteY4" fmla="*/ 3099 h 526131"/>
                  <a:gd name="connsiteX0" fmla="*/ 240185 w 2422282"/>
                  <a:gd name="connsiteY0" fmla="*/ 3099 h 526131"/>
                  <a:gd name="connsiteX1" fmla="*/ 2091512 w 2422282"/>
                  <a:gd name="connsiteY1" fmla="*/ 0 h 526131"/>
                  <a:gd name="connsiteX2" fmla="*/ 2422282 w 2422282"/>
                  <a:gd name="connsiteY2" fmla="*/ 526131 h 526131"/>
                  <a:gd name="connsiteX3" fmla="*/ 0 w 2422282"/>
                  <a:gd name="connsiteY3" fmla="*/ 474659 h 526131"/>
                  <a:gd name="connsiteX4" fmla="*/ 240185 w 2422282"/>
                  <a:gd name="connsiteY4" fmla="*/ 3099 h 526131"/>
                  <a:gd name="connsiteX0" fmla="*/ 258661 w 2440758"/>
                  <a:gd name="connsiteY0" fmla="*/ 3099 h 526131"/>
                  <a:gd name="connsiteX1" fmla="*/ 2109988 w 2440758"/>
                  <a:gd name="connsiteY1" fmla="*/ 0 h 526131"/>
                  <a:gd name="connsiteX2" fmla="*/ 2440758 w 2440758"/>
                  <a:gd name="connsiteY2" fmla="*/ 526131 h 526131"/>
                  <a:gd name="connsiteX3" fmla="*/ 0 w 2440758"/>
                  <a:gd name="connsiteY3" fmla="*/ 516882 h 526131"/>
                  <a:gd name="connsiteX4" fmla="*/ 258661 w 2440758"/>
                  <a:gd name="connsiteY4" fmla="*/ 3099 h 526131"/>
                  <a:gd name="connsiteX0" fmla="*/ 258661 w 2440758"/>
                  <a:gd name="connsiteY0" fmla="*/ 0 h 523032"/>
                  <a:gd name="connsiteX1" fmla="*/ 2163878 w 2440758"/>
                  <a:gd name="connsiteY1" fmla="*/ 1300 h 523032"/>
                  <a:gd name="connsiteX2" fmla="*/ 2440758 w 2440758"/>
                  <a:gd name="connsiteY2" fmla="*/ 523032 h 523032"/>
                  <a:gd name="connsiteX3" fmla="*/ 0 w 2440758"/>
                  <a:gd name="connsiteY3" fmla="*/ 513783 h 523032"/>
                  <a:gd name="connsiteX4" fmla="*/ 258661 w 2440758"/>
                  <a:gd name="connsiteY4" fmla="*/ 0 h 523032"/>
                  <a:gd name="connsiteX0" fmla="*/ 258661 w 2384432"/>
                  <a:gd name="connsiteY0" fmla="*/ 0 h 513783"/>
                  <a:gd name="connsiteX1" fmla="*/ 2163878 w 2384432"/>
                  <a:gd name="connsiteY1" fmla="*/ 1300 h 513783"/>
                  <a:gd name="connsiteX2" fmla="*/ 2384432 w 2384432"/>
                  <a:gd name="connsiteY2" fmla="*/ 512987 h 513783"/>
                  <a:gd name="connsiteX3" fmla="*/ 0 w 2384432"/>
                  <a:gd name="connsiteY3" fmla="*/ 513783 h 513783"/>
                  <a:gd name="connsiteX4" fmla="*/ 258661 w 2384432"/>
                  <a:gd name="connsiteY4" fmla="*/ 0 h 513783"/>
                  <a:gd name="connsiteX0" fmla="*/ 258661 w 2388087"/>
                  <a:gd name="connsiteY0" fmla="*/ 0 h 521454"/>
                  <a:gd name="connsiteX1" fmla="*/ 2163878 w 2388087"/>
                  <a:gd name="connsiteY1" fmla="*/ 1300 h 521454"/>
                  <a:gd name="connsiteX2" fmla="*/ 2388087 w 2388087"/>
                  <a:gd name="connsiteY2" fmla="*/ 521454 h 521454"/>
                  <a:gd name="connsiteX3" fmla="*/ 0 w 2388087"/>
                  <a:gd name="connsiteY3" fmla="*/ 513783 h 521454"/>
                  <a:gd name="connsiteX4" fmla="*/ 258661 w 2388087"/>
                  <a:gd name="connsiteY4" fmla="*/ 0 h 521454"/>
                  <a:gd name="connsiteX0" fmla="*/ 258661 w 2388088"/>
                  <a:gd name="connsiteY0" fmla="*/ 0 h 521454"/>
                  <a:gd name="connsiteX1" fmla="*/ 2163878 w 2388088"/>
                  <a:gd name="connsiteY1" fmla="*/ 1300 h 521454"/>
                  <a:gd name="connsiteX2" fmla="*/ 2388088 w 2388088"/>
                  <a:gd name="connsiteY2" fmla="*/ 521454 h 521454"/>
                  <a:gd name="connsiteX3" fmla="*/ 0 w 2388088"/>
                  <a:gd name="connsiteY3" fmla="*/ 513783 h 521454"/>
                  <a:gd name="connsiteX4" fmla="*/ 258661 w 2388088"/>
                  <a:gd name="connsiteY4" fmla="*/ 0 h 521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088" h="521454">
                    <a:moveTo>
                      <a:pt x="258661" y="0"/>
                    </a:moveTo>
                    <a:lnTo>
                      <a:pt x="2163878" y="1300"/>
                    </a:lnTo>
                    <a:lnTo>
                      <a:pt x="2388088" y="521454"/>
                    </a:lnTo>
                    <a:lnTo>
                      <a:pt x="0" y="513783"/>
                    </a:lnTo>
                    <a:lnTo>
                      <a:pt x="258661" y="0"/>
                    </a:lnTo>
                    <a:close/>
                  </a:path>
                </a:pathLst>
              </a:custGeom>
              <a:solidFill>
                <a:schemeClr val="accent3"/>
              </a:solidFill>
              <a:ln>
                <a:noFill/>
              </a:ln>
              <a:effectLst>
                <a:innerShdw blurRad="279400" dist="50800" dir="27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Shape 35"/>
              <p:cNvSpPr/>
              <p:nvPr/>
            </p:nvSpPr>
            <p:spPr>
              <a:xfrm rot="3802620">
                <a:off x="2726743" y="4291144"/>
                <a:ext cx="2762753" cy="518588"/>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420325 w 2609850"/>
                  <a:gd name="connsiteY0" fmla="*/ 0 h 500318"/>
                  <a:gd name="connsiteX1" fmla="*/ 2260600 w 2609850"/>
                  <a:gd name="connsiteY1" fmla="*/ 3794 h 500318"/>
                  <a:gd name="connsiteX2" fmla="*/ 2609850 w 2609850"/>
                  <a:gd name="connsiteY2" fmla="*/ 500318 h 500318"/>
                  <a:gd name="connsiteX3" fmla="*/ 0 w 2609850"/>
                  <a:gd name="connsiteY3" fmla="*/ 500318 h 500318"/>
                  <a:gd name="connsiteX4" fmla="*/ 420325 w 2609850"/>
                  <a:gd name="connsiteY4" fmla="*/ 0 h 500318"/>
                  <a:gd name="connsiteX0" fmla="*/ 388546 w 2578071"/>
                  <a:gd name="connsiteY0" fmla="*/ 0 h 522131"/>
                  <a:gd name="connsiteX1" fmla="*/ 2228821 w 2578071"/>
                  <a:gd name="connsiteY1" fmla="*/ 3794 h 522131"/>
                  <a:gd name="connsiteX2" fmla="*/ 2578071 w 2578071"/>
                  <a:gd name="connsiteY2" fmla="*/ 500318 h 522131"/>
                  <a:gd name="connsiteX3" fmla="*/ 1 w 2578071"/>
                  <a:gd name="connsiteY3" fmla="*/ 522131 h 522131"/>
                  <a:gd name="connsiteX4" fmla="*/ 388546 w 2578071"/>
                  <a:gd name="connsiteY4" fmla="*/ 0 h 522131"/>
                  <a:gd name="connsiteX0" fmla="*/ 383637 w 2578070"/>
                  <a:gd name="connsiteY0" fmla="*/ 0 h 520165"/>
                  <a:gd name="connsiteX1" fmla="*/ 2228820 w 2578070"/>
                  <a:gd name="connsiteY1" fmla="*/ 1828 h 520165"/>
                  <a:gd name="connsiteX2" fmla="*/ 2578070 w 2578070"/>
                  <a:gd name="connsiteY2" fmla="*/ 498352 h 520165"/>
                  <a:gd name="connsiteX3" fmla="*/ 0 w 2578070"/>
                  <a:gd name="connsiteY3" fmla="*/ 520165 h 520165"/>
                  <a:gd name="connsiteX4" fmla="*/ 383637 w 2578070"/>
                  <a:gd name="connsiteY4" fmla="*/ 0 h 520165"/>
                  <a:gd name="connsiteX0" fmla="*/ 373856 w 2568289"/>
                  <a:gd name="connsiteY0" fmla="*/ 0 h 526117"/>
                  <a:gd name="connsiteX1" fmla="*/ 2219039 w 2568289"/>
                  <a:gd name="connsiteY1" fmla="*/ 1828 h 526117"/>
                  <a:gd name="connsiteX2" fmla="*/ 2568289 w 2568289"/>
                  <a:gd name="connsiteY2" fmla="*/ 498352 h 526117"/>
                  <a:gd name="connsiteX3" fmla="*/ 0 w 2568289"/>
                  <a:gd name="connsiteY3" fmla="*/ 526117 h 526117"/>
                  <a:gd name="connsiteX4" fmla="*/ 373856 w 2568289"/>
                  <a:gd name="connsiteY4" fmla="*/ 0 h 526117"/>
                  <a:gd name="connsiteX0" fmla="*/ 381201 w 2575634"/>
                  <a:gd name="connsiteY0" fmla="*/ 0 h 524124"/>
                  <a:gd name="connsiteX1" fmla="*/ 2226384 w 2575634"/>
                  <a:gd name="connsiteY1" fmla="*/ 1828 h 524124"/>
                  <a:gd name="connsiteX2" fmla="*/ 2575634 w 2575634"/>
                  <a:gd name="connsiteY2" fmla="*/ 498352 h 524124"/>
                  <a:gd name="connsiteX3" fmla="*/ 0 w 2575634"/>
                  <a:gd name="connsiteY3" fmla="*/ 524124 h 524124"/>
                  <a:gd name="connsiteX4" fmla="*/ 381201 w 2575634"/>
                  <a:gd name="connsiteY4" fmla="*/ 0 h 524124"/>
                  <a:gd name="connsiteX0" fmla="*/ 375057 w 2575634"/>
                  <a:gd name="connsiteY0" fmla="*/ 3099 h 522296"/>
                  <a:gd name="connsiteX1" fmla="*/ 2226384 w 2575634"/>
                  <a:gd name="connsiteY1" fmla="*/ 0 h 522296"/>
                  <a:gd name="connsiteX2" fmla="*/ 2575634 w 2575634"/>
                  <a:gd name="connsiteY2" fmla="*/ 496524 h 522296"/>
                  <a:gd name="connsiteX3" fmla="*/ 0 w 2575634"/>
                  <a:gd name="connsiteY3" fmla="*/ 522296 h 522296"/>
                  <a:gd name="connsiteX4" fmla="*/ 375057 w 2575634"/>
                  <a:gd name="connsiteY4" fmla="*/ 3099 h 522296"/>
                  <a:gd name="connsiteX0" fmla="*/ 376277 w 2576854"/>
                  <a:gd name="connsiteY0" fmla="*/ 3099 h 520316"/>
                  <a:gd name="connsiteX1" fmla="*/ 2227604 w 2576854"/>
                  <a:gd name="connsiteY1" fmla="*/ 0 h 520316"/>
                  <a:gd name="connsiteX2" fmla="*/ 2576854 w 2576854"/>
                  <a:gd name="connsiteY2" fmla="*/ 496524 h 520316"/>
                  <a:gd name="connsiteX3" fmla="*/ 1 w 2576854"/>
                  <a:gd name="connsiteY3" fmla="*/ 520316 h 520316"/>
                  <a:gd name="connsiteX4" fmla="*/ 376277 w 2576854"/>
                  <a:gd name="connsiteY4" fmla="*/ 3099 h 520316"/>
                  <a:gd name="connsiteX0" fmla="*/ 375040 w 2575617"/>
                  <a:gd name="connsiteY0" fmla="*/ 3099 h 517355"/>
                  <a:gd name="connsiteX1" fmla="*/ 2226367 w 2575617"/>
                  <a:gd name="connsiteY1" fmla="*/ 0 h 517355"/>
                  <a:gd name="connsiteX2" fmla="*/ 2575617 w 2575617"/>
                  <a:gd name="connsiteY2" fmla="*/ 496524 h 517355"/>
                  <a:gd name="connsiteX3" fmla="*/ 0 w 2575617"/>
                  <a:gd name="connsiteY3" fmla="*/ 517355 h 517355"/>
                  <a:gd name="connsiteX4" fmla="*/ 375040 w 2575617"/>
                  <a:gd name="connsiteY4" fmla="*/ 3099 h 517355"/>
                  <a:gd name="connsiteX0" fmla="*/ 375040 w 2557137"/>
                  <a:gd name="connsiteY0" fmla="*/ 3099 h 526131"/>
                  <a:gd name="connsiteX1" fmla="*/ 2226367 w 2557137"/>
                  <a:gd name="connsiteY1" fmla="*/ 0 h 526131"/>
                  <a:gd name="connsiteX2" fmla="*/ 2557137 w 2557137"/>
                  <a:gd name="connsiteY2" fmla="*/ 526131 h 526131"/>
                  <a:gd name="connsiteX3" fmla="*/ 0 w 2557137"/>
                  <a:gd name="connsiteY3" fmla="*/ 517355 h 526131"/>
                  <a:gd name="connsiteX4" fmla="*/ 375040 w 2557137"/>
                  <a:gd name="connsiteY4" fmla="*/ 3099 h 526131"/>
                  <a:gd name="connsiteX0" fmla="*/ 373820 w 2555917"/>
                  <a:gd name="connsiteY0" fmla="*/ 3099 h 526131"/>
                  <a:gd name="connsiteX1" fmla="*/ 2225147 w 2555917"/>
                  <a:gd name="connsiteY1" fmla="*/ 0 h 526131"/>
                  <a:gd name="connsiteX2" fmla="*/ 2555917 w 2555917"/>
                  <a:gd name="connsiteY2" fmla="*/ 526131 h 526131"/>
                  <a:gd name="connsiteX3" fmla="*/ -1 w 2555917"/>
                  <a:gd name="connsiteY3" fmla="*/ 519334 h 526131"/>
                  <a:gd name="connsiteX4" fmla="*/ 373820 w 2555917"/>
                  <a:gd name="connsiteY4" fmla="*/ 3099 h 526131"/>
                  <a:gd name="connsiteX0" fmla="*/ 337069 w 2555918"/>
                  <a:gd name="connsiteY0" fmla="*/ 0 h 528004"/>
                  <a:gd name="connsiteX1" fmla="*/ 2225148 w 2555918"/>
                  <a:gd name="connsiteY1" fmla="*/ 1873 h 528004"/>
                  <a:gd name="connsiteX2" fmla="*/ 2555918 w 2555918"/>
                  <a:gd name="connsiteY2" fmla="*/ 528004 h 528004"/>
                  <a:gd name="connsiteX3" fmla="*/ 0 w 2555918"/>
                  <a:gd name="connsiteY3" fmla="*/ 521207 h 528004"/>
                  <a:gd name="connsiteX4" fmla="*/ 337069 w 2555918"/>
                  <a:gd name="connsiteY4" fmla="*/ 0 h 528004"/>
                  <a:gd name="connsiteX0" fmla="*/ 327265 w 2546114"/>
                  <a:gd name="connsiteY0" fmla="*/ 0 h 528004"/>
                  <a:gd name="connsiteX1" fmla="*/ 2215344 w 2546114"/>
                  <a:gd name="connsiteY1" fmla="*/ 1873 h 528004"/>
                  <a:gd name="connsiteX2" fmla="*/ 2546114 w 2546114"/>
                  <a:gd name="connsiteY2" fmla="*/ 528004 h 528004"/>
                  <a:gd name="connsiteX3" fmla="*/ 0 w 2546114"/>
                  <a:gd name="connsiteY3" fmla="*/ 520226 h 528004"/>
                  <a:gd name="connsiteX4" fmla="*/ 327265 w 2546114"/>
                  <a:gd name="connsiteY4" fmla="*/ 0 h 528004"/>
                  <a:gd name="connsiteX0" fmla="*/ 322366 w 2541215"/>
                  <a:gd name="connsiteY0" fmla="*/ 0 h 528004"/>
                  <a:gd name="connsiteX1" fmla="*/ 2210445 w 2541215"/>
                  <a:gd name="connsiteY1" fmla="*/ 1873 h 528004"/>
                  <a:gd name="connsiteX2" fmla="*/ 2541215 w 2541215"/>
                  <a:gd name="connsiteY2" fmla="*/ 528004 h 528004"/>
                  <a:gd name="connsiteX3" fmla="*/ 0 w 2541215"/>
                  <a:gd name="connsiteY3" fmla="*/ 522206 h 528004"/>
                  <a:gd name="connsiteX4" fmla="*/ 322366 w 2541215"/>
                  <a:gd name="connsiteY4" fmla="*/ 0 h 528004"/>
                  <a:gd name="connsiteX0" fmla="*/ 322366 w 2541215"/>
                  <a:gd name="connsiteY0" fmla="*/ 0 h 528004"/>
                  <a:gd name="connsiteX1" fmla="*/ 2179816 w 2541215"/>
                  <a:gd name="connsiteY1" fmla="*/ 1848 h 528004"/>
                  <a:gd name="connsiteX2" fmla="*/ 2541215 w 2541215"/>
                  <a:gd name="connsiteY2" fmla="*/ 528004 h 528004"/>
                  <a:gd name="connsiteX3" fmla="*/ 0 w 2541215"/>
                  <a:gd name="connsiteY3" fmla="*/ 522206 h 528004"/>
                  <a:gd name="connsiteX4" fmla="*/ 322366 w 2541215"/>
                  <a:gd name="connsiteY4" fmla="*/ 0 h 528004"/>
                  <a:gd name="connsiteX0" fmla="*/ 322366 w 2555935"/>
                  <a:gd name="connsiteY0" fmla="*/ 0 h 522206"/>
                  <a:gd name="connsiteX1" fmla="*/ 2179816 w 2555935"/>
                  <a:gd name="connsiteY1" fmla="*/ 1848 h 522206"/>
                  <a:gd name="connsiteX2" fmla="*/ 2555935 w 2555935"/>
                  <a:gd name="connsiteY2" fmla="*/ 514180 h 522206"/>
                  <a:gd name="connsiteX3" fmla="*/ 0 w 2555935"/>
                  <a:gd name="connsiteY3" fmla="*/ 522206 h 522206"/>
                  <a:gd name="connsiteX4" fmla="*/ 322366 w 2555935"/>
                  <a:gd name="connsiteY4" fmla="*/ 0 h 522206"/>
                  <a:gd name="connsiteX0" fmla="*/ 322366 w 2555935"/>
                  <a:gd name="connsiteY0" fmla="*/ 0 h 522206"/>
                  <a:gd name="connsiteX1" fmla="*/ 2183493 w 2555935"/>
                  <a:gd name="connsiteY1" fmla="*/ 862 h 522206"/>
                  <a:gd name="connsiteX2" fmla="*/ 2555935 w 2555935"/>
                  <a:gd name="connsiteY2" fmla="*/ 514180 h 522206"/>
                  <a:gd name="connsiteX3" fmla="*/ 0 w 2555935"/>
                  <a:gd name="connsiteY3" fmla="*/ 522206 h 522206"/>
                  <a:gd name="connsiteX4" fmla="*/ 322366 w 2555935"/>
                  <a:gd name="connsiteY4" fmla="*/ 0 h 522206"/>
                  <a:gd name="connsiteX0" fmla="*/ 322366 w 2559599"/>
                  <a:gd name="connsiteY0" fmla="*/ 0 h 523253"/>
                  <a:gd name="connsiteX1" fmla="*/ 2183493 w 2559599"/>
                  <a:gd name="connsiteY1" fmla="*/ 862 h 523253"/>
                  <a:gd name="connsiteX2" fmla="*/ 2559599 w 2559599"/>
                  <a:gd name="connsiteY2" fmla="*/ 523253 h 523253"/>
                  <a:gd name="connsiteX3" fmla="*/ 0 w 2559599"/>
                  <a:gd name="connsiteY3" fmla="*/ 522206 h 523253"/>
                  <a:gd name="connsiteX4" fmla="*/ 322366 w 2559599"/>
                  <a:gd name="connsiteY4" fmla="*/ 0 h 523253"/>
                  <a:gd name="connsiteX0" fmla="*/ 322366 w 2548575"/>
                  <a:gd name="connsiteY0" fmla="*/ 0 h 522206"/>
                  <a:gd name="connsiteX1" fmla="*/ 2183493 w 2548575"/>
                  <a:gd name="connsiteY1" fmla="*/ 862 h 522206"/>
                  <a:gd name="connsiteX2" fmla="*/ 2548575 w 2548575"/>
                  <a:gd name="connsiteY2" fmla="*/ 521228 h 522206"/>
                  <a:gd name="connsiteX3" fmla="*/ 0 w 2548575"/>
                  <a:gd name="connsiteY3" fmla="*/ 522206 h 522206"/>
                  <a:gd name="connsiteX4" fmla="*/ 322366 w 2548575"/>
                  <a:gd name="connsiteY4" fmla="*/ 0 h 522206"/>
                  <a:gd name="connsiteX0" fmla="*/ 322366 w 2552247"/>
                  <a:gd name="connsiteY0" fmla="*/ 0 h 525262"/>
                  <a:gd name="connsiteX1" fmla="*/ 2183493 w 2552247"/>
                  <a:gd name="connsiteY1" fmla="*/ 862 h 525262"/>
                  <a:gd name="connsiteX2" fmla="*/ 2552247 w 2552247"/>
                  <a:gd name="connsiteY2" fmla="*/ 525262 h 525262"/>
                  <a:gd name="connsiteX3" fmla="*/ 0 w 2552247"/>
                  <a:gd name="connsiteY3" fmla="*/ 522206 h 525262"/>
                  <a:gd name="connsiteX4" fmla="*/ 322366 w 2552247"/>
                  <a:gd name="connsiteY4" fmla="*/ 0 h 525262"/>
                  <a:gd name="connsiteX0" fmla="*/ 268392 w 2498273"/>
                  <a:gd name="connsiteY0" fmla="*/ 0 h 525262"/>
                  <a:gd name="connsiteX1" fmla="*/ 2129519 w 2498273"/>
                  <a:gd name="connsiteY1" fmla="*/ 862 h 525262"/>
                  <a:gd name="connsiteX2" fmla="*/ 2498273 w 2498273"/>
                  <a:gd name="connsiteY2" fmla="*/ 525262 h 525262"/>
                  <a:gd name="connsiteX3" fmla="*/ 0 w 2498273"/>
                  <a:gd name="connsiteY3" fmla="*/ 522260 h 525262"/>
                  <a:gd name="connsiteX4" fmla="*/ 268392 w 2498273"/>
                  <a:gd name="connsiteY4" fmla="*/ 0 h 525262"/>
                  <a:gd name="connsiteX0" fmla="*/ 264077 w 2493958"/>
                  <a:gd name="connsiteY0" fmla="*/ 0 h 525262"/>
                  <a:gd name="connsiteX1" fmla="*/ 2125204 w 2493958"/>
                  <a:gd name="connsiteY1" fmla="*/ 862 h 525262"/>
                  <a:gd name="connsiteX2" fmla="*/ 2493958 w 2493958"/>
                  <a:gd name="connsiteY2" fmla="*/ 525262 h 525262"/>
                  <a:gd name="connsiteX3" fmla="*/ 0 w 2493958"/>
                  <a:gd name="connsiteY3" fmla="*/ 524435 h 525262"/>
                  <a:gd name="connsiteX4" fmla="*/ 264077 w 2493958"/>
                  <a:gd name="connsiteY4" fmla="*/ 0 h 525262"/>
                  <a:gd name="connsiteX0" fmla="*/ 264077 w 2509505"/>
                  <a:gd name="connsiteY0" fmla="*/ 919 h 526181"/>
                  <a:gd name="connsiteX1" fmla="*/ 2509505 w 2509505"/>
                  <a:gd name="connsiteY1" fmla="*/ 1 h 526181"/>
                  <a:gd name="connsiteX2" fmla="*/ 2493958 w 2509505"/>
                  <a:gd name="connsiteY2" fmla="*/ 526181 h 526181"/>
                  <a:gd name="connsiteX3" fmla="*/ 0 w 2509505"/>
                  <a:gd name="connsiteY3" fmla="*/ 525354 h 526181"/>
                  <a:gd name="connsiteX4" fmla="*/ 264077 w 2509505"/>
                  <a:gd name="connsiteY4" fmla="*/ 919 h 526181"/>
                  <a:gd name="connsiteX0" fmla="*/ 264077 w 2800531"/>
                  <a:gd name="connsiteY0" fmla="*/ 918 h 528663"/>
                  <a:gd name="connsiteX1" fmla="*/ 2509505 w 2800531"/>
                  <a:gd name="connsiteY1" fmla="*/ 0 h 528663"/>
                  <a:gd name="connsiteX2" fmla="*/ 2800531 w 2800531"/>
                  <a:gd name="connsiteY2" fmla="*/ 528663 h 528663"/>
                  <a:gd name="connsiteX3" fmla="*/ 0 w 2800531"/>
                  <a:gd name="connsiteY3" fmla="*/ 525353 h 528663"/>
                  <a:gd name="connsiteX4" fmla="*/ 264077 w 2800531"/>
                  <a:gd name="connsiteY4" fmla="*/ 918 h 528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0531" h="528663">
                    <a:moveTo>
                      <a:pt x="264077" y="918"/>
                    </a:moveTo>
                    <a:lnTo>
                      <a:pt x="2509505" y="0"/>
                    </a:lnTo>
                    <a:lnTo>
                      <a:pt x="2800531" y="528663"/>
                    </a:lnTo>
                    <a:lnTo>
                      <a:pt x="0" y="525353"/>
                    </a:lnTo>
                    <a:lnTo>
                      <a:pt x="264077" y="918"/>
                    </a:lnTo>
                    <a:close/>
                  </a:path>
                </a:pathLst>
              </a:custGeom>
              <a:solidFill>
                <a:schemeClr val="accent5"/>
              </a:solidFill>
              <a:ln>
                <a:noFill/>
              </a:ln>
              <a:effectLst>
                <a:innerShdw blurRad="279400" dist="50800" dir="81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Shape 36"/>
              <p:cNvSpPr/>
              <p:nvPr/>
            </p:nvSpPr>
            <p:spPr>
              <a:xfrm rot="7047957">
                <a:off x="2726087" y="2026742"/>
                <a:ext cx="2780391" cy="567545"/>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420325 w 2609850"/>
                  <a:gd name="connsiteY0" fmla="*/ 0 h 500318"/>
                  <a:gd name="connsiteX1" fmla="*/ 2260600 w 2609850"/>
                  <a:gd name="connsiteY1" fmla="*/ 3794 h 500318"/>
                  <a:gd name="connsiteX2" fmla="*/ 2609850 w 2609850"/>
                  <a:gd name="connsiteY2" fmla="*/ 500318 h 500318"/>
                  <a:gd name="connsiteX3" fmla="*/ 0 w 2609850"/>
                  <a:gd name="connsiteY3" fmla="*/ 500318 h 500318"/>
                  <a:gd name="connsiteX4" fmla="*/ 420325 w 2609850"/>
                  <a:gd name="connsiteY4" fmla="*/ 0 h 500318"/>
                  <a:gd name="connsiteX0" fmla="*/ 388546 w 2578071"/>
                  <a:gd name="connsiteY0" fmla="*/ 0 h 522131"/>
                  <a:gd name="connsiteX1" fmla="*/ 2228821 w 2578071"/>
                  <a:gd name="connsiteY1" fmla="*/ 3794 h 522131"/>
                  <a:gd name="connsiteX2" fmla="*/ 2578071 w 2578071"/>
                  <a:gd name="connsiteY2" fmla="*/ 500318 h 522131"/>
                  <a:gd name="connsiteX3" fmla="*/ 1 w 2578071"/>
                  <a:gd name="connsiteY3" fmla="*/ 522131 h 522131"/>
                  <a:gd name="connsiteX4" fmla="*/ 388546 w 2578071"/>
                  <a:gd name="connsiteY4" fmla="*/ 0 h 522131"/>
                  <a:gd name="connsiteX0" fmla="*/ 383637 w 2578070"/>
                  <a:gd name="connsiteY0" fmla="*/ 0 h 520165"/>
                  <a:gd name="connsiteX1" fmla="*/ 2228820 w 2578070"/>
                  <a:gd name="connsiteY1" fmla="*/ 1828 h 520165"/>
                  <a:gd name="connsiteX2" fmla="*/ 2578070 w 2578070"/>
                  <a:gd name="connsiteY2" fmla="*/ 498352 h 520165"/>
                  <a:gd name="connsiteX3" fmla="*/ 0 w 2578070"/>
                  <a:gd name="connsiteY3" fmla="*/ 520165 h 520165"/>
                  <a:gd name="connsiteX4" fmla="*/ 383637 w 2578070"/>
                  <a:gd name="connsiteY4" fmla="*/ 0 h 520165"/>
                  <a:gd name="connsiteX0" fmla="*/ 373856 w 2568289"/>
                  <a:gd name="connsiteY0" fmla="*/ 0 h 526117"/>
                  <a:gd name="connsiteX1" fmla="*/ 2219039 w 2568289"/>
                  <a:gd name="connsiteY1" fmla="*/ 1828 h 526117"/>
                  <a:gd name="connsiteX2" fmla="*/ 2568289 w 2568289"/>
                  <a:gd name="connsiteY2" fmla="*/ 498352 h 526117"/>
                  <a:gd name="connsiteX3" fmla="*/ 0 w 2568289"/>
                  <a:gd name="connsiteY3" fmla="*/ 526117 h 526117"/>
                  <a:gd name="connsiteX4" fmla="*/ 373856 w 2568289"/>
                  <a:gd name="connsiteY4" fmla="*/ 0 h 526117"/>
                  <a:gd name="connsiteX0" fmla="*/ 381201 w 2575634"/>
                  <a:gd name="connsiteY0" fmla="*/ 0 h 524124"/>
                  <a:gd name="connsiteX1" fmla="*/ 2226384 w 2575634"/>
                  <a:gd name="connsiteY1" fmla="*/ 1828 h 524124"/>
                  <a:gd name="connsiteX2" fmla="*/ 2575634 w 2575634"/>
                  <a:gd name="connsiteY2" fmla="*/ 498352 h 524124"/>
                  <a:gd name="connsiteX3" fmla="*/ 0 w 2575634"/>
                  <a:gd name="connsiteY3" fmla="*/ 524124 h 524124"/>
                  <a:gd name="connsiteX4" fmla="*/ 381201 w 2575634"/>
                  <a:gd name="connsiteY4" fmla="*/ 0 h 524124"/>
                  <a:gd name="connsiteX0" fmla="*/ 375057 w 2575634"/>
                  <a:gd name="connsiteY0" fmla="*/ 3099 h 522296"/>
                  <a:gd name="connsiteX1" fmla="*/ 2226384 w 2575634"/>
                  <a:gd name="connsiteY1" fmla="*/ 0 h 522296"/>
                  <a:gd name="connsiteX2" fmla="*/ 2575634 w 2575634"/>
                  <a:gd name="connsiteY2" fmla="*/ 496524 h 522296"/>
                  <a:gd name="connsiteX3" fmla="*/ 0 w 2575634"/>
                  <a:gd name="connsiteY3" fmla="*/ 522296 h 522296"/>
                  <a:gd name="connsiteX4" fmla="*/ 375057 w 2575634"/>
                  <a:gd name="connsiteY4" fmla="*/ 3099 h 522296"/>
                  <a:gd name="connsiteX0" fmla="*/ 376277 w 2576854"/>
                  <a:gd name="connsiteY0" fmla="*/ 3099 h 520316"/>
                  <a:gd name="connsiteX1" fmla="*/ 2227604 w 2576854"/>
                  <a:gd name="connsiteY1" fmla="*/ 0 h 520316"/>
                  <a:gd name="connsiteX2" fmla="*/ 2576854 w 2576854"/>
                  <a:gd name="connsiteY2" fmla="*/ 496524 h 520316"/>
                  <a:gd name="connsiteX3" fmla="*/ 1 w 2576854"/>
                  <a:gd name="connsiteY3" fmla="*/ 520316 h 520316"/>
                  <a:gd name="connsiteX4" fmla="*/ 376277 w 2576854"/>
                  <a:gd name="connsiteY4" fmla="*/ 3099 h 520316"/>
                  <a:gd name="connsiteX0" fmla="*/ 375040 w 2575617"/>
                  <a:gd name="connsiteY0" fmla="*/ 3099 h 517355"/>
                  <a:gd name="connsiteX1" fmla="*/ 2226367 w 2575617"/>
                  <a:gd name="connsiteY1" fmla="*/ 0 h 517355"/>
                  <a:gd name="connsiteX2" fmla="*/ 2575617 w 2575617"/>
                  <a:gd name="connsiteY2" fmla="*/ 496524 h 517355"/>
                  <a:gd name="connsiteX3" fmla="*/ 0 w 2575617"/>
                  <a:gd name="connsiteY3" fmla="*/ 517355 h 517355"/>
                  <a:gd name="connsiteX4" fmla="*/ 375040 w 2575617"/>
                  <a:gd name="connsiteY4" fmla="*/ 3099 h 517355"/>
                  <a:gd name="connsiteX0" fmla="*/ 375040 w 2557137"/>
                  <a:gd name="connsiteY0" fmla="*/ 3099 h 526131"/>
                  <a:gd name="connsiteX1" fmla="*/ 2226367 w 2557137"/>
                  <a:gd name="connsiteY1" fmla="*/ 0 h 526131"/>
                  <a:gd name="connsiteX2" fmla="*/ 2557137 w 2557137"/>
                  <a:gd name="connsiteY2" fmla="*/ 526131 h 526131"/>
                  <a:gd name="connsiteX3" fmla="*/ 0 w 2557137"/>
                  <a:gd name="connsiteY3" fmla="*/ 517355 h 526131"/>
                  <a:gd name="connsiteX4" fmla="*/ 375040 w 2557137"/>
                  <a:gd name="connsiteY4" fmla="*/ 3099 h 526131"/>
                  <a:gd name="connsiteX0" fmla="*/ 373820 w 2555917"/>
                  <a:gd name="connsiteY0" fmla="*/ 3099 h 526131"/>
                  <a:gd name="connsiteX1" fmla="*/ 2225147 w 2555917"/>
                  <a:gd name="connsiteY1" fmla="*/ 0 h 526131"/>
                  <a:gd name="connsiteX2" fmla="*/ 2555917 w 2555917"/>
                  <a:gd name="connsiteY2" fmla="*/ 526131 h 526131"/>
                  <a:gd name="connsiteX3" fmla="*/ -1 w 2555917"/>
                  <a:gd name="connsiteY3" fmla="*/ 519334 h 526131"/>
                  <a:gd name="connsiteX4" fmla="*/ 373820 w 2555917"/>
                  <a:gd name="connsiteY4" fmla="*/ 3099 h 526131"/>
                  <a:gd name="connsiteX0" fmla="*/ 373821 w 2555918"/>
                  <a:gd name="connsiteY0" fmla="*/ 3173 h 526205"/>
                  <a:gd name="connsiteX1" fmla="*/ 2233316 w 2555918"/>
                  <a:gd name="connsiteY1" fmla="*/ 0 h 526205"/>
                  <a:gd name="connsiteX2" fmla="*/ 2555918 w 2555918"/>
                  <a:gd name="connsiteY2" fmla="*/ 526205 h 526205"/>
                  <a:gd name="connsiteX3" fmla="*/ 0 w 2555918"/>
                  <a:gd name="connsiteY3" fmla="*/ 519408 h 526205"/>
                  <a:gd name="connsiteX4" fmla="*/ 373821 w 2555918"/>
                  <a:gd name="connsiteY4" fmla="*/ 3173 h 526205"/>
                  <a:gd name="connsiteX0" fmla="*/ 373821 w 2612907"/>
                  <a:gd name="connsiteY0" fmla="*/ 3173 h 519408"/>
                  <a:gd name="connsiteX1" fmla="*/ 2233316 w 2612907"/>
                  <a:gd name="connsiteY1" fmla="*/ 0 h 519408"/>
                  <a:gd name="connsiteX2" fmla="*/ 2612907 w 2612907"/>
                  <a:gd name="connsiteY2" fmla="*/ 512510 h 519408"/>
                  <a:gd name="connsiteX3" fmla="*/ 0 w 2612907"/>
                  <a:gd name="connsiteY3" fmla="*/ 519408 h 519408"/>
                  <a:gd name="connsiteX4" fmla="*/ 373821 w 2612907"/>
                  <a:gd name="connsiteY4" fmla="*/ 3173 h 519408"/>
                  <a:gd name="connsiteX0" fmla="*/ 313180 w 2552266"/>
                  <a:gd name="connsiteY0" fmla="*/ 3173 h 533354"/>
                  <a:gd name="connsiteX1" fmla="*/ 2172675 w 2552266"/>
                  <a:gd name="connsiteY1" fmla="*/ 0 h 533354"/>
                  <a:gd name="connsiteX2" fmla="*/ 2552266 w 2552266"/>
                  <a:gd name="connsiteY2" fmla="*/ 512510 h 533354"/>
                  <a:gd name="connsiteX3" fmla="*/ 0 w 2552266"/>
                  <a:gd name="connsiteY3" fmla="*/ 533354 h 533354"/>
                  <a:gd name="connsiteX4" fmla="*/ 313180 w 2552266"/>
                  <a:gd name="connsiteY4" fmla="*/ 3173 h 533354"/>
                  <a:gd name="connsiteX0" fmla="*/ 327827 w 2566913"/>
                  <a:gd name="connsiteY0" fmla="*/ 3173 h 537441"/>
                  <a:gd name="connsiteX1" fmla="*/ 2187322 w 2566913"/>
                  <a:gd name="connsiteY1" fmla="*/ 0 h 537441"/>
                  <a:gd name="connsiteX2" fmla="*/ 2566913 w 2566913"/>
                  <a:gd name="connsiteY2" fmla="*/ 512510 h 537441"/>
                  <a:gd name="connsiteX3" fmla="*/ 0 w 2566913"/>
                  <a:gd name="connsiteY3" fmla="*/ 537441 h 537441"/>
                  <a:gd name="connsiteX4" fmla="*/ 327827 w 2566913"/>
                  <a:gd name="connsiteY4" fmla="*/ 3173 h 537441"/>
                  <a:gd name="connsiteX0" fmla="*/ 327827 w 2566913"/>
                  <a:gd name="connsiteY0" fmla="*/ 23014 h 557282"/>
                  <a:gd name="connsiteX1" fmla="*/ 2193063 w 2566913"/>
                  <a:gd name="connsiteY1" fmla="*/ 0 h 557282"/>
                  <a:gd name="connsiteX2" fmla="*/ 2566913 w 2566913"/>
                  <a:gd name="connsiteY2" fmla="*/ 532351 h 557282"/>
                  <a:gd name="connsiteX3" fmla="*/ 0 w 2566913"/>
                  <a:gd name="connsiteY3" fmla="*/ 557282 h 557282"/>
                  <a:gd name="connsiteX4" fmla="*/ 327827 w 2566913"/>
                  <a:gd name="connsiteY4" fmla="*/ 23014 h 557282"/>
                  <a:gd name="connsiteX0" fmla="*/ 327827 w 2511110"/>
                  <a:gd name="connsiteY0" fmla="*/ 23014 h 557282"/>
                  <a:gd name="connsiteX1" fmla="*/ 2193063 w 2511110"/>
                  <a:gd name="connsiteY1" fmla="*/ 0 h 557282"/>
                  <a:gd name="connsiteX2" fmla="*/ 2511110 w 2511110"/>
                  <a:gd name="connsiteY2" fmla="*/ 498464 h 557282"/>
                  <a:gd name="connsiteX3" fmla="*/ 0 w 2511110"/>
                  <a:gd name="connsiteY3" fmla="*/ 557282 h 557282"/>
                  <a:gd name="connsiteX4" fmla="*/ 327827 w 2511110"/>
                  <a:gd name="connsiteY4" fmla="*/ 23014 h 557282"/>
                  <a:gd name="connsiteX0" fmla="*/ 327827 w 2517427"/>
                  <a:gd name="connsiteY0" fmla="*/ 23014 h 557282"/>
                  <a:gd name="connsiteX1" fmla="*/ 2193063 w 2517427"/>
                  <a:gd name="connsiteY1" fmla="*/ 0 h 557282"/>
                  <a:gd name="connsiteX2" fmla="*/ 2517428 w 2517427"/>
                  <a:gd name="connsiteY2" fmla="*/ 508268 h 557282"/>
                  <a:gd name="connsiteX3" fmla="*/ 0 w 2517427"/>
                  <a:gd name="connsiteY3" fmla="*/ 557282 h 557282"/>
                  <a:gd name="connsiteX4" fmla="*/ 327827 w 2517427"/>
                  <a:gd name="connsiteY4" fmla="*/ 23014 h 557282"/>
                  <a:gd name="connsiteX0" fmla="*/ 367299 w 2556900"/>
                  <a:gd name="connsiteY0" fmla="*/ 23014 h 543944"/>
                  <a:gd name="connsiteX1" fmla="*/ 2232535 w 2556900"/>
                  <a:gd name="connsiteY1" fmla="*/ 0 h 543944"/>
                  <a:gd name="connsiteX2" fmla="*/ 2556900 w 2556900"/>
                  <a:gd name="connsiteY2" fmla="*/ 508268 h 543944"/>
                  <a:gd name="connsiteX3" fmla="*/ 0 w 2556900"/>
                  <a:gd name="connsiteY3" fmla="*/ 543944 h 543944"/>
                  <a:gd name="connsiteX4" fmla="*/ 367299 w 2556900"/>
                  <a:gd name="connsiteY4" fmla="*/ 23014 h 543944"/>
                  <a:gd name="connsiteX0" fmla="*/ 369826 w 2559427"/>
                  <a:gd name="connsiteY0" fmla="*/ 23014 h 540021"/>
                  <a:gd name="connsiteX1" fmla="*/ 2235062 w 2559427"/>
                  <a:gd name="connsiteY1" fmla="*/ 0 h 540021"/>
                  <a:gd name="connsiteX2" fmla="*/ 2559427 w 2559427"/>
                  <a:gd name="connsiteY2" fmla="*/ 508268 h 540021"/>
                  <a:gd name="connsiteX3" fmla="*/ 0 w 2559427"/>
                  <a:gd name="connsiteY3" fmla="*/ 540021 h 540021"/>
                  <a:gd name="connsiteX4" fmla="*/ 369826 w 2559427"/>
                  <a:gd name="connsiteY4" fmla="*/ 23014 h 540021"/>
                  <a:gd name="connsiteX0" fmla="*/ 369826 w 2528153"/>
                  <a:gd name="connsiteY0" fmla="*/ 23014 h 540021"/>
                  <a:gd name="connsiteX1" fmla="*/ 2235062 w 2528153"/>
                  <a:gd name="connsiteY1" fmla="*/ 0 h 540021"/>
                  <a:gd name="connsiteX2" fmla="*/ 2528153 w 2528153"/>
                  <a:gd name="connsiteY2" fmla="*/ 502650 h 540021"/>
                  <a:gd name="connsiteX3" fmla="*/ 0 w 2528153"/>
                  <a:gd name="connsiteY3" fmla="*/ 540021 h 540021"/>
                  <a:gd name="connsiteX4" fmla="*/ 369826 w 2528153"/>
                  <a:gd name="connsiteY4" fmla="*/ 23014 h 540021"/>
                  <a:gd name="connsiteX0" fmla="*/ 369826 w 2528153"/>
                  <a:gd name="connsiteY0" fmla="*/ 23014 h 540021"/>
                  <a:gd name="connsiteX1" fmla="*/ 2235062 w 2528153"/>
                  <a:gd name="connsiteY1" fmla="*/ 0 h 540021"/>
                  <a:gd name="connsiteX2" fmla="*/ 2528153 w 2528153"/>
                  <a:gd name="connsiteY2" fmla="*/ 502648 h 540021"/>
                  <a:gd name="connsiteX3" fmla="*/ 0 w 2528153"/>
                  <a:gd name="connsiteY3" fmla="*/ 540021 h 540021"/>
                  <a:gd name="connsiteX4" fmla="*/ 369826 w 2528153"/>
                  <a:gd name="connsiteY4" fmla="*/ 23014 h 540021"/>
                  <a:gd name="connsiteX0" fmla="*/ 369826 w 2519318"/>
                  <a:gd name="connsiteY0" fmla="*/ 23014 h 540021"/>
                  <a:gd name="connsiteX1" fmla="*/ 2235062 w 2519318"/>
                  <a:gd name="connsiteY1" fmla="*/ 0 h 540021"/>
                  <a:gd name="connsiteX2" fmla="*/ 2519318 w 2519318"/>
                  <a:gd name="connsiteY2" fmla="*/ 506816 h 540021"/>
                  <a:gd name="connsiteX3" fmla="*/ 0 w 2519318"/>
                  <a:gd name="connsiteY3" fmla="*/ 540021 h 540021"/>
                  <a:gd name="connsiteX4" fmla="*/ 369826 w 2519318"/>
                  <a:gd name="connsiteY4" fmla="*/ 23014 h 540021"/>
                  <a:gd name="connsiteX0" fmla="*/ 369826 w 2521439"/>
                  <a:gd name="connsiteY0" fmla="*/ 23014 h 540021"/>
                  <a:gd name="connsiteX1" fmla="*/ 2235062 w 2521439"/>
                  <a:gd name="connsiteY1" fmla="*/ 0 h 540021"/>
                  <a:gd name="connsiteX2" fmla="*/ 2521439 w 2521439"/>
                  <a:gd name="connsiteY2" fmla="*/ 500723 h 540021"/>
                  <a:gd name="connsiteX3" fmla="*/ 0 w 2521439"/>
                  <a:gd name="connsiteY3" fmla="*/ 540021 h 540021"/>
                  <a:gd name="connsiteX4" fmla="*/ 369826 w 2521439"/>
                  <a:gd name="connsiteY4" fmla="*/ 23014 h 540021"/>
                  <a:gd name="connsiteX0" fmla="*/ 1 w 2603248"/>
                  <a:gd name="connsiteY0" fmla="*/ 47648 h 540021"/>
                  <a:gd name="connsiteX1" fmla="*/ 2316871 w 2603248"/>
                  <a:gd name="connsiteY1" fmla="*/ 0 h 540021"/>
                  <a:gd name="connsiteX2" fmla="*/ 2603248 w 2603248"/>
                  <a:gd name="connsiteY2" fmla="*/ 500723 h 540021"/>
                  <a:gd name="connsiteX3" fmla="*/ 81809 w 2603248"/>
                  <a:gd name="connsiteY3" fmla="*/ 540021 h 540021"/>
                  <a:gd name="connsiteX4" fmla="*/ 1 w 2603248"/>
                  <a:gd name="connsiteY4" fmla="*/ 47648 h 540021"/>
                  <a:gd name="connsiteX0" fmla="*/ 0 w 2609786"/>
                  <a:gd name="connsiteY0" fmla="*/ 55825 h 540021"/>
                  <a:gd name="connsiteX1" fmla="*/ 2323409 w 2609786"/>
                  <a:gd name="connsiteY1" fmla="*/ 0 h 540021"/>
                  <a:gd name="connsiteX2" fmla="*/ 2609786 w 2609786"/>
                  <a:gd name="connsiteY2" fmla="*/ 500723 h 540021"/>
                  <a:gd name="connsiteX3" fmla="*/ 88347 w 2609786"/>
                  <a:gd name="connsiteY3" fmla="*/ 540021 h 540021"/>
                  <a:gd name="connsiteX4" fmla="*/ 0 w 2609786"/>
                  <a:gd name="connsiteY4" fmla="*/ 55825 h 540021"/>
                  <a:gd name="connsiteX0" fmla="*/ 301264 w 2911050"/>
                  <a:gd name="connsiteY0" fmla="*/ 55825 h 545581"/>
                  <a:gd name="connsiteX1" fmla="*/ 2624673 w 2911050"/>
                  <a:gd name="connsiteY1" fmla="*/ 0 h 545581"/>
                  <a:gd name="connsiteX2" fmla="*/ 2911050 w 2911050"/>
                  <a:gd name="connsiteY2" fmla="*/ 500723 h 545581"/>
                  <a:gd name="connsiteX3" fmla="*/ 0 w 2911050"/>
                  <a:gd name="connsiteY3" fmla="*/ 545581 h 545581"/>
                  <a:gd name="connsiteX4" fmla="*/ 301264 w 2911050"/>
                  <a:gd name="connsiteY4" fmla="*/ 55825 h 545581"/>
                  <a:gd name="connsiteX0" fmla="*/ 298968 w 2911050"/>
                  <a:gd name="connsiteY0" fmla="*/ 51816 h 545581"/>
                  <a:gd name="connsiteX1" fmla="*/ 2624673 w 2911050"/>
                  <a:gd name="connsiteY1" fmla="*/ 0 h 545581"/>
                  <a:gd name="connsiteX2" fmla="*/ 2911050 w 2911050"/>
                  <a:gd name="connsiteY2" fmla="*/ 500723 h 545581"/>
                  <a:gd name="connsiteX3" fmla="*/ 0 w 2911050"/>
                  <a:gd name="connsiteY3" fmla="*/ 545581 h 545581"/>
                  <a:gd name="connsiteX4" fmla="*/ 298968 w 2911050"/>
                  <a:gd name="connsiteY4" fmla="*/ 51816 h 545581"/>
                  <a:gd name="connsiteX0" fmla="*/ 311159 w 2911050"/>
                  <a:gd name="connsiteY0" fmla="*/ 48611 h 545581"/>
                  <a:gd name="connsiteX1" fmla="*/ 2624673 w 2911050"/>
                  <a:gd name="connsiteY1" fmla="*/ 0 h 545581"/>
                  <a:gd name="connsiteX2" fmla="*/ 2911050 w 2911050"/>
                  <a:gd name="connsiteY2" fmla="*/ 500723 h 545581"/>
                  <a:gd name="connsiteX3" fmla="*/ 0 w 2911050"/>
                  <a:gd name="connsiteY3" fmla="*/ 545581 h 545581"/>
                  <a:gd name="connsiteX4" fmla="*/ 311159 w 2911050"/>
                  <a:gd name="connsiteY4" fmla="*/ 48611 h 545581"/>
                  <a:gd name="connsiteX0" fmla="*/ 314429 w 2911050"/>
                  <a:gd name="connsiteY0" fmla="*/ 44523 h 545581"/>
                  <a:gd name="connsiteX1" fmla="*/ 2624673 w 2911050"/>
                  <a:gd name="connsiteY1" fmla="*/ 0 h 545581"/>
                  <a:gd name="connsiteX2" fmla="*/ 2911050 w 2911050"/>
                  <a:gd name="connsiteY2" fmla="*/ 500723 h 545581"/>
                  <a:gd name="connsiteX3" fmla="*/ 0 w 2911050"/>
                  <a:gd name="connsiteY3" fmla="*/ 545581 h 545581"/>
                  <a:gd name="connsiteX4" fmla="*/ 314429 w 2911050"/>
                  <a:gd name="connsiteY4" fmla="*/ 44523 h 545581"/>
                  <a:gd name="connsiteX0" fmla="*/ 312308 w 2908929"/>
                  <a:gd name="connsiteY0" fmla="*/ 44523 h 539490"/>
                  <a:gd name="connsiteX1" fmla="*/ 2622552 w 2908929"/>
                  <a:gd name="connsiteY1" fmla="*/ 0 h 539490"/>
                  <a:gd name="connsiteX2" fmla="*/ 2908929 w 2908929"/>
                  <a:gd name="connsiteY2" fmla="*/ 500723 h 539490"/>
                  <a:gd name="connsiteX3" fmla="*/ 0 w 2908929"/>
                  <a:gd name="connsiteY3" fmla="*/ 539490 h 539490"/>
                  <a:gd name="connsiteX4" fmla="*/ 312308 w 2908929"/>
                  <a:gd name="connsiteY4" fmla="*/ 44523 h 539490"/>
                  <a:gd name="connsiteX0" fmla="*/ 309038 w 2905659"/>
                  <a:gd name="connsiteY0" fmla="*/ 44523 h 535401"/>
                  <a:gd name="connsiteX1" fmla="*/ 2619282 w 2905659"/>
                  <a:gd name="connsiteY1" fmla="*/ 0 h 535401"/>
                  <a:gd name="connsiteX2" fmla="*/ 2905659 w 2905659"/>
                  <a:gd name="connsiteY2" fmla="*/ 500723 h 535401"/>
                  <a:gd name="connsiteX3" fmla="*/ 0 w 2905659"/>
                  <a:gd name="connsiteY3" fmla="*/ 535401 h 535401"/>
                  <a:gd name="connsiteX4" fmla="*/ 309038 w 2905659"/>
                  <a:gd name="connsiteY4" fmla="*/ 44523 h 535401"/>
                  <a:gd name="connsiteX0" fmla="*/ 310100 w 2906721"/>
                  <a:gd name="connsiteY0" fmla="*/ 44523 h 538447"/>
                  <a:gd name="connsiteX1" fmla="*/ 2620344 w 2906721"/>
                  <a:gd name="connsiteY1" fmla="*/ 0 h 538447"/>
                  <a:gd name="connsiteX2" fmla="*/ 2906721 w 2906721"/>
                  <a:gd name="connsiteY2" fmla="*/ 500723 h 538447"/>
                  <a:gd name="connsiteX3" fmla="*/ 0 w 2906721"/>
                  <a:gd name="connsiteY3" fmla="*/ 538447 h 538447"/>
                  <a:gd name="connsiteX4" fmla="*/ 310100 w 2906721"/>
                  <a:gd name="connsiteY4" fmla="*/ 44523 h 538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6721" h="538447">
                    <a:moveTo>
                      <a:pt x="310100" y="44523"/>
                    </a:moveTo>
                    <a:lnTo>
                      <a:pt x="2620344" y="0"/>
                    </a:lnTo>
                    <a:lnTo>
                      <a:pt x="2906721" y="500723"/>
                    </a:lnTo>
                    <a:lnTo>
                      <a:pt x="0" y="538447"/>
                    </a:lnTo>
                    <a:lnTo>
                      <a:pt x="310100" y="44523"/>
                    </a:lnTo>
                    <a:close/>
                  </a:path>
                </a:pathLst>
              </a:custGeom>
              <a:solidFill>
                <a:schemeClr val="accent6"/>
              </a:solidFill>
              <a:ln>
                <a:noFill/>
              </a:ln>
              <a:effectLst>
                <a:innerShdw blurRad="279400" dist="50800" dir="27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Shape 37"/>
              <p:cNvSpPr/>
              <p:nvPr/>
            </p:nvSpPr>
            <p:spPr>
              <a:xfrm rot="10800000">
                <a:off x="4508769" y="953327"/>
                <a:ext cx="3259661" cy="497556"/>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 fmla="*/ 0 w 2241550"/>
                  <a:gd name="connsiteY0" fmla="*/ 0 h 496524"/>
                  <a:gd name="connsiteX1" fmla="*/ 1917700 w 2241550"/>
                  <a:gd name="connsiteY1" fmla="*/ 0 h 496524"/>
                  <a:gd name="connsiteX2" fmla="*/ 2241550 w 2241550"/>
                  <a:gd name="connsiteY2" fmla="*/ 496524 h 496524"/>
                  <a:gd name="connsiteX3" fmla="*/ 0 w 2241550"/>
                  <a:gd name="connsiteY3" fmla="*/ 496524 h 496524"/>
                  <a:gd name="connsiteX4" fmla="*/ 0 w 2241550"/>
                  <a:gd name="connsiteY4" fmla="*/ 0 h 496524"/>
                  <a:gd name="connsiteX0" fmla="*/ 330200 w 2571750"/>
                  <a:gd name="connsiteY0" fmla="*/ 0 h 496524"/>
                  <a:gd name="connsiteX1" fmla="*/ 2247900 w 2571750"/>
                  <a:gd name="connsiteY1" fmla="*/ 0 h 496524"/>
                  <a:gd name="connsiteX2" fmla="*/ 2571750 w 2571750"/>
                  <a:gd name="connsiteY2" fmla="*/ 496524 h 496524"/>
                  <a:gd name="connsiteX3" fmla="*/ 0 w 2571750"/>
                  <a:gd name="connsiteY3" fmla="*/ 496524 h 496524"/>
                  <a:gd name="connsiteX4" fmla="*/ 330200 w 2571750"/>
                  <a:gd name="connsiteY4" fmla="*/ 0 h 496524"/>
                  <a:gd name="connsiteX0" fmla="*/ 330200 w 2571750"/>
                  <a:gd name="connsiteY0" fmla="*/ 0 h 496524"/>
                  <a:gd name="connsiteX1" fmla="*/ 2241550 w 2571750"/>
                  <a:gd name="connsiteY1" fmla="*/ 3175 h 496524"/>
                  <a:gd name="connsiteX2" fmla="*/ 2571750 w 2571750"/>
                  <a:gd name="connsiteY2" fmla="*/ 496524 h 496524"/>
                  <a:gd name="connsiteX3" fmla="*/ 0 w 2571750"/>
                  <a:gd name="connsiteY3" fmla="*/ 496524 h 496524"/>
                  <a:gd name="connsiteX4" fmla="*/ 330200 w 2571750"/>
                  <a:gd name="connsiteY4" fmla="*/ 0 h 496524"/>
                  <a:gd name="connsiteX0" fmla="*/ 330200 w 2590800"/>
                  <a:gd name="connsiteY0" fmla="*/ 0 h 496524"/>
                  <a:gd name="connsiteX1" fmla="*/ 2241550 w 2590800"/>
                  <a:gd name="connsiteY1" fmla="*/ 3175 h 496524"/>
                  <a:gd name="connsiteX2" fmla="*/ 2590800 w 2590800"/>
                  <a:gd name="connsiteY2" fmla="*/ 496524 h 496524"/>
                  <a:gd name="connsiteX3" fmla="*/ 0 w 2590800"/>
                  <a:gd name="connsiteY3" fmla="*/ 496524 h 496524"/>
                  <a:gd name="connsiteX4" fmla="*/ 330200 w 2590800"/>
                  <a:gd name="connsiteY4" fmla="*/ 0 h 496524"/>
                  <a:gd name="connsiteX0" fmla="*/ 330200 w 2590800"/>
                  <a:gd name="connsiteY0" fmla="*/ 0 h 496524"/>
                  <a:gd name="connsiteX1" fmla="*/ 2241550 w 2590800"/>
                  <a:gd name="connsiteY1" fmla="*/ 0 h 496524"/>
                  <a:gd name="connsiteX2" fmla="*/ 2590800 w 2590800"/>
                  <a:gd name="connsiteY2" fmla="*/ 496524 h 496524"/>
                  <a:gd name="connsiteX3" fmla="*/ 0 w 2590800"/>
                  <a:gd name="connsiteY3" fmla="*/ 496524 h 496524"/>
                  <a:gd name="connsiteX4" fmla="*/ 330200 w 2590800"/>
                  <a:gd name="connsiteY4" fmla="*/ 0 h 496524"/>
                  <a:gd name="connsiteX0" fmla="*/ 349250 w 2609850"/>
                  <a:gd name="connsiteY0" fmla="*/ 0 h 496524"/>
                  <a:gd name="connsiteX1" fmla="*/ 2260600 w 2609850"/>
                  <a:gd name="connsiteY1" fmla="*/ 0 h 496524"/>
                  <a:gd name="connsiteX2" fmla="*/ 2609850 w 2609850"/>
                  <a:gd name="connsiteY2" fmla="*/ 496524 h 496524"/>
                  <a:gd name="connsiteX3" fmla="*/ 0 w 2609850"/>
                  <a:gd name="connsiteY3" fmla="*/ 496524 h 496524"/>
                  <a:gd name="connsiteX4" fmla="*/ 349250 w 2609850"/>
                  <a:gd name="connsiteY4" fmla="*/ 0 h 496524"/>
                  <a:gd name="connsiteX0" fmla="*/ 255685 w 2516285"/>
                  <a:gd name="connsiteY0" fmla="*/ 0 h 496524"/>
                  <a:gd name="connsiteX1" fmla="*/ 2167035 w 2516285"/>
                  <a:gd name="connsiteY1" fmla="*/ 0 h 496524"/>
                  <a:gd name="connsiteX2" fmla="*/ 2516285 w 2516285"/>
                  <a:gd name="connsiteY2" fmla="*/ 496524 h 496524"/>
                  <a:gd name="connsiteX3" fmla="*/ 0 w 2516285"/>
                  <a:gd name="connsiteY3" fmla="*/ 490207 h 496524"/>
                  <a:gd name="connsiteX4" fmla="*/ 255685 w 2516285"/>
                  <a:gd name="connsiteY4" fmla="*/ 0 h 496524"/>
                  <a:gd name="connsiteX0" fmla="*/ 269329 w 2529929"/>
                  <a:gd name="connsiteY0" fmla="*/ 0 h 496524"/>
                  <a:gd name="connsiteX1" fmla="*/ 2180679 w 2529929"/>
                  <a:gd name="connsiteY1" fmla="*/ 0 h 496524"/>
                  <a:gd name="connsiteX2" fmla="*/ 2529929 w 2529929"/>
                  <a:gd name="connsiteY2" fmla="*/ 496524 h 496524"/>
                  <a:gd name="connsiteX3" fmla="*/ 0 w 2529929"/>
                  <a:gd name="connsiteY3" fmla="*/ 494945 h 496524"/>
                  <a:gd name="connsiteX4" fmla="*/ 269329 w 2529929"/>
                  <a:gd name="connsiteY4" fmla="*/ 0 h 496524"/>
                  <a:gd name="connsiteX0" fmla="*/ 273228 w 2533828"/>
                  <a:gd name="connsiteY0" fmla="*/ 0 h 496524"/>
                  <a:gd name="connsiteX1" fmla="*/ 2184578 w 2533828"/>
                  <a:gd name="connsiteY1" fmla="*/ 0 h 496524"/>
                  <a:gd name="connsiteX2" fmla="*/ 2533828 w 2533828"/>
                  <a:gd name="connsiteY2" fmla="*/ 496524 h 496524"/>
                  <a:gd name="connsiteX3" fmla="*/ 0 w 2533828"/>
                  <a:gd name="connsiteY3" fmla="*/ 494945 h 496524"/>
                  <a:gd name="connsiteX4" fmla="*/ 273228 w 2533828"/>
                  <a:gd name="connsiteY4" fmla="*/ 0 h 496524"/>
                  <a:gd name="connsiteX0" fmla="*/ 273228 w 2668328"/>
                  <a:gd name="connsiteY0" fmla="*/ 0 h 494945"/>
                  <a:gd name="connsiteX1" fmla="*/ 2184578 w 2668328"/>
                  <a:gd name="connsiteY1" fmla="*/ 0 h 494945"/>
                  <a:gd name="connsiteX2" fmla="*/ 2668328 w 2668328"/>
                  <a:gd name="connsiteY2" fmla="*/ 494155 h 494945"/>
                  <a:gd name="connsiteX3" fmla="*/ 0 w 2668328"/>
                  <a:gd name="connsiteY3" fmla="*/ 494945 h 494945"/>
                  <a:gd name="connsiteX4" fmla="*/ 273228 w 2668328"/>
                  <a:gd name="connsiteY4" fmla="*/ 0 h 494945"/>
                  <a:gd name="connsiteX0" fmla="*/ 273228 w 2668328"/>
                  <a:gd name="connsiteY0" fmla="*/ 0 h 494945"/>
                  <a:gd name="connsiteX1" fmla="*/ 2406794 w 2668328"/>
                  <a:gd name="connsiteY1" fmla="*/ 2369 h 494945"/>
                  <a:gd name="connsiteX2" fmla="*/ 2668328 w 2668328"/>
                  <a:gd name="connsiteY2" fmla="*/ 494155 h 494945"/>
                  <a:gd name="connsiteX3" fmla="*/ 0 w 2668328"/>
                  <a:gd name="connsiteY3" fmla="*/ 494945 h 494945"/>
                  <a:gd name="connsiteX4" fmla="*/ 273228 w 2668328"/>
                  <a:gd name="connsiteY4" fmla="*/ 0 h 494945"/>
                  <a:gd name="connsiteX0" fmla="*/ 273228 w 2668328"/>
                  <a:gd name="connsiteY0" fmla="*/ 1 h 494946"/>
                  <a:gd name="connsiteX1" fmla="*/ 2402896 w 2668328"/>
                  <a:gd name="connsiteY1" fmla="*/ 0 h 494946"/>
                  <a:gd name="connsiteX2" fmla="*/ 2668328 w 2668328"/>
                  <a:gd name="connsiteY2" fmla="*/ 494156 h 494946"/>
                  <a:gd name="connsiteX3" fmla="*/ 0 w 2668328"/>
                  <a:gd name="connsiteY3" fmla="*/ 494946 h 494946"/>
                  <a:gd name="connsiteX4" fmla="*/ 273228 w 2668328"/>
                  <a:gd name="connsiteY4" fmla="*/ 1 h 494946"/>
                  <a:gd name="connsiteX0" fmla="*/ 273228 w 2668328"/>
                  <a:gd name="connsiteY0" fmla="*/ 2370 h 497315"/>
                  <a:gd name="connsiteX1" fmla="*/ 2406794 w 2668328"/>
                  <a:gd name="connsiteY1" fmla="*/ 0 h 497315"/>
                  <a:gd name="connsiteX2" fmla="*/ 2668328 w 2668328"/>
                  <a:gd name="connsiteY2" fmla="*/ 496525 h 497315"/>
                  <a:gd name="connsiteX3" fmla="*/ 0 w 2668328"/>
                  <a:gd name="connsiteY3" fmla="*/ 497315 h 497315"/>
                  <a:gd name="connsiteX4" fmla="*/ 273228 w 2668328"/>
                  <a:gd name="connsiteY4" fmla="*/ 2370 h 497315"/>
                  <a:gd name="connsiteX0" fmla="*/ 273228 w 2668328"/>
                  <a:gd name="connsiteY0" fmla="*/ 1 h 494946"/>
                  <a:gd name="connsiteX1" fmla="*/ 2404845 w 2668328"/>
                  <a:gd name="connsiteY1" fmla="*/ 0 h 494946"/>
                  <a:gd name="connsiteX2" fmla="*/ 2668328 w 2668328"/>
                  <a:gd name="connsiteY2" fmla="*/ 494156 h 494946"/>
                  <a:gd name="connsiteX3" fmla="*/ 0 w 2668328"/>
                  <a:gd name="connsiteY3" fmla="*/ 494946 h 494946"/>
                  <a:gd name="connsiteX4" fmla="*/ 273228 w 2668328"/>
                  <a:gd name="connsiteY4" fmla="*/ 1 h 4949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8328" h="494946">
                    <a:moveTo>
                      <a:pt x="273228" y="1"/>
                    </a:moveTo>
                    <a:lnTo>
                      <a:pt x="2404845" y="0"/>
                    </a:lnTo>
                    <a:lnTo>
                      <a:pt x="2668328" y="494156"/>
                    </a:lnTo>
                    <a:lnTo>
                      <a:pt x="0" y="494946"/>
                    </a:lnTo>
                    <a:lnTo>
                      <a:pt x="273228" y="1"/>
                    </a:lnTo>
                    <a:close/>
                  </a:path>
                </a:pathLst>
              </a:custGeom>
              <a:solidFill>
                <a:schemeClr val="accent1"/>
              </a:solidFill>
              <a:ln>
                <a:noFill/>
              </a:ln>
              <a:effectLst>
                <a:innerShdw blurRad="279400" dist="50800" dir="54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11"/>
            <p:cNvGrpSpPr/>
            <p:nvPr/>
          </p:nvGrpSpPr>
          <p:grpSpPr>
            <a:xfrm rot="17930019">
              <a:off x="5370724" y="2819676"/>
              <a:ext cx="620502" cy="863827"/>
              <a:chOff x="5590218" y="4773226"/>
              <a:chExt cx="1075248" cy="1496900"/>
            </a:xfrm>
          </p:grpSpPr>
          <p:sp>
            <p:nvSpPr>
              <p:cNvPr id="34" name="Isosceles Triangle 21"/>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Isosceles Triangle 22"/>
              <p:cNvSpPr/>
              <p:nvPr/>
            </p:nvSpPr>
            <p:spPr>
              <a:xfrm>
                <a:off x="5590218" y="5162629"/>
                <a:ext cx="1075247" cy="1107497"/>
              </a:xfrm>
              <a:prstGeom prst="triangle">
                <a:avLst/>
              </a:prstGeom>
              <a:gradFill flip="none" rotWithShape="1">
                <a:gsLst>
                  <a:gs pos="0">
                    <a:schemeClr val="bg1"/>
                  </a:gs>
                  <a:gs pos="100000">
                    <a:srgbClr val="D3D3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12"/>
            <p:cNvGrpSpPr/>
            <p:nvPr/>
          </p:nvGrpSpPr>
          <p:grpSpPr>
            <a:xfrm rot="14765595">
              <a:off x="5393571" y="1700213"/>
              <a:ext cx="620502" cy="863827"/>
              <a:chOff x="5590218" y="4773226"/>
              <a:chExt cx="1075248" cy="1496900"/>
            </a:xfrm>
          </p:grpSpPr>
          <p:sp>
            <p:nvSpPr>
              <p:cNvPr id="32" name="Isosceles Triangle 19"/>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Isosceles Triangle 20"/>
              <p:cNvSpPr/>
              <p:nvPr/>
            </p:nvSpPr>
            <p:spPr>
              <a:xfrm>
                <a:off x="5590218" y="5162629"/>
                <a:ext cx="1075247" cy="1107497"/>
              </a:xfrm>
              <a:prstGeom prst="triangle">
                <a:avLst/>
              </a:prstGeom>
              <a:gradFill flip="none" rotWithShape="1">
                <a:gsLst>
                  <a:gs pos="0">
                    <a:schemeClr val="bg1"/>
                  </a:gs>
                  <a:gs pos="100000">
                    <a:srgbClr val="E2E3E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13"/>
            <p:cNvGrpSpPr/>
            <p:nvPr/>
          </p:nvGrpSpPr>
          <p:grpSpPr>
            <a:xfrm rot="3811807">
              <a:off x="3129926" y="2825696"/>
              <a:ext cx="620502" cy="863827"/>
              <a:chOff x="5590218" y="4773226"/>
              <a:chExt cx="1075248" cy="1496900"/>
            </a:xfrm>
          </p:grpSpPr>
          <p:sp>
            <p:nvSpPr>
              <p:cNvPr id="30" name="Isosceles Triangle 17"/>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Isosceles Triangle 18"/>
              <p:cNvSpPr/>
              <p:nvPr/>
            </p:nvSpPr>
            <p:spPr>
              <a:xfrm>
                <a:off x="5590218" y="5162629"/>
                <a:ext cx="1075247" cy="1107497"/>
              </a:xfrm>
              <a:prstGeom prst="triangle">
                <a:avLst/>
              </a:prstGeom>
              <a:gradFill flip="none" rotWithShape="1">
                <a:gsLst>
                  <a:gs pos="0">
                    <a:schemeClr val="bg1"/>
                  </a:gs>
                  <a:gs pos="100000">
                    <a:srgbClr val="E4E5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14"/>
            <p:cNvGrpSpPr/>
            <p:nvPr/>
          </p:nvGrpSpPr>
          <p:grpSpPr>
            <a:xfrm rot="7044390">
              <a:off x="3130530" y="1645643"/>
              <a:ext cx="620502" cy="863827"/>
              <a:chOff x="5590218" y="4773226"/>
              <a:chExt cx="1075248" cy="1496900"/>
            </a:xfrm>
          </p:grpSpPr>
          <p:sp>
            <p:nvSpPr>
              <p:cNvPr id="28" name="Isosceles Triangle 15"/>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Isosceles Triangle 16"/>
              <p:cNvSpPr/>
              <p:nvPr/>
            </p:nvSpPr>
            <p:spPr>
              <a:xfrm>
                <a:off x="5590218" y="5162629"/>
                <a:ext cx="1075247" cy="1107497"/>
              </a:xfrm>
              <a:prstGeom prst="triangle">
                <a:avLst/>
              </a:prstGeom>
              <a:gradFill flip="none" rotWithShape="1">
                <a:gsLst>
                  <a:gs pos="0">
                    <a:schemeClr val="bg1"/>
                  </a:gs>
                  <a:gs pos="100000">
                    <a:srgbClr val="F0F1F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5"/>
            <p:cNvGrpSpPr/>
            <p:nvPr/>
          </p:nvGrpSpPr>
          <p:grpSpPr>
            <a:xfrm>
              <a:off x="4397871" y="2286597"/>
              <a:ext cx="348258" cy="348258"/>
              <a:chOff x="7287419" y="2577307"/>
              <a:chExt cx="464344" cy="464344"/>
            </a:xfrm>
            <a:solidFill>
              <a:schemeClr val="tx1"/>
            </a:solidFill>
          </p:grpSpPr>
          <p:sp>
            <p:nvSpPr>
              <p:cNvPr id="25" name="Freeform: Shape 7"/>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Shape 8"/>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9"/>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0" name="TextBox 6"/>
            <p:cNvSpPr txBox="1"/>
            <p:nvPr/>
          </p:nvSpPr>
          <p:spPr>
            <a:xfrm>
              <a:off x="3929787" y="2747857"/>
              <a:ext cx="1292662" cy="300083"/>
            </a:xfrm>
            <a:prstGeom prst="rect">
              <a:avLst/>
            </a:prstGeom>
            <a:noFill/>
          </p:spPr>
          <p:txBody>
            <a:bodyPr wrap="none">
              <a:normAutofit/>
            </a:bodyPr>
            <a:lstStyle/>
            <a:p>
              <a:pPr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54" name="组合 53"/>
          <p:cNvGrpSpPr/>
          <p:nvPr/>
        </p:nvGrpSpPr>
        <p:grpSpPr>
          <a:xfrm>
            <a:off x="539750" y="1600814"/>
            <a:ext cx="8064897" cy="2266642"/>
            <a:chOff x="539750" y="1600814"/>
            <a:chExt cx="8064897" cy="2266642"/>
          </a:xfrm>
        </p:grpSpPr>
        <p:grpSp>
          <p:nvGrpSpPr>
            <p:cNvPr id="11" name="Group 4"/>
            <p:cNvGrpSpPr/>
            <p:nvPr/>
          </p:nvGrpSpPr>
          <p:grpSpPr>
            <a:xfrm>
              <a:off x="6276358" y="1602065"/>
              <a:ext cx="2328289" cy="760112"/>
              <a:chOff x="8368478" y="1882697"/>
              <a:chExt cx="3104385" cy="1013483"/>
            </a:xfrm>
          </p:grpSpPr>
          <p:sp>
            <p:nvSpPr>
              <p:cNvPr id="23" name="TextBox 41"/>
              <p:cNvSpPr txBox="1"/>
              <p:nvPr/>
            </p:nvSpPr>
            <p:spPr>
              <a:xfrm>
                <a:off x="8368478" y="1882697"/>
                <a:ext cx="3104385" cy="400110"/>
              </a:xfrm>
              <a:prstGeom prst="rect">
                <a:avLst/>
              </a:prstGeom>
              <a:noFill/>
            </p:spPr>
            <p:txBody>
              <a:bodyPr wrap="none" lIns="0" tIns="0" rIns="0" bIns="0" anchor="ctr">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4" name="Rectangle 42"/>
              <p:cNvSpPr/>
              <p:nvPr/>
            </p:nvSpPr>
            <p:spPr>
              <a:xfrm>
                <a:off x="8368478" y="2282807"/>
                <a:ext cx="3104385" cy="613373"/>
              </a:xfrm>
              <a:prstGeom prst="rect">
                <a:avLst/>
              </a:prstGeom>
            </p:spPr>
            <p:txBody>
              <a:bodyPr wrap="square" lIns="0" tIns="0" rIns="0" bIns="0">
                <a:normAutofit/>
              </a:bodyPr>
              <a:lstStyle/>
              <a:p>
                <a:pP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2" name="Group 40"/>
            <p:cNvGrpSpPr/>
            <p:nvPr/>
          </p:nvGrpSpPr>
          <p:grpSpPr>
            <a:xfrm>
              <a:off x="6276358" y="3105075"/>
              <a:ext cx="2328289" cy="760112"/>
              <a:chOff x="8368478" y="3886710"/>
              <a:chExt cx="3104385" cy="1013483"/>
            </a:xfrm>
          </p:grpSpPr>
          <p:sp>
            <p:nvSpPr>
              <p:cNvPr id="21" name="TextBox 44"/>
              <p:cNvSpPr txBox="1"/>
              <p:nvPr/>
            </p:nvSpPr>
            <p:spPr>
              <a:xfrm>
                <a:off x="8368478" y="3886710"/>
                <a:ext cx="3104385" cy="400110"/>
              </a:xfrm>
              <a:prstGeom prst="rect">
                <a:avLst/>
              </a:prstGeom>
              <a:noFill/>
            </p:spPr>
            <p:txBody>
              <a:bodyPr wrap="none" lIns="0" tIns="0" rIns="0" bIns="0" anchor="ctr">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2" name="Rectangle 45"/>
              <p:cNvSpPr/>
              <p:nvPr/>
            </p:nvSpPr>
            <p:spPr>
              <a:xfrm>
                <a:off x="8368478" y="4286820"/>
                <a:ext cx="3104385" cy="613373"/>
              </a:xfrm>
              <a:prstGeom prst="rect">
                <a:avLst/>
              </a:prstGeom>
            </p:spPr>
            <p:txBody>
              <a:bodyPr wrap="square" lIns="0" tIns="0" rIns="0" bIns="0">
                <a:normAutofit/>
              </a:bodyPr>
              <a:lstStyle/>
              <a:p>
                <a:pP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3" name="Group 1"/>
            <p:cNvGrpSpPr/>
            <p:nvPr/>
          </p:nvGrpSpPr>
          <p:grpSpPr>
            <a:xfrm>
              <a:off x="539750" y="1600814"/>
              <a:ext cx="2328289" cy="760112"/>
              <a:chOff x="719667" y="1881028"/>
              <a:chExt cx="3104385" cy="1013483"/>
            </a:xfrm>
          </p:grpSpPr>
          <p:sp>
            <p:nvSpPr>
              <p:cNvPr id="19" name="TextBox 47"/>
              <p:cNvSpPr txBox="1"/>
              <p:nvPr/>
            </p:nvSpPr>
            <p:spPr>
              <a:xfrm>
                <a:off x="719667" y="1881028"/>
                <a:ext cx="3104385" cy="400110"/>
              </a:xfrm>
              <a:prstGeom prst="rect">
                <a:avLst/>
              </a:prstGeom>
              <a:noFill/>
            </p:spPr>
            <p:txBody>
              <a:bodyPr wrap="none" lIns="0" tIns="0" rIns="0" bIns="0" anchor="ctr">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0" name="Rectangle 48"/>
              <p:cNvSpPr/>
              <p:nvPr/>
            </p:nvSpPr>
            <p:spPr>
              <a:xfrm>
                <a:off x="719667" y="2281138"/>
                <a:ext cx="3104385" cy="613373"/>
              </a:xfrm>
              <a:prstGeom prst="rect">
                <a:avLst/>
              </a:prstGeom>
            </p:spPr>
            <p:txBody>
              <a:bodyPr wrap="square" lIns="0" tIns="0" rIns="0" bIns="0">
                <a:norm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4" name="Group 3"/>
            <p:cNvGrpSpPr/>
            <p:nvPr/>
          </p:nvGrpSpPr>
          <p:grpSpPr>
            <a:xfrm>
              <a:off x="539750" y="3107344"/>
              <a:ext cx="2328289" cy="760112"/>
              <a:chOff x="719667" y="3889735"/>
              <a:chExt cx="3104385" cy="1013483"/>
            </a:xfrm>
          </p:grpSpPr>
          <p:sp>
            <p:nvSpPr>
              <p:cNvPr id="17" name="TextBox 50"/>
              <p:cNvSpPr txBox="1"/>
              <p:nvPr/>
            </p:nvSpPr>
            <p:spPr>
              <a:xfrm>
                <a:off x="719667" y="3889735"/>
                <a:ext cx="3104385" cy="400110"/>
              </a:xfrm>
              <a:prstGeom prst="rect">
                <a:avLst/>
              </a:prstGeom>
              <a:noFill/>
            </p:spPr>
            <p:txBody>
              <a:bodyPr wrap="none" lIns="0" tIns="0" rIns="0" bIns="0" anchor="ctr">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8" name="Rectangle 51"/>
              <p:cNvSpPr/>
              <p:nvPr/>
            </p:nvSpPr>
            <p:spPr>
              <a:xfrm>
                <a:off x="719667" y="4289845"/>
                <a:ext cx="3104385" cy="613373"/>
              </a:xfrm>
              <a:prstGeom prst="rect">
                <a:avLst/>
              </a:prstGeom>
            </p:spPr>
            <p:txBody>
              <a:bodyPr wrap="square" lIns="0" tIns="0" rIns="0" bIns="0">
                <a:normAutofit/>
              </a:bodyPr>
              <a:lstStyle/>
              <a:p>
                <a:pPr algn="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extLst>
      <p:ext uri="{BB962C8B-B14F-4D97-AF65-F5344CB8AC3E}">
        <p14:creationId xmlns:p14="http://schemas.microsoft.com/office/powerpoint/2010/main" val="1752160338"/>
      </p:ext>
    </p:extLst>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Bent 101"/>
          <p:cNvSpPr/>
          <p:nvPr/>
        </p:nvSpPr>
        <p:spPr>
          <a:xfrm flipV="1">
            <a:off x="3705932" y="3323681"/>
            <a:ext cx="1371244" cy="414515"/>
          </a:xfrm>
          <a:prstGeom prst="bentArrow">
            <a:avLst>
              <a:gd name="adj1" fmla="val 4167"/>
              <a:gd name="adj2" fmla="val 14600"/>
              <a:gd name="adj3" fmla="val 25000"/>
              <a:gd name="adj4"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Arrow: Bent 100"/>
          <p:cNvSpPr/>
          <p:nvPr/>
        </p:nvSpPr>
        <p:spPr>
          <a:xfrm>
            <a:off x="3705932" y="1744637"/>
            <a:ext cx="1371244" cy="414515"/>
          </a:xfrm>
          <a:prstGeom prst="bentArrow">
            <a:avLst>
              <a:gd name="adj1" fmla="val 4167"/>
              <a:gd name="adj2" fmla="val 14600"/>
              <a:gd name="adj3" fmla="val 25000"/>
              <a:gd name="adj4"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组合 1"/>
          <p:cNvGrpSpPr/>
          <p:nvPr/>
        </p:nvGrpSpPr>
        <p:grpSpPr>
          <a:xfrm>
            <a:off x="5131548" y="1140591"/>
            <a:ext cx="3198461" cy="1321622"/>
            <a:chOff x="5131548" y="1140591"/>
            <a:chExt cx="3198461" cy="1321622"/>
          </a:xfrm>
        </p:grpSpPr>
        <p:sp>
          <p:nvSpPr>
            <p:cNvPr id="6" name="Rectangle: Rounded Corners 81"/>
            <p:cNvSpPr/>
            <p:nvPr/>
          </p:nvSpPr>
          <p:spPr>
            <a:xfrm>
              <a:off x="5875372" y="1621845"/>
              <a:ext cx="2454637" cy="359110"/>
            </a:xfrm>
            <a:prstGeom prst="roundRect">
              <a:avLst>
                <a:gd name="adj" fmla="val 50000"/>
              </a:avLst>
            </a:prstGeom>
            <a:solidFill>
              <a:schemeClr val="accent1">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200" b="1"/>
                <a:t>标题文本预设</a:t>
              </a:r>
            </a:p>
          </p:txBody>
        </p:sp>
        <p:sp>
          <p:nvSpPr>
            <p:cNvPr id="7" name="Rectangle: Rounded Corners 83"/>
            <p:cNvSpPr/>
            <p:nvPr/>
          </p:nvSpPr>
          <p:spPr>
            <a:xfrm>
              <a:off x="5875372" y="1978979"/>
              <a:ext cx="2454637" cy="359110"/>
            </a:xfrm>
            <a:prstGeom prst="roundRect">
              <a:avLst>
                <a:gd name="adj" fmla="val 50000"/>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200" b="1"/>
                <a:t>标题文本预设</a:t>
              </a:r>
            </a:p>
          </p:txBody>
        </p:sp>
        <p:sp>
          <p:nvSpPr>
            <p:cNvPr id="8" name="Oval 84"/>
            <p:cNvSpPr/>
            <p:nvPr/>
          </p:nvSpPr>
          <p:spPr>
            <a:xfrm>
              <a:off x="8008384" y="2010464"/>
              <a:ext cx="296141" cy="2961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en-US" sz="1200" b="1">
                  <a:solidFill>
                    <a:schemeClr val="tx1">
                      <a:lumMod val="75000"/>
                      <a:lumOff val="25000"/>
                    </a:schemeClr>
                  </a:solidFill>
                </a:rPr>
                <a:t>3</a:t>
              </a:r>
            </a:p>
          </p:txBody>
        </p:sp>
        <p:sp>
          <p:nvSpPr>
            <p:cNvPr id="9" name="Rectangle: Rounded Corners 3"/>
            <p:cNvSpPr/>
            <p:nvPr/>
          </p:nvSpPr>
          <p:spPr>
            <a:xfrm>
              <a:off x="5875372" y="1264713"/>
              <a:ext cx="2454637" cy="359110"/>
            </a:xfrm>
            <a:prstGeom prst="roundRect">
              <a:avLst>
                <a:gd name="adj" fmla="val 50000"/>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200" b="1"/>
                <a:t>标题文本预设</a:t>
              </a:r>
            </a:p>
          </p:txBody>
        </p:sp>
        <p:sp>
          <p:nvSpPr>
            <p:cNvPr id="10" name="Oval 48"/>
            <p:cNvSpPr/>
            <p:nvPr/>
          </p:nvSpPr>
          <p:spPr>
            <a:xfrm>
              <a:off x="8008384" y="1296202"/>
              <a:ext cx="296141" cy="2961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en-US" sz="1200" b="1">
                  <a:solidFill>
                    <a:schemeClr val="tx1">
                      <a:lumMod val="75000"/>
                      <a:lumOff val="25000"/>
                    </a:schemeClr>
                  </a:solidFill>
                </a:rPr>
                <a:t>1</a:t>
              </a:r>
            </a:p>
          </p:txBody>
        </p:sp>
        <p:sp>
          <p:nvSpPr>
            <p:cNvPr id="11" name="Oval 82"/>
            <p:cNvSpPr/>
            <p:nvPr/>
          </p:nvSpPr>
          <p:spPr>
            <a:xfrm>
              <a:off x="8008384" y="1653332"/>
              <a:ext cx="296141" cy="2961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en-US" sz="1200" b="1">
                  <a:solidFill>
                    <a:schemeClr val="tx1">
                      <a:lumMod val="75000"/>
                      <a:lumOff val="25000"/>
                    </a:schemeClr>
                  </a:solidFill>
                </a:rPr>
                <a:t>2</a:t>
              </a:r>
            </a:p>
          </p:txBody>
        </p:sp>
        <p:grpSp>
          <p:nvGrpSpPr>
            <p:cNvPr id="12" name="Group 1"/>
            <p:cNvGrpSpPr/>
            <p:nvPr/>
          </p:nvGrpSpPr>
          <p:grpSpPr>
            <a:xfrm>
              <a:off x="5131548" y="1140591"/>
              <a:ext cx="1321622" cy="1321622"/>
              <a:chOff x="1828800" y="2206963"/>
              <a:chExt cx="1245140" cy="1245140"/>
            </a:xfrm>
          </p:grpSpPr>
          <p:sp>
            <p:nvSpPr>
              <p:cNvPr id="32" name="Oval 76"/>
              <p:cNvSpPr/>
              <p:nvPr/>
            </p:nvSpPr>
            <p:spPr>
              <a:xfrm>
                <a:off x="1828800" y="2206963"/>
                <a:ext cx="1245140" cy="1245140"/>
              </a:xfrm>
              <a:prstGeom prst="ellipse">
                <a:avLst/>
              </a:prstGeom>
              <a:solidFill>
                <a:schemeClr val="accent1"/>
              </a:solidFill>
              <a:ln w="139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Oval 78"/>
              <p:cNvSpPr/>
              <p:nvPr/>
            </p:nvSpPr>
            <p:spPr>
              <a:xfrm>
                <a:off x="1955260" y="2333423"/>
                <a:ext cx="992220" cy="992220"/>
              </a:xfrm>
              <a:prstGeom prst="ellipse">
                <a:avLst/>
              </a:prstGeom>
              <a:solidFill>
                <a:schemeClr val="bg1"/>
              </a:solidFill>
              <a:ln w="139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3" name="Freeform: Shape 77"/>
            <p:cNvSpPr>
              <a:spLocks noChangeAspect="1"/>
            </p:cNvSpPr>
            <p:nvPr/>
          </p:nvSpPr>
          <p:spPr bwMode="auto">
            <a:xfrm>
              <a:off x="5500617" y="1528646"/>
              <a:ext cx="590293" cy="54551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1"/>
            </a:solidFill>
            <a:ln w="9525">
              <a:noFill/>
              <a:round/>
              <a:headEnd/>
              <a:tailEnd/>
            </a:ln>
          </p:spPr>
          <p:txBody>
            <a:bodyPr anchor="ctr"/>
            <a:lstStyle/>
            <a:p>
              <a:pPr algn="ctr"/>
              <a:endParaRPr/>
            </a:p>
          </p:txBody>
        </p:sp>
      </p:grpSp>
      <p:grpSp>
        <p:nvGrpSpPr>
          <p:cNvPr id="35" name="组合 34"/>
          <p:cNvGrpSpPr/>
          <p:nvPr/>
        </p:nvGrpSpPr>
        <p:grpSpPr>
          <a:xfrm>
            <a:off x="5131548" y="3005323"/>
            <a:ext cx="3198461" cy="1321622"/>
            <a:chOff x="5131548" y="3005323"/>
            <a:chExt cx="3198461" cy="1321622"/>
          </a:xfrm>
        </p:grpSpPr>
        <p:sp>
          <p:nvSpPr>
            <p:cNvPr id="14" name="Rectangle: Rounded Corners 85"/>
            <p:cNvSpPr/>
            <p:nvPr/>
          </p:nvSpPr>
          <p:spPr>
            <a:xfrm>
              <a:off x="5875372" y="3486578"/>
              <a:ext cx="2454637" cy="359110"/>
            </a:xfrm>
            <a:prstGeom prst="roundRect">
              <a:avLst>
                <a:gd name="adj" fmla="val 50000"/>
              </a:avLst>
            </a:prstGeom>
            <a:solidFill>
              <a:schemeClr val="accent2">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200" b="1"/>
                <a:t>标题文本预设</a:t>
              </a:r>
            </a:p>
          </p:txBody>
        </p:sp>
        <p:sp>
          <p:nvSpPr>
            <p:cNvPr id="15" name="Rectangle: Rounded Corners 86"/>
            <p:cNvSpPr/>
            <p:nvPr/>
          </p:nvSpPr>
          <p:spPr>
            <a:xfrm>
              <a:off x="5875372" y="3843710"/>
              <a:ext cx="2454637" cy="359110"/>
            </a:xfrm>
            <a:prstGeom prst="roundRect">
              <a:avLst>
                <a:gd name="adj" fmla="val 50000"/>
              </a:avLst>
            </a:prstGeom>
            <a:solidFill>
              <a:schemeClr val="accent2">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200" b="1"/>
                <a:t>标题文本预设</a:t>
              </a:r>
            </a:p>
          </p:txBody>
        </p:sp>
        <p:sp>
          <p:nvSpPr>
            <p:cNvPr id="16" name="Oval 87"/>
            <p:cNvSpPr/>
            <p:nvPr/>
          </p:nvSpPr>
          <p:spPr>
            <a:xfrm>
              <a:off x="8008384" y="3875198"/>
              <a:ext cx="296141" cy="2961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en-US" sz="1200" b="1">
                  <a:solidFill>
                    <a:schemeClr val="tx1">
                      <a:lumMod val="75000"/>
                      <a:lumOff val="25000"/>
                    </a:schemeClr>
                  </a:solidFill>
                </a:rPr>
                <a:t>3</a:t>
              </a:r>
            </a:p>
          </p:txBody>
        </p:sp>
        <p:sp>
          <p:nvSpPr>
            <p:cNvPr id="17" name="Rectangle: Rounded Corners 88"/>
            <p:cNvSpPr/>
            <p:nvPr/>
          </p:nvSpPr>
          <p:spPr>
            <a:xfrm>
              <a:off x="5875372" y="3129447"/>
              <a:ext cx="2454637" cy="359110"/>
            </a:xfrm>
            <a:prstGeom prst="roundRect">
              <a:avLst>
                <a:gd name="adj" fmla="val 50000"/>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200" b="1"/>
                <a:t>标题文本预设</a:t>
              </a:r>
            </a:p>
          </p:txBody>
        </p:sp>
        <p:sp>
          <p:nvSpPr>
            <p:cNvPr id="18" name="Oval 89"/>
            <p:cNvSpPr/>
            <p:nvPr/>
          </p:nvSpPr>
          <p:spPr>
            <a:xfrm>
              <a:off x="8008384" y="3160934"/>
              <a:ext cx="296141" cy="2961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en-US" sz="1200" b="1">
                  <a:solidFill>
                    <a:schemeClr val="tx1">
                      <a:lumMod val="75000"/>
                      <a:lumOff val="25000"/>
                    </a:schemeClr>
                  </a:solidFill>
                </a:rPr>
                <a:t>1</a:t>
              </a:r>
            </a:p>
          </p:txBody>
        </p:sp>
        <p:sp>
          <p:nvSpPr>
            <p:cNvPr id="19" name="Oval 90"/>
            <p:cNvSpPr/>
            <p:nvPr/>
          </p:nvSpPr>
          <p:spPr>
            <a:xfrm>
              <a:off x="8008384" y="3518065"/>
              <a:ext cx="296141" cy="29614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en-US" sz="1200" b="1">
                  <a:solidFill>
                    <a:schemeClr val="tx1">
                      <a:lumMod val="75000"/>
                      <a:lumOff val="25000"/>
                    </a:schemeClr>
                  </a:solidFill>
                </a:rPr>
                <a:t>2</a:t>
              </a:r>
            </a:p>
          </p:txBody>
        </p:sp>
        <p:grpSp>
          <p:nvGrpSpPr>
            <p:cNvPr id="20" name="Group 91"/>
            <p:cNvGrpSpPr/>
            <p:nvPr/>
          </p:nvGrpSpPr>
          <p:grpSpPr>
            <a:xfrm>
              <a:off x="5131548" y="3005323"/>
              <a:ext cx="1321622" cy="1321622"/>
              <a:chOff x="1828800" y="2206963"/>
              <a:chExt cx="1245140" cy="1245140"/>
            </a:xfrm>
          </p:grpSpPr>
          <p:sp>
            <p:nvSpPr>
              <p:cNvPr id="30" name="Oval 92"/>
              <p:cNvSpPr/>
              <p:nvPr/>
            </p:nvSpPr>
            <p:spPr>
              <a:xfrm>
                <a:off x="1828800" y="2206963"/>
                <a:ext cx="1245140" cy="1245140"/>
              </a:xfrm>
              <a:prstGeom prst="ellipse">
                <a:avLst/>
              </a:prstGeom>
              <a:solidFill>
                <a:schemeClr val="accent2"/>
              </a:solidFill>
              <a:ln w="139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Oval 93"/>
              <p:cNvSpPr/>
              <p:nvPr/>
            </p:nvSpPr>
            <p:spPr>
              <a:xfrm>
                <a:off x="1955260" y="2333423"/>
                <a:ext cx="992220" cy="992220"/>
              </a:xfrm>
              <a:prstGeom prst="ellipse">
                <a:avLst/>
              </a:prstGeom>
              <a:solidFill>
                <a:schemeClr val="bg1"/>
              </a:solidFill>
              <a:ln w="139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1" name="Freeform: Shape 95"/>
            <p:cNvSpPr>
              <a:spLocks/>
            </p:cNvSpPr>
            <p:nvPr/>
          </p:nvSpPr>
          <p:spPr bwMode="auto">
            <a:xfrm>
              <a:off x="5643436" y="3380206"/>
              <a:ext cx="297844" cy="567128"/>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accent2"/>
            </a:solidFill>
            <a:ln w="9525">
              <a:noFill/>
              <a:round/>
              <a:headEnd/>
              <a:tailEnd/>
            </a:ln>
          </p:spPr>
          <p:txBody>
            <a:bodyPr anchor="ctr"/>
            <a:lstStyle/>
            <a:p>
              <a:pPr algn="ctr"/>
              <a:endParaRPr/>
            </a:p>
          </p:txBody>
        </p:sp>
      </p:grpSp>
      <p:grpSp>
        <p:nvGrpSpPr>
          <p:cNvPr id="22" name="Group 2"/>
          <p:cNvGrpSpPr/>
          <p:nvPr/>
        </p:nvGrpSpPr>
        <p:grpSpPr>
          <a:xfrm>
            <a:off x="3089848" y="2072959"/>
            <a:ext cx="1321622" cy="1321622"/>
            <a:chOff x="4775009" y="3071573"/>
            <a:chExt cx="1245140" cy="1245140"/>
          </a:xfrm>
        </p:grpSpPr>
        <p:grpSp>
          <p:nvGrpSpPr>
            <p:cNvPr id="26" name="Group 96"/>
            <p:cNvGrpSpPr/>
            <p:nvPr/>
          </p:nvGrpSpPr>
          <p:grpSpPr>
            <a:xfrm>
              <a:off x="4775009" y="3071573"/>
              <a:ext cx="1245140" cy="1245140"/>
              <a:chOff x="1828800" y="2206963"/>
              <a:chExt cx="1245140" cy="1245140"/>
            </a:xfrm>
          </p:grpSpPr>
          <p:sp>
            <p:nvSpPr>
              <p:cNvPr id="28" name="Oval 97"/>
              <p:cNvSpPr/>
              <p:nvPr/>
            </p:nvSpPr>
            <p:spPr>
              <a:xfrm>
                <a:off x="1828800" y="2206963"/>
                <a:ext cx="1245140" cy="1245140"/>
              </a:xfrm>
              <a:prstGeom prst="ellipse">
                <a:avLst/>
              </a:prstGeom>
              <a:solidFill>
                <a:schemeClr val="tx1">
                  <a:lumMod val="50000"/>
                  <a:lumOff val="50000"/>
                </a:schemeClr>
              </a:solidFill>
              <a:ln w="139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Oval 98"/>
              <p:cNvSpPr/>
              <p:nvPr/>
            </p:nvSpPr>
            <p:spPr>
              <a:xfrm>
                <a:off x="1955260" y="2333423"/>
                <a:ext cx="992220" cy="992220"/>
              </a:xfrm>
              <a:prstGeom prst="ellipse">
                <a:avLst/>
              </a:prstGeom>
              <a:solidFill>
                <a:schemeClr val="bg1"/>
              </a:solidFill>
              <a:ln w="139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7" name="Freeform: Shape 99"/>
            <p:cNvSpPr>
              <a:spLocks/>
            </p:cNvSpPr>
            <p:nvPr/>
          </p:nvSpPr>
          <p:spPr bwMode="auto">
            <a:xfrm>
              <a:off x="5235875" y="3457093"/>
              <a:ext cx="323407" cy="47622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tx1">
                <a:lumMod val="50000"/>
                <a:lumOff val="50000"/>
              </a:schemeClr>
            </a:solidFill>
            <a:ln w="9525">
              <a:noFill/>
              <a:round/>
              <a:headEnd/>
              <a:tailEnd/>
            </a:ln>
          </p:spPr>
          <p:txBody>
            <a:bodyPr anchor="ctr"/>
            <a:lstStyle/>
            <a:p>
              <a:pPr algn="ctr"/>
              <a:endParaRPr/>
            </a:p>
          </p:txBody>
        </p:sp>
      </p:grpSp>
      <p:grpSp>
        <p:nvGrpSpPr>
          <p:cNvPr id="23" name="Group 33"/>
          <p:cNvGrpSpPr/>
          <p:nvPr/>
        </p:nvGrpSpPr>
        <p:grpSpPr>
          <a:xfrm>
            <a:off x="1297411" y="2418176"/>
            <a:ext cx="1792441" cy="649604"/>
            <a:chOff x="2378292" y="4060687"/>
            <a:chExt cx="2389919" cy="866138"/>
          </a:xfrm>
        </p:grpSpPr>
        <p:sp>
          <p:nvSpPr>
            <p:cNvPr id="24" name="TextBox 34"/>
            <p:cNvSpPr txBox="1">
              <a:spLocks/>
            </p:cNvSpPr>
            <p:nvPr/>
          </p:nvSpPr>
          <p:spPr bwMode="auto">
            <a:xfrm>
              <a:off x="3236599" y="4060687"/>
              <a:ext cx="1531612" cy="309958"/>
            </a:xfrm>
            <a:prstGeom prst="rect">
              <a:avLst/>
            </a:prstGeom>
            <a:noFill/>
            <a:ln w="12700" cap="flat" cmpd="sng" algn="ctr">
              <a:noFill/>
              <a:prstDash val="solid"/>
              <a:round/>
              <a:headEnd type="none" w="med" len="med"/>
              <a:tailEnd type="none" w="med" len="med"/>
            </a:ln>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dk2">
                      <a:lumMod val="100000"/>
                    </a:schemeClr>
                  </a:solidFill>
                  <a:prstDash val="solid"/>
                  <a:round/>
                  <a:headEnd type="none" w="med" len="med"/>
                  <a:tailEnd type="none" w="med" len="med"/>
                </a14:hiddenLine>
              </a:ext>
            </a:extLst>
          </p:spPr>
          <p:txBody>
            <a:bodyPr wrap="none" lIns="90000" tIns="46800" rIns="360000" bIns="46800">
              <a:normAutofit fontScale="77500" lnSpcReduction="20000"/>
            </a:bodyPr>
            <a:lstStyle/>
            <a:p>
              <a:pPr algn="r"/>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25" name="TextBox 35"/>
            <p:cNvSpPr txBox="1">
              <a:spLocks/>
            </p:cNvSpPr>
            <p:nvPr/>
          </p:nvSpPr>
          <p:spPr bwMode="auto">
            <a:xfrm>
              <a:off x="2378292" y="4370646"/>
              <a:ext cx="2389918" cy="556179"/>
            </a:xfrm>
            <a:prstGeom prst="rect">
              <a:avLst/>
            </a:prstGeom>
            <a:noFill/>
            <a:extLst/>
          </p:spPr>
          <p:txBody>
            <a:bodyPr wrap="square" lIns="90000" tIns="46800" rIns="360000" bIns="46800">
              <a:normAutofit fontScale="77500" lnSpcReduction="20000"/>
            </a:bodyPr>
            <a:lstStyle/>
            <a:p>
              <a:pPr algn="r" latinLnBrk="0">
                <a:lnSpc>
                  <a:spcPct val="120000"/>
                </a:lnSpc>
              </a:pPr>
              <a:r>
                <a:rPr lang="zh-CN" altLang="en-US" sz="10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（建议使用主题字体）</a:t>
              </a:r>
            </a:p>
          </p:txBody>
        </p:sp>
      </p:grpSp>
    </p:spTree>
    <p:extLst>
      <p:ext uri="{BB962C8B-B14F-4D97-AF65-F5344CB8AC3E}">
        <p14:creationId xmlns:p14="http://schemas.microsoft.com/office/powerpoint/2010/main" val="2738597470"/>
      </p:ext>
    </p:extLst>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H="1">
            <a:off x="959112" y="2290502"/>
            <a:ext cx="722577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65"/>
          <p:cNvGrpSpPr/>
          <p:nvPr/>
        </p:nvGrpSpPr>
        <p:grpSpPr>
          <a:xfrm>
            <a:off x="1197579" y="1731575"/>
            <a:ext cx="1094195" cy="1209746"/>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355"/>
              <a:endParaRPr lang="en-US" sz="2000" dirty="0">
                <a:solidFill>
                  <a:prstClr val="white"/>
                </a:solidFill>
              </a:endParaRPr>
            </a:p>
          </p:txBody>
        </p:sp>
        <p:sp>
          <p:nvSpPr>
            <p:cNvPr id="48" name="Rectangle 47"/>
            <p:cNvSpPr/>
            <p:nvPr/>
          </p:nvSpPr>
          <p:spPr>
            <a:xfrm>
              <a:off x="3666312" y="1468512"/>
              <a:ext cx="601633" cy="584647"/>
            </a:xfrm>
            <a:prstGeom prst="rect">
              <a:avLst/>
            </a:prstGeom>
          </p:spPr>
          <p:txBody>
            <a:bodyPr wrap="none">
              <a:spAutoFit/>
            </a:bodyPr>
            <a:lstStyle/>
            <a:p>
              <a:pPr algn="ctr" defTabSz="1031355"/>
              <a:r>
                <a:rPr lang="en-US" sz="3199" dirty="0">
                  <a:solidFill>
                    <a:prstClr val="white"/>
                  </a:solidFill>
                </a:rPr>
                <a:t>01</a:t>
              </a:r>
            </a:p>
          </p:txBody>
        </p:sp>
      </p:grpSp>
      <p:grpSp>
        <p:nvGrpSpPr>
          <p:cNvPr id="3" name="Group 66"/>
          <p:cNvGrpSpPr/>
          <p:nvPr/>
        </p:nvGrpSpPr>
        <p:grpSpPr>
          <a:xfrm>
            <a:off x="3117219" y="1731575"/>
            <a:ext cx="1094195" cy="1209746"/>
            <a:chOff x="4740719" y="1304398"/>
            <a:chExt cx="1094533" cy="1209746"/>
          </a:xfrm>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355"/>
              <a:endParaRPr lang="en-US" sz="2000" dirty="0">
                <a:solidFill>
                  <a:prstClr val="white"/>
                </a:solidFill>
              </a:endParaRPr>
            </a:p>
          </p:txBody>
        </p:sp>
        <p:sp>
          <p:nvSpPr>
            <p:cNvPr id="55" name="Rectangle 54"/>
            <p:cNvSpPr/>
            <p:nvPr/>
          </p:nvSpPr>
          <p:spPr>
            <a:xfrm>
              <a:off x="4987166" y="1468513"/>
              <a:ext cx="601633" cy="584647"/>
            </a:xfrm>
            <a:prstGeom prst="rect">
              <a:avLst/>
            </a:prstGeom>
          </p:spPr>
          <p:txBody>
            <a:bodyPr wrap="none">
              <a:spAutoFit/>
            </a:bodyPr>
            <a:lstStyle/>
            <a:p>
              <a:pPr algn="ctr" defTabSz="1031355"/>
              <a:r>
                <a:rPr lang="en-US" sz="3199" dirty="0">
                  <a:solidFill>
                    <a:prstClr val="white"/>
                  </a:solidFill>
                </a:rPr>
                <a:t>02</a:t>
              </a:r>
            </a:p>
          </p:txBody>
        </p:sp>
      </p:grpSp>
      <p:grpSp>
        <p:nvGrpSpPr>
          <p:cNvPr id="4" name="Group 69"/>
          <p:cNvGrpSpPr/>
          <p:nvPr/>
        </p:nvGrpSpPr>
        <p:grpSpPr>
          <a:xfrm>
            <a:off x="2786734" y="3129160"/>
            <a:ext cx="1755161" cy="673334"/>
            <a:chOff x="5699664" y="1649033"/>
            <a:chExt cx="1755702" cy="673333"/>
          </a:xfrm>
        </p:grpSpPr>
        <p:sp>
          <p:nvSpPr>
            <p:cNvPr id="60" name="Text Placeholder 3"/>
            <p:cNvSpPr txBox="1">
              <a:spLocks/>
            </p:cNvSpPr>
            <p:nvPr/>
          </p:nvSpPr>
          <p:spPr>
            <a:xfrm>
              <a:off x="6192676" y="1649033"/>
              <a:ext cx="769678" cy="1845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61" name="Text Placeholder 3"/>
            <p:cNvSpPr txBox="1">
              <a:spLocks/>
            </p:cNvSpPr>
            <p:nvPr/>
          </p:nvSpPr>
          <p:spPr>
            <a:xfrm>
              <a:off x="5699664" y="1906869"/>
              <a:ext cx="1755702"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5" name="Group 72"/>
          <p:cNvGrpSpPr/>
          <p:nvPr/>
        </p:nvGrpSpPr>
        <p:grpSpPr>
          <a:xfrm>
            <a:off x="875381" y="3128182"/>
            <a:ext cx="1738586" cy="675295"/>
            <a:chOff x="5707954" y="1647073"/>
            <a:chExt cx="1739122" cy="675293"/>
          </a:xfrm>
        </p:grpSpPr>
        <p:sp>
          <p:nvSpPr>
            <p:cNvPr id="64" name="Text Placeholder 3"/>
            <p:cNvSpPr txBox="1">
              <a:spLocks/>
            </p:cNvSpPr>
            <p:nvPr/>
          </p:nvSpPr>
          <p:spPr>
            <a:xfrm>
              <a:off x="6192676" y="1647073"/>
              <a:ext cx="769678" cy="1845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65" name="Text Placeholder 3"/>
            <p:cNvSpPr txBox="1">
              <a:spLocks/>
            </p:cNvSpPr>
            <p:nvPr/>
          </p:nvSpPr>
          <p:spPr>
            <a:xfrm>
              <a:off x="5707954" y="1906869"/>
              <a:ext cx="1739122"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6" name="Group 67"/>
          <p:cNvGrpSpPr/>
          <p:nvPr/>
        </p:nvGrpSpPr>
        <p:grpSpPr>
          <a:xfrm>
            <a:off x="5036859" y="1731575"/>
            <a:ext cx="1094195" cy="1209746"/>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355"/>
              <a:endParaRPr lang="en-US" sz="2000" dirty="0">
                <a:solidFill>
                  <a:prstClr val="white"/>
                </a:solidFill>
              </a:endParaRPr>
            </a:p>
          </p:txBody>
        </p:sp>
        <p:sp>
          <p:nvSpPr>
            <p:cNvPr id="70" name="Rectangle 69"/>
            <p:cNvSpPr/>
            <p:nvPr/>
          </p:nvSpPr>
          <p:spPr>
            <a:xfrm>
              <a:off x="3666312" y="1468512"/>
              <a:ext cx="601633" cy="584647"/>
            </a:xfrm>
            <a:prstGeom prst="rect">
              <a:avLst/>
            </a:prstGeom>
            <a:grpFill/>
          </p:spPr>
          <p:txBody>
            <a:bodyPr wrap="none">
              <a:spAutoFit/>
            </a:bodyPr>
            <a:lstStyle/>
            <a:p>
              <a:pPr algn="ctr" defTabSz="1031355"/>
              <a:r>
                <a:rPr lang="en-US" sz="3199" dirty="0">
                  <a:solidFill>
                    <a:prstClr val="white"/>
                  </a:solidFill>
                </a:rPr>
                <a:t>03</a:t>
              </a:r>
            </a:p>
          </p:txBody>
        </p:sp>
      </p:grpSp>
      <p:grpSp>
        <p:nvGrpSpPr>
          <p:cNvPr id="7" name="Group 70"/>
          <p:cNvGrpSpPr/>
          <p:nvPr/>
        </p:nvGrpSpPr>
        <p:grpSpPr>
          <a:xfrm>
            <a:off x="6956501" y="1731573"/>
            <a:ext cx="1094195" cy="1209746"/>
            <a:chOff x="4740719" y="1304398"/>
            <a:chExt cx="1094533" cy="1209746"/>
          </a:xfrm>
          <a:solidFill>
            <a:schemeClr val="accent2"/>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355"/>
              <a:endParaRPr lang="en-US" sz="2000" dirty="0">
                <a:solidFill>
                  <a:prstClr val="white"/>
                </a:solidFill>
              </a:endParaRPr>
            </a:p>
          </p:txBody>
        </p:sp>
        <p:sp>
          <p:nvSpPr>
            <p:cNvPr id="74" name="Rectangle 73"/>
            <p:cNvSpPr/>
            <p:nvPr/>
          </p:nvSpPr>
          <p:spPr>
            <a:xfrm>
              <a:off x="4987167" y="1468513"/>
              <a:ext cx="601633" cy="584647"/>
            </a:xfrm>
            <a:prstGeom prst="rect">
              <a:avLst/>
            </a:prstGeom>
            <a:grpFill/>
          </p:spPr>
          <p:txBody>
            <a:bodyPr wrap="none">
              <a:spAutoFit/>
            </a:bodyPr>
            <a:lstStyle/>
            <a:p>
              <a:pPr algn="ctr" defTabSz="1031355"/>
              <a:r>
                <a:rPr lang="en-US" sz="3199" dirty="0">
                  <a:solidFill>
                    <a:prstClr val="white"/>
                  </a:solidFill>
                </a:rPr>
                <a:t>04</a:t>
              </a:r>
            </a:p>
          </p:txBody>
        </p:sp>
      </p:grpSp>
      <p:grpSp>
        <p:nvGrpSpPr>
          <p:cNvPr id="8" name="Group 69"/>
          <p:cNvGrpSpPr/>
          <p:nvPr/>
        </p:nvGrpSpPr>
        <p:grpSpPr>
          <a:xfrm>
            <a:off x="6642590" y="3129160"/>
            <a:ext cx="1722013" cy="673334"/>
            <a:chOff x="5716243" y="1649033"/>
            <a:chExt cx="1722544" cy="673333"/>
          </a:xfrm>
        </p:grpSpPr>
        <p:sp>
          <p:nvSpPr>
            <p:cNvPr id="77" name="Text Placeholder 3"/>
            <p:cNvSpPr txBox="1">
              <a:spLocks/>
            </p:cNvSpPr>
            <p:nvPr/>
          </p:nvSpPr>
          <p:spPr>
            <a:xfrm>
              <a:off x="6192676" y="1649033"/>
              <a:ext cx="769678" cy="1845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78" name="Text Placeholder 3"/>
            <p:cNvSpPr txBox="1">
              <a:spLocks/>
            </p:cNvSpPr>
            <p:nvPr/>
          </p:nvSpPr>
          <p:spPr>
            <a:xfrm>
              <a:off x="5716243" y="1906869"/>
              <a:ext cx="1722544"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9" name="Group 72"/>
          <p:cNvGrpSpPr/>
          <p:nvPr/>
        </p:nvGrpSpPr>
        <p:grpSpPr>
          <a:xfrm>
            <a:off x="4714662" y="3128182"/>
            <a:ext cx="1738586" cy="675295"/>
            <a:chOff x="5707954" y="1647073"/>
            <a:chExt cx="1739122" cy="675293"/>
          </a:xfrm>
        </p:grpSpPr>
        <p:sp>
          <p:nvSpPr>
            <p:cNvPr id="80" name="Text Placeholder 3"/>
            <p:cNvSpPr txBox="1">
              <a:spLocks/>
            </p:cNvSpPr>
            <p:nvPr/>
          </p:nvSpPr>
          <p:spPr>
            <a:xfrm>
              <a:off x="6192676" y="1647073"/>
              <a:ext cx="769678" cy="1845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1199" dirty="0">
                  <a:solidFill>
                    <a:schemeClr val="tx1">
                      <a:lumMod val="75000"/>
                      <a:lumOff val="25000"/>
                    </a:schemeClr>
                  </a:solidFill>
                </a:rPr>
                <a:t>添加副标题</a:t>
              </a:r>
              <a:endParaRPr lang="en-US" sz="1199" dirty="0">
                <a:solidFill>
                  <a:schemeClr val="tx1">
                    <a:lumMod val="75000"/>
                    <a:lumOff val="25000"/>
                  </a:schemeClr>
                </a:solidFill>
              </a:endParaRPr>
            </a:p>
          </p:txBody>
        </p:sp>
        <p:sp>
          <p:nvSpPr>
            <p:cNvPr id="81" name="Text Placeholder 3"/>
            <p:cNvSpPr txBox="1">
              <a:spLocks/>
            </p:cNvSpPr>
            <p:nvPr/>
          </p:nvSpPr>
          <p:spPr>
            <a:xfrm>
              <a:off x="5707954" y="1906869"/>
              <a:ext cx="1739122" cy="41549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16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82" name="TextBox 81"/>
          <p:cNvSpPr txBox="1"/>
          <p:nvPr/>
        </p:nvSpPr>
        <p:spPr>
          <a:xfrm>
            <a:off x="777258" y="4267267"/>
            <a:ext cx="7589489" cy="415498"/>
          </a:xfrm>
          <a:prstGeom prst="rect">
            <a:avLst/>
          </a:prstGeom>
          <a:noFill/>
        </p:spPr>
        <p:txBody>
          <a:bodyPr wrap="square" lIns="0" tIns="0" rIns="0" bIns="0" rtlCol="0">
            <a:spAutoFit/>
          </a:bodyPr>
          <a:lstStyle/>
          <a:p>
            <a:pPr algn="ctr" defTabSz="1031355"/>
            <a:r>
              <a:rPr lang="zh-CN" altLang="en-US" sz="900" dirty="0">
                <a:solidFill>
                  <a:prstClr val="black">
                    <a:lumMod val="50000"/>
                    <a:lumOff val="50000"/>
                  </a:prstClr>
                </a:solidFill>
              </a:rPr>
              <a:t>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a:t>
            </a:r>
          </a:p>
        </p:txBody>
      </p:sp>
      <p:cxnSp>
        <p:nvCxnSpPr>
          <p:cNvPr id="83" name="Straight Connector 82"/>
          <p:cNvCxnSpPr/>
          <p:nvPr/>
        </p:nvCxnSpPr>
        <p:spPr>
          <a:xfrm>
            <a:off x="783401" y="4133927"/>
            <a:ext cx="7577199"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9051047">
            <a:off x="2043824" y="1360929"/>
            <a:ext cx="1635823"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17" tIns="45709" rIns="91417" bIns="45709" rtlCol="0" anchor="ctr"/>
          <a:lstStyle/>
          <a:p>
            <a:pPr algn="ctr" defTabSz="1031355"/>
            <a:endParaRPr lang="en-US" sz="2000" dirty="0">
              <a:solidFill>
                <a:prstClr val="black"/>
              </a:solidFill>
            </a:endParaRPr>
          </a:p>
        </p:txBody>
      </p:sp>
      <p:sp>
        <p:nvSpPr>
          <p:cNvPr id="32" name="Arc 31"/>
          <p:cNvSpPr/>
          <p:nvPr/>
        </p:nvSpPr>
        <p:spPr>
          <a:xfrm rot="19051047">
            <a:off x="3891714" y="1360929"/>
            <a:ext cx="1635823"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17" tIns="45709" rIns="91417" bIns="45709" rtlCol="0" anchor="ctr"/>
          <a:lstStyle/>
          <a:p>
            <a:pPr algn="ctr" defTabSz="1031355"/>
            <a:endParaRPr lang="en-US" sz="2000" dirty="0">
              <a:solidFill>
                <a:prstClr val="black"/>
              </a:solidFill>
            </a:endParaRPr>
          </a:p>
        </p:txBody>
      </p:sp>
      <p:sp>
        <p:nvSpPr>
          <p:cNvPr id="33" name="Arc 32"/>
          <p:cNvSpPr/>
          <p:nvPr/>
        </p:nvSpPr>
        <p:spPr>
          <a:xfrm rot="19051047">
            <a:off x="5739607" y="1360929"/>
            <a:ext cx="1635823"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17" tIns="45709" rIns="91417" bIns="45709" rtlCol="0" anchor="ctr"/>
          <a:lstStyle/>
          <a:p>
            <a:pPr algn="ctr" defTabSz="1031355"/>
            <a:endParaRPr lang="en-US" sz="2000" dirty="0">
              <a:solidFill>
                <a:prstClr val="black"/>
              </a:solidFill>
            </a:endParaRPr>
          </a:p>
        </p:txBody>
      </p:sp>
    </p:spTree>
    <p:extLst>
      <p:ext uri="{BB962C8B-B14F-4D97-AF65-F5344CB8AC3E}">
        <p14:creationId xmlns:p14="http://schemas.microsoft.com/office/powerpoint/2010/main" val="2489702609"/>
      </p:ext>
    </p:extLst>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200"/>
                                        <p:tgtEl>
                                          <p:spTgt spid="30"/>
                                        </p:tgtEl>
                                      </p:cBhvr>
                                    </p:animEffect>
                                  </p:childTnLst>
                                </p:cTn>
                              </p:par>
                            </p:childTnLst>
                          </p:cTn>
                        </p:par>
                        <p:par>
                          <p:cTn id="8" fill="hold">
                            <p:stCondLst>
                              <p:cond delay="200"/>
                            </p:stCondLst>
                            <p:childTnLst>
                              <p:par>
                                <p:cTn id="9" presetID="2" presetClass="entr" presetSubtype="4" accel="50000" de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 fill="hold"/>
                                        <p:tgtEl>
                                          <p:spTgt spid="2"/>
                                        </p:tgtEl>
                                        <p:attrNameLst>
                                          <p:attrName>ppt_x</p:attrName>
                                        </p:attrNameLst>
                                      </p:cBhvr>
                                      <p:tavLst>
                                        <p:tav tm="0">
                                          <p:val>
                                            <p:strVal val="#ppt_x"/>
                                          </p:val>
                                        </p:tav>
                                        <p:tav tm="100000">
                                          <p:val>
                                            <p:strVal val="#ppt_x"/>
                                          </p:val>
                                        </p:tav>
                                      </p:tavLst>
                                    </p:anim>
                                    <p:anim calcmode="lin" valueType="num">
                                      <p:cBhvr additive="base">
                                        <p:cTn id="12" dur="2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400"/>
                            </p:stCondLst>
                            <p:childTnLst>
                              <p:par>
                                <p:cTn id="14" presetID="1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Bottom)">
                                      <p:cBhvr>
                                        <p:cTn id="16" dur="200"/>
                                        <p:tgtEl>
                                          <p:spTgt spid="5"/>
                                        </p:tgtEl>
                                      </p:cBhvr>
                                    </p:animEffect>
                                  </p:childTnLst>
                                </p:cTn>
                              </p:par>
                            </p:childTnLst>
                          </p:cTn>
                        </p:par>
                        <p:par>
                          <p:cTn id="17" fill="hold">
                            <p:stCondLst>
                              <p:cond delay="600"/>
                            </p:stCondLst>
                            <p:childTnLst>
                              <p:par>
                                <p:cTn id="18" presetID="18" presetClass="entr" presetSubtype="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200"/>
                                        <p:tgtEl>
                                          <p:spTgt spid="31"/>
                                        </p:tgtEl>
                                      </p:cBhvr>
                                    </p:animEffect>
                                  </p:childTnLst>
                                </p:cTn>
                              </p:par>
                            </p:childTnLst>
                          </p:cTn>
                        </p:par>
                        <p:par>
                          <p:cTn id="21" fill="hold">
                            <p:stCondLst>
                              <p:cond delay="800"/>
                            </p:stCondLst>
                            <p:childTnLst>
                              <p:par>
                                <p:cTn id="22" presetID="2" presetClass="entr" presetSubtype="4" accel="50000" decel="5000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200" fill="hold"/>
                                        <p:tgtEl>
                                          <p:spTgt spid="3"/>
                                        </p:tgtEl>
                                        <p:attrNameLst>
                                          <p:attrName>ppt_x</p:attrName>
                                        </p:attrNameLst>
                                      </p:cBhvr>
                                      <p:tavLst>
                                        <p:tav tm="0">
                                          <p:val>
                                            <p:strVal val="#ppt_x"/>
                                          </p:val>
                                        </p:tav>
                                        <p:tav tm="100000">
                                          <p:val>
                                            <p:strVal val="#ppt_x"/>
                                          </p:val>
                                        </p:tav>
                                      </p:tavLst>
                                    </p:anim>
                                    <p:anim calcmode="lin" valueType="num">
                                      <p:cBhvr additive="base">
                                        <p:cTn id="25" dur="2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lide(fromBottom)">
                                      <p:cBhvr>
                                        <p:cTn id="29" dur="200"/>
                                        <p:tgtEl>
                                          <p:spTgt spid="4"/>
                                        </p:tgtEl>
                                      </p:cBhvr>
                                    </p:animEffect>
                                  </p:childTnLst>
                                </p:cTn>
                              </p:par>
                            </p:childTnLst>
                          </p:cTn>
                        </p:par>
                        <p:par>
                          <p:cTn id="30" fill="hold">
                            <p:stCondLst>
                              <p:cond delay="1200"/>
                            </p:stCondLst>
                            <p:childTnLst>
                              <p:par>
                                <p:cTn id="31" presetID="18" presetClass="entr" presetSubtype="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200"/>
                                        <p:tgtEl>
                                          <p:spTgt spid="32"/>
                                        </p:tgtEl>
                                      </p:cBhvr>
                                    </p:animEffect>
                                  </p:childTnLst>
                                </p:cTn>
                              </p:par>
                            </p:childTnLst>
                          </p:cTn>
                        </p:par>
                        <p:par>
                          <p:cTn id="34" fill="hold">
                            <p:stCondLst>
                              <p:cond delay="1400"/>
                            </p:stCondLst>
                            <p:childTnLst>
                              <p:par>
                                <p:cTn id="35" presetID="2" presetClass="entr" presetSubtype="4" accel="50000" decel="5000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600"/>
                            </p:stCondLst>
                            <p:childTnLst>
                              <p:par>
                                <p:cTn id="40" presetID="1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200"/>
                                        <p:tgtEl>
                                          <p:spTgt spid="9"/>
                                        </p:tgtEl>
                                      </p:cBhvr>
                                    </p:animEffect>
                                  </p:childTnLst>
                                </p:cTn>
                              </p:par>
                            </p:childTnLst>
                          </p:cTn>
                        </p:par>
                        <p:par>
                          <p:cTn id="43" fill="hold">
                            <p:stCondLst>
                              <p:cond delay="1800"/>
                            </p:stCondLst>
                            <p:childTnLst>
                              <p:par>
                                <p:cTn id="44" presetID="18" presetClass="entr" presetSubtype="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trips(downRight)">
                                      <p:cBhvr>
                                        <p:cTn id="46" dur="200"/>
                                        <p:tgtEl>
                                          <p:spTgt spid="33"/>
                                        </p:tgtEl>
                                      </p:cBhvr>
                                    </p:animEffect>
                                  </p:childTnLst>
                                </p:cTn>
                              </p:par>
                            </p:childTnLst>
                          </p:cTn>
                        </p:par>
                        <p:par>
                          <p:cTn id="47" fill="hold">
                            <p:stCondLst>
                              <p:cond delay="2000"/>
                            </p:stCondLst>
                            <p:childTnLst>
                              <p:par>
                                <p:cTn id="48" presetID="2" presetClass="entr" presetSubtype="4" accel="50000" decel="5000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200" fill="hold"/>
                                        <p:tgtEl>
                                          <p:spTgt spid="7"/>
                                        </p:tgtEl>
                                        <p:attrNameLst>
                                          <p:attrName>ppt_x</p:attrName>
                                        </p:attrNameLst>
                                      </p:cBhvr>
                                      <p:tavLst>
                                        <p:tav tm="0">
                                          <p:val>
                                            <p:strVal val="#ppt_x"/>
                                          </p:val>
                                        </p:tav>
                                        <p:tav tm="100000">
                                          <p:val>
                                            <p:strVal val="#ppt_x"/>
                                          </p:val>
                                        </p:tav>
                                      </p:tavLst>
                                    </p:anim>
                                    <p:anim calcmode="lin" valueType="num">
                                      <p:cBhvr additive="base">
                                        <p:cTn id="51" dur="2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2200"/>
                            </p:stCondLst>
                            <p:childTnLst>
                              <p:par>
                                <p:cTn id="53" presetID="12" presetClass="entr" presetSubtype="4"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lide(fromBottom)">
                                      <p:cBhvr>
                                        <p:cTn id="55" dur="200"/>
                                        <p:tgtEl>
                                          <p:spTgt spid="8"/>
                                        </p:tgtEl>
                                      </p:cBhvr>
                                    </p:animEffect>
                                  </p:childTnLst>
                                </p:cTn>
                              </p:par>
                            </p:childTnLst>
                          </p:cTn>
                        </p:par>
                        <p:par>
                          <p:cTn id="56" fill="hold">
                            <p:stCondLst>
                              <p:cond delay="2400"/>
                            </p:stCondLst>
                            <p:childTnLst>
                              <p:par>
                                <p:cTn id="57" presetID="18" presetClass="entr" presetSubtype="3"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strips(upRight)">
                                      <p:cBhvr>
                                        <p:cTn id="59" dur="200"/>
                                        <p:tgtEl>
                                          <p:spTgt spid="83"/>
                                        </p:tgtEl>
                                      </p:cBhvr>
                                    </p:animEffect>
                                  </p:childTnLst>
                                </p:cTn>
                              </p:par>
                            </p:childTnLst>
                          </p:cTn>
                        </p:par>
                        <p:par>
                          <p:cTn id="60" fill="hold">
                            <p:stCondLst>
                              <p:cond delay="2600"/>
                            </p:stCondLst>
                            <p:childTnLst>
                              <p:par>
                                <p:cTn id="61" presetID="10"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2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1" grpId="0" animBg="1"/>
      <p:bldP spid="32"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483152" y="1534639"/>
            <a:ext cx="4392020" cy="471810"/>
          </a:xfrm>
          <a:prstGeom prst="rect">
            <a:avLst/>
          </a:prstGeom>
          <a:noFill/>
        </p:spPr>
        <p:txBody>
          <a:bodyPr lIns="86366" tIns="43183" rIns="86366" bIns="43183">
            <a:spAutoFit/>
          </a:bodyPr>
          <a:lstStyle/>
          <a:p>
            <a:pPr>
              <a:lnSpc>
                <a:spcPct val="125000"/>
              </a:lnSpc>
              <a:defRPr/>
            </a:pPr>
            <a:r>
              <a:rPr lang="zh-CN" altLang="en-US" sz="1000" dirty="0">
                <a:solidFill>
                  <a:schemeClr val="tx1">
                    <a:lumMod val="65000"/>
                    <a:lumOff val="35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29" name="TextBox 6"/>
          <p:cNvSpPr txBox="1"/>
          <p:nvPr/>
        </p:nvSpPr>
        <p:spPr>
          <a:xfrm>
            <a:off x="483152" y="2713787"/>
            <a:ext cx="4103135" cy="317970"/>
          </a:xfrm>
          <a:prstGeom prst="rect">
            <a:avLst/>
          </a:prstGeom>
          <a:noFill/>
        </p:spPr>
        <p:txBody>
          <a:bodyPr lIns="86366" tIns="43183" rIns="86366" bIns="43183">
            <a:spAutoFit/>
          </a:bodyPr>
          <a:lstStyle/>
          <a:p>
            <a:pPr>
              <a:lnSpc>
                <a:spcPct val="150000"/>
              </a:lnSpc>
              <a:defRPr/>
            </a:pPr>
            <a:r>
              <a:rPr lang="zh-CN" altLang="en-US" sz="1000" dirty="0">
                <a:solidFill>
                  <a:schemeClr val="tx1">
                    <a:lumMod val="65000"/>
                    <a:lumOff val="35000"/>
                  </a:schemeClr>
                </a:solidFill>
                <a:latin typeface="Calibri"/>
                <a:ea typeface="微软雅黑"/>
              </a:rPr>
              <a:t>添加文本说明内容添加文本说明内容添加文本</a:t>
            </a:r>
          </a:p>
        </p:txBody>
      </p:sp>
      <p:sp>
        <p:nvSpPr>
          <p:cNvPr id="30" name="对角圆角矩形 29"/>
          <p:cNvSpPr/>
          <p:nvPr/>
        </p:nvSpPr>
        <p:spPr>
          <a:xfrm>
            <a:off x="554581" y="1209301"/>
            <a:ext cx="1425383" cy="344382"/>
          </a:xfrm>
          <a:prstGeom prst="round2DiagRect">
            <a:avLst>
              <a:gd name="adj1" fmla="val 3020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366" tIns="43183" rIns="86366" bIns="43183" anchor="ctr"/>
          <a:lstStyle/>
          <a:p>
            <a:pPr algn="ctr">
              <a:defRPr/>
            </a:pPr>
            <a:r>
              <a:rPr lang="zh-CN" altLang="en-US" sz="1799" b="1" dirty="0">
                <a:solidFill>
                  <a:schemeClr val="bg1"/>
                </a:solidFill>
                <a:latin typeface="微软雅黑" pitchFamily="34" charset="-122"/>
                <a:ea typeface="微软雅黑" pitchFamily="34" charset="-122"/>
              </a:rPr>
              <a:t>标题一</a:t>
            </a:r>
          </a:p>
        </p:txBody>
      </p:sp>
      <p:sp>
        <p:nvSpPr>
          <p:cNvPr id="31" name="对角圆角矩形 30"/>
          <p:cNvSpPr/>
          <p:nvPr/>
        </p:nvSpPr>
        <p:spPr>
          <a:xfrm>
            <a:off x="554581" y="2410669"/>
            <a:ext cx="1425383" cy="342794"/>
          </a:xfrm>
          <a:prstGeom prst="round2DiagRect">
            <a:avLst>
              <a:gd name="adj1" fmla="val 30205"/>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366" tIns="43183" rIns="86366" bIns="43183" anchor="ctr"/>
          <a:lstStyle/>
          <a:p>
            <a:pPr algn="ctr">
              <a:defRPr/>
            </a:pPr>
            <a:r>
              <a:rPr lang="zh-CN" altLang="en-US" sz="1799" b="1" dirty="0">
                <a:solidFill>
                  <a:schemeClr val="bg1"/>
                </a:solidFill>
                <a:latin typeface="微软雅黑" pitchFamily="34" charset="-122"/>
                <a:ea typeface="微软雅黑" pitchFamily="34" charset="-122"/>
              </a:rPr>
              <a:t>标题二</a:t>
            </a:r>
          </a:p>
        </p:txBody>
      </p:sp>
      <p:sp>
        <p:nvSpPr>
          <p:cNvPr id="32" name="对角圆角矩形 31"/>
          <p:cNvSpPr/>
          <p:nvPr/>
        </p:nvSpPr>
        <p:spPr>
          <a:xfrm>
            <a:off x="554581" y="3151802"/>
            <a:ext cx="1425383" cy="342794"/>
          </a:xfrm>
          <a:prstGeom prst="round2DiagRect">
            <a:avLst>
              <a:gd name="adj1" fmla="val 30205"/>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366" tIns="43183" rIns="86366" bIns="43183" anchor="ctr"/>
          <a:lstStyle/>
          <a:p>
            <a:pPr algn="ctr">
              <a:defRPr/>
            </a:pPr>
            <a:r>
              <a:rPr lang="zh-CN" altLang="en-US" sz="1799" b="1" dirty="0">
                <a:solidFill>
                  <a:schemeClr val="bg1"/>
                </a:solidFill>
                <a:latin typeface="微软雅黑" pitchFamily="34" charset="-122"/>
                <a:ea typeface="微软雅黑" pitchFamily="34" charset="-122"/>
              </a:rPr>
              <a:t>标题三</a:t>
            </a:r>
          </a:p>
        </p:txBody>
      </p:sp>
      <p:sp>
        <p:nvSpPr>
          <p:cNvPr id="33" name="TextBox 6"/>
          <p:cNvSpPr txBox="1"/>
          <p:nvPr/>
        </p:nvSpPr>
        <p:spPr>
          <a:xfrm>
            <a:off x="483152" y="3485074"/>
            <a:ext cx="4392020" cy="471810"/>
          </a:xfrm>
          <a:prstGeom prst="rect">
            <a:avLst/>
          </a:prstGeom>
          <a:noFill/>
        </p:spPr>
        <p:txBody>
          <a:bodyPr lIns="86366" tIns="43183" rIns="86366" bIns="43183">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sz="1000" dirty="0">
                <a:solidFill>
                  <a:schemeClr val="tx1">
                    <a:lumMod val="65000"/>
                    <a:lumOff val="35000"/>
                  </a:schemeClr>
                </a:solidFill>
              </a:rPr>
              <a:t>添加文本说明内容添加文本说明内容添加文本说明内容添加文本说明内容添加内容</a:t>
            </a:r>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55976" y="1654536"/>
            <a:ext cx="2544019" cy="155185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5777664" y="2010579"/>
            <a:ext cx="2888554" cy="17331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854817">
            <a:off x="5234169" y="2698151"/>
            <a:ext cx="2562266" cy="16214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4108879200"/>
      </p:ext>
    </p:extLst>
  </p:cSld>
  <p:clrMapOvr>
    <a:masterClrMapping/>
  </p:clrMapOvr>
  <mc:AlternateContent xmlns:mc="http://schemas.openxmlformats.org/markup-compatibility/2006" xmlns:p14="http://schemas.microsoft.com/office/powerpoint/2010/main">
    <mc:Choice Requires="p14">
      <p:transition spd="slow" p14:dur="125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34"/>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34"/>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49" presetClass="entr" presetSubtype="0" decel="10000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 calcmode="lin" valueType="num">
                                      <p:cBhvr>
                                        <p:cTn id="44" dur="500" fill="hold"/>
                                        <p:tgtEl>
                                          <p:spTgt spid="35"/>
                                        </p:tgtEl>
                                        <p:attrNameLst>
                                          <p:attrName>style.rotation</p:attrName>
                                        </p:attrNameLst>
                                      </p:cBhvr>
                                      <p:tavLst>
                                        <p:tav tm="0">
                                          <p:val>
                                            <p:fltVal val="360"/>
                                          </p:val>
                                        </p:tav>
                                        <p:tav tm="100000">
                                          <p:val>
                                            <p:fltVal val="0"/>
                                          </p:val>
                                        </p:tav>
                                      </p:tavLst>
                                    </p:anim>
                                    <p:animEffect transition="in" filter="fade">
                                      <p:cBhvr>
                                        <p:cTn id="45" dur="500"/>
                                        <p:tgtEl>
                                          <p:spTgt spid="35"/>
                                        </p:tgtEl>
                                      </p:cBhvr>
                                    </p:animEffect>
                                  </p:childTnLst>
                                </p:cTn>
                              </p:par>
                            </p:childTnLst>
                          </p:cTn>
                        </p:par>
                        <p:par>
                          <p:cTn id="46" fill="hold">
                            <p:stCondLst>
                              <p:cond delay="6500"/>
                            </p:stCondLst>
                            <p:childTnLst>
                              <p:par>
                                <p:cTn id="47" presetID="6" presetClass="emph" presetSubtype="0" fill="hold" nodeType="afterEffect">
                                  <p:stCondLst>
                                    <p:cond delay="0"/>
                                  </p:stCondLst>
                                  <p:childTnLst>
                                    <p:animScale>
                                      <p:cBhvr>
                                        <p:cTn id="48" dur="2000" fill="hold"/>
                                        <p:tgtEl>
                                          <p:spTgt spid="35"/>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35"/>
                                        </p:tgtEl>
                                        <p:attrNameLst>
                                          <p:attrName>ppt_x</p:attrName>
                                          <p:attrName>ppt_y</p:attrName>
                                        </p:attrNameLst>
                                      </p:cBhvr>
                                      <p:rCtr x="-313" y="-8028"/>
                                    </p:animMotion>
                                  </p:childTnLst>
                                </p:cTn>
                              </p:par>
                            </p:childTnLst>
                          </p:cTn>
                        </p:par>
                        <p:par>
                          <p:cTn id="51" fill="hold">
                            <p:stCondLst>
                              <p:cond delay="8500"/>
                            </p:stCondLst>
                            <p:childTnLst>
                              <p:par>
                                <p:cTn id="52" presetID="42"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9750"/>
                            </p:stCondLst>
                            <p:childTnLst>
                              <p:par>
                                <p:cTn id="63" presetID="49" presetClass="entr" presetSubtype="0" decel="10000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animBg="1"/>
      <p:bldP spid="31" grpId="0" animBg="1"/>
      <p:bldP spid="32" grpId="0" animBg="1"/>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408B5110-2558-432F-9F64-FB9F4EA47325}"/>
              </a:ext>
            </a:extLst>
          </p:cNvPr>
          <p:cNvPicPr>
            <a:picLocks noChangeAspect="1"/>
          </p:cNvPicPr>
          <p:nvPr/>
        </p:nvPicPr>
        <p:blipFill rotWithShape="1">
          <a:blip r:embed="rId3">
            <a:extLst>
              <a:ext uri="{28A0092B-C50C-407E-A947-70E740481C1C}">
                <a14:useLocalDpi xmlns:a14="http://schemas.microsoft.com/office/drawing/2010/main" val="0"/>
              </a:ext>
            </a:extLst>
          </a:blip>
          <a:srcRect l="5437" r="43452"/>
          <a:stretch/>
        </p:blipFill>
        <p:spPr>
          <a:xfrm>
            <a:off x="0" y="-92546"/>
            <a:ext cx="9144000" cy="5249597"/>
          </a:xfrm>
          <a:prstGeom prst="rect">
            <a:avLst/>
          </a:prstGeom>
        </p:spPr>
      </p:pic>
      <p:sp>
        <p:nvSpPr>
          <p:cNvPr id="16" name="矩形 259">
            <a:extLst>
              <a:ext uri="{FF2B5EF4-FFF2-40B4-BE49-F238E27FC236}">
                <a16:creationId xmlns:a16="http://schemas.microsoft.com/office/drawing/2014/main" id="{ACD3539D-A1C0-4A8A-AB60-68EA45F13CC5}"/>
              </a:ext>
            </a:extLst>
          </p:cNvPr>
          <p:cNvSpPr>
            <a:spLocks noChangeArrowheads="1"/>
          </p:cNvSpPr>
          <p:nvPr/>
        </p:nvSpPr>
        <p:spPr bwMode="auto">
          <a:xfrm>
            <a:off x="4139952" y="2356296"/>
            <a:ext cx="4045249" cy="42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400" dirty="0">
                <a:solidFill>
                  <a:schemeClr val="tx1">
                    <a:lumMod val="85000"/>
                    <a:lumOff val="15000"/>
                  </a:schemeClr>
                </a:solidFill>
                <a:latin typeface="Arial" panose="020B0604020202020204" pitchFamily="34" charset="0"/>
                <a:cs typeface="Arial" panose="020B0604020202020204" pitchFamily="34" charset="0"/>
              </a:rPr>
              <a:t>COMPANY INTRODUCTION PROPAGANDA PPT</a:t>
            </a:r>
          </a:p>
          <a:p>
            <a:pPr>
              <a:buNone/>
            </a:pPr>
            <a:r>
              <a:rPr lang="zh-CN" altLang="en-US" sz="1138" dirty="0">
                <a:solidFill>
                  <a:schemeClr val="tx1">
                    <a:lumMod val="85000"/>
                    <a:lumOff val="15000"/>
                  </a:schemeClr>
                </a:solidFill>
                <a:latin typeface="Arial" panose="020B0604020202020204" pitchFamily="34" charset="0"/>
                <a:cs typeface="Arial" panose="020B0604020202020204" pitchFamily="34" charset="0"/>
              </a:rPr>
              <a:t>会议报告 </a:t>
            </a:r>
            <a:r>
              <a:rPr lang="en-US" altLang="zh-CN" sz="1138" dirty="0">
                <a:solidFill>
                  <a:schemeClr val="tx1">
                    <a:lumMod val="85000"/>
                    <a:lumOff val="15000"/>
                  </a:schemeClr>
                </a:solidFill>
                <a:latin typeface="Arial" panose="020B0604020202020204" pitchFamily="34" charset="0"/>
                <a:cs typeface="Arial" panose="020B0604020202020204" pitchFamily="34" charset="0"/>
              </a:rPr>
              <a:t>/ </a:t>
            </a:r>
            <a:r>
              <a:rPr lang="zh-CN" altLang="en-US" sz="1138" dirty="0">
                <a:solidFill>
                  <a:schemeClr val="tx1">
                    <a:lumMod val="85000"/>
                    <a:lumOff val="15000"/>
                  </a:schemeClr>
                </a:solidFill>
                <a:latin typeface="Arial" panose="020B0604020202020204" pitchFamily="34" charset="0"/>
                <a:cs typeface="Arial" panose="020B0604020202020204" pitchFamily="34" charset="0"/>
              </a:rPr>
              <a:t>座谈交流 </a:t>
            </a:r>
            <a:r>
              <a:rPr lang="en-US" altLang="zh-CN" sz="1138" dirty="0">
                <a:solidFill>
                  <a:schemeClr val="tx1">
                    <a:lumMod val="85000"/>
                    <a:lumOff val="15000"/>
                  </a:schemeClr>
                </a:solidFill>
                <a:latin typeface="Arial" panose="020B0604020202020204" pitchFamily="34" charset="0"/>
                <a:cs typeface="Arial" panose="020B0604020202020204" pitchFamily="34" charset="0"/>
              </a:rPr>
              <a:t>/ </a:t>
            </a:r>
            <a:r>
              <a:rPr lang="zh-CN" altLang="en-US" sz="1138" dirty="0">
                <a:solidFill>
                  <a:schemeClr val="tx1">
                    <a:lumMod val="85000"/>
                    <a:lumOff val="15000"/>
                  </a:schemeClr>
                </a:solidFill>
                <a:latin typeface="Arial" panose="020B0604020202020204" pitchFamily="34" charset="0"/>
                <a:cs typeface="Arial" panose="020B0604020202020204" pitchFamily="34" charset="0"/>
              </a:rPr>
              <a:t>工作总结 </a:t>
            </a:r>
            <a:r>
              <a:rPr lang="en-US" altLang="zh-CN" sz="1138" dirty="0">
                <a:solidFill>
                  <a:schemeClr val="tx1">
                    <a:lumMod val="85000"/>
                    <a:lumOff val="15000"/>
                  </a:schemeClr>
                </a:solidFill>
                <a:latin typeface="Arial" panose="020B0604020202020204" pitchFamily="34" charset="0"/>
                <a:cs typeface="Arial" panose="020B0604020202020204" pitchFamily="34" charset="0"/>
              </a:rPr>
              <a:t>/ </a:t>
            </a:r>
            <a:r>
              <a:rPr lang="zh-CN" altLang="en-US" sz="1138" dirty="0">
                <a:solidFill>
                  <a:schemeClr val="tx1">
                    <a:lumMod val="85000"/>
                    <a:lumOff val="15000"/>
                  </a:schemeClr>
                </a:solidFill>
                <a:latin typeface="Arial" panose="020B0604020202020204" pitchFamily="34" charset="0"/>
                <a:cs typeface="Arial" panose="020B0604020202020204" pitchFamily="34" charset="0"/>
              </a:rPr>
              <a:t>工作汇报</a:t>
            </a:r>
            <a:endParaRPr lang="en-US" altLang="zh-CN" sz="1138"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7" name="矩形 259">
            <a:extLst>
              <a:ext uri="{FF2B5EF4-FFF2-40B4-BE49-F238E27FC236}">
                <a16:creationId xmlns:a16="http://schemas.microsoft.com/office/drawing/2014/main" id="{4831D7E0-0BC1-4430-BFF1-1DC2BF12644D}"/>
              </a:ext>
            </a:extLst>
          </p:cNvPr>
          <p:cNvSpPr>
            <a:spLocks noChangeArrowheads="1"/>
          </p:cNvSpPr>
          <p:nvPr/>
        </p:nvSpPr>
        <p:spPr bwMode="auto">
          <a:xfrm>
            <a:off x="4139952" y="1707654"/>
            <a:ext cx="4435934" cy="656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267" dirty="0">
                <a:solidFill>
                  <a:schemeClr val="accent1"/>
                </a:solidFill>
                <a:latin typeface="方正尚酷简体" panose="03000509000000000000" pitchFamily="65" charset="-122"/>
                <a:ea typeface="方正尚酷简体" panose="03000509000000000000" pitchFamily="65" charset="-122"/>
                <a:cs typeface="Arial" panose="020B0604020202020204" pitchFamily="34" charset="0"/>
              </a:rPr>
              <a:t>演讲完毕</a:t>
            </a:r>
            <a:r>
              <a:rPr lang="zh-CN" altLang="en-US" sz="4267" dirty="0">
                <a:solidFill>
                  <a:schemeClr val="tx1">
                    <a:lumMod val="85000"/>
                    <a:lumOff val="15000"/>
                  </a:schemeClr>
                </a:solidFill>
                <a:latin typeface="方正尚酷简体" panose="03000509000000000000" pitchFamily="65" charset="-122"/>
                <a:ea typeface="方正尚酷简体" panose="03000509000000000000" pitchFamily="65" charset="-122"/>
                <a:cs typeface="Arial" panose="020B0604020202020204" pitchFamily="34" charset="0"/>
              </a:rPr>
              <a:t>，</a:t>
            </a:r>
            <a:r>
              <a:rPr lang="zh-CN" altLang="en-US" sz="2800" dirty="0">
                <a:solidFill>
                  <a:schemeClr val="tx1">
                    <a:lumMod val="85000"/>
                    <a:lumOff val="15000"/>
                  </a:schemeClr>
                </a:solidFill>
                <a:latin typeface="方正尚酷简体" panose="03000509000000000000" pitchFamily="65" charset="-122"/>
                <a:ea typeface="方正尚酷简体" panose="03000509000000000000" pitchFamily="65" charset="-122"/>
                <a:cs typeface="Arial" panose="020B0604020202020204" pitchFamily="34" charset="0"/>
              </a:rPr>
              <a:t>谢谢观看</a:t>
            </a:r>
            <a:endParaRPr lang="en-US" altLang="zh-CN" sz="2560" dirty="0">
              <a:solidFill>
                <a:schemeClr val="tx1">
                  <a:lumMod val="85000"/>
                  <a:lumOff val="15000"/>
                </a:schemeClr>
              </a:solidFill>
              <a:latin typeface="方正尚酷简体" panose="03000509000000000000" pitchFamily="65" charset="-122"/>
              <a:ea typeface="方正尚酷简体" panose="03000509000000000000" pitchFamily="65" charset="-122"/>
              <a:cs typeface="Arial" panose="020B0604020202020204" pitchFamily="34" charset="0"/>
            </a:endParaRPr>
          </a:p>
        </p:txBody>
      </p:sp>
      <p:sp>
        <p:nvSpPr>
          <p:cNvPr id="18" name="矩形 259">
            <a:extLst>
              <a:ext uri="{FF2B5EF4-FFF2-40B4-BE49-F238E27FC236}">
                <a16:creationId xmlns:a16="http://schemas.microsoft.com/office/drawing/2014/main" id="{F8FF089A-C173-48B4-B211-CF9F958C7A05}"/>
              </a:ext>
            </a:extLst>
          </p:cNvPr>
          <p:cNvSpPr>
            <a:spLocks noChangeArrowheads="1"/>
          </p:cNvSpPr>
          <p:nvPr/>
        </p:nvSpPr>
        <p:spPr bwMode="auto">
          <a:xfrm>
            <a:off x="4139952" y="3236407"/>
            <a:ext cx="3196998" cy="131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53" dirty="0">
                <a:solidFill>
                  <a:schemeClr val="tx1">
                    <a:lumMod val="85000"/>
                    <a:lumOff val="15000"/>
                  </a:schemeClr>
                </a:solidFill>
                <a:cs typeface="Arial" panose="020B0604020202020204" pitchFamily="34" charset="0"/>
              </a:rPr>
              <a:t>汇报人：</a:t>
            </a:r>
            <a:r>
              <a:rPr lang="en-US" altLang="zh-CN" sz="853" dirty="0">
                <a:solidFill>
                  <a:schemeClr val="tx1">
                    <a:lumMod val="85000"/>
                    <a:lumOff val="15000"/>
                  </a:schemeClr>
                </a:solidFill>
                <a:cs typeface="Arial" panose="020B0604020202020204" pitchFamily="34" charset="0"/>
              </a:rPr>
              <a:t>MMM</a:t>
            </a:r>
            <a:r>
              <a:rPr lang="zh-CN" altLang="en-US" sz="853" dirty="0">
                <a:solidFill>
                  <a:schemeClr val="tx1">
                    <a:lumMod val="85000"/>
                    <a:lumOff val="15000"/>
                  </a:schemeClr>
                </a:solidFill>
                <a:cs typeface="Arial" panose="020B0604020202020204" pitchFamily="34" charset="0"/>
              </a:rPr>
              <a:t>  </a:t>
            </a:r>
            <a:r>
              <a:rPr lang="en-US" altLang="zh-CN" sz="853" dirty="0">
                <a:solidFill>
                  <a:schemeClr val="tx1">
                    <a:lumMod val="85000"/>
                    <a:lumOff val="15000"/>
                  </a:schemeClr>
                </a:solidFill>
                <a:cs typeface="Arial" panose="020B0604020202020204" pitchFamily="34" charset="0"/>
              </a:rPr>
              <a:t>Report Person: MMMMMM</a:t>
            </a:r>
            <a:endParaRPr lang="zh-CN" altLang="en-US" sz="853" dirty="0">
              <a:solidFill>
                <a:schemeClr val="tx1">
                  <a:lumMod val="85000"/>
                  <a:lumOff val="15000"/>
                </a:schemeClr>
              </a:solidFill>
              <a:cs typeface="Arial" panose="020B0604020202020204" pitchFamily="34" charset="0"/>
            </a:endParaRPr>
          </a:p>
        </p:txBody>
      </p:sp>
      <p:sp>
        <p:nvSpPr>
          <p:cNvPr id="7" name="直角三角形 6">
            <a:extLst>
              <a:ext uri="{FF2B5EF4-FFF2-40B4-BE49-F238E27FC236}">
                <a16:creationId xmlns:a16="http://schemas.microsoft.com/office/drawing/2014/main" id="{15D0453A-8BDA-49EC-870E-DDFA5E93562C}"/>
              </a:ext>
            </a:extLst>
          </p:cNvPr>
          <p:cNvSpPr/>
          <p:nvPr/>
        </p:nvSpPr>
        <p:spPr>
          <a:xfrm rot="16200000">
            <a:off x="7336950" y="3371856"/>
            <a:ext cx="1807050" cy="180705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64377734"/>
      </p:ext>
    </p:extLst>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7"/>
                                        </p:tgtEl>
                                        <p:attrNameLst>
                                          <p:attrName>ppt_y</p:attrName>
                                        </p:attrNameLst>
                                      </p:cBhvr>
                                      <p:tavLst>
                                        <p:tav tm="0">
                                          <p:val>
                                            <p:strVal val="#ppt_y"/>
                                          </p:val>
                                        </p:tav>
                                        <p:tav tm="100000">
                                          <p:val>
                                            <p:strVal val="#ppt_y"/>
                                          </p:val>
                                        </p:tav>
                                      </p:tavLst>
                                    </p:anim>
                                    <p:anim calcmode="lin" valueType="num">
                                      <p:cBhvr>
                                        <p:cTn id="2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7"/>
                                        </p:tgtEl>
                                      </p:cBhvr>
                                    </p:animEffect>
                                  </p:childTnLst>
                                </p:cTn>
                              </p:par>
                            </p:childTnLst>
                          </p:cTn>
                        </p:par>
                        <p:par>
                          <p:cTn id="24" fill="hold">
                            <p:stCondLst>
                              <p:cond delay="9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7"/>
                                        </p:tgtEl>
                                      </p:cBhvr>
                                    </p:animEffect>
                                    <p:animScale>
                                      <p:cBhvr>
                                        <p:cTn id="27" dur="250" autoRev="1" fill="hold"/>
                                        <p:tgtEl>
                                          <p:spTgt spid="17"/>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6"/>
                                        </p:tgtEl>
                                        <p:attrNameLst>
                                          <p:attrName>ppt_y</p:attrName>
                                        </p:attrNameLst>
                                      </p:cBhvr>
                                      <p:tavLst>
                                        <p:tav tm="0">
                                          <p:val>
                                            <p:strVal val="#ppt_y"/>
                                          </p:val>
                                        </p:tav>
                                        <p:tav tm="100000">
                                          <p:val>
                                            <p:strVal val="#ppt_y"/>
                                          </p:val>
                                        </p:tav>
                                      </p:tavLst>
                                    </p:anim>
                                    <p:anim calcmode="lin" valueType="num">
                                      <p:cBhvr>
                                        <p:cTn id="34"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6"/>
                                        </p:tgtEl>
                                      </p:cBhvr>
                                    </p:animEffect>
                                  </p:childTnLst>
                                </p:cTn>
                              </p:par>
                            </p:childTnLst>
                          </p:cTn>
                        </p:par>
                        <p:par>
                          <p:cTn id="37" fill="hold">
                            <p:stCondLst>
                              <p:cond delay="30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16"/>
                                        </p:tgtEl>
                                      </p:cBhvr>
                                    </p:animEffect>
                                    <p:animScale>
                                      <p:cBhvr>
                                        <p:cTn id="40" dur="250" autoRev="1" fill="hold"/>
                                        <p:tgtEl>
                                          <p:spTgt spid="16"/>
                                        </p:tgtEl>
                                      </p:cBhvr>
                                      <p:by x="105000" y="105000"/>
                                    </p:animScale>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0"/>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8.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1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4.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30.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3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3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3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heme/theme1.xml><?xml version="1.0" encoding="utf-8"?>
<a:theme xmlns:a="http://schemas.openxmlformats.org/drawingml/2006/main" name="Office 主题​​">
  <a:themeElements>
    <a:clrScheme name="自定义 56">
      <a:dk1>
        <a:sysClr val="windowText" lastClr="000000"/>
      </a:dk1>
      <a:lt1>
        <a:sysClr val="window" lastClr="FFFFFF"/>
      </a:lt1>
      <a:dk2>
        <a:srgbClr val="335B74"/>
      </a:dk2>
      <a:lt2>
        <a:srgbClr val="595959"/>
      </a:lt2>
      <a:accent1>
        <a:srgbClr val="9C7036"/>
      </a:accent1>
      <a:accent2>
        <a:srgbClr val="3F3F3F"/>
      </a:accent2>
      <a:accent3>
        <a:srgbClr val="9C7036"/>
      </a:accent3>
      <a:accent4>
        <a:srgbClr val="3F3F3F"/>
      </a:accent4>
      <a:accent5>
        <a:srgbClr val="9C7036"/>
      </a:accent5>
      <a:accent6>
        <a:srgbClr val="3F3F3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5129</TotalTime>
  <Words>1719</Words>
  <Application>Microsoft Office PowerPoint</Application>
  <PresentationFormat>全屏显示(16:9)</PresentationFormat>
  <Paragraphs>244</Paragraphs>
  <Slides>24</Slides>
  <Notes>15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Bebas</vt:lpstr>
      <vt:lpstr>DFGothic-EB</vt:lpstr>
      <vt:lpstr>Humnst777 BlkCn BT</vt:lpstr>
      <vt:lpstr>UKIJ Qolyazma</vt:lpstr>
      <vt:lpstr>Yuanti SC</vt:lpstr>
      <vt:lpstr>方正尚酷简体</vt:lpstr>
      <vt:lpstr>华文黑体</vt:lpstr>
      <vt:lpstr>宋体</vt:lpstr>
      <vt:lpstr>微软雅黑</vt:lpstr>
      <vt:lpstr>Arial</vt:lpstr>
      <vt:lpstr>Calibri</vt:lpstr>
      <vt:lpstr>Calibri Light</vt:lpstr>
      <vt:lpstr>FontAwesome</vt:lpstr>
      <vt:lpstr>Helvetica</vt:lpstr>
      <vt:lpstr>Lato Regular</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025</dc:title>
  <dc:creator>USER</dc:creator>
  <cp:lastModifiedBy>小芥末素材</cp:lastModifiedBy>
  <cp:revision>552</cp:revision>
  <dcterms:created xsi:type="dcterms:W3CDTF">2014-11-09T01:07:25Z</dcterms:created>
  <dcterms:modified xsi:type="dcterms:W3CDTF">2017-11-13T03:39:52Z</dcterms:modified>
</cp:coreProperties>
</file>