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61" r:id="rId7"/>
    <p:sldId id="263" r:id="rId8"/>
    <p:sldId id="262" r:id="rId9"/>
    <p:sldId id="281" r:id="rId10"/>
    <p:sldId id="269" r:id="rId11"/>
    <p:sldId id="266" r:id="rId12"/>
    <p:sldId id="267" r:id="rId13"/>
    <p:sldId id="282" r:id="rId14"/>
    <p:sldId id="265" r:id="rId15"/>
    <p:sldId id="271" r:id="rId16"/>
    <p:sldId id="270" r:id="rId17"/>
    <p:sldId id="283" r:id="rId18"/>
    <p:sldId id="273" r:id="rId19"/>
    <p:sldId id="274" r:id="rId20"/>
    <p:sldId id="275" r:id="rId21"/>
    <p:sldId id="284" r:id="rId22"/>
  </p:sldIdLst>
  <p:sldSz cx="12192000" cy="6858000"/>
  <p:notesSz cx="6858000" cy="9144000"/>
  <p:embeddedFontLst>
    <p:embeddedFont>
      <p:font typeface="微软雅黑" panose="020B0503020204020204" pitchFamily="34" charset="-122"/>
      <p:regular r:id="rId26"/>
    </p:embeddedFont>
    <p:embeddedFont>
      <p:font typeface="汉仪锐智简" panose="00020600040101010101" charset="-122"/>
      <p:regular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88AF"/>
    <a:srgbClr val="381954"/>
    <a:srgbClr val="71B4D4"/>
    <a:srgbClr val="17609C"/>
    <a:srgbClr val="56267F"/>
    <a:srgbClr val="062F67"/>
    <a:srgbClr val="6A707C"/>
    <a:srgbClr val="2B2E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2088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71B4D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6565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9689088"/>
        <c:axId val="44611456"/>
      </c:barChart>
      <c:catAx>
        <c:axId val="89689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</a:defRPr>
            </a:pPr>
          </a:p>
        </c:txPr>
        <c:crossAx val="44611456"/>
        <c:crosses val="autoZero"/>
        <c:auto val="1"/>
        <c:lblAlgn val="ctr"/>
        <c:lblOffset val="100"/>
        <c:noMultiLvlLbl val="0"/>
      </c:catAx>
      <c:valAx>
        <c:axId val="446114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</a:defRPr>
            </a:pPr>
          </a:p>
        </c:txPr>
        <c:crossAx val="8968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科技背景12-01"/>
          <p:cNvPicPr>
            <a:picLocks noChangeAspect="1"/>
          </p:cNvPicPr>
          <p:nvPr userDrawn="1"/>
        </p:nvPicPr>
        <p:blipFill>
          <a:blip r:embed="rId12"/>
          <a:srcRect l="10763" t="932" r="12888" b="-595"/>
          <a:stretch>
            <a:fillRect/>
          </a:stretch>
        </p:blipFill>
        <p:spPr>
          <a:xfrm rot="5400000">
            <a:off x="2616200" y="-2710815"/>
            <a:ext cx="6864985" cy="122866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18FD0-1050-4543-B76A-34E6FE4C8D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3E1E8-082C-4220-9750-84D696B4B81E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科技背景12-01"/>
          <p:cNvPicPr>
            <a:picLocks noChangeAspect="1"/>
          </p:cNvPicPr>
          <p:nvPr userDrawn="1"/>
        </p:nvPicPr>
        <p:blipFill>
          <a:blip r:embed="rId12"/>
          <a:srcRect l="10763" t="932" r="12888" b="-595"/>
          <a:stretch>
            <a:fillRect/>
          </a:stretch>
        </p:blipFill>
        <p:spPr>
          <a:xfrm rot="5400000">
            <a:off x="2616200" y="-2710815"/>
            <a:ext cx="6864985" cy="122866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.png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科技背景12-01"/>
          <p:cNvPicPr>
            <a:picLocks noChangeAspect="1"/>
          </p:cNvPicPr>
          <p:nvPr/>
        </p:nvPicPr>
        <p:blipFill>
          <a:blip r:embed="rId1"/>
          <a:srcRect l="46775" r="12519" b="45793"/>
          <a:stretch>
            <a:fillRect/>
          </a:stretch>
        </p:blipFill>
        <p:spPr>
          <a:xfrm rot="5400000">
            <a:off x="2647950" y="-2679065"/>
            <a:ext cx="6864985" cy="122231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015480" y="3406140"/>
            <a:ext cx="501713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>
                <a:solidFill>
                  <a:schemeClr val="bg1"/>
                </a:solidFill>
                <a:latin typeface="汉仪锐智简" panose="00020600040101010101" charset="-122"/>
                <a:ea typeface="汉仪锐智简" panose="00020600040101010101" charset="-122"/>
              </a:rPr>
              <a:t>科技改变生活</a:t>
            </a:r>
            <a:endParaRPr lang="zh-CN" altLang="en-US" sz="6000" b="1">
              <a:solidFill>
                <a:schemeClr val="bg1"/>
              </a:solidFill>
              <a:latin typeface="汉仪锐智简" panose="00020600040101010101" charset="-122"/>
              <a:ea typeface="汉仪锐智简" panose="00020600040101010101" charset="-122"/>
            </a:endParaRPr>
          </a:p>
          <a:p>
            <a:r>
              <a:rPr lang="zh-CN" altLang="en-US" sz="6000" b="1">
                <a:solidFill>
                  <a:schemeClr val="bg1"/>
                </a:solidFill>
                <a:latin typeface="汉仪锐智简" panose="00020600040101010101" charset="-122"/>
                <a:ea typeface="汉仪锐智简" panose="00020600040101010101" charset="-122"/>
              </a:rPr>
              <a:t>工作汇报模板</a:t>
            </a:r>
            <a:endParaRPr lang="zh-CN" altLang="en-US" sz="6000" b="1">
              <a:solidFill>
                <a:schemeClr val="bg1"/>
              </a:solidFill>
              <a:latin typeface="汉仪锐智简" panose="00020600040101010101" charset="-122"/>
              <a:ea typeface="汉仪锐智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31304" y="5344008"/>
            <a:ext cx="6299199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30000"/>
              </a:lnSpc>
            </a:pP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D:\科技背景12-01.png科技背景12-0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flipV="1">
            <a:off x="0" y="0"/>
            <a:ext cx="5129530" cy="68580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735636" y="2773028"/>
            <a:ext cx="18596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目录</a:t>
            </a:r>
            <a:endParaRPr lang="zh-CN" altLang="en-US" sz="60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602285" y="3795463"/>
            <a:ext cx="2239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>
                <a:solidFill>
                  <a:schemeClr val="bg1"/>
                </a:solidFill>
                <a:latin typeface="Century Gothic" panose="020B0502020202020204" pitchFamily="34" charset="0"/>
                <a:ea typeface="思源宋体 Medium" panose="02020500000000000000" pitchFamily="18" charset="-122"/>
              </a:rPr>
              <a:t>CONTENTS</a:t>
            </a:r>
            <a:endParaRPr lang="zh-CN" altLang="en-US" sz="2400">
              <a:solidFill>
                <a:schemeClr val="bg1"/>
              </a:solidFill>
              <a:latin typeface="Century Gothic" panose="020B0502020202020204" pitchFamily="34" charset="0"/>
              <a:ea typeface="思源宋体 Medium" panose="02020500000000000000" pitchFamily="18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900930" y="0"/>
            <a:ext cx="729107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646056" y="1044776"/>
            <a:ext cx="4791528" cy="943286"/>
            <a:chOff x="1304472" y="2060777"/>
            <a:chExt cx="4791528" cy="943286"/>
          </a:xfrm>
        </p:grpSpPr>
        <p:sp>
          <p:nvSpPr>
            <p:cNvPr id="6" name="文本框 5"/>
            <p:cNvSpPr txBox="1"/>
            <p:nvPr/>
          </p:nvSpPr>
          <p:spPr>
            <a:xfrm>
              <a:off x="1304472" y="2060777"/>
              <a:ext cx="11198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800">
                  <a:solidFill>
                    <a:srgbClr val="2B2E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4800">
                <a:solidFill>
                  <a:srgbClr val="2B2E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343150" y="2118833"/>
              <a:ext cx="3752850" cy="885230"/>
              <a:chOff x="2343150" y="2172322"/>
              <a:chExt cx="3752850" cy="885230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2343150" y="2172322"/>
                <a:ext cx="37528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>
                    <a:solidFill>
                      <a:srgbClr val="2B2E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此处填写文本内容</a:t>
                </a:r>
                <a:endParaRPr lang="zh-CN" altLang="en-US" sz="2000">
                  <a:solidFill>
                    <a:srgbClr val="2B2E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2343150" y="2534332"/>
                <a:ext cx="3613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</a:t>
                </a:r>
                <a:endPara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5646056" y="2315193"/>
            <a:ext cx="4791528" cy="943286"/>
            <a:chOff x="1304472" y="2060777"/>
            <a:chExt cx="4791528" cy="943286"/>
          </a:xfrm>
        </p:grpSpPr>
        <p:sp>
          <p:nvSpPr>
            <p:cNvPr id="13" name="文本框 12"/>
            <p:cNvSpPr txBox="1"/>
            <p:nvPr/>
          </p:nvSpPr>
          <p:spPr>
            <a:xfrm>
              <a:off x="1304472" y="2060777"/>
              <a:ext cx="11198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800">
                  <a:solidFill>
                    <a:srgbClr val="2B2E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4800">
                <a:solidFill>
                  <a:srgbClr val="2B2E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343150" y="2118833"/>
              <a:ext cx="3752850" cy="885230"/>
              <a:chOff x="2343150" y="2172322"/>
              <a:chExt cx="3752850" cy="885230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2343150" y="2172322"/>
                <a:ext cx="37528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>
                    <a:solidFill>
                      <a:srgbClr val="2B2E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此处填写文本内容</a:t>
                </a:r>
                <a:endParaRPr lang="zh-CN" altLang="en-US" sz="2000">
                  <a:solidFill>
                    <a:srgbClr val="2B2E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343150" y="2534332"/>
                <a:ext cx="3613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</a:t>
                </a:r>
                <a:endPara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5646056" y="3585610"/>
            <a:ext cx="4791528" cy="943286"/>
            <a:chOff x="1304472" y="2060777"/>
            <a:chExt cx="4791528" cy="943286"/>
          </a:xfrm>
        </p:grpSpPr>
        <p:sp>
          <p:nvSpPr>
            <p:cNvPr id="18" name="文本框 17"/>
            <p:cNvSpPr txBox="1"/>
            <p:nvPr/>
          </p:nvSpPr>
          <p:spPr>
            <a:xfrm>
              <a:off x="1304472" y="2060777"/>
              <a:ext cx="11198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800">
                  <a:solidFill>
                    <a:srgbClr val="2B2E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4800">
                <a:solidFill>
                  <a:srgbClr val="2B2E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343150" y="2118833"/>
              <a:ext cx="3752850" cy="885230"/>
              <a:chOff x="2343150" y="2172322"/>
              <a:chExt cx="3752850" cy="885230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343150" y="2172322"/>
                <a:ext cx="37528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>
                    <a:solidFill>
                      <a:srgbClr val="2B2E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此处填写文本内容</a:t>
                </a:r>
                <a:endParaRPr lang="zh-CN" altLang="en-US" sz="2000">
                  <a:solidFill>
                    <a:srgbClr val="2B2E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343150" y="2534332"/>
                <a:ext cx="3613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</a:t>
                </a:r>
                <a:endPara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5646056" y="4856026"/>
            <a:ext cx="4791528" cy="943286"/>
            <a:chOff x="1304472" y="2060777"/>
            <a:chExt cx="4791528" cy="943286"/>
          </a:xfrm>
        </p:grpSpPr>
        <p:sp>
          <p:nvSpPr>
            <p:cNvPr id="23" name="文本框 22"/>
            <p:cNvSpPr txBox="1"/>
            <p:nvPr/>
          </p:nvSpPr>
          <p:spPr>
            <a:xfrm>
              <a:off x="1304472" y="2060777"/>
              <a:ext cx="11198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800">
                  <a:solidFill>
                    <a:srgbClr val="2B2E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4800">
                <a:solidFill>
                  <a:srgbClr val="2B2E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343150" y="2118833"/>
              <a:ext cx="3752850" cy="885230"/>
              <a:chOff x="2343150" y="2172322"/>
              <a:chExt cx="3752850" cy="885230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2343150" y="2172322"/>
                <a:ext cx="375285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>
                    <a:solidFill>
                      <a:srgbClr val="2B2E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此处填写文本内容</a:t>
                </a:r>
                <a:endParaRPr lang="zh-CN" altLang="en-US" sz="2000">
                  <a:solidFill>
                    <a:srgbClr val="2B2E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343150" y="2534332"/>
                <a:ext cx="3613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</a:t>
                </a:r>
                <a:endPara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20914" y="497113"/>
            <a:ext cx="11771085" cy="5863773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601947" y="2647315"/>
            <a:ext cx="11114323" cy="1322016"/>
            <a:chOff x="11684" y="2457"/>
            <a:chExt cx="7343" cy="2081"/>
          </a:xfrm>
        </p:grpSpPr>
        <p:sp>
          <p:nvSpPr>
            <p:cNvPr id="42" name="矩形 41"/>
            <p:cNvSpPr/>
            <p:nvPr/>
          </p:nvSpPr>
          <p:spPr>
            <a:xfrm>
              <a:off x="11684" y="2457"/>
              <a:ext cx="3073" cy="188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7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PART 01 </a:t>
              </a:r>
              <a:r>
                <a:rPr lang="en-US" altLang="zh-CN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|</a:t>
              </a:r>
              <a:endParaRPr lang="en-US" altLang="zh-CN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10" y="3378"/>
              <a:ext cx="4417" cy="116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Click here to add title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4610" y="2457"/>
              <a:ext cx="2760" cy="120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添加子标题</a:t>
              </a:r>
              <a:endPara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5" name="PA-椭圆 4"/>
          <p:cNvSpPr/>
          <p:nvPr>
            <p:custDataLst>
              <p:tags r:id="rId1"/>
            </p:custDataLst>
          </p:nvPr>
        </p:nvSpPr>
        <p:spPr>
          <a:xfrm>
            <a:off x="1500716" y="4687538"/>
            <a:ext cx="569119" cy="569119"/>
          </a:xfrm>
          <a:prstGeom prst="ellipse">
            <a:avLst/>
          </a:prstGeom>
          <a:noFill/>
          <a:ln>
            <a:solidFill>
              <a:srgbClr val="008597"/>
            </a:solidFill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gradFill flip="none" rotWithShape="1">
                  <a:gsLst>
                    <a:gs pos="99000">
                      <a:srgbClr val="002060"/>
                    </a:gs>
                    <a:gs pos="0">
                      <a:srgbClr val="00B0F0"/>
                    </a:gs>
                  </a:gsLst>
                  <a:lin ang="2700000" scaled="1"/>
                  <a:tileRect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3D3D3D"/>
              </a:solidFill>
              <a:cs typeface="字魂36号-正文宋楷" panose="00000500000000000000" charset="-122"/>
            </a:endParaRPr>
          </a:p>
        </p:txBody>
      </p:sp>
      <p:sp>
        <p:nvSpPr>
          <p:cNvPr id="6" name="PA-椭圆 15"/>
          <p:cNvSpPr/>
          <p:nvPr>
            <p:custDataLst>
              <p:tags r:id="rId2"/>
            </p:custDataLst>
          </p:nvPr>
        </p:nvSpPr>
        <p:spPr>
          <a:xfrm>
            <a:off x="1645000" y="4854071"/>
            <a:ext cx="280552" cy="236052"/>
          </a:xfrm>
          <a:custGeom>
            <a:avLst/>
            <a:gdLst>
              <a:gd name="connsiteX0" fmla="*/ 491732 w 609050"/>
              <a:gd name="connsiteY0" fmla="*/ 464941 h 512446"/>
              <a:gd name="connsiteX1" fmla="*/ 481173 w 609050"/>
              <a:gd name="connsiteY1" fmla="*/ 475479 h 512446"/>
              <a:gd name="connsiteX2" fmla="*/ 491732 w 609050"/>
              <a:gd name="connsiteY2" fmla="*/ 486101 h 512446"/>
              <a:gd name="connsiteX3" fmla="*/ 555168 w 609050"/>
              <a:gd name="connsiteY3" fmla="*/ 486101 h 512446"/>
              <a:gd name="connsiteX4" fmla="*/ 565726 w 609050"/>
              <a:gd name="connsiteY4" fmla="*/ 475479 h 512446"/>
              <a:gd name="connsiteX5" fmla="*/ 555168 w 609050"/>
              <a:gd name="connsiteY5" fmla="*/ 464941 h 512446"/>
              <a:gd name="connsiteX6" fmla="*/ 29916 w 609050"/>
              <a:gd name="connsiteY6" fmla="*/ 445621 h 512446"/>
              <a:gd name="connsiteX7" fmla="*/ 579134 w 609050"/>
              <a:gd name="connsiteY7" fmla="*/ 445621 h 512446"/>
              <a:gd name="connsiteX8" fmla="*/ 609050 w 609050"/>
              <a:gd name="connsiteY8" fmla="*/ 475563 h 512446"/>
              <a:gd name="connsiteX9" fmla="*/ 609050 w 609050"/>
              <a:gd name="connsiteY9" fmla="*/ 482588 h 512446"/>
              <a:gd name="connsiteX10" fmla="*/ 579134 w 609050"/>
              <a:gd name="connsiteY10" fmla="*/ 512446 h 512446"/>
              <a:gd name="connsiteX11" fmla="*/ 29916 w 609050"/>
              <a:gd name="connsiteY11" fmla="*/ 512446 h 512446"/>
              <a:gd name="connsiteX12" fmla="*/ 0 w 609050"/>
              <a:gd name="connsiteY12" fmla="*/ 482588 h 512446"/>
              <a:gd name="connsiteX13" fmla="*/ 0 w 609050"/>
              <a:gd name="connsiteY13" fmla="*/ 475563 h 512446"/>
              <a:gd name="connsiteX14" fmla="*/ 29916 w 609050"/>
              <a:gd name="connsiteY14" fmla="*/ 445621 h 512446"/>
              <a:gd name="connsiteX15" fmla="*/ 58946 w 609050"/>
              <a:gd name="connsiteY15" fmla="*/ 57153 h 512446"/>
              <a:gd name="connsiteX16" fmla="*/ 58946 w 609050"/>
              <a:gd name="connsiteY16" fmla="*/ 356223 h 512446"/>
              <a:gd name="connsiteX17" fmla="*/ 550175 w 609050"/>
              <a:gd name="connsiteY17" fmla="*/ 356223 h 512446"/>
              <a:gd name="connsiteX18" fmla="*/ 550175 w 609050"/>
              <a:gd name="connsiteY18" fmla="*/ 57153 h 512446"/>
              <a:gd name="connsiteX19" fmla="*/ 80147 w 609050"/>
              <a:gd name="connsiteY19" fmla="*/ 0 h 512446"/>
              <a:gd name="connsiteX20" fmla="*/ 529057 w 609050"/>
              <a:gd name="connsiteY20" fmla="*/ 0 h 512446"/>
              <a:gd name="connsiteX21" fmla="*/ 575650 w 609050"/>
              <a:gd name="connsiteY21" fmla="*/ 19414 h 512446"/>
              <a:gd name="connsiteX22" fmla="*/ 595007 w 609050"/>
              <a:gd name="connsiteY22" fmla="*/ 65939 h 512446"/>
              <a:gd name="connsiteX23" fmla="*/ 595007 w 609050"/>
              <a:gd name="connsiteY23" fmla="*/ 355972 h 512446"/>
              <a:gd name="connsiteX24" fmla="*/ 575650 w 609050"/>
              <a:gd name="connsiteY24" fmla="*/ 402497 h 512446"/>
              <a:gd name="connsiteX25" fmla="*/ 529057 w 609050"/>
              <a:gd name="connsiteY25" fmla="*/ 421911 h 512446"/>
              <a:gd name="connsiteX26" fmla="*/ 80147 w 609050"/>
              <a:gd name="connsiteY26" fmla="*/ 421911 h 512446"/>
              <a:gd name="connsiteX27" fmla="*/ 33555 w 609050"/>
              <a:gd name="connsiteY27" fmla="*/ 402497 h 512446"/>
              <a:gd name="connsiteX28" fmla="*/ 14113 w 609050"/>
              <a:gd name="connsiteY28" fmla="*/ 355972 h 512446"/>
              <a:gd name="connsiteX29" fmla="*/ 14113 w 609050"/>
              <a:gd name="connsiteY29" fmla="*/ 65939 h 512446"/>
              <a:gd name="connsiteX30" fmla="*/ 33555 w 609050"/>
              <a:gd name="connsiteY30" fmla="*/ 19414 h 512446"/>
              <a:gd name="connsiteX31" fmla="*/ 80147 w 609050"/>
              <a:gd name="connsiteY31" fmla="*/ 0 h 51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9050" h="512446">
                <a:moveTo>
                  <a:pt x="491732" y="464941"/>
                </a:moveTo>
                <a:cubicBezTo>
                  <a:pt x="485950" y="464941"/>
                  <a:pt x="481173" y="469708"/>
                  <a:pt x="481173" y="475479"/>
                </a:cubicBezTo>
                <a:cubicBezTo>
                  <a:pt x="481173" y="481333"/>
                  <a:pt x="485950" y="486101"/>
                  <a:pt x="491732" y="486101"/>
                </a:cubicBezTo>
                <a:lnTo>
                  <a:pt x="555168" y="486101"/>
                </a:lnTo>
                <a:cubicBezTo>
                  <a:pt x="561033" y="486101"/>
                  <a:pt x="565726" y="481333"/>
                  <a:pt x="565726" y="475479"/>
                </a:cubicBezTo>
                <a:cubicBezTo>
                  <a:pt x="565726" y="469708"/>
                  <a:pt x="561033" y="464941"/>
                  <a:pt x="555168" y="464941"/>
                </a:cubicBezTo>
                <a:close/>
                <a:moveTo>
                  <a:pt x="29916" y="445621"/>
                </a:moveTo>
                <a:lnTo>
                  <a:pt x="579134" y="445621"/>
                </a:lnTo>
                <a:cubicBezTo>
                  <a:pt x="595642" y="445621"/>
                  <a:pt x="609050" y="459003"/>
                  <a:pt x="609050" y="475563"/>
                </a:cubicBezTo>
                <a:lnTo>
                  <a:pt x="609050" y="482588"/>
                </a:lnTo>
                <a:cubicBezTo>
                  <a:pt x="609050" y="499064"/>
                  <a:pt x="595642" y="512446"/>
                  <a:pt x="579134" y="512446"/>
                </a:cubicBezTo>
                <a:lnTo>
                  <a:pt x="29916" y="512446"/>
                </a:lnTo>
                <a:cubicBezTo>
                  <a:pt x="13408" y="512446"/>
                  <a:pt x="0" y="499064"/>
                  <a:pt x="0" y="482588"/>
                </a:cubicBezTo>
                <a:lnTo>
                  <a:pt x="0" y="475563"/>
                </a:lnTo>
                <a:cubicBezTo>
                  <a:pt x="0" y="459003"/>
                  <a:pt x="13408" y="445621"/>
                  <a:pt x="29916" y="445621"/>
                </a:cubicBezTo>
                <a:close/>
                <a:moveTo>
                  <a:pt x="58946" y="57153"/>
                </a:moveTo>
                <a:lnTo>
                  <a:pt x="58946" y="356223"/>
                </a:lnTo>
                <a:lnTo>
                  <a:pt x="550175" y="356223"/>
                </a:lnTo>
                <a:lnTo>
                  <a:pt x="550175" y="57153"/>
                </a:lnTo>
                <a:close/>
                <a:moveTo>
                  <a:pt x="80147" y="0"/>
                </a:moveTo>
                <a:lnTo>
                  <a:pt x="529057" y="0"/>
                </a:lnTo>
                <a:cubicBezTo>
                  <a:pt x="547158" y="0"/>
                  <a:pt x="562745" y="6443"/>
                  <a:pt x="575650" y="19414"/>
                </a:cubicBezTo>
                <a:cubicBezTo>
                  <a:pt x="588555" y="32300"/>
                  <a:pt x="595007" y="47781"/>
                  <a:pt x="595007" y="65939"/>
                </a:cubicBezTo>
                <a:lnTo>
                  <a:pt x="595007" y="355972"/>
                </a:lnTo>
                <a:cubicBezTo>
                  <a:pt x="595007" y="374130"/>
                  <a:pt x="588555" y="389611"/>
                  <a:pt x="575650" y="402497"/>
                </a:cubicBezTo>
                <a:cubicBezTo>
                  <a:pt x="562745" y="415468"/>
                  <a:pt x="547158" y="421911"/>
                  <a:pt x="529057" y="421911"/>
                </a:cubicBezTo>
                <a:lnTo>
                  <a:pt x="80147" y="421911"/>
                </a:lnTo>
                <a:cubicBezTo>
                  <a:pt x="61962" y="421911"/>
                  <a:pt x="46460" y="415468"/>
                  <a:pt x="33555" y="402497"/>
                </a:cubicBezTo>
                <a:cubicBezTo>
                  <a:pt x="20566" y="389611"/>
                  <a:pt x="14113" y="374046"/>
                  <a:pt x="14113" y="355972"/>
                </a:cubicBezTo>
                <a:lnTo>
                  <a:pt x="14113" y="65939"/>
                </a:lnTo>
                <a:cubicBezTo>
                  <a:pt x="14113" y="47781"/>
                  <a:pt x="20566" y="32300"/>
                  <a:pt x="33555" y="19414"/>
                </a:cubicBezTo>
                <a:cubicBezTo>
                  <a:pt x="46460" y="6443"/>
                  <a:pt x="61962" y="0"/>
                  <a:pt x="80147" y="0"/>
                </a:cubicBezTo>
                <a:close/>
              </a:path>
            </a:pathLst>
          </a:custGeom>
          <a:solidFill>
            <a:srgbClr val="008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3D3D3D"/>
              </a:solidFill>
              <a:cs typeface="字魂36号-正文宋楷" panose="00000500000000000000" charset="-122"/>
            </a:endParaRPr>
          </a:p>
        </p:txBody>
      </p:sp>
      <p:sp>
        <p:nvSpPr>
          <p:cNvPr id="7" name="PA-椭圆 6"/>
          <p:cNvSpPr/>
          <p:nvPr>
            <p:custDataLst>
              <p:tags r:id="rId3"/>
            </p:custDataLst>
          </p:nvPr>
        </p:nvSpPr>
        <p:spPr>
          <a:xfrm>
            <a:off x="4808566" y="4687538"/>
            <a:ext cx="569119" cy="569119"/>
          </a:xfrm>
          <a:prstGeom prst="ellipse">
            <a:avLst/>
          </a:prstGeom>
          <a:noFill/>
          <a:ln>
            <a:solidFill>
              <a:srgbClr val="008597"/>
            </a:solidFill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gradFill flip="none" rotWithShape="1">
                  <a:gsLst>
                    <a:gs pos="0">
                      <a:srgbClr val="00B0F0"/>
                    </a:gs>
                    <a:gs pos="100000">
                      <a:srgbClr val="002060"/>
                    </a:gs>
                  </a:gsLst>
                  <a:lin ang="2700000" scaled="1"/>
                  <a:tileRect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3D3D3D"/>
              </a:solidFill>
              <a:cs typeface="字魂36号-正文宋楷" panose="00000500000000000000" charset="-122"/>
            </a:endParaRPr>
          </a:p>
        </p:txBody>
      </p:sp>
      <p:sp>
        <p:nvSpPr>
          <p:cNvPr id="2" name="PA-椭圆 29"/>
          <p:cNvSpPr/>
          <p:nvPr>
            <p:custDataLst>
              <p:tags r:id="rId4"/>
            </p:custDataLst>
          </p:nvPr>
        </p:nvSpPr>
        <p:spPr>
          <a:xfrm>
            <a:off x="4952850" y="4832044"/>
            <a:ext cx="280552" cy="280106"/>
          </a:xfrm>
          <a:custGeom>
            <a:avLst/>
            <a:gdLst>
              <a:gd name="connsiteX0" fmla="*/ 0 w 602040"/>
              <a:gd name="connsiteY0" fmla="*/ 333352 h 601084"/>
              <a:gd name="connsiteX1" fmla="*/ 216576 w 602040"/>
              <a:gd name="connsiteY1" fmla="*/ 333352 h 601084"/>
              <a:gd name="connsiteX2" fmla="*/ 216576 w 602040"/>
              <a:gd name="connsiteY2" fmla="*/ 387890 h 601084"/>
              <a:gd name="connsiteX3" fmla="*/ 244393 w 602040"/>
              <a:gd name="connsiteY3" fmla="*/ 414663 h 601084"/>
              <a:gd name="connsiteX4" fmla="*/ 359635 w 602040"/>
              <a:gd name="connsiteY4" fmla="*/ 414663 h 601084"/>
              <a:gd name="connsiteX5" fmla="*/ 387452 w 602040"/>
              <a:gd name="connsiteY5" fmla="*/ 387890 h 601084"/>
              <a:gd name="connsiteX6" fmla="*/ 387452 w 602040"/>
              <a:gd name="connsiteY6" fmla="*/ 333352 h 601084"/>
              <a:gd name="connsiteX7" fmla="*/ 602040 w 602040"/>
              <a:gd name="connsiteY7" fmla="*/ 333352 h 601084"/>
              <a:gd name="connsiteX8" fmla="*/ 602040 w 602040"/>
              <a:gd name="connsiteY8" fmla="*/ 541588 h 601084"/>
              <a:gd name="connsiteX9" fmla="*/ 544419 w 602040"/>
              <a:gd name="connsiteY9" fmla="*/ 601084 h 601084"/>
              <a:gd name="connsiteX10" fmla="*/ 59608 w 602040"/>
              <a:gd name="connsiteY10" fmla="*/ 601084 h 601084"/>
              <a:gd name="connsiteX11" fmla="*/ 0 w 602040"/>
              <a:gd name="connsiteY11" fmla="*/ 541588 h 601084"/>
              <a:gd name="connsiteX12" fmla="*/ 276164 w 602040"/>
              <a:gd name="connsiteY12" fmla="*/ 246072 h 601084"/>
              <a:gd name="connsiteX13" fmla="*/ 325875 w 602040"/>
              <a:gd name="connsiteY13" fmla="*/ 246072 h 601084"/>
              <a:gd name="connsiteX14" fmla="*/ 333829 w 602040"/>
              <a:gd name="connsiteY14" fmla="*/ 253007 h 601084"/>
              <a:gd name="connsiteX15" fmla="*/ 333829 w 602040"/>
              <a:gd name="connsiteY15" fmla="*/ 355050 h 601084"/>
              <a:gd name="connsiteX16" fmla="*/ 325875 w 602040"/>
              <a:gd name="connsiteY16" fmla="*/ 362976 h 601084"/>
              <a:gd name="connsiteX17" fmla="*/ 276164 w 602040"/>
              <a:gd name="connsiteY17" fmla="*/ 362976 h 601084"/>
              <a:gd name="connsiteX18" fmla="*/ 268210 w 602040"/>
              <a:gd name="connsiteY18" fmla="*/ 355050 h 601084"/>
              <a:gd name="connsiteX19" fmla="*/ 268210 w 602040"/>
              <a:gd name="connsiteY19" fmla="*/ 253007 h 601084"/>
              <a:gd name="connsiteX20" fmla="*/ 276164 w 602040"/>
              <a:gd name="connsiteY20" fmla="*/ 246072 h 601084"/>
              <a:gd name="connsiteX21" fmla="*/ 203661 w 602040"/>
              <a:gd name="connsiteY21" fmla="*/ 77355 h 601084"/>
              <a:gd name="connsiteX22" fmla="*/ 183791 w 602040"/>
              <a:gd name="connsiteY22" fmla="*/ 97190 h 601084"/>
              <a:gd name="connsiteX23" fmla="*/ 183791 w 602040"/>
              <a:gd name="connsiteY23" fmla="*/ 130909 h 601084"/>
              <a:gd name="connsiteX24" fmla="*/ 420236 w 602040"/>
              <a:gd name="connsiteY24" fmla="*/ 130909 h 601084"/>
              <a:gd name="connsiteX25" fmla="*/ 420236 w 602040"/>
              <a:gd name="connsiteY25" fmla="*/ 97190 h 601084"/>
              <a:gd name="connsiteX26" fmla="*/ 400367 w 602040"/>
              <a:gd name="connsiteY26" fmla="*/ 77355 h 601084"/>
              <a:gd name="connsiteX27" fmla="*/ 203661 w 602040"/>
              <a:gd name="connsiteY27" fmla="*/ 0 h 601084"/>
              <a:gd name="connsiteX28" fmla="*/ 400367 w 602040"/>
              <a:gd name="connsiteY28" fmla="*/ 0 h 601084"/>
              <a:gd name="connsiteX29" fmla="*/ 497726 w 602040"/>
              <a:gd name="connsiteY29" fmla="*/ 97190 h 601084"/>
              <a:gd name="connsiteX30" fmla="*/ 497726 w 602040"/>
              <a:gd name="connsiteY30" fmla="*/ 130909 h 601084"/>
              <a:gd name="connsiteX31" fmla="*/ 544419 w 602040"/>
              <a:gd name="connsiteY31" fmla="*/ 130909 h 601084"/>
              <a:gd name="connsiteX32" fmla="*/ 602040 w 602040"/>
              <a:gd name="connsiteY32" fmla="*/ 190413 h 601084"/>
              <a:gd name="connsiteX33" fmla="*/ 602040 w 602040"/>
              <a:gd name="connsiteY33" fmla="*/ 266777 h 601084"/>
              <a:gd name="connsiteX34" fmla="*/ 387452 w 602040"/>
              <a:gd name="connsiteY34" fmla="*/ 266777 h 601084"/>
              <a:gd name="connsiteX35" fmla="*/ 387452 w 602040"/>
              <a:gd name="connsiteY35" fmla="*/ 221157 h 601084"/>
              <a:gd name="connsiteX36" fmla="*/ 359635 w 602040"/>
              <a:gd name="connsiteY36" fmla="*/ 193389 h 601084"/>
              <a:gd name="connsiteX37" fmla="*/ 244393 w 602040"/>
              <a:gd name="connsiteY37" fmla="*/ 193389 h 601084"/>
              <a:gd name="connsiteX38" fmla="*/ 216576 w 602040"/>
              <a:gd name="connsiteY38" fmla="*/ 221157 h 601084"/>
              <a:gd name="connsiteX39" fmla="*/ 216576 w 602040"/>
              <a:gd name="connsiteY39" fmla="*/ 266777 h 601084"/>
              <a:gd name="connsiteX40" fmla="*/ 0 w 602040"/>
              <a:gd name="connsiteY40" fmla="*/ 266777 h 601084"/>
              <a:gd name="connsiteX41" fmla="*/ 0 w 602040"/>
              <a:gd name="connsiteY41" fmla="*/ 190413 h 601084"/>
              <a:gd name="connsiteX42" fmla="*/ 59608 w 602040"/>
              <a:gd name="connsiteY42" fmla="*/ 130909 h 601084"/>
              <a:gd name="connsiteX43" fmla="*/ 106301 w 602040"/>
              <a:gd name="connsiteY43" fmla="*/ 130909 h 601084"/>
              <a:gd name="connsiteX44" fmla="*/ 106301 w 602040"/>
              <a:gd name="connsiteY44" fmla="*/ 97190 h 601084"/>
              <a:gd name="connsiteX45" fmla="*/ 203661 w 602040"/>
              <a:gd name="connsiteY45" fmla="*/ 0 h 601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02040" h="601084">
                <a:moveTo>
                  <a:pt x="0" y="333352"/>
                </a:moveTo>
                <a:lnTo>
                  <a:pt x="216576" y="333352"/>
                </a:lnTo>
                <a:lnTo>
                  <a:pt x="216576" y="387890"/>
                </a:lnTo>
                <a:cubicBezTo>
                  <a:pt x="216576" y="402764"/>
                  <a:pt x="229491" y="414663"/>
                  <a:pt x="244393" y="414663"/>
                </a:cubicBezTo>
                <a:lnTo>
                  <a:pt x="359635" y="414663"/>
                </a:lnTo>
                <a:cubicBezTo>
                  <a:pt x="374537" y="414663"/>
                  <a:pt x="387452" y="402764"/>
                  <a:pt x="387452" y="387890"/>
                </a:cubicBezTo>
                <a:lnTo>
                  <a:pt x="387452" y="333352"/>
                </a:lnTo>
                <a:lnTo>
                  <a:pt x="602040" y="333352"/>
                </a:lnTo>
                <a:lnTo>
                  <a:pt x="602040" y="541588"/>
                </a:lnTo>
                <a:cubicBezTo>
                  <a:pt x="602040" y="574311"/>
                  <a:pt x="576210" y="601084"/>
                  <a:pt x="544419" y="601084"/>
                </a:cubicBezTo>
                <a:lnTo>
                  <a:pt x="59608" y="601084"/>
                </a:lnTo>
                <a:cubicBezTo>
                  <a:pt x="26824" y="601084"/>
                  <a:pt x="0" y="574311"/>
                  <a:pt x="0" y="541588"/>
                </a:cubicBezTo>
                <a:close/>
                <a:moveTo>
                  <a:pt x="276164" y="246072"/>
                </a:moveTo>
                <a:lnTo>
                  <a:pt x="325875" y="246072"/>
                </a:lnTo>
                <a:cubicBezTo>
                  <a:pt x="329852" y="246072"/>
                  <a:pt x="333829" y="249044"/>
                  <a:pt x="333829" y="253007"/>
                </a:cubicBezTo>
                <a:lnTo>
                  <a:pt x="333829" y="355050"/>
                </a:lnTo>
                <a:cubicBezTo>
                  <a:pt x="333829" y="359013"/>
                  <a:pt x="329852" y="362976"/>
                  <a:pt x="325875" y="362976"/>
                </a:cubicBezTo>
                <a:lnTo>
                  <a:pt x="276164" y="362976"/>
                </a:lnTo>
                <a:cubicBezTo>
                  <a:pt x="272187" y="362976"/>
                  <a:pt x="268210" y="359013"/>
                  <a:pt x="268210" y="355050"/>
                </a:cubicBezTo>
                <a:lnTo>
                  <a:pt x="268210" y="253007"/>
                </a:lnTo>
                <a:cubicBezTo>
                  <a:pt x="268210" y="249044"/>
                  <a:pt x="272187" y="246072"/>
                  <a:pt x="276164" y="246072"/>
                </a:cubicBezTo>
                <a:close/>
                <a:moveTo>
                  <a:pt x="203661" y="77355"/>
                </a:moveTo>
                <a:cubicBezTo>
                  <a:pt x="192732" y="77355"/>
                  <a:pt x="183791" y="86281"/>
                  <a:pt x="183791" y="97190"/>
                </a:cubicBezTo>
                <a:lnTo>
                  <a:pt x="183791" y="130909"/>
                </a:lnTo>
                <a:lnTo>
                  <a:pt x="420236" y="130909"/>
                </a:lnTo>
                <a:lnTo>
                  <a:pt x="420236" y="97190"/>
                </a:lnTo>
                <a:cubicBezTo>
                  <a:pt x="420236" y="86281"/>
                  <a:pt x="411295" y="77355"/>
                  <a:pt x="400367" y="77355"/>
                </a:cubicBezTo>
                <a:close/>
                <a:moveTo>
                  <a:pt x="203661" y="0"/>
                </a:moveTo>
                <a:lnTo>
                  <a:pt x="400367" y="0"/>
                </a:lnTo>
                <a:cubicBezTo>
                  <a:pt x="454014" y="0"/>
                  <a:pt x="497726" y="43636"/>
                  <a:pt x="497726" y="97190"/>
                </a:cubicBezTo>
                <a:lnTo>
                  <a:pt x="497726" y="130909"/>
                </a:lnTo>
                <a:lnTo>
                  <a:pt x="544419" y="130909"/>
                </a:lnTo>
                <a:cubicBezTo>
                  <a:pt x="576210" y="130909"/>
                  <a:pt x="602040" y="157686"/>
                  <a:pt x="602040" y="190413"/>
                </a:cubicBezTo>
                <a:lnTo>
                  <a:pt x="602040" y="266777"/>
                </a:lnTo>
                <a:lnTo>
                  <a:pt x="387452" y="266777"/>
                </a:lnTo>
                <a:lnTo>
                  <a:pt x="387452" y="221157"/>
                </a:lnTo>
                <a:cubicBezTo>
                  <a:pt x="387452" y="205289"/>
                  <a:pt x="374537" y="193389"/>
                  <a:pt x="359635" y="193389"/>
                </a:cubicBezTo>
                <a:lnTo>
                  <a:pt x="244393" y="193389"/>
                </a:lnTo>
                <a:cubicBezTo>
                  <a:pt x="229491" y="193389"/>
                  <a:pt x="216576" y="205289"/>
                  <a:pt x="216576" y="221157"/>
                </a:cubicBezTo>
                <a:lnTo>
                  <a:pt x="216576" y="266777"/>
                </a:lnTo>
                <a:lnTo>
                  <a:pt x="0" y="266777"/>
                </a:lnTo>
                <a:lnTo>
                  <a:pt x="0" y="190413"/>
                </a:lnTo>
                <a:cubicBezTo>
                  <a:pt x="0" y="157686"/>
                  <a:pt x="26824" y="130909"/>
                  <a:pt x="59608" y="130909"/>
                </a:cubicBezTo>
                <a:lnTo>
                  <a:pt x="106301" y="130909"/>
                </a:lnTo>
                <a:lnTo>
                  <a:pt x="106301" y="97190"/>
                </a:lnTo>
                <a:cubicBezTo>
                  <a:pt x="106301" y="43636"/>
                  <a:pt x="149020" y="0"/>
                  <a:pt x="203661" y="0"/>
                </a:cubicBezTo>
                <a:close/>
              </a:path>
            </a:pathLst>
          </a:custGeom>
          <a:solidFill>
            <a:srgbClr val="008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3D3D3D"/>
              </a:solidFill>
              <a:cs typeface="字魂36号-正文宋楷" panose="00000500000000000000" charset="-122"/>
            </a:endParaRPr>
          </a:p>
        </p:txBody>
      </p:sp>
      <p:grpSp>
        <p:nvGrpSpPr>
          <p:cNvPr id="4" name="PA-组合 8"/>
          <p:cNvGrpSpPr/>
          <p:nvPr>
            <p:custDataLst>
              <p:tags r:id="rId5"/>
            </p:custDataLst>
          </p:nvPr>
        </p:nvGrpSpPr>
        <p:grpSpPr>
          <a:xfrm>
            <a:off x="2214544" y="4678013"/>
            <a:ext cx="2102302" cy="1310025"/>
            <a:chOff x="6675550" y="3605809"/>
            <a:chExt cx="2102302" cy="1310025"/>
          </a:xfrm>
        </p:grpSpPr>
        <p:sp>
          <p:nvSpPr>
            <p:cNvPr id="11" name="PA-文本框 9"/>
            <p:cNvSpPr txBox="1"/>
            <p:nvPr>
              <p:custDataLst>
                <p:tags r:id="rId6"/>
              </p:custDataLst>
            </p:nvPr>
          </p:nvSpPr>
          <p:spPr bwMode="auto">
            <a:xfrm>
              <a:off x="6689734" y="4105574"/>
              <a:ext cx="2088118" cy="8102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2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Lorem ipsum dolor sit amet, consectetuer adipiscing elit</a:t>
              </a:r>
              <a:r>
                <a:rPr lang="en-US" altLang="zh-CN" sz="120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. </a:t>
              </a:r>
              <a:endParaRPr lang="zh-CN" altLang="en-US" sz="1200" dirty="0">
                <a:solidFill>
                  <a:srgbClr val="3D3D3D"/>
                </a:solidFill>
                <a:latin typeface="+mn-ea"/>
                <a:ea typeface="+mn-ea"/>
                <a:cs typeface="字魂36号-正文宋楷" panose="00000500000000000000" charset="-122"/>
              </a:endParaRPr>
            </a:p>
          </p:txBody>
        </p:sp>
        <p:sp>
          <p:nvSpPr>
            <p:cNvPr id="12" name="PA-文本框 10"/>
            <p:cNvSpPr txBox="1"/>
            <p:nvPr>
              <p:custDataLst>
                <p:tags r:id="rId7"/>
              </p:custDataLst>
            </p:nvPr>
          </p:nvSpPr>
          <p:spPr>
            <a:xfrm>
              <a:off x="6675550" y="3605809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rgbClr val="3D3D3D"/>
                  </a:solidFill>
                  <a:latin typeface="+mn-ea"/>
                  <a:cs typeface="字魂36号-正文宋楷" panose="00000500000000000000" charset="-122"/>
                </a:rPr>
                <a:t>标题添加</a:t>
              </a:r>
              <a:endParaRPr lang="zh-CN" altLang="en-US" sz="2400" spc="300" dirty="0">
                <a:solidFill>
                  <a:srgbClr val="3D3D3D"/>
                </a:solidFill>
                <a:latin typeface="+mn-ea"/>
                <a:cs typeface="字魂36号-正文宋楷" panose="00000500000000000000" charset="-122"/>
              </a:endParaRPr>
            </a:p>
          </p:txBody>
        </p:sp>
      </p:grpSp>
      <p:grpSp>
        <p:nvGrpSpPr>
          <p:cNvPr id="31" name="PA-组合 11"/>
          <p:cNvGrpSpPr/>
          <p:nvPr>
            <p:custDataLst>
              <p:tags r:id="rId8"/>
            </p:custDataLst>
          </p:nvPr>
        </p:nvGrpSpPr>
        <p:grpSpPr>
          <a:xfrm>
            <a:off x="5522394" y="4678013"/>
            <a:ext cx="2102302" cy="1310025"/>
            <a:chOff x="6675550" y="3605809"/>
            <a:chExt cx="2102302" cy="1310025"/>
          </a:xfrm>
        </p:grpSpPr>
        <p:sp>
          <p:nvSpPr>
            <p:cNvPr id="32" name="PA-文本框 12"/>
            <p:cNvSpPr txBox="1"/>
            <p:nvPr>
              <p:custDataLst>
                <p:tags r:id="rId9"/>
              </p:custDataLst>
            </p:nvPr>
          </p:nvSpPr>
          <p:spPr bwMode="auto">
            <a:xfrm>
              <a:off x="6689734" y="4105574"/>
              <a:ext cx="2088118" cy="8102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2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Lorem ipsum dolor sit amet, consectetuer adipiscing elit</a:t>
              </a:r>
              <a:r>
                <a:rPr lang="en-US" altLang="zh-CN" sz="120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. </a:t>
              </a:r>
              <a:endParaRPr lang="zh-CN" altLang="en-US" sz="1200" dirty="0">
                <a:solidFill>
                  <a:srgbClr val="3D3D3D"/>
                </a:solidFill>
                <a:latin typeface="+mn-ea"/>
                <a:ea typeface="+mn-ea"/>
                <a:cs typeface="字魂36号-正文宋楷" panose="00000500000000000000" charset="-122"/>
              </a:endParaRPr>
            </a:p>
          </p:txBody>
        </p:sp>
        <p:sp>
          <p:nvSpPr>
            <p:cNvPr id="33" name="PA-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6675550" y="3605809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rgbClr val="3D3D3D"/>
                  </a:solidFill>
                  <a:latin typeface="+mn-ea"/>
                  <a:cs typeface="字魂36号-正文宋楷" panose="00000500000000000000" charset="-122"/>
                </a:rPr>
                <a:t>标题添加</a:t>
              </a:r>
              <a:endParaRPr lang="zh-CN" altLang="en-US" sz="2400" spc="300" dirty="0">
                <a:solidFill>
                  <a:srgbClr val="3D3D3D"/>
                </a:solidFill>
                <a:latin typeface="+mn-ea"/>
                <a:cs typeface="字魂36号-正文宋楷" panose="00000500000000000000" charset="-122"/>
              </a:endParaRPr>
            </a:p>
          </p:txBody>
        </p:sp>
      </p:grpSp>
      <p:grpSp>
        <p:nvGrpSpPr>
          <p:cNvPr id="34" name="PA-组合 14"/>
          <p:cNvGrpSpPr/>
          <p:nvPr>
            <p:custDataLst>
              <p:tags r:id="rId11"/>
            </p:custDataLst>
          </p:nvPr>
        </p:nvGrpSpPr>
        <p:grpSpPr>
          <a:xfrm>
            <a:off x="8830243" y="4678013"/>
            <a:ext cx="2102302" cy="1310025"/>
            <a:chOff x="6675550" y="3605809"/>
            <a:chExt cx="2102302" cy="1310025"/>
          </a:xfrm>
        </p:grpSpPr>
        <p:sp>
          <p:nvSpPr>
            <p:cNvPr id="35" name="PA-文本框 15"/>
            <p:cNvSpPr txBox="1"/>
            <p:nvPr>
              <p:custDataLst>
                <p:tags r:id="rId12"/>
              </p:custDataLst>
            </p:nvPr>
          </p:nvSpPr>
          <p:spPr bwMode="auto">
            <a:xfrm>
              <a:off x="6689734" y="4105574"/>
              <a:ext cx="2088118" cy="8102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2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Lorem ipsum dolor sit amet, consectetuer adipiscing elit</a:t>
              </a:r>
              <a:r>
                <a:rPr lang="en-US" altLang="zh-CN" sz="120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. </a:t>
              </a:r>
              <a:endParaRPr lang="zh-CN" altLang="en-US" sz="1200" dirty="0">
                <a:solidFill>
                  <a:srgbClr val="3D3D3D"/>
                </a:solidFill>
                <a:latin typeface="+mn-ea"/>
                <a:ea typeface="+mn-ea"/>
                <a:cs typeface="字魂36号-正文宋楷" panose="00000500000000000000" charset="-122"/>
              </a:endParaRPr>
            </a:p>
          </p:txBody>
        </p:sp>
        <p:sp>
          <p:nvSpPr>
            <p:cNvPr id="36" name="PA-文本框 16"/>
            <p:cNvSpPr txBox="1"/>
            <p:nvPr>
              <p:custDataLst>
                <p:tags r:id="rId13"/>
              </p:custDataLst>
            </p:nvPr>
          </p:nvSpPr>
          <p:spPr>
            <a:xfrm>
              <a:off x="6675550" y="3605809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rgbClr val="3D3D3D"/>
                  </a:solidFill>
                  <a:latin typeface="+mn-ea"/>
                  <a:cs typeface="字魂36号-正文宋楷" panose="00000500000000000000" charset="-122"/>
                </a:rPr>
                <a:t>标题添加</a:t>
              </a:r>
              <a:endParaRPr lang="zh-CN" altLang="en-US" sz="2400" spc="300" dirty="0">
                <a:solidFill>
                  <a:srgbClr val="3D3D3D"/>
                </a:solidFill>
                <a:latin typeface="+mn-ea"/>
                <a:cs typeface="字魂36号-正文宋楷" panose="00000500000000000000" charset="-122"/>
              </a:endParaRPr>
            </a:p>
          </p:txBody>
        </p:sp>
      </p:grpSp>
      <p:sp>
        <p:nvSpPr>
          <p:cNvPr id="37" name="PA-椭圆 17"/>
          <p:cNvSpPr/>
          <p:nvPr>
            <p:custDataLst>
              <p:tags r:id="rId14"/>
            </p:custDataLst>
          </p:nvPr>
        </p:nvSpPr>
        <p:spPr>
          <a:xfrm>
            <a:off x="8116415" y="4687538"/>
            <a:ext cx="569119" cy="569119"/>
          </a:xfrm>
          <a:prstGeom prst="ellipse">
            <a:avLst/>
          </a:prstGeom>
          <a:noFill/>
          <a:ln>
            <a:solidFill>
              <a:srgbClr val="008597"/>
            </a:solidFill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gradFill flip="none" rotWithShape="1">
                  <a:gsLst>
                    <a:gs pos="0">
                      <a:srgbClr val="00B0F0"/>
                    </a:gs>
                    <a:gs pos="100000">
                      <a:srgbClr val="002060"/>
                    </a:gs>
                  </a:gsLst>
                  <a:lin ang="2700000" scaled="1"/>
                  <a:tileRect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3D3D3D"/>
              </a:solidFill>
              <a:cs typeface="字魂36号-正文宋楷" panose="00000500000000000000" charset="-122"/>
            </a:endParaRPr>
          </a:p>
        </p:txBody>
      </p:sp>
      <p:sp>
        <p:nvSpPr>
          <p:cNvPr id="38" name="PA-椭圆 36"/>
          <p:cNvSpPr/>
          <p:nvPr>
            <p:custDataLst>
              <p:tags r:id="rId15"/>
            </p:custDataLst>
          </p:nvPr>
        </p:nvSpPr>
        <p:spPr>
          <a:xfrm>
            <a:off x="8271636" y="4831822"/>
            <a:ext cx="258677" cy="280552"/>
          </a:xfrm>
          <a:custGeom>
            <a:avLst/>
            <a:gdLst>
              <a:gd name="connsiteX0" fmla="*/ 546381 w 557893"/>
              <a:gd name="connsiteY0" fmla="*/ 346236 h 605070"/>
              <a:gd name="connsiteX1" fmla="*/ 547615 w 557893"/>
              <a:gd name="connsiteY1" fmla="*/ 346236 h 605070"/>
              <a:gd name="connsiteX2" fmla="*/ 557863 w 557893"/>
              <a:gd name="connsiteY2" fmla="*/ 357510 h 605070"/>
              <a:gd name="connsiteX3" fmla="*/ 554352 w 557893"/>
              <a:gd name="connsiteY3" fmla="*/ 433777 h 605070"/>
              <a:gd name="connsiteX4" fmla="*/ 548374 w 557893"/>
              <a:gd name="connsiteY4" fmla="*/ 445146 h 605070"/>
              <a:gd name="connsiteX5" fmla="*/ 544484 w 557893"/>
              <a:gd name="connsiteY5" fmla="*/ 446283 h 605070"/>
              <a:gd name="connsiteX6" fmla="*/ 536987 w 557893"/>
              <a:gd name="connsiteY6" fmla="*/ 441736 h 605070"/>
              <a:gd name="connsiteX7" fmla="*/ 513359 w 557893"/>
              <a:gd name="connsiteY7" fmla="*/ 418334 h 605070"/>
              <a:gd name="connsiteX8" fmla="*/ 504629 w 557893"/>
              <a:gd name="connsiteY8" fmla="*/ 427051 h 605070"/>
              <a:gd name="connsiteX9" fmla="*/ 432320 w 557893"/>
              <a:gd name="connsiteY9" fmla="*/ 499244 h 605070"/>
              <a:gd name="connsiteX10" fmla="*/ 425868 w 557893"/>
              <a:gd name="connsiteY10" fmla="*/ 505686 h 605070"/>
              <a:gd name="connsiteX11" fmla="*/ 410115 w 557893"/>
              <a:gd name="connsiteY11" fmla="*/ 521413 h 605070"/>
              <a:gd name="connsiteX12" fmla="*/ 335720 w 557893"/>
              <a:gd name="connsiteY12" fmla="*/ 595691 h 605070"/>
              <a:gd name="connsiteX13" fmla="*/ 331354 w 557893"/>
              <a:gd name="connsiteY13" fmla="*/ 600049 h 605070"/>
              <a:gd name="connsiteX14" fmla="*/ 319208 w 557893"/>
              <a:gd name="connsiteY14" fmla="*/ 605070 h 605070"/>
              <a:gd name="connsiteX15" fmla="*/ 307062 w 557893"/>
              <a:gd name="connsiteY15" fmla="*/ 600049 h 605070"/>
              <a:gd name="connsiteX16" fmla="*/ 302792 w 557893"/>
              <a:gd name="connsiteY16" fmla="*/ 595691 h 605070"/>
              <a:gd name="connsiteX17" fmla="*/ 286945 w 557893"/>
              <a:gd name="connsiteY17" fmla="*/ 579963 h 605070"/>
              <a:gd name="connsiteX18" fmla="*/ 212549 w 557893"/>
              <a:gd name="connsiteY18" fmla="*/ 505686 h 605070"/>
              <a:gd name="connsiteX19" fmla="*/ 208943 w 557893"/>
              <a:gd name="connsiteY19" fmla="*/ 501991 h 605070"/>
              <a:gd name="connsiteX20" fmla="*/ 130846 w 557893"/>
              <a:gd name="connsiteY20" fmla="*/ 579963 h 605070"/>
              <a:gd name="connsiteX21" fmla="*/ 118700 w 557893"/>
              <a:gd name="connsiteY21" fmla="*/ 584985 h 605070"/>
              <a:gd name="connsiteX22" fmla="*/ 106554 w 557893"/>
              <a:gd name="connsiteY22" fmla="*/ 579963 h 605070"/>
              <a:gd name="connsiteX23" fmla="*/ 102283 w 557893"/>
              <a:gd name="connsiteY23" fmla="*/ 575605 h 605070"/>
              <a:gd name="connsiteX24" fmla="*/ 102283 w 557893"/>
              <a:gd name="connsiteY24" fmla="*/ 551257 h 605070"/>
              <a:gd name="connsiteX25" fmla="*/ 192431 w 557893"/>
              <a:gd name="connsiteY25" fmla="*/ 461158 h 605070"/>
              <a:gd name="connsiteX26" fmla="*/ 196797 w 557893"/>
              <a:gd name="connsiteY26" fmla="*/ 456894 h 605070"/>
              <a:gd name="connsiteX27" fmla="*/ 208943 w 557893"/>
              <a:gd name="connsiteY27" fmla="*/ 451873 h 605070"/>
              <a:gd name="connsiteX28" fmla="*/ 221089 w 557893"/>
              <a:gd name="connsiteY28" fmla="*/ 456894 h 605070"/>
              <a:gd name="connsiteX29" fmla="*/ 225359 w 557893"/>
              <a:gd name="connsiteY29" fmla="*/ 461158 h 605070"/>
              <a:gd name="connsiteX30" fmla="*/ 241206 w 557893"/>
              <a:gd name="connsiteY30" fmla="*/ 476979 h 605070"/>
              <a:gd name="connsiteX31" fmla="*/ 315602 w 557893"/>
              <a:gd name="connsiteY31" fmla="*/ 551257 h 605070"/>
              <a:gd name="connsiteX32" fmla="*/ 319208 w 557893"/>
              <a:gd name="connsiteY32" fmla="*/ 554952 h 605070"/>
              <a:gd name="connsiteX33" fmla="*/ 381458 w 557893"/>
              <a:gd name="connsiteY33" fmla="*/ 492801 h 605070"/>
              <a:gd name="connsiteX34" fmla="*/ 397305 w 557893"/>
              <a:gd name="connsiteY34" fmla="*/ 476979 h 605070"/>
              <a:gd name="connsiteX35" fmla="*/ 403758 w 557893"/>
              <a:gd name="connsiteY35" fmla="*/ 470537 h 605070"/>
              <a:gd name="connsiteX36" fmla="*/ 476161 w 557893"/>
              <a:gd name="connsiteY36" fmla="*/ 398439 h 605070"/>
              <a:gd name="connsiteX37" fmla="*/ 484986 w 557893"/>
              <a:gd name="connsiteY37" fmla="*/ 389533 h 605070"/>
              <a:gd name="connsiteX38" fmla="*/ 460788 w 557893"/>
              <a:gd name="connsiteY38" fmla="*/ 365563 h 605070"/>
              <a:gd name="connsiteX39" fmla="*/ 457752 w 557893"/>
              <a:gd name="connsiteY39" fmla="*/ 355236 h 605070"/>
              <a:gd name="connsiteX40" fmla="*/ 468000 w 557893"/>
              <a:gd name="connsiteY40" fmla="*/ 349931 h 605070"/>
              <a:gd name="connsiteX41" fmla="*/ 546381 w 557893"/>
              <a:gd name="connsiteY41" fmla="*/ 346236 h 605070"/>
              <a:gd name="connsiteX42" fmla="*/ 278625 w 557893"/>
              <a:gd name="connsiteY42" fmla="*/ 278352 h 605070"/>
              <a:gd name="connsiteX43" fmla="*/ 371816 w 557893"/>
              <a:gd name="connsiteY43" fmla="*/ 329810 h 605070"/>
              <a:gd name="connsiteX44" fmla="*/ 412053 w 557893"/>
              <a:gd name="connsiteY44" fmla="*/ 405338 h 605070"/>
              <a:gd name="connsiteX45" fmla="*/ 412148 w 557893"/>
              <a:gd name="connsiteY45" fmla="*/ 405717 h 605070"/>
              <a:gd name="connsiteX46" fmla="*/ 412148 w 557893"/>
              <a:gd name="connsiteY46" fmla="*/ 408086 h 605070"/>
              <a:gd name="connsiteX47" fmla="*/ 412243 w 557893"/>
              <a:gd name="connsiteY47" fmla="*/ 412919 h 605070"/>
              <a:gd name="connsiteX48" fmla="*/ 379123 w 557893"/>
              <a:gd name="connsiteY48" fmla="*/ 445992 h 605070"/>
              <a:gd name="connsiteX49" fmla="*/ 372670 w 557893"/>
              <a:gd name="connsiteY49" fmla="*/ 452436 h 605070"/>
              <a:gd name="connsiteX50" fmla="*/ 356822 w 557893"/>
              <a:gd name="connsiteY50" fmla="*/ 468262 h 605070"/>
              <a:gd name="connsiteX51" fmla="*/ 319147 w 557893"/>
              <a:gd name="connsiteY51" fmla="*/ 505884 h 605070"/>
              <a:gd name="connsiteX52" fmla="*/ 265623 w 557893"/>
              <a:gd name="connsiteY52" fmla="*/ 452436 h 605070"/>
              <a:gd name="connsiteX53" fmla="*/ 249775 w 557893"/>
              <a:gd name="connsiteY53" fmla="*/ 436705 h 605070"/>
              <a:gd name="connsiteX54" fmla="*/ 245505 w 557893"/>
              <a:gd name="connsiteY54" fmla="*/ 432346 h 605070"/>
              <a:gd name="connsiteX55" fmla="*/ 208779 w 557893"/>
              <a:gd name="connsiteY55" fmla="*/ 417184 h 605070"/>
              <a:gd name="connsiteX56" fmla="*/ 172148 w 557893"/>
              <a:gd name="connsiteY56" fmla="*/ 432346 h 605070"/>
              <a:gd name="connsiteX57" fmla="*/ 167782 w 557893"/>
              <a:gd name="connsiteY57" fmla="*/ 436705 h 605070"/>
              <a:gd name="connsiteX58" fmla="*/ 89490 w 557893"/>
              <a:gd name="connsiteY58" fmla="*/ 514887 h 605070"/>
              <a:gd name="connsiteX59" fmla="*/ 190 w 557893"/>
              <a:gd name="connsiteY59" fmla="*/ 514792 h 605070"/>
              <a:gd name="connsiteX60" fmla="*/ 0 w 557893"/>
              <a:gd name="connsiteY60" fmla="*/ 405433 h 605070"/>
              <a:gd name="connsiteX61" fmla="*/ 40237 w 557893"/>
              <a:gd name="connsiteY61" fmla="*/ 329904 h 605070"/>
              <a:gd name="connsiteX62" fmla="*/ 133429 w 557893"/>
              <a:gd name="connsiteY62" fmla="*/ 278447 h 605070"/>
              <a:gd name="connsiteX63" fmla="*/ 172527 w 557893"/>
              <a:gd name="connsiteY63" fmla="*/ 401926 h 605070"/>
              <a:gd name="connsiteX64" fmla="*/ 195398 w 557893"/>
              <a:gd name="connsiteY64" fmla="*/ 337201 h 605070"/>
              <a:gd name="connsiteX65" fmla="*/ 205932 w 557893"/>
              <a:gd name="connsiteY65" fmla="*/ 278447 h 605070"/>
              <a:gd name="connsiteX66" fmla="*/ 206121 w 557893"/>
              <a:gd name="connsiteY66" fmla="*/ 278447 h 605070"/>
              <a:gd name="connsiteX67" fmla="*/ 206406 w 557893"/>
              <a:gd name="connsiteY67" fmla="*/ 278447 h 605070"/>
              <a:gd name="connsiteX68" fmla="*/ 216940 w 557893"/>
              <a:gd name="connsiteY68" fmla="*/ 337201 h 605070"/>
              <a:gd name="connsiteX69" fmla="*/ 239811 w 557893"/>
              <a:gd name="connsiteY69" fmla="*/ 401926 h 605070"/>
              <a:gd name="connsiteX70" fmla="*/ 406730 w 557893"/>
              <a:gd name="connsiteY70" fmla="*/ 85850 h 605070"/>
              <a:gd name="connsiteX71" fmla="*/ 412614 w 557893"/>
              <a:gd name="connsiteY71" fmla="*/ 85850 h 605070"/>
              <a:gd name="connsiteX72" fmla="*/ 426185 w 557893"/>
              <a:gd name="connsiteY72" fmla="*/ 99398 h 605070"/>
              <a:gd name="connsiteX73" fmla="*/ 435770 w 557893"/>
              <a:gd name="connsiteY73" fmla="*/ 110483 h 605070"/>
              <a:gd name="connsiteX74" fmla="*/ 456838 w 557893"/>
              <a:gd name="connsiteY74" fmla="*/ 116641 h 605070"/>
              <a:gd name="connsiteX75" fmla="*/ 460728 w 557893"/>
              <a:gd name="connsiteY75" fmla="*/ 124788 h 605070"/>
              <a:gd name="connsiteX76" fmla="*/ 455509 w 557893"/>
              <a:gd name="connsiteY76" fmla="*/ 142221 h 605070"/>
              <a:gd name="connsiteX77" fmla="*/ 446778 w 557893"/>
              <a:gd name="connsiteY77" fmla="*/ 145821 h 605070"/>
              <a:gd name="connsiteX78" fmla="*/ 413563 w 557893"/>
              <a:gd name="connsiteY78" fmla="*/ 139284 h 605070"/>
              <a:gd name="connsiteX79" fmla="*/ 404642 w 557893"/>
              <a:gd name="connsiteY79" fmla="*/ 141084 h 605070"/>
              <a:gd name="connsiteX80" fmla="*/ 401511 w 557893"/>
              <a:gd name="connsiteY80" fmla="*/ 163443 h 605070"/>
              <a:gd name="connsiteX81" fmla="*/ 415936 w 557893"/>
              <a:gd name="connsiteY81" fmla="*/ 171496 h 605070"/>
              <a:gd name="connsiteX82" fmla="*/ 442223 w 557893"/>
              <a:gd name="connsiteY82" fmla="*/ 183338 h 605070"/>
              <a:gd name="connsiteX83" fmla="*/ 457407 w 557893"/>
              <a:gd name="connsiteY83" fmla="*/ 255152 h 605070"/>
              <a:gd name="connsiteX84" fmla="*/ 431214 w 557893"/>
              <a:gd name="connsiteY84" fmla="*/ 271921 h 605070"/>
              <a:gd name="connsiteX85" fmla="*/ 424951 w 557893"/>
              <a:gd name="connsiteY85" fmla="*/ 280258 h 605070"/>
              <a:gd name="connsiteX86" fmla="*/ 424951 w 557893"/>
              <a:gd name="connsiteY86" fmla="*/ 294185 h 605070"/>
              <a:gd name="connsiteX87" fmla="*/ 418688 w 557893"/>
              <a:gd name="connsiteY87" fmla="*/ 300627 h 605070"/>
              <a:gd name="connsiteX88" fmla="*/ 403693 w 557893"/>
              <a:gd name="connsiteY88" fmla="*/ 300627 h 605070"/>
              <a:gd name="connsiteX89" fmla="*/ 397240 w 557893"/>
              <a:gd name="connsiteY89" fmla="*/ 293806 h 605070"/>
              <a:gd name="connsiteX90" fmla="*/ 397050 w 557893"/>
              <a:gd name="connsiteY90" fmla="*/ 283669 h 605070"/>
              <a:gd name="connsiteX91" fmla="*/ 389648 w 557893"/>
              <a:gd name="connsiteY91" fmla="*/ 274668 h 605070"/>
              <a:gd name="connsiteX92" fmla="*/ 362886 w 557893"/>
              <a:gd name="connsiteY92" fmla="*/ 267089 h 605070"/>
              <a:gd name="connsiteX93" fmla="*/ 357192 w 557893"/>
              <a:gd name="connsiteY93" fmla="*/ 255246 h 605070"/>
              <a:gd name="connsiteX94" fmla="*/ 361653 w 557893"/>
              <a:gd name="connsiteY94" fmla="*/ 239804 h 605070"/>
              <a:gd name="connsiteX95" fmla="*/ 370668 w 557893"/>
              <a:gd name="connsiteY95" fmla="*/ 236014 h 605070"/>
              <a:gd name="connsiteX96" fmla="*/ 400277 w 557893"/>
              <a:gd name="connsiteY96" fmla="*/ 244920 h 605070"/>
              <a:gd name="connsiteX97" fmla="*/ 419732 w 557893"/>
              <a:gd name="connsiteY97" fmla="*/ 242362 h 605070"/>
              <a:gd name="connsiteX98" fmla="*/ 423243 w 557893"/>
              <a:gd name="connsiteY98" fmla="*/ 215929 h 605070"/>
              <a:gd name="connsiteX99" fmla="*/ 412234 w 557893"/>
              <a:gd name="connsiteY99" fmla="*/ 209487 h 605070"/>
              <a:gd name="connsiteX100" fmla="*/ 382056 w 557893"/>
              <a:gd name="connsiteY100" fmla="*/ 196033 h 605070"/>
              <a:gd name="connsiteX101" fmla="*/ 357857 w 557893"/>
              <a:gd name="connsiteY101" fmla="*/ 155105 h 605070"/>
              <a:gd name="connsiteX102" fmla="*/ 390882 w 557893"/>
              <a:gd name="connsiteY102" fmla="*/ 113230 h 605070"/>
              <a:gd name="connsiteX103" fmla="*/ 399138 w 557893"/>
              <a:gd name="connsiteY103" fmla="*/ 102051 h 605070"/>
              <a:gd name="connsiteX104" fmla="*/ 399138 w 557893"/>
              <a:gd name="connsiteY104" fmla="*/ 93429 h 605070"/>
              <a:gd name="connsiteX105" fmla="*/ 406730 w 557893"/>
              <a:gd name="connsiteY105" fmla="*/ 85850 h 605070"/>
              <a:gd name="connsiteX106" fmla="*/ 205945 w 557893"/>
              <a:gd name="connsiteY106" fmla="*/ 50 h 605070"/>
              <a:gd name="connsiteX107" fmla="*/ 302823 w 557893"/>
              <a:gd name="connsiteY107" fmla="*/ 99179 h 605070"/>
              <a:gd name="connsiteX108" fmla="*/ 206514 w 557893"/>
              <a:gd name="connsiteY108" fmla="*/ 250620 h 605070"/>
              <a:gd name="connsiteX109" fmla="*/ 205945 w 557893"/>
              <a:gd name="connsiteY109" fmla="*/ 250620 h 605070"/>
              <a:gd name="connsiteX110" fmla="*/ 205281 w 557893"/>
              <a:gd name="connsiteY110" fmla="*/ 250620 h 605070"/>
              <a:gd name="connsiteX111" fmla="*/ 108972 w 557893"/>
              <a:gd name="connsiteY111" fmla="*/ 99179 h 605070"/>
              <a:gd name="connsiteX112" fmla="*/ 205945 w 557893"/>
              <a:gd name="connsiteY112" fmla="*/ 50 h 605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57893" h="605070">
                <a:moveTo>
                  <a:pt x="546381" y="346236"/>
                </a:moveTo>
                <a:lnTo>
                  <a:pt x="547615" y="346236"/>
                </a:lnTo>
                <a:cubicBezTo>
                  <a:pt x="555112" y="346236"/>
                  <a:pt x="558243" y="349647"/>
                  <a:pt x="557863" y="357510"/>
                </a:cubicBezTo>
                <a:cubicBezTo>
                  <a:pt x="556725" y="382901"/>
                  <a:pt x="555491" y="408386"/>
                  <a:pt x="554352" y="433777"/>
                </a:cubicBezTo>
                <a:cubicBezTo>
                  <a:pt x="554068" y="438420"/>
                  <a:pt x="553024" y="442588"/>
                  <a:pt x="548374" y="445146"/>
                </a:cubicBezTo>
                <a:cubicBezTo>
                  <a:pt x="546856" y="445904"/>
                  <a:pt x="545622" y="446283"/>
                  <a:pt x="544484" y="446283"/>
                </a:cubicBezTo>
                <a:cubicBezTo>
                  <a:pt x="541257" y="446283"/>
                  <a:pt x="539170" y="443915"/>
                  <a:pt x="536987" y="441736"/>
                </a:cubicBezTo>
                <a:lnTo>
                  <a:pt x="513359" y="418334"/>
                </a:lnTo>
                <a:lnTo>
                  <a:pt x="504629" y="427051"/>
                </a:lnTo>
                <a:lnTo>
                  <a:pt x="432320" y="499244"/>
                </a:lnTo>
                <a:lnTo>
                  <a:pt x="425868" y="505686"/>
                </a:lnTo>
                <a:lnTo>
                  <a:pt x="410115" y="521413"/>
                </a:lnTo>
                <a:lnTo>
                  <a:pt x="335720" y="595691"/>
                </a:lnTo>
                <a:lnTo>
                  <a:pt x="331354" y="600049"/>
                </a:lnTo>
                <a:cubicBezTo>
                  <a:pt x="328128" y="603459"/>
                  <a:pt x="323668" y="605070"/>
                  <a:pt x="319208" y="605070"/>
                </a:cubicBezTo>
                <a:cubicBezTo>
                  <a:pt x="314843" y="605070"/>
                  <a:pt x="310478" y="603459"/>
                  <a:pt x="307062" y="600049"/>
                </a:cubicBezTo>
                <a:lnTo>
                  <a:pt x="302792" y="595691"/>
                </a:lnTo>
                <a:lnTo>
                  <a:pt x="286945" y="579963"/>
                </a:lnTo>
                <a:lnTo>
                  <a:pt x="212549" y="505686"/>
                </a:lnTo>
                <a:lnTo>
                  <a:pt x="208943" y="501991"/>
                </a:lnTo>
                <a:lnTo>
                  <a:pt x="130846" y="579963"/>
                </a:lnTo>
                <a:cubicBezTo>
                  <a:pt x="127525" y="583374"/>
                  <a:pt x="123160" y="584985"/>
                  <a:pt x="118700" y="584985"/>
                </a:cubicBezTo>
                <a:cubicBezTo>
                  <a:pt x="114240" y="584985"/>
                  <a:pt x="109970" y="583374"/>
                  <a:pt x="106554" y="579963"/>
                </a:cubicBezTo>
                <a:lnTo>
                  <a:pt x="102283" y="575605"/>
                </a:lnTo>
                <a:cubicBezTo>
                  <a:pt x="95546" y="568973"/>
                  <a:pt x="95546" y="557983"/>
                  <a:pt x="102283" y="551257"/>
                </a:cubicBezTo>
                <a:lnTo>
                  <a:pt x="192431" y="461158"/>
                </a:lnTo>
                <a:lnTo>
                  <a:pt x="196797" y="456894"/>
                </a:lnTo>
                <a:cubicBezTo>
                  <a:pt x="200023" y="453483"/>
                  <a:pt x="204483" y="451873"/>
                  <a:pt x="208943" y="451873"/>
                </a:cubicBezTo>
                <a:cubicBezTo>
                  <a:pt x="213308" y="451873"/>
                  <a:pt x="217673" y="453483"/>
                  <a:pt x="221089" y="456894"/>
                </a:cubicBezTo>
                <a:lnTo>
                  <a:pt x="225359" y="461158"/>
                </a:lnTo>
                <a:lnTo>
                  <a:pt x="241206" y="476979"/>
                </a:lnTo>
                <a:lnTo>
                  <a:pt x="315602" y="551257"/>
                </a:lnTo>
                <a:lnTo>
                  <a:pt x="319208" y="554952"/>
                </a:lnTo>
                <a:lnTo>
                  <a:pt x="381458" y="492801"/>
                </a:lnTo>
                <a:lnTo>
                  <a:pt x="397305" y="476979"/>
                </a:lnTo>
                <a:lnTo>
                  <a:pt x="403758" y="470537"/>
                </a:lnTo>
                <a:lnTo>
                  <a:pt x="476161" y="398439"/>
                </a:lnTo>
                <a:lnTo>
                  <a:pt x="484986" y="389533"/>
                </a:lnTo>
                <a:cubicBezTo>
                  <a:pt x="476730" y="381764"/>
                  <a:pt x="468759" y="373616"/>
                  <a:pt x="460788" y="365563"/>
                </a:cubicBezTo>
                <a:cubicBezTo>
                  <a:pt x="458036" y="362816"/>
                  <a:pt x="455474" y="359974"/>
                  <a:pt x="457752" y="355236"/>
                </a:cubicBezTo>
                <a:cubicBezTo>
                  <a:pt x="459934" y="350310"/>
                  <a:pt x="464015" y="350120"/>
                  <a:pt x="468000" y="349931"/>
                </a:cubicBezTo>
                <a:cubicBezTo>
                  <a:pt x="494095" y="348605"/>
                  <a:pt x="520286" y="347468"/>
                  <a:pt x="546381" y="346236"/>
                </a:cubicBezTo>
                <a:close/>
                <a:moveTo>
                  <a:pt x="278625" y="278352"/>
                </a:moveTo>
                <a:cubicBezTo>
                  <a:pt x="278625" y="278352"/>
                  <a:pt x="327877" y="302233"/>
                  <a:pt x="371816" y="329810"/>
                </a:cubicBezTo>
                <a:cubicBezTo>
                  <a:pt x="404936" y="350469"/>
                  <a:pt x="411104" y="373023"/>
                  <a:pt x="412053" y="405338"/>
                </a:cubicBezTo>
                <a:cubicBezTo>
                  <a:pt x="412148" y="405433"/>
                  <a:pt x="412148" y="405622"/>
                  <a:pt x="412148" y="405717"/>
                </a:cubicBezTo>
                <a:lnTo>
                  <a:pt x="412148" y="408086"/>
                </a:lnTo>
                <a:cubicBezTo>
                  <a:pt x="412243" y="409602"/>
                  <a:pt x="412243" y="411308"/>
                  <a:pt x="412243" y="412919"/>
                </a:cubicBezTo>
                <a:lnTo>
                  <a:pt x="379123" y="445992"/>
                </a:lnTo>
                <a:lnTo>
                  <a:pt x="372670" y="452436"/>
                </a:lnTo>
                <a:lnTo>
                  <a:pt x="356822" y="468262"/>
                </a:lnTo>
                <a:lnTo>
                  <a:pt x="319147" y="505884"/>
                </a:lnTo>
                <a:lnTo>
                  <a:pt x="265623" y="452436"/>
                </a:lnTo>
                <a:lnTo>
                  <a:pt x="249775" y="436705"/>
                </a:lnTo>
                <a:lnTo>
                  <a:pt x="245505" y="432346"/>
                </a:lnTo>
                <a:cubicBezTo>
                  <a:pt x="235730" y="422680"/>
                  <a:pt x="222729" y="417184"/>
                  <a:pt x="208779" y="417184"/>
                </a:cubicBezTo>
                <a:cubicBezTo>
                  <a:pt x="194923" y="417184"/>
                  <a:pt x="181827" y="422680"/>
                  <a:pt x="172148" y="432346"/>
                </a:cubicBezTo>
                <a:lnTo>
                  <a:pt x="167782" y="436705"/>
                </a:lnTo>
                <a:lnTo>
                  <a:pt x="89490" y="514887"/>
                </a:lnTo>
                <a:lnTo>
                  <a:pt x="190" y="514792"/>
                </a:lnTo>
                <a:lnTo>
                  <a:pt x="0" y="405433"/>
                </a:lnTo>
                <a:cubicBezTo>
                  <a:pt x="949" y="373118"/>
                  <a:pt x="7117" y="350753"/>
                  <a:pt x="40237" y="329904"/>
                </a:cubicBezTo>
                <a:cubicBezTo>
                  <a:pt x="84271" y="302233"/>
                  <a:pt x="133429" y="278447"/>
                  <a:pt x="133429" y="278447"/>
                </a:cubicBezTo>
                <a:lnTo>
                  <a:pt x="172527" y="401926"/>
                </a:lnTo>
                <a:lnTo>
                  <a:pt x="195398" y="337201"/>
                </a:lnTo>
                <a:cubicBezTo>
                  <a:pt x="155255" y="281384"/>
                  <a:pt x="198340" y="278636"/>
                  <a:pt x="205932" y="278447"/>
                </a:cubicBezTo>
                <a:lnTo>
                  <a:pt x="206121" y="278447"/>
                </a:lnTo>
                <a:lnTo>
                  <a:pt x="206406" y="278447"/>
                </a:lnTo>
                <a:cubicBezTo>
                  <a:pt x="214093" y="278636"/>
                  <a:pt x="256988" y="281384"/>
                  <a:pt x="216940" y="337201"/>
                </a:cubicBezTo>
                <a:lnTo>
                  <a:pt x="239811" y="401926"/>
                </a:lnTo>
                <a:close/>
                <a:moveTo>
                  <a:pt x="406730" y="85850"/>
                </a:moveTo>
                <a:lnTo>
                  <a:pt x="412614" y="85850"/>
                </a:lnTo>
                <a:cubicBezTo>
                  <a:pt x="426185" y="85850"/>
                  <a:pt x="426185" y="85850"/>
                  <a:pt x="426185" y="99398"/>
                </a:cubicBezTo>
                <a:cubicBezTo>
                  <a:pt x="426280" y="108967"/>
                  <a:pt x="426280" y="108967"/>
                  <a:pt x="435770" y="110483"/>
                </a:cubicBezTo>
                <a:cubicBezTo>
                  <a:pt x="443172" y="111619"/>
                  <a:pt x="450100" y="113799"/>
                  <a:pt x="456838" y="116641"/>
                </a:cubicBezTo>
                <a:cubicBezTo>
                  <a:pt x="460444" y="118346"/>
                  <a:pt x="461867" y="120809"/>
                  <a:pt x="460728" y="124788"/>
                </a:cubicBezTo>
                <a:cubicBezTo>
                  <a:pt x="458925" y="130568"/>
                  <a:pt x="457407" y="136347"/>
                  <a:pt x="455509" y="142221"/>
                </a:cubicBezTo>
                <a:cubicBezTo>
                  <a:pt x="453801" y="147621"/>
                  <a:pt x="451998" y="148379"/>
                  <a:pt x="446778" y="145821"/>
                </a:cubicBezTo>
                <a:cubicBezTo>
                  <a:pt x="436339" y="140800"/>
                  <a:pt x="425141" y="138621"/>
                  <a:pt x="413563" y="139284"/>
                </a:cubicBezTo>
                <a:cubicBezTo>
                  <a:pt x="410526" y="139379"/>
                  <a:pt x="407489" y="139757"/>
                  <a:pt x="404642" y="141084"/>
                </a:cubicBezTo>
                <a:cubicBezTo>
                  <a:pt x="394583" y="145442"/>
                  <a:pt x="392875" y="156621"/>
                  <a:pt x="401511" y="163443"/>
                </a:cubicBezTo>
                <a:cubicBezTo>
                  <a:pt x="405781" y="166853"/>
                  <a:pt x="410716" y="169317"/>
                  <a:pt x="415936" y="171496"/>
                </a:cubicBezTo>
                <a:cubicBezTo>
                  <a:pt x="424761" y="175191"/>
                  <a:pt x="433777" y="178696"/>
                  <a:pt x="442223" y="183338"/>
                </a:cubicBezTo>
                <a:cubicBezTo>
                  <a:pt x="469175" y="198307"/>
                  <a:pt x="476387" y="232130"/>
                  <a:pt x="457407" y="255152"/>
                </a:cubicBezTo>
                <a:cubicBezTo>
                  <a:pt x="450574" y="263489"/>
                  <a:pt x="441654" y="268984"/>
                  <a:pt x="431214" y="271921"/>
                </a:cubicBezTo>
                <a:cubicBezTo>
                  <a:pt x="426659" y="273152"/>
                  <a:pt x="424666" y="275616"/>
                  <a:pt x="424951" y="280258"/>
                </a:cubicBezTo>
                <a:cubicBezTo>
                  <a:pt x="425141" y="284900"/>
                  <a:pt x="424951" y="289448"/>
                  <a:pt x="424951" y="294185"/>
                </a:cubicBezTo>
                <a:cubicBezTo>
                  <a:pt x="424951" y="298353"/>
                  <a:pt x="422768" y="300438"/>
                  <a:pt x="418688" y="300627"/>
                </a:cubicBezTo>
                <a:cubicBezTo>
                  <a:pt x="413658" y="300722"/>
                  <a:pt x="408628" y="300722"/>
                  <a:pt x="403693" y="300627"/>
                </a:cubicBezTo>
                <a:cubicBezTo>
                  <a:pt x="399328" y="300438"/>
                  <a:pt x="397240" y="298069"/>
                  <a:pt x="397240" y="293806"/>
                </a:cubicBezTo>
                <a:cubicBezTo>
                  <a:pt x="397050" y="290490"/>
                  <a:pt x="397050" y="287079"/>
                  <a:pt x="397050" y="283669"/>
                </a:cubicBezTo>
                <a:cubicBezTo>
                  <a:pt x="397050" y="276184"/>
                  <a:pt x="396861" y="275805"/>
                  <a:pt x="389648" y="274668"/>
                </a:cubicBezTo>
                <a:cubicBezTo>
                  <a:pt x="380348" y="273342"/>
                  <a:pt x="371427" y="271163"/>
                  <a:pt x="362886" y="267089"/>
                </a:cubicBezTo>
                <a:cubicBezTo>
                  <a:pt x="356243" y="263963"/>
                  <a:pt x="355579" y="262163"/>
                  <a:pt x="357192" y="255246"/>
                </a:cubicBezTo>
                <a:cubicBezTo>
                  <a:pt x="358616" y="250036"/>
                  <a:pt x="360039" y="244920"/>
                  <a:pt x="361653" y="239804"/>
                </a:cubicBezTo>
                <a:cubicBezTo>
                  <a:pt x="363551" y="233930"/>
                  <a:pt x="365164" y="233172"/>
                  <a:pt x="370668" y="236014"/>
                </a:cubicBezTo>
                <a:cubicBezTo>
                  <a:pt x="379968" y="240846"/>
                  <a:pt x="389838" y="243593"/>
                  <a:pt x="400277" y="244920"/>
                </a:cubicBezTo>
                <a:cubicBezTo>
                  <a:pt x="406920" y="245772"/>
                  <a:pt x="413563" y="245014"/>
                  <a:pt x="419732" y="242362"/>
                </a:cubicBezTo>
                <a:cubicBezTo>
                  <a:pt x="431214" y="237435"/>
                  <a:pt x="433018" y="224077"/>
                  <a:pt x="423243" y="215929"/>
                </a:cubicBezTo>
                <a:cubicBezTo>
                  <a:pt x="420016" y="213276"/>
                  <a:pt x="416220" y="211287"/>
                  <a:pt x="412234" y="209487"/>
                </a:cubicBezTo>
                <a:cubicBezTo>
                  <a:pt x="402175" y="205129"/>
                  <a:pt x="391641" y="201718"/>
                  <a:pt x="382056" y="196033"/>
                </a:cubicBezTo>
                <a:cubicBezTo>
                  <a:pt x="366587" y="186654"/>
                  <a:pt x="356718" y="173864"/>
                  <a:pt x="357857" y="155105"/>
                </a:cubicBezTo>
                <a:cubicBezTo>
                  <a:pt x="359280" y="133694"/>
                  <a:pt x="371238" y="120336"/>
                  <a:pt x="390882" y="113230"/>
                </a:cubicBezTo>
                <a:cubicBezTo>
                  <a:pt x="398948" y="110388"/>
                  <a:pt x="399138" y="110483"/>
                  <a:pt x="399138" y="102051"/>
                </a:cubicBezTo>
                <a:cubicBezTo>
                  <a:pt x="399138" y="99114"/>
                  <a:pt x="398948" y="96366"/>
                  <a:pt x="399138" y="93429"/>
                </a:cubicBezTo>
                <a:cubicBezTo>
                  <a:pt x="399233" y="87082"/>
                  <a:pt x="400372" y="85945"/>
                  <a:pt x="406730" y="85850"/>
                </a:cubicBezTo>
                <a:close/>
                <a:moveTo>
                  <a:pt x="205945" y="50"/>
                </a:moveTo>
                <a:cubicBezTo>
                  <a:pt x="214105" y="-329"/>
                  <a:pt x="298173" y="-1087"/>
                  <a:pt x="302823" y="99179"/>
                </a:cubicBezTo>
                <a:cubicBezTo>
                  <a:pt x="302823" y="99179"/>
                  <a:pt x="319238" y="249483"/>
                  <a:pt x="206514" y="250620"/>
                </a:cubicBezTo>
                <a:lnTo>
                  <a:pt x="205945" y="250620"/>
                </a:lnTo>
                <a:lnTo>
                  <a:pt x="205281" y="250620"/>
                </a:lnTo>
                <a:cubicBezTo>
                  <a:pt x="92652" y="249483"/>
                  <a:pt x="108972" y="99179"/>
                  <a:pt x="108972" y="99179"/>
                </a:cubicBezTo>
                <a:cubicBezTo>
                  <a:pt x="113527" y="-1087"/>
                  <a:pt x="197690" y="-329"/>
                  <a:pt x="205945" y="50"/>
                </a:cubicBezTo>
                <a:close/>
              </a:path>
            </a:pathLst>
          </a:custGeom>
          <a:solidFill>
            <a:srgbClr val="008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3D3D3D"/>
              </a:solidFill>
              <a:cs typeface="字魂36号-正文宋楷" panose="00000500000000000000" charset="-122"/>
            </a:endParaRPr>
          </a:p>
        </p:txBody>
      </p:sp>
      <p:sp>
        <p:nvSpPr>
          <p:cNvPr id="39" name="PA-文本框 33"/>
          <p:cNvSpPr txBox="1"/>
          <p:nvPr>
            <p:custDataLst>
              <p:tags r:id="rId16"/>
            </p:custDataLst>
          </p:nvPr>
        </p:nvSpPr>
        <p:spPr>
          <a:xfrm>
            <a:off x="1041406" y="1776797"/>
            <a:ext cx="3275505" cy="15608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defRPr sz="110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3D3D3D"/>
                </a:solidFill>
                <a:latin typeface="字魂36号-正文宋楷" panose="00000500000000000000" charset="-122"/>
                <a:ea typeface="字魂36号-正文宋楷" panose="00000500000000000000" charset="-122"/>
                <a:cs typeface="字魂36号-正文宋楷" panose="00000500000000000000" charset="-122"/>
              </a:rPr>
              <a:t>感谢您使用我们的</a:t>
            </a:r>
            <a:r>
              <a:rPr lang="en-GB" altLang="zh-CN" sz="1400" dirty="0">
                <a:solidFill>
                  <a:srgbClr val="3D3D3D"/>
                </a:solidFill>
                <a:latin typeface="字魂36号-正文宋楷" panose="00000500000000000000" charset="-122"/>
                <a:ea typeface="字魂36号-正文宋楷" panose="00000500000000000000" charset="-122"/>
                <a:cs typeface="字魂36号-正文宋楷" panose="00000500000000000000" charset="-122"/>
              </a:rPr>
              <a:t>PPT</a:t>
            </a:r>
            <a:r>
              <a:rPr lang="zh-CN" altLang="en-US" sz="1400" dirty="0">
                <a:solidFill>
                  <a:srgbClr val="3D3D3D"/>
                </a:solidFill>
                <a:latin typeface="字魂36号-正文宋楷" panose="00000500000000000000" charset="-122"/>
                <a:ea typeface="字魂36号-正文宋楷" panose="00000500000000000000" charset="-122"/>
                <a:cs typeface="字魂36号-正文宋楷" panose="00000500000000000000" charset="-122"/>
              </a:rPr>
              <a:t>模板，请在此输入您需要的文字内容，感谢您使用我们的</a:t>
            </a:r>
            <a:r>
              <a:rPr lang="en-GB" altLang="zh-CN" sz="1400" dirty="0">
                <a:solidFill>
                  <a:srgbClr val="3D3D3D"/>
                </a:solidFill>
                <a:latin typeface="字魂36号-正文宋楷" panose="00000500000000000000" charset="-122"/>
                <a:ea typeface="字魂36号-正文宋楷" panose="00000500000000000000" charset="-122"/>
                <a:cs typeface="字魂36号-正文宋楷" panose="00000500000000000000" charset="-122"/>
              </a:rPr>
              <a:t>PPT</a:t>
            </a:r>
            <a:r>
              <a:rPr lang="zh-CN" altLang="en-US" sz="1400" dirty="0">
                <a:solidFill>
                  <a:srgbClr val="3D3D3D"/>
                </a:solidFill>
                <a:latin typeface="字魂36号-正文宋楷" panose="00000500000000000000" charset="-122"/>
                <a:ea typeface="字魂36号-正文宋楷" panose="00000500000000000000" charset="-122"/>
                <a:cs typeface="字魂36号-正文宋楷" panose="00000500000000000000" charset="-122"/>
              </a:rPr>
              <a:t>模板，请在此输入您需要的文字内容。感谢您使用我们的</a:t>
            </a:r>
            <a:r>
              <a:rPr lang="en-GB" altLang="zh-CN" sz="1400" dirty="0">
                <a:solidFill>
                  <a:srgbClr val="3D3D3D"/>
                </a:solidFill>
                <a:latin typeface="字魂36号-正文宋楷" panose="00000500000000000000" charset="-122"/>
                <a:ea typeface="字魂36号-正文宋楷" panose="00000500000000000000" charset="-122"/>
                <a:cs typeface="字魂36号-正文宋楷" panose="00000500000000000000" charset="-122"/>
              </a:rPr>
              <a:t>PPT</a:t>
            </a:r>
            <a:r>
              <a:rPr lang="zh-CN" altLang="en-US" sz="1400" dirty="0">
                <a:solidFill>
                  <a:srgbClr val="3D3D3D"/>
                </a:solidFill>
                <a:latin typeface="字魂36号-正文宋楷" panose="00000500000000000000" charset="-122"/>
                <a:ea typeface="字魂36号-正文宋楷" panose="00000500000000000000" charset="-122"/>
                <a:cs typeface="字魂36号-正文宋楷" panose="00000500000000000000" charset="-122"/>
              </a:rPr>
              <a:t>模板，请在此输入您需要的文字内容</a:t>
            </a:r>
            <a:endParaRPr lang="zh-CN" altLang="en-US" sz="1400" dirty="0">
              <a:solidFill>
                <a:srgbClr val="3D3D3D"/>
              </a:solidFill>
              <a:latin typeface="字魂36号-正文宋楷" panose="00000500000000000000" charset="-122"/>
              <a:ea typeface="字魂36号-正文宋楷" panose="00000500000000000000" charset="-122"/>
              <a:cs typeface="字魂36号-正文宋楷" panose="00000500000000000000" charset="-122"/>
            </a:endParaRPr>
          </a:p>
        </p:txBody>
      </p:sp>
      <p:pic>
        <p:nvPicPr>
          <p:cNvPr id="41" name="图片 40" descr="D:\科技背景12-01.png科技背景12-01"/>
          <p:cNvPicPr>
            <a:picLocks noChangeAspect="1"/>
          </p:cNvPicPr>
          <p:nvPr/>
        </p:nvPicPr>
        <p:blipFill rotWithShape="1">
          <a:blip r:embed="rId17"/>
          <a:srcRect t="48981" r="58232"/>
          <a:stretch>
            <a:fillRect/>
          </a:stretch>
        </p:blipFill>
        <p:spPr>
          <a:xfrm rot="16200000" flipV="1">
            <a:off x="6610350" y="309245"/>
            <a:ext cx="2752725" cy="44964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561340" y="4907915"/>
            <a:ext cx="3227070" cy="63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altLang="zh-CN" sz="140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请在此粘贴或者输入您的文字</a:t>
            </a:r>
            <a:endParaRPr lang="en-US" altLang="zh-CN" sz="1405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内容请在此粘贴或者输入您的文字内容</a:t>
            </a:r>
            <a:endParaRPr lang="en-US" altLang="zh-CN" sz="1405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6" name="组合 25"/>
          <p:cNvGrpSpPr/>
          <p:nvPr/>
        </p:nvGrpSpPr>
        <p:grpSpPr bwMode="auto">
          <a:xfrm>
            <a:off x="1529057" y="4357432"/>
            <a:ext cx="1292501" cy="445609"/>
            <a:chOff x="6776649" y="1368574"/>
            <a:chExt cx="919551" cy="317351"/>
          </a:xfrm>
        </p:grpSpPr>
        <p:sp>
          <p:nvSpPr>
            <p:cNvPr id="45067" name="圆角矩形 26"/>
            <p:cNvSpPr>
              <a:spLocks noChangeArrowheads="1"/>
            </p:cNvSpPr>
            <p:nvPr/>
          </p:nvSpPr>
          <p:spPr bwMode="auto">
            <a:xfrm>
              <a:off x="6776649" y="1368574"/>
              <a:ext cx="919551" cy="317351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</a:endParaRPr>
            </a:p>
          </p:txBody>
        </p:sp>
        <p:sp>
          <p:nvSpPr>
            <p:cNvPr id="45068" name="文本框 27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40001" cy="31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sz="22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子标题</a:t>
              </a:r>
              <a:endParaRPr lang="zh-CN" sz="22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5620038" y="4352967"/>
            <a:ext cx="1292501" cy="446460"/>
            <a:chOff x="6776649" y="1368574"/>
            <a:chExt cx="919551" cy="317956"/>
          </a:xfrm>
        </p:grpSpPr>
        <p:sp>
          <p:nvSpPr>
            <p:cNvPr id="33" name="圆角矩形 32"/>
            <p:cNvSpPr/>
            <p:nvPr/>
          </p:nvSpPr>
          <p:spPr>
            <a:xfrm>
              <a:off x="6776649" y="1368574"/>
              <a:ext cx="919551" cy="317956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</a:endParaRPr>
            </a:p>
          </p:txBody>
        </p:sp>
        <p:sp>
          <p:nvSpPr>
            <p:cNvPr id="45064" name="文本框 33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40001" cy="311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sz="22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子标题</a:t>
              </a:r>
              <a:endParaRPr lang="zh-CN" altLang="en-US" sz="22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9670322" y="4352964"/>
            <a:ext cx="1292501" cy="446459"/>
            <a:chOff x="6776649" y="1368574"/>
            <a:chExt cx="919551" cy="317956"/>
          </a:xfrm>
        </p:grpSpPr>
        <p:sp>
          <p:nvSpPr>
            <p:cNvPr id="23" name="圆角矩形 22"/>
            <p:cNvSpPr/>
            <p:nvPr/>
          </p:nvSpPr>
          <p:spPr>
            <a:xfrm>
              <a:off x="6776649" y="1368574"/>
              <a:ext cx="919551" cy="317956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微软雅黑" panose="020B0503020204020204" pitchFamily="34" charset="-122"/>
              </a:endParaRPr>
            </a:p>
          </p:txBody>
        </p:sp>
        <p:sp>
          <p:nvSpPr>
            <p:cNvPr id="24" name="文本框 33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40001" cy="311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sz="22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子标题</a:t>
              </a:r>
              <a:endParaRPr lang="zh-CN" altLang="en-US" sz="22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" name="图片 4" descr="pexels-photo-834949"/>
          <p:cNvPicPr>
            <a:picLocks noChangeAspect="1"/>
          </p:cNvPicPr>
          <p:nvPr/>
        </p:nvPicPr>
        <p:blipFill>
          <a:blip r:embed="rId1">
            <a:grayscl/>
          </a:blip>
          <a:stretch>
            <a:fillRect/>
          </a:stretch>
        </p:blipFill>
        <p:spPr>
          <a:xfrm>
            <a:off x="4407535" y="1478915"/>
            <a:ext cx="3376930" cy="2364740"/>
          </a:xfrm>
          <a:prstGeom prst="rect">
            <a:avLst/>
          </a:prstGeom>
        </p:spPr>
      </p:pic>
      <p:pic>
        <p:nvPicPr>
          <p:cNvPr id="6" name="图片 5" descr="pexels-photo-1482476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92175" y="1478280"/>
            <a:ext cx="3370580" cy="2366010"/>
          </a:xfrm>
          <a:prstGeom prst="rect">
            <a:avLst/>
          </a:prstGeom>
        </p:spPr>
      </p:pic>
      <p:pic>
        <p:nvPicPr>
          <p:cNvPr id="7" name="图片 6" descr="pexels-photo-2047905"/>
          <p:cNvPicPr>
            <a:picLocks noChangeAspect="1"/>
          </p:cNvPicPr>
          <p:nvPr/>
        </p:nvPicPr>
        <p:blipFill>
          <a:blip r:embed="rId3">
            <a:grayscl/>
          </a:blip>
          <a:srcRect t="33319" b="20515"/>
          <a:stretch>
            <a:fillRect/>
          </a:stretch>
        </p:blipFill>
        <p:spPr>
          <a:xfrm>
            <a:off x="7929245" y="1478915"/>
            <a:ext cx="3415030" cy="2365375"/>
          </a:xfrm>
          <a:prstGeom prst="rect">
            <a:avLst/>
          </a:prstGeom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557395" y="4907915"/>
            <a:ext cx="3227070" cy="63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altLang="zh-CN" sz="140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请在此粘贴或者输入您的文字</a:t>
            </a:r>
            <a:endParaRPr lang="en-US" altLang="zh-CN" sz="1405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内容请在此粘贴或者输入您的文字内容</a:t>
            </a:r>
            <a:endParaRPr lang="en-US" altLang="zh-CN" sz="1405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627745" y="4907915"/>
            <a:ext cx="3227070" cy="63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en-US" altLang="zh-CN" sz="140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请在此粘贴或者输入您的文字</a:t>
            </a:r>
            <a:endParaRPr lang="en-US" altLang="zh-CN" sz="1405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25000"/>
              </a:lnSpc>
            </a:pPr>
            <a:r>
              <a:rPr lang="en-US" altLang="zh-CN" sz="140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内容请在此粘贴或者输入您的文字内容</a:t>
            </a:r>
            <a:endParaRPr lang="en-US" altLang="zh-CN" sz="1405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solidFill>
            <a:srgbClr val="56267F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2232" y="1606597"/>
            <a:ext cx="5938838" cy="4406852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91055" y="2158432"/>
            <a:ext cx="704850" cy="7048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91055" y="3439641"/>
            <a:ext cx="704850" cy="7048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91055" y="4745158"/>
            <a:ext cx="704850" cy="7048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743929" y="2105430"/>
            <a:ext cx="5054671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70398" y="2442372"/>
            <a:ext cx="411577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Fusce posuere, lectus eros quis</a:t>
            </a: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43929" y="3386639"/>
            <a:ext cx="5054671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70398" y="3723581"/>
            <a:ext cx="411577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Fusce posuere, lectus eros quis</a:t>
            </a: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743929" y="4692156"/>
            <a:ext cx="5054671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70398" y="5029098"/>
            <a:ext cx="411577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Fusce posuere, lectus eros quis</a:t>
            </a: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target_126420"/>
          <p:cNvSpPr>
            <a:spLocks noChangeAspect="1"/>
          </p:cNvSpPr>
          <p:nvPr/>
        </p:nvSpPr>
        <p:spPr bwMode="auto">
          <a:xfrm>
            <a:off x="1146379" y="2314125"/>
            <a:ext cx="394202" cy="393464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rgbClr val="2B2E3D"/>
          </a:solidFill>
          <a:ln>
            <a:noFill/>
          </a:ln>
        </p:spPr>
      </p:sp>
      <p:sp>
        <p:nvSpPr>
          <p:cNvPr id="24" name="target_126420"/>
          <p:cNvSpPr>
            <a:spLocks noChangeAspect="1"/>
          </p:cNvSpPr>
          <p:nvPr/>
        </p:nvSpPr>
        <p:spPr bwMode="auto">
          <a:xfrm>
            <a:off x="1146379" y="3596086"/>
            <a:ext cx="394202" cy="391961"/>
          </a:xfrm>
          <a:custGeom>
            <a:avLst/>
            <a:gdLst>
              <a:gd name="T0" fmla="*/ 3682 w 4808"/>
              <a:gd name="T1" fmla="*/ 2763 h 4789"/>
              <a:gd name="T2" fmla="*/ 3420 w 4808"/>
              <a:gd name="T3" fmla="*/ 2703 h 4789"/>
              <a:gd name="T4" fmla="*/ 3026 w 4808"/>
              <a:gd name="T5" fmla="*/ 2392 h 4789"/>
              <a:gd name="T6" fmla="*/ 2818 w 4808"/>
              <a:gd name="T7" fmla="*/ 2517 h 4789"/>
              <a:gd name="T8" fmla="*/ 3219 w 4808"/>
              <a:gd name="T9" fmla="*/ 1876 h 4789"/>
              <a:gd name="T10" fmla="*/ 3609 w 4808"/>
              <a:gd name="T11" fmla="*/ 1953 h 4789"/>
              <a:gd name="T12" fmla="*/ 4553 w 4808"/>
              <a:gd name="T13" fmla="*/ 720 h 4789"/>
              <a:gd name="T14" fmla="*/ 4388 w 4808"/>
              <a:gd name="T15" fmla="*/ 680 h 4789"/>
              <a:gd name="T16" fmla="*/ 3872 w 4808"/>
              <a:gd name="T17" fmla="*/ 1161 h 4789"/>
              <a:gd name="T18" fmla="*/ 3859 w 4808"/>
              <a:gd name="T19" fmla="*/ 1160 h 4789"/>
              <a:gd name="T20" fmla="*/ 3491 w 4808"/>
              <a:gd name="T21" fmla="*/ 1099 h 4789"/>
              <a:gd name="T22" fmla="*/ 3432 w 4808"/>
              <a:gd name="T23" fmla="*/ 731 h 4789"/>
              <a:gd name="T24" fmla="*/ 3454 w 4808"/>
              <a:gd name="T25" fmla="*/ 658 h 4789"/>
              <a:gd name="T26" fmla="*/ 3938 w 4808"/>
              <a:gd name="T27" fmla="*/ 104 h 4789"/>
              <a:gd name="T28" fmla="*/ 3609 w 4808"/>
              <a:gd name="T29" fmla="*/ 0 h 4789"/>
              <a:gd name="T30" fmla="*/ 2710 w 4808"/>
              <a:gd name="T31" fmla="*/ 1369 h 4789"/>
              <a:gd name="T32" fmla="*/ 1300 w 4808"/>
              <a:gd name="T33" fmla="*/ 999 h 4789"/>
              <a:gd name="T34" fmla="*/ 1309 w 4808"/>
              <a:gd name="T35" fmla="*/ 892 h 4789"/>
              <a:gd name="T36" fmla="*/ 865 w 4808"/>
              <a:gd name="T37" fmla="*/ 294 h 4789"/>
              <a:gd name="T38" fmla="*/ 665 w 4808"/>
              <a:gd name="T39" fmla="*/ 298 h 4789"/>
              <a:gd name="T40" fmla="*/ 278 w 4808"/>
              <a:gd name="T41" fmla="*/ 787 h 4789"/>
              <a:gd name="T42" fmla="*/ 630 w 4808"/>
              <a:gd name="T43" fmla="*/ 1163 h 4789"/>
              <a:gd name="T44" fmla="*/ 926 w 4808"/>
              <a:gd name="T45" fmla="*/ 1291 h 4789"/>
              <a:gd name="T46" fmla="*/ 1018 w 4808"/>
              <a:gd name="T47" fmla="*/ 1282 h 4789"/>
              <a:gd name="T48" fmla="*/ 1485 w 4808"/>
              <a:gd name="T49" fmla="*/ 2594 h 4789"/>
              <a:gd name="T50" fmla="*/ 1037 w 4808"/>
              <a:gd name="T51" fmla="*/ 2572 h 4789"/>
              <a:gd name="T52" fmla="*/ 92 w 4808"/>
              <a:gd name="T53" fmla="*/ 3809 h 4789"/>
              <a:gd name="T54" fmla="*/ 186 w 4808"/>
              <a:gd name="T55" fmla="*/ 3882 h 4789"/>
              <a:gd name="T56" fmla="*/ 727 w 4808"/>
              <a:gd name="T57" fmla="*/ 3384 h 4789"/>
              <a:gd name="T58" fmla="*/ 789 w 4808"/>
              <a:gd name="T59" fmla="*/ 3371 h 4789"/>
              <a:gd name="T60" fmla="*/ 796 w 4808"/>
              <a:gd name="T61" fmla="*/ 3372 h 4789"/>
              <a:gd name="T62" fmla="*/ 1218 w 4808"/>
              <a:gd name="T63" fmla="*/ 3798 h 4789"/>
              <a:gd name="T64" fmla="*/ 1192 w 4808"/>
              <a:gd name="T65" fmla="*/ 3873 h 4789"/>
              <a:gd name="T66" fmla="*/ 707 w 4808"/>
              <a:gd name="T67" fmla="*/ 4427 h 4789"/>
              <a:gd name="T68" fmla="*/ 1037 w 4808"/>
              <a:gd name="T69" fmla="*/ 4531 h 4789"/>
              <a:gd name="T70" fmla="*/ 2016 w 4808"/>
              <a:gd name="T71" fmla="*/ 3551 h 4789"/>
              <a:gd name="T72" fmla="*/ 1994 w 4808"/>
              <a:gd name="T73" fmla="*/ 3103 h 4789"/>
              <a:gd name="T74" fmla="*/ 2535 w 4808"/>
              <a:gd name="T75" fmla="*/ 2799 h 4789"/>
              <a:gd name="T76" fmla="*/ 2410 w 4808"/>
              <a:gd name="T77" fmla="*/ 3007 h 4789"/>
              <a:gd name="T78" fmla="*/ 2721 w 4808"/>
              <a:gd name="T79" fmla="*/ 3401 h 4789"/>
              <a:gd name="T80" fmla="*/ 2781 w 4808"/>
              <a:gd name="T81" fmla="*/ 3663 h 4789"/>
              <a:gd name="T82" fmla="*/ 4013 w 4808"/>
              <a:gd name="T83" fmla="*/ 4789 h 4789"/>
              <a:gd name="T84" fmla="*/ 4734 w 4808"/>
              <a:gd name="T85" fmla="*/ 4173 h 4789"/>
              <a:gd name="T86" fmla="*/ 4734 w 4808"/>
              <a:gd name="T87" fmla="*/ 3815 h 4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08" h="4789">
                <a:moveTo>
                  <a:pt x="4734" y="3815"/>
                </a:moveTo>
                <a:lnTo>
                  <a:pt x="3682" y="2763"/>
                </a:lnTo>
                <a:cubicBezTo>
                  <a:pt x="3634" y="2715"/>
                  <a:pt x="3570" y="2689"/>
                  <a:pt x="3502" y="2689"/>
                </a:cubicBezTo>
                <a:cubicBezTo>
                  <a:pt x="3474" y="2689"/>
                  <a:pt x="3446" y="2694"/>
                  <a:pt x="3420" y="2703"/>
                </a:cubicBezTo>
                <a:lnTo>
                  <a:pt x="3167" y="2450"/>
                </a:lnTo>
                <a:cubicBezTo>
                  <a:pt x="3130" y="2413"/>
                  <a:pt x="3079" y="2392"/>
                  <a:pt x="3026" y="2392"/>
                </a:cubicBezTo>
                <a:cubicBezTo>
                  <a:pt x="2972" y="2392"/>
                  <a:pt x="2922" y="2413"/>
                  <a:pt x="2884" y="2450"/>
                </a:cubicBezTo>
                <a:lnTo>
                  <a:pt x="2818" y="2517"/>
                </a:lnTo>
                <a:lnTo>
                  <a:pt x="2699" y="2398"/>
                </a:lnTo>
                <a:lnTo>
                  <a:pt x="3219" y="1876"/>
                </a:lnTo>
                <a:cubicBezTo>
                  <a:pt x="3340" y="1928"/>
                  <a:pt x="3472" y="1953"/>
                  <a:pt x="3609" y="1953"/>
                </a:cubicBezTo>
                <a:lnTo>
                  <a:pt x="3609" y="1953"/>
                </a:lnTo>
                <a:cubicBezTo>
                  <a:pt x="3870" y="1953"/>
                  <a:pt x="4116" y="1854"/>
                  <a:pt x="4301" y="1669"/>
                </a:cubicBezTo>
                <a:cubicBezTo>
                  <a:pt x="4549" y="1421"/>
                  <a:pt x="4646" y="1059"/>
                  <a:pt x="4553" y="720"/>
                </a:cubicBezTo>
                <a:cubicBezTo>
                  <a:pt x="4542" y="678"/>
                  <a:pt x="4502" y="648"/>
                  <a:pt x="4459" y="648"/>
                </a:cubicBezTo>
                <a:cubicBezTo>
                  <a:pt x="4441" y="648"/>
                  <a:pt x="4413" y="654"/>
                  <a:pt x="4388" y="680"/>
                </a:cubicBezTo>
                <a:cubicBezTo>
                  <a:pt x="4384" y="683"/>
                  <a:pt x="4034" y="1030"/>
                  <a:pt x="3918" y="1146"/>
                </a:cubicBezTo>
                <a:cubicBezTo>
                  <a:pt x="3906" y="1159"/>
                  <a:pt x="3885" y="1161"/>
                  <a:pt x="3872" y="1161"/>
                </a:cubicBezTo>
                <a:cubicBezTo>
                  <a:pt x="3864" y="1161"/>
                  <a:pt x="3859" y="1160"/>
                  <a:pt x="3859" y="1160"/>
                </a:cubicBezTo>
                <a:lnTo>
                  <a:pt x="3859" y="1160"/>
                </a:lnTo>
                <a:lnTo>
                  <a:pt x="3851" y="1159"/>
                </a:lnTo>
                <a:cubicBezTo>
                  <a:pt x="3707" y="1146"/>
                  <a:pt x="3535" y="1119"/>
                  <a:pt x="3491" y="1099"/>
                </a:cubicBezTo>
                <a:cubicBezTo>
                  <a:pt x="3470" y="1055"/>
                  <a:pt x="3445" y="879"/>
                  <a:pt x="3432" y="733"/>
                </a:cubicBezTo>
                <a:lnTo>
                  <a:pt x="3432" y="731"/>
                </a:lnTo>
                <a:lnTo>
                  <a:pt x="3429" y="727"/>
                </a:lnTo>
                <a:cubicBezTo>
                  <a:pt x="3428" y="720"/>
                  <a:pt x="3425" y="687"/>
                  <a:pt x="3454" y="658"/>
                </a:cubicBezTo>
                <a:cubicBezTo>
                  <a:pt x="3574" y="538"/>
                  <a:pt x="3905" y="204"/>
                  <a:pt x="3908" y="201"/>
                </a:cubicBezTo>
                <a:cubicBezTo>
                  <a:pt x="3936" y="173"/>
                  <a:pt x="3947" y="138"/>
                  <a:pt x="3938" y="104"/>
                </a:cubicBezTo>
                <a:cubicBezTo>
                  <a:pt x="3927" y="64"/>
                  <a:pt x="3893" y="42"/>
                  <a:pt x="3865" y="34"/>
                </a:cubicBezTo>
                <a:cubicBezTo>
                  <a:pt x="3782" y="11"/>
                  <a:pt x="3695" y="0"/>
                  <a:pt x="3609" y="0"/>
                </a:cubicBezTo>
                <a:cubicBezTo>
                  <a:pt x="3347" y="0"/>
                  <a:pt x="3101" y="102"/>
                  <a:pt x="2916" y="287"/>
                </a:cubicBezTo>
                <a:cubicBezTo>
                  <a:pt x="2624" y="579"/>
                  <a:pt x="2555" y="1011"/>
                  <a:pt x="2710" y="1369"/>
                </a:cubicBezTo>
                <a:lnTo>
                  <a:pt x="2190" y="1889"/>
                </a:lnTo>
                <a:lnTo>
                  <a:pt x="1300" y="999"/>
                </a:lnTo>
                <a:cubicBezTo>
                  <a:pt x="1300" y="998"/>
                  <a:pt x="1299" y="998"/>
                  <a:pt x="1299" y="997"/>
                </a:cubicBezTo>
                <a:cubicBezTo>
                  <a:pt x="1307" y="963"/>
                  <a:pt x="1311" y="928"/>
                  <a:pt x="1309" y="892"/>
                </a:cubicBezTo>
                <a:cubicBezTo>
                  <a:pt x="1305" y="788"/>
                  <a:pt x="1260" y="689"/>
                  <a:pt x="1182" y="611"/>
                </a:cubicBezTo>
                <a:lnTo>
                  <a:pt x="865" y="294"/>
                </a:lnTo>
                <a:cubicBezTo>
                  <a:pt x="858" y="288"/>
                  <a:pt x="821" y="253"/>
                  <a:pt x="766" y="253"/>
                </a:cubicBezTo>
                <a:cubicBezTo>
                  <a:pt x="740" y="253"/>
                  <a:pt x="702" y="261"/>
                  <a:pt x="665" y="298"/>
                </a:cubicBezTo>
                <a:lnTo>
                  <a:pt x="318" y="645"/>
                </a:lnTo>
                <a:cubicBezTo>
                  <a:pt x="277" y="685"/>
                  <a:pt x="263" y="737"/>
                  <a:pt x="278" y="787"/>
                </a:cubicBezTo>
                <a:cubicBezTo>
                  <a:pt x="288" y="820"/>
                  <a:pt x="308" y="842"/>
                  <a:pt x="314" y="848"/>
                </a:cubicBezTo>
                <a:lnTo>
                  <a:pt x="630" y="1163"/>
                </a:lnTo>
                <a:cubicBezTo>
                  <a:pt x="712" y="1246"/>
                  <a:pt x="817" y="1291"/>
                  <a:pt x="926" y="1291"/>
                </a:cubicBezTo>
                <a:lnTo>
                  <a:pt x="926" y="1291"/>
                </a:lnTo>
                <a:cubicBezTo>
                  <a:pt x="957" y="1291"/>
                  <a:pt x="987" y="1287"/>
                  <a:pt x="1016" y="1280"/>
                </a:cubicBezTo>
                <a:cubicBezTo>
                  <a:pt x="1017" y="1281"/>
                  <a:pt x="1017" y="1281"/>
                  <a:pt x="1018" y="1282"/>
                </a:cubicBezTo>
                <a:lnTo>
                  <a:pt x="1907" y="2171"/>
                </a:lnTo>
                <a:lnTo>
                  <a:pt x="1485" y="2594"/>
                </a:lnTo>
                <a:cubicBezTo>
                  <a:pt x="1466" y="2613"/>
                  <a:pt x="1449" y="2634"/>
                  <a:pt x="1435" y="2656"/>
                </a:cubicBezTo>
                <a:cubicBezTo>
                  <a:pt x="1311" y="2601"/>
                  <a:pt x="1176" y="2572"/>
                  <a:pt x="1037" y="2572"/>
                </a:cubicBezTo>
                <a:cubicBezTo>
                  <a:pt x="775" y="2572"/>
                  <a:pt x="529" y="2674"/>
                  <a:pt x="344" y="2859"/>
                </a:cubicBezTo>
                <a:cubicBezTo>
                  <a:pt x="96" y="3106"/>
                  <a:pt x="0" y="3471"/>
                  <a:pt x="92" y="3809"/>
                </a:cubicBezTo>
                <a:cubicBezTo>
                  <a:pt x="103" y="3852"/>
                  <a:pt x="143" y="3882"/>
                  <a:pt x="186" y="3882"/>
                </a:cubicBezTo>
                <a:lnTo>
                  <a:pt x="186" y="3882"/>
                </a:lnTo>
                <a:cubicBezTo>
                  <a:pt x="204" y="3882"/>
                  <a:pt x="232" y="3877"/>
                  <a:pt x="258" y="3851"/>
                </a:cubicBezTo>
                <a:cubicBezTo>
                  <a:pt x="261" y="3847"/>
                  <a:pt x="611" y="3500"/>
                  <a:pt x="727" y="3384"/>
                </a:cubicBezTo>
                <a:cubicBezTo>
                  <a:pt x="740" y="3372"/>
                  <a:pt x="762" y="3370"/>
                  <a:pt x="774" y="3370"/>
                </a:cubicBezTo>
                <a:cubicBezTo>
                  <a:pt x="783" y="3370"/>
                  <a:pt x="789" y="3371"/>
                  <a:pt x="789" y="3371"/>
                </a:cubicBezTo>
                <a:lnTo>
                  <a:pt x="789" y="3371"/>
                </a:lnTo>
                <a:lnTo>
                  <a:pt x="796" y="3372"/>
                </a:lnTo>
                <a:cubicBezTo>
                  <a:pt x="940" y="3385"/>
                  <a:pt x="1113" y="3411"/>
                  <a:pt x="1157" y="3431"/>
                </a:cubicBezTo>
                <a:cubicBezTo>
                  <a:pt x="1178" y="3475"/>
                  <a:pt x="1205" y="3652"/>
                  <a:pt x="1218" y="3798"/>
                </a:cubicBezTo>
                <a:lnTo>
                  <a:pt x="1219" y="3805"/>
                </a:lnTo>
                <a:cubicBezTo>
                  <a:pt x="1219" y="3805"/>
                  <a:pt x="1223" y="3842"/>
                  <a:pt x="1192" y="3873"/>
                </a:cubicBezTo>
                <a:cubicBezTo>
                  <a:pt x="1072" y="3993"/>
                  <a:pt x="741" y="4327"/>
                  <a:pt x="738" y="4330"/>
                </a:cubicBezTo>
                <a:cubicBezTo>
                  <a:pt x="710" y="4358"/>
                  <a:pt x="699" y="4393"/>
                  <a:pt x="707" y="4427"/>
                </a:cubicBezTo>
                <a:cubicBezTo>
                  <a:pt x="718" y="4467"/>
                  <a:pt x="752" y="4489"/>
                  <a:pt x="780" y="4497"/>
                </a:cubicBezTo>
                <a:cubicBezTo>
                  <a:pt x="864" y="4519"/>
                  <a:pt x="950" y="4531"/>
                  <a:pt x="1037" y="4531"/>
                </a:cubicBezTo>
                <a:cubicBezTo>
                  <a:pt x="1298" y="4531"/>
                  <a:pt x="1544" y="4429"/>
                  <a:pt x="1729" y="4244"/>
                </a:cubicBezTo>
                <a:cubicBezTo>
                  <a:pt x="1914" y="4059"/>
                  <a:pt x="2016" y="3813"/>
                  <a:pt x="2016" y="3551"/>
                </a:cubicBezTo>
                <a:cubicBezTo>
                  <a:pt x="2016" y="3412"/>
                  <a:pt x="1987" y="3277"/>
                  <a:pt x="1932" y="3153"/>
                </a:cubicBezTo>
                <a:cubicBezTo>
                  <a:pt x="1954" y="3139"/>
                  <a:pt x="1975" y="3122"/>
                  <a:pt x="1994" y="3103"/>
                </a:cubicBezTo>
                <a:lnTo>
                  <a:pt x="2417" y="2681"/>
                </a:lnTo>
                <a:lnTo>
                  <a:pt x="2535" y="2799"/>
                </a:lnTo>
                <a:lnTo>
                  <a:pt x="2469" y="2866"/>
                </a:lnTo>
                <a:cubicBezTo>
                  <a:pt x="2431" y="2904"/>
                  <a:pt x="2410" y="2954"/>
                  <a:pt x="2410" y="3007"/>
                </a:cubicBezTo>
                <a:cubicBezTo>
                  <a:pt x="2410" y="3061"/>
                  <a:pt x="2431" y="3111"/>
                  <a:pt x="2469" y="3149"/>
                </a:cubicBezTo>
                <a:lnTo>
                  <a:pt x="2721" y="3401"/>
                </a:lnTo>
                <a:cubicBezTo>
                  <a:pt x="2712" y="3427"/>
                  <a:pt x="2707" y="3455"/>
                  <a:pt x="2707" y="3484"/>
                </a:cubicBezTo>
                <a:cubicBezTo>
                  <a:pt x="2707" y="3552"/>
                  <a:pt x="2734" y="3615"/>
                  <a:pt x="2781" y="3663"/>
                </a:cubicBezTo>
                <a:lnTo>
                  <a:pt x="3834" y="4715"/>
                </a:lnTo>
                <a:cubicBezTo>
                  <a:pt x="3881" y="4763"/>
                  <a:pt x="3945" y="4789"/>
                  <a:pt x="4013" y="4789"/>
                </a:cubicBezTo>
                <a:cubicBezTo>
                  <a:pt x="4081" y="4789"/>
                  <a:pt x="4144" y="4763"/>
                  <a:pt x="4192" y="4715"/>
                </a:cubicBezTo>
                <a:lnTo>
                  <a:pt x="4734" y="4173"/>
                </a:lnTo>
                <a:cubicBezTo>
                  <a:pt x="4782" y="4126"/>
                  <a:pt x="4808" y="4062"/>
                  <a:pt x="4808" y="3994"/>
                </a:cubicBezTo>
                <a:cubicBezTo>
                  <a:pt x="4808" y="3926"/>
                  <a:pt x="4782" y="3863"/>
                  <a:pt x="4734" y="3815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arget_126420"/>
          <p:cNvSpPr>
            <a:spLocks noChangeAspect="1"/>
          </p:cNvSpPr>
          <p:nvPr/>
        </p:nvSpPr>
        <p:spPr bwMode="auto">
          <a:xfrm>
            <a:off x="1146379" y="4970707"/>
            <a:ext cx="394202" cy="253752"/>
          </a:xfrm>
          <a:custGeom>
            <a:avLst/>
            <a:gdLst>
              <a:gd name="connsiteX0" fmla="*/ 143953 w 607639"/>
              <a:gd name="connsiteY0" fmla="*/ 239428 h 391144"/>
              <a:gd name="connsiteX1" fmla="*/ 223838 w 607639"/>
              <a:gd name="connsiteY1" fmla="*/ 239428 h 391144"/>
              <a:gd name="connsiteX2" fmla="*/ 239851 w 607639"/>
              <a:gd name="connsiteY2" fmla="*/ 239428 h 391144"/>
              <a:gd name="connsiteX3" fmla="*/ 239851 w 607639"/>
              <a:gd name="connsiteY3" fmla="*/ 287271 h 391144"/>
              <a:gd name="connsiteX4" fmla="*/ 223838 w 607639"/>
              <a:gd name="connsiteY4" fmla="*/ 287271 h 391144"/>
              <a:gd name="connsiteX5" fmla="*/ 143953 w 607639"/>
              <a:gd name="connsiteY5" fmla="*/ 287271 h 391144"/>
              <a:gd name="connsiteX6" fmla="*/ 143953 w 607639"/>
              <a:gd name="connsiteY6" fmla="*/ 167593 h 391144"/>
              <a:gd name="connsiteX7" fmla="*/ 239851 w 607639"/>
              <a:gd name="connsiteY7" fmla="*/ 167593 h 391144"/>
              <a:gd name="connsiteX8" fmla="*/ 239851 w 607639"/>
              <a:gd name="connsiteY8" fmla="*/ 215507 h 391144"/>
              <a:gd name="connsiteX9" fmla="*/ 143953 w 607639"/>
              <a:gd name="connsiteY9" fmla="*/ 215507 h 391144"/>
              <a:gd name="connsiteX10" fmla="*/ 415772 w 607639"/>
              <a:gd name="connsiteY10" fmla="*/ 143601 h 391144"/>
              <a:gd name="connsiteX11" fmla="*/ 463686 w 607639"/>
              <a:gd name="connsiteY11" fmla="*/ 143601 h 391144"/>
              <a:gd name="connsiteX12" fmla="*/ 463686 w 607639"/>
              <a:gd name="connsiteY12" fmla="*/ 287272 h 391144"/>
              <a:gd name="connsiteX13" fmla="*/ 415772 w 607639"/>
              <a:gd name="connsiteY13" fmla="*/ 287272 h 391144"/>
              <a:gd name="connsiteX14" fmla="*/ 287836 w 607639"/>
              <a:gd name="connsiteY14" fmla="*/ 143601 h 391144"/>
              <a:gd name="connsiteX15" fmla="*/ 335820 w 607639"/>
              <a:gd name="connsiteY15" fmla="*/ 143601 h 391144"/>
              <a:gd name="connsiteX16" fmla="*/ 335820 w 607639"/>
              <a:gd name="connsiteY16" fmla="*/ 287272 h 391144"/>
              <a:gd name="connsiteX17" fmla="*/ 287836 w 607639"/>
              <a:gd name="connsiteY17" fmla="*/ 287272 h 391144"/>
              <a:gd name="connsiteX18" fmla="*/ 351769 w 607639"/>
              <a:gd name="connsiteY18" fmla="*/ 95757 h 391144"/>
              <a:gd name="connsiteX19" fmla="*/ 399683 w 607639"/>
              <a:gd name="connsiteY19" fmla="*/ 95757 h 391144"/>
              <a:gd name="connsiteX20" fmla="*/ 399683 w 607639"/>
              <a:gd name="connsiteY20" fmla="*/ 287271 h 391144"/>
              <a:gd name="connsiteX21" fmla="*/ 351769 w 607639"/>
              <a:gd name="connsiteY21" fmla="*/ 287271 h 391144"/>
              <a:gd name="connsiteX22" fmla="*/ 95948 w 607639"/>
              <a:gd name="connsiteY22" fmla="*/ 47904 h 391144"/>
              <a:gd name="connsiteX23" fmla="*/ 95948 w 607639"/>
              <a:gd name="connsiteY23" fmla="*/ 343240 h 391144"/>
              <a:gd name="connsiteX24" fmla="*/ 511691 w 607639"/>
              <a:gd name="connsiteY24" fmla="*/ 343240 h 391144"/>
              <a:gd name="connsiteX25" fmla="*/ 511691 w 607639"/>
              <a:gd name="connsiteY25" fmla="*/ 47904 h 391144"/>
              <a:gd name="connsiteX26" fmla="*/ 47974 w 607639"/>
              <a:gd name="connsiteY26" fmla="*/ 0 h 391144"/>
              <a:gd name="connsiteX27" fmla="*/ 559665 w 607639"/>
              <a:gd name="connsiteY27" fmla="*/ 0 h 391144"/>
              <a:gd name="connsiteX28" fmla="*/ 559665 w 607639"/>
              <a:gd name="connsiteY28" fmla="*/ 343240 h 391144"/>
              <a:gd name="connsiteX29" fmla="*/ 607639 w 607639"/>
              <a:gd name="connsiteY29" fmla="*/ 343240 h 391144"/>
              <a:gd name="connsiteX30" fmla="*/ 607639 w 607639"/>
              <a:gd name="connsiteY30" fmla="*/ 391144 h 391144"/>
              <a:gd name="connsiteX31" fmla="*/ 0 w 607639"/>
              <a:gd name="connsiteY31" fmla="*/ 391144 h 391144"/>
              <a:gd name="connsiteX32" fmla="*/ 0 w 607639"/>
              <a:gd name="connsiteY32" fmla="*/ 343240 h 391144"/>
              <a:gd name="connsiteX33" fmla="*/ 47974 w 607639"/>
              <a:gd name="connsiteY33" fmla="*/ 343240 h 39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7639" h="391144">
                <a:moveTo>
                  <a:pt x="143953" y="239428"/>
                </a:moveTo>
                <a:lnTo>
                  <a:pt x="223838" y="239428"/>
                </a:lnTo>
                <a:lnTo>
                  <a:pt x="239851" y="239428"/>
                </a:lnTo>
                <a:lnTo>
                  <a:pt x="239851" y="287271"/>
                </a:lnTo>
                <a:lnTo>
                  <a:pt x="223838" y="287271"/>
                </a:lnTo>
                <a:lnTo>
                  <a:pt x="143953" y="287271"/>
                </a:lnTo>
                <a:close/>
                <a:moveTo>
                  <a:pt x="143953" y="167593"/>
                </a:moveTo>
                <a:lnTo>
                  <a:pt x="239851" y="167593"/>
                </a:lnTo>
                <a:lnTo>
                  <a:pt x="239851" y="215507"/>
                </a:lnTo>
                <a:lnTo>
                  <a:pt x="143953" y="215507"/>
                </a:lnTo>
                <a:close/>
                <a:moveTo>
                  <a:pt x="415772" y="143601"/>
                </a:moveTo>
                <a:lnTo>
                  <a:pt x="463686" y="143601"/>
                </a:lnTo>
                <a:lnTo>
                  <a:pt x="463686" y="287272"/>
                </a:lnTo>
                <a:lnTo>
                  <a:pt x="415772" y="287272"/>
                </a:lnTo>
                <a:close/>
                <a:moveTo>
                  <a:pt x="287836" y="143601"/>
                </a:moveTo>
                <a:lnTo>
                  <a:pt x="335820" y="143601"/>
                </a:lnTo>
                <a:lnTo>
                  <a:pt x="335820" y="287272"/>
                </a:lnTo>
                <a:lnTo>
                  <a:pt x="287836" y="287272"/>
                </a:lnTo>
                <a:close/>
                <a:moveTo>
                  <a:pt x="351769" y="95757"/>
                </a:moveTo>
                <a:lnTo>
                  <a:pt x="399683" y="95757"/>
                </a:lnTo>
                <a:lnTo>
                  <a:pt x="399683" y="287271"/>
                </a:lnTo>
                <a:lnTo>
                  <a:pt x="351769" y="287271"/>
                </a:lnTo>
                <a:close/>
                <a:moveTo>
                  <a:pt x="95948" y="47904"/>
                </a:moveTo>
                <a:lnTo>
                  <a:pt x="95948" y="343240"/>
                </a:lnTo>
                <a:lnTo>
                  <a:pt x="511691" y="343240"/>
                </a:lnTo>
                <a:lnTo>
                  <a:pt x="511691" y="47904"/>
                </a:lnTo>
                <a:close/>
                <a:moveTo>
                  <a:pt x="47974" y="0"/>
                </a:moveTo>
                <a:lnTo>
                  <a:pt x="559665" y="0"/>
                </a:lnTo>
                <a:lnTo>
                  <a:pt x="559665" y="343240"/>
                </a:lnTo>
                <a:lnTo>
                  <a:pt x="607639" y="343240"/>
                </a:lnTo>
                <a:lnTo>
                  <a:pt x="607639" y="391144"/>
                </a:lnTo>
                <a:lnTo>
                  <a:pt x="0" y="391144"/>
                </a:lnTo>
                <a:lnTo>
                  <a:pt x="0" y="343240"/>
                </a:lnTo>
                <a:lnTo>
                  <a:pt x="47974" y="34324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 rot="644459">
            <a:off x="6258932" y="1921191"/>
            <a:ext cx="462872" cy="462872"/>
            <a:chOff x="8450246" y="-2543175"/>
            <a:chExt cx="781050" cy="781050"/>
          </a:xfrm>
          <a:solidFill>
            <a:srgbClr val="FAC500"/>
          </a:solidFill>
        </p:grpSpPr>
        <p:sp>
          <p:nvSpPr>
            <p:cNvPr id="64" name="椭圆 63"/>
            <p:cNvSpPr/>
            <p:nvPr/>
          </p:nvSpPr>
          <p:spPr>
            <a:xfrm>
              <a:off x="8450246" y="-2543175"/>
              <a:ext cx="781050" cy="781050"/>
            </a:xfrm>
            <a:prstGeom prst="ellipse">
              <a:avLst/>
            </a:prstGeom>
            <a:solidFill>
              <a:srgbClr val="2B2E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8612171" y="-2334520"/>
              <a:ext cx="429076" cy="390525"/>
              <a:chOff x="9182100" y="-2167833"/>
              <a:chExt cx="429076" cy="390525"/>
            </a:xfrm>
            <a:grpFill/>
          </p:grpSpPr>
          <p:cxnSp>
            <p:nvCxnSpPr>
              <p:cNvPr id="66" name="直接连接符 65"/>
              <p:cNvCxnSpPr/>
              <p:nvPr/>
            </p:nvCxnSpPr>
            <p:spPr>
              <a:xfrm>
                <a:off x="9182100" y="-1962150"/>
                <a:ext cx="257175" cy="171450"/>
              </a:xfrm>
              <a:prstGeom prst="line">
                <a:avLst/>
              </a:prstGeom>
              <a:grpFill/>
              <a:ln w="603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 flipV="1">
                <a:off x="9373050" y="-2167833"/>
                <a:ext cx="238126" cy="390525"/>
              </a:xfrm>
              <a:prstGeom prst="line">
                <a:avLst/>
              </a:prstGeom>
              <a:grpFill/>
              <a:ln w="603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8" name="文本框 77"/>
          <p:cNvSpPr txBox="1"/>
          <p:nvPr/>
        </p:nvSpPr>
        <p:spPr>
          <a:xfrm>
            <a:off x="6931577" y="1830945"/>
            <a:ext cx="3624901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938807" y="2154116"/>
            <a:ext cx="5037120" cy="34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 rot="644459">
            <a:off x="6258932" y="2973745"/>
            <a:ext cx="462872" cy="462872"/>
            <a:chOff x="8450246" y="-2543175"/>
            <a:chExt cx="781050" cy="781050"/>
          </a:xfrm>
          <a:solidFill>
            <a:srgbClr val="FAC500"/>
          </a:solidFill>
        </p:grpSpPr>
        <p:sp>
          <p:nvSpPr>
            <p:cNvPr id="87" name="椭圆 86"/>
            <p:cNvSpPr/>
            <p:nvPr/>
          </p:nvSpPr>
          <p:spPr>
            <a:xfrm>
              <a:off x="8450246" y="-2543175"/>
              <a:ext cx="781050" cy="781050"/>
            </a:xfrm>
            <a:prstGeom prst="ellipse">
              <a:avLst/>
            </a:prstGeom>
            <a:solidFill>
              <a:srgbClr val="2B2E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8612171" y="-2334520"/>
              <a:ext cx="429076" cy="390525"/>
              <a:chOff x="9182100" y="-2167833"/>
              <a:chExt cx="429076" cy="390525"/>
            </a:xfrm>
            <a:grpFill/>
          </p:grpSpPr>
          <p:cxnSp>
            <p:nvCxnSpPr>
              <p:cNvPr id="89" name="直接连接符 88"/>
              <p:cNvCxnSpPr/>
              <p:nvPr/>
            </p:nvCxnSpPr>
            <p:spPr>
              <a:xfrm>
                <a:off x="9182100" y="-1962150"/>
                <a:ext cx="257175" cy="171450"/>
              </a:xfrm>
              <a:prstGeom prst="line">
                <a:avLst/>
              </a:prstGeom>
              <a:grpFill/>
              <a:ln w="603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/>
              <p:cNvCxnSpPr/>
              <p:nvPr/>
            </p:nvCxnSpPr>
            <p:spPr>
              <a:xfrm flipV="1">
                <a:off x="9373050" y="-2167833"/>
                <a:ext cx="238126" cy="390525"/>
              </a:xfrm>
              <a:prstGeom prst="line">
                <a:avLst/>
              </a:prstGeom>
              <a:grpFill/>
              <a:ln w="603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文本框 84"/>
          <p:cNvSpPr txBox="1"/>
          <p:nvPr/>
        </p:nvSpPr>
        <p:spPr>
          <a:xfrm>
            <a:off x="6931577" y="2883499"/>
            <a:ext cx="3624901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938807" y="3206670"/>
            <a:ext cx="5037120" cy="34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7" name="组合 96"/>
          <p:cNvGrpSpPr/>
          <p:nvPr/>
        </p:nvGrpSpPr>
        <p:grpSpPr>
          <a:xfrm rot="644459">
            <a:off x="6258932" y="4026299"/>
            <a:ext cx="462872" cy="462872"/>
            <a:chOff x="8450246" y="-2543175"/>
            <a:chExt cx="781050" cy="781050"/>
          </a:xfrm>
          <a:solidFill>
            <a:srgbClr val="FAC500"/>
          </a:solidFill>
        </p:grpSpPr>
        <p:sp>
          <p:nvSpPr>
            <p:cNvPr id="102" name="椭圆 101"/>
            <p:cNvSpPr/>
            <p:nvPr/>
          </p:nvSpPr>
          <p:spPr>
            <a:xfrm>
              <a:off x="8450246" y="-2543175"/>
              <a:ext cx="781050" cy="781050"/>
            </a:xfrm>
            <a:prstGeom prst="ellipse">
              <a:avLst/>
            </a:prstGeom>
            <a:solidFill>
              <a:srgbClr val="2B2E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8612171" y="-2334520"/>
              <a:ext cx="429076" cy="390525"/>
              <a:chOff x="9182100" y="-2167833"/>
              <a:chExt cx="429076" cy="390525"/>
            </a:xfrm>
            <a:grpFill/>
          </p:grpSpPr>
          <p:cxnSp>
            <p:nvCxnSpPr>
              <p:cNvPr id="104" name="直接连接符 103"/>
              <p:cNvCxnSpPr/>
              <p:nvPr/>
            </p:nvCxnSpPr>
            <p:spPr>
              <a:xfrm>
                <a:off x="9182100" y="-1962150"/>
                <a:ext cx="257175" cy="171450"/>
              </a:xfrm>
              <a:prstGeom prst="line">
                <a:avLst/>
              </a:prstGeom>
              <a:grpFill/>
              <a:ln w="603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接连接符 104"/>
              <p:cNvCxnSpPr/>
              <p:nvPr/>
            </p:nvCxnSpPr>
            <p:spPr>
              <a:xfrm flipV="1">
                <a:off x="9373050" y="-2167833"/>
                <a:ext cx="238126" cy="390525"/>
              </a:xfrm>
              <a:prstGeom prst="line">
                <a:avLst/>
              </a:prstGeom>
              <a:grpFill/>
              <a:ln w="603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0" name="文本框 99"/>
          <p:cNvSpPr txBox="1"/>
          <p:nvPr/>
        </p:nvSpPr>
        <p:spPr>
          <a:xfrm>
            <a:off x="6931577" y="3936053"/>
            <a:ext cx="3624901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6938807" y="4259224"/>
            <a:ext cx="5037120" cy="34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 rot="644459">
            <a:off x="6258932" y="5078854"/>
            <a:ext cx="462872" cy="462872"/>
            <a:chOff x="8450246" y="-2543175"/>
            <a:chExt cx="781050" cy="781050"/>
          </a:xfrm>
          <a:solidFill>
            <a:srgbClr val="FAC500"/>
          </a:solidFill>
        </p:grpSpPr>
        <p:sp>
          <p:nvSpPr>
            <p:cNvPr id="117" name="椭圆 116"/>
            <p:cNvSpPr/>
            <p:nvPr/>
          </p:nvSpPr>
          <p:spPr>
            <a:xfrm>
              <a:off x="8450246" y="-2543175"/>
              <a:ext cx="781050" cy="781050"/>
            </a:xfrm>
            <a:prstGeom prst="ellipse">
              <a:avLst/>
            </a:prstGeom>
            <a:solidFill>
              <a:srgbClr val="2B2E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/>
            <p:nvPr/>
          </p:nvGrpSpPr>
          <p:grpSpPr>
            <a:xfrm>
              <a:off x="8612171" y="-2334520"/>
              <a:ext cx="429076" cy="390525"/>
              <a:chOff x="9182100" y="-2167833"/>
              <a:chExt cx="429076" cy="390525"/>
            </a:xfrm>
            <a:grpFill/>
          </p:grpSpPr>
          <p:cxnSp>
            <p:nvCxnSpPr>
              <p:cNvPr id="119" name="直接连接符 118"/>
              <p:cNvCxnSpPr/>
              <p:nvPr/>
            </p:nvCxnSpPr>
            <p:spPr>
              <a:xfrm>
                <a:off x="9182100" y="-1962150"/>
                <a:ext cx="257175" cy="171450"/>
              </a:xfrm>
              <a:prstGeom prst="line">
                <a:avLst/>
              </a:prstGeom>
              <a:grpFill/>
              <a:ln w="603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/>
            </p:nvCxnSpPr>
            <p:spPr>
              <a:xfrm flipV="1">
                <a:off x="9373050" y="-2167833"/>
                <a:ext cx="238126" cy="390525"/>
              </a:xfrm>
              <a:prstGeom prst="line">
                <a:avLst/>
              </a:prstGeom>
              <a:grpFill/>
              <a:ln w="603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5" name="文本框 114"/>
          <p:cNvSpPr txBox="1"/>
          <p:nvPr/>
        </p:nvSpPr>
        <p:spPr>
          <a:xfrm>
            <a:off x="6931577" y="4988608"/>
            <a:ext cx="3624901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6938807" y="5311779"/>
            <a:ext cx="5037120" cy="34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20914" y="497113"/>
            <a:ext cx="11771085" cy="5863773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601947" y="2647315"/>
            <a:ext cx="11114323" cy="1322016"/>
            <a:chOff x="11684" y="2457"/>
            <a:chExt cx="7343" cy="2081"/>
          </a:xfrm>
        </p:grpSpPr>
        <p:sp>
          <p:nvSpPr>
            <p:cNvPr id="42" name="矩形 41"/>
            <p:cNvSpPr/>
            <p:nvPr/>
          </p:nvSpPr>
          <p:spPr>
            <a:xfrm>
              <a:off x="11684" y="2457"/>
              <a:ext cx="3073" cy="188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7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PART 02 </a:t>
              </a:r>
              <a:r>
                <a:rPr lang="en-US" altLang="zh-CN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|</a:t>
              </a:r>
              <a:endParaRPr lang="en-US" altLang="zh-CN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10" y="3378"/>
              <a:ext cx="4417" cy="116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Click here to add title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4610" y="2457"/>
              <a:ext cx="2760" cy="120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添加子标题</a:t>
              </a:r>
              <a:endPara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8343" y="1555749"/>
            <a:ext cx="4562476" cy="4514877"/>
            <a:chOff x="7002463" y="4205287"/>
            <a:chExt cx="1065213" cy="1054100"/>
          </a:xfrm>
          <a:solidFill>
            <a:srgbClr val="71B4D4"/>
          </a:solidFill>
        </p:grpSpPr>
        <p:sp>
          <p:nvSpPr>
            <p:cNvPr id="7" name="Freeform 219"/>
            <p:cNvSpPr>
              <a:spLocks noEditPoints="1"/>
            </p:cNvSpPr>
            <p:nvPr/>
          </p:nvSpPr>
          <p:spPr bwMode="auto">
            <a:xfrm>
              <a:off x="7002463" y="4329112"/>
              <a:ext cx="928688" cy="930275"/>
            </a:xfrm>
            <a:custGeom>
              <a:avLst/>
              <a:gdLst>
                <a:gd name="T0" fmla="*/ 121 w 533"/>
                <a:gd name="T1" fmla="*/ 498 h 533"/>
                <a:gd name="T2" fmla="*/ 183 w 533"/>
                <a:gd name="T3" fmla="*/ 527 h 533"/>
                <a:gd name="T4" fmla="*/ 207 w 533"/>
                <a:gd name="T5" fmla="*/ 489 h 533"/>
                <a:gd name="T6" fmla="*/ 267 w 533"/>
                <a:gd name="T7" fmla="*/ 496 h 533"/>
                <a:gd name="T8" fmla="*/ 308 w 533"/>
                <a:gd name="T9" fmla="*/ 493 h 533"/>
                <a:gd name="T10" fmla="*/ 328 w 533"/>
                <a:gd name="T11" fmla="*/ 533 h 533"/>
                <a:gd name="T12" fmla="*/ 391 w 533"/>
                <a:gd name="T13" fmla="*/ 510 h 533"/>
                <a:gd name="T14" fmla="*/ 381 w 533"/>
                <a:gd name="T15" fmla="*/ 467 h 533"/>
                <a:gd name="T16" fmla="*/ 458 w 533"/>
                <a:gd name="T17" fmla="*/ 398 h 533"/>
                <a:gd name="T18" fmla="*/ 498 w 533"/>
                <a:gd name="T19" fmla="*/ 412 h 533"/>
                <a:gd name="T20" fmla="*/ 527 w 533"/>
                <a:gd name="T21" fmla="*/ 350 h 533"/>
                <a:gd name="T22" fmla="*/ 492 w 533"/>
                <a:gd name="T23" fmla="*/ 329 h 533"/>
                <a:gd name="T24" fmla="*/ 503 w 533"/>
                <a:gd name="T25" fmla="*/ 260 h 533"/>
                <a:gd name="T26" fmla="*/ 500 w 533"/>
                <a:gd name="T27" fmla="*/ 222 h 533"/>
                <a:gd name="T28" fmla="*/ 533 w 533"/>
                <a:gd name="T29" fmla="*/ 206 h 533"/>
                <a:gd name="T30" fmla="*/ 510 w 533"/>
                <a:gd name="T31" fmla="*/ 142 h 533"/>
                <a:gd name="T32" fmla="*/ 475 w 533"/>
                <a:gd name="T33" fmla="*/ 150 h 533"/>
                <a:gd name="T34" fmla="*/ 401 w 533"/>
                <a:gd name="T35" fmla="*/ 66 h 533"/>
                <a:gd name="T36" fmla="*/ 412 w 533"/>
                <a:gd name="T37" fmla="*/ 35 h 533"/>
                <a:gd name="T38" fmla="*/ 350 w 533"/>
                <a:gd name="T39" fmla="*/ 6 h 533"/>
                <a:gd name="T40" fmla="*/ 334 w 533"/>
                <a:gd name="T41" fmla="*/ 34 h 533"/>
                <a:gd name="T42" fmla="*/ 267 w 533"/>
                <a:gd name="T43" fmla="*/ 24 h 533"/>
                <a:gd name="T44" fmla="*/ 221 w 533"/>
                <a:gd name="T45" fmla="*/ 29 h 533"/>
                <a:gd name="T46" fmla="*/ 206 w 533"/>
                <a:gd name="T47" fmla="*/ 0 h 533"/>
                <a:gd name="T48" fmla="*/ 142 w 533"/>
                <a:gd name="T49" fmla="*/ 24 h 533"/>
                <a:gd name="T50" fmla="*/ 149 w 533"/>
                <a:gd name="T51" fmla="*/ 56 h 533"/>
                <a:gd name="T52" fmla="*/ 69 w 533"/>
                <a:gd name="T53" fmla="*/ 132 h 533"/>
                <a:gd name="T54" fmla="*/ 35 w 533"/>
                <a:gd name="T55" fmla="*/ 121 h 533"/>
                <a:gd name="T56" fmla="*/ 6 w 533"/>
                <a:gd name="T57" fmla="*/ 183 h 533"/>
                <a:gd name="T58" fmla="*/ 38 w 533"/>
                <a:gd name="T59" fmla="*/ 203 h 533"/>
                <a:gd name="T60" fmla="*/ 31 w 533"/>
                <a:gd name="T61" fmla="*/ 260 h 533"/>
                <a:gd name="T62" fmla="*/ 36 w 533"/>
                <a:gd name="T63" fmla="*/ 309 h 533"/>
                <a:gd name="T64" fmla="*/ 0 w 533"/>
                <a:gd name="T65" fmla="*/ 328 h 533"/>
                <a:gd name="T66" fmla="*/ 24 w 533"/>
                <a:gd name="T67" fmla="*/ 391 h 533"/>
                <a:gd name="T68" fmla="*/ 65 w 533"/>
                <a:gd name="T69" fmla="*/ 382 h 533"/>
                <a:gd name="T70" fmla="*/ 134 w 533"/>
                <a:gd name="T71" fmla="*/ 456 h 533"/>
                <a:gd name="T72" fmla="*/ 121 w 533"/>
                <a:gd name="T73" fmla="*/ 498 h 533"/>
                <a:gd name="T74" fmla="*/ 67 w 533"/>
                <a:gd name="T75" fmla="*/ 260 h 533"/>
                <a:gd name="T76" fmla="*/ 267 w 533"/>
                <a:gd name="T77" fmla="*/ 60 h 533"/>
                <a:gd name="T78" fmla="*/ 466 w 533"/>
                <a:gd name="T79" fmla="*/ 260 h 533"/>
                <a:gd name="T80" fmla="*/ 267 w 533"/>
                <a:gd name="T81" fmla="*/ 460 h 533"/>
                <a:gd name="T82" fmla="*/ 67 w 533"/>
                <a:gd name="T83" fmla="*/ 26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3" h="533">
                  <a:moveTo>
                    <a:pt x="121" y="498"/>
                  </a:moveTo>
                  <a:cubicBezTo>
                    <a:pt x="183" y="527"/>
                    <a:pt x="183" y="527"/>
                    <a:pt x="183" y="527"/>
                  </a:cubicBezTo>
                  <a:cubicBezTo>
                    <a:pt x="207" y="489"/>
                    <a:pt x="207" y="489"/>
                    <a:pt x="207" y="489"/>
                  </a:cubicBezTo>
                  <a:cubicBezTo>
                    <a:pt x="226" y="494"/>
                    <a:pt x="246" y="496"/>
                    <a:pt x="267" y="496"/>
                  </a:cubicBezTo>
                  <a:cubicBezTo>
                    <a:pt x="281" y="496"/>
                    <a:pt x="294" y="495"/>
                    <a:pt x="308" y="493"/>
                  </a:cubicBezTo>
                  <a:cubicBezTo>
                    <a:pt x="328" y="533"/>
                    <a:pt x="328" y="533"/>
                    <a:pt x="328" y="533"/>
                  </a:cubicBezTo>
                  <a:cubicBezTo>
                    <a:pt x="391" y="510"/>
                    <a:pt x="391" y="510"/>
                    <a:pt x="391" y="510"/>
                  </a:cubicBezTo>
                  <a:cubicBezTo>
                    <a:pt x="381" y="467"/>
                    <a:pt x="381" y="467"/>
                    <a:pt x="381" y="467"/>
                  </a:cubicBezTo>
                  <a:cubicBezTo>
                    <a:pt x="411" y="450"/>
                    <a:pt x="438" y="426"/>
                    <a:pt x="458" y="398"/>
                  </a:cubicBezTo>
                  <a:cubicBezTo>
                    <a:pt x="498" y="412"/>
                    <a:pt x="498" y="412"/>
                    <a:pt x="498" y="412"/>
                  </a:cubicBezTo>
                  <a:cubicBezTo>
                    <a:pt x="527" y="350"/>
                    <a:pt x="527" y="350"/>
                    <a:pt x="527" y="350"/>
                  </a:cubicBezTo>
                  <a:cubicBezTo>
                    <a:pt x="492" y="329"/>
                    <a:pt x="492" y="329"/>
                    <a:pt x="492" y="329"/>
                  </a:cubicBezTo>
                  <a:cubicBezTo>
                    <a:pt x="499" y="307"/>
                    <a:pt x="503" y="284"/>
                    <a:pt x="503" y="260"/>
                  </a:cubicBezTo>
                  <a:cubicBezTo>
                    <a:pt x="503" y="247"/>
                    <a:pt x="502" y="235"/>
                    <a:pt x="500" y="222"/>
                  </a:cubicBezTo>
                  <a:cubicBezTo>
                    <a:pt x="533" y="206"/>
                    <a:pt x="533" y="206"/>
                    <a:pt x="533" y="206"/>
                  </a:cubicBezTo>
                  <a:cubicBezTo>
                    <a:pt x="510" y="142"/>
                    <a:pt x="510" y="142"/>
                    <a:pt x="510" y="142"/>
                  </a:cubicBezTo>
                  <a:cubicBezTo>
                    <a:pt x="475" y="150"/>
                    <a:pt x="475" y="150"/>
                    <a:pt x="475" y="150"/>
                  </a:cubicBezTo>
                  <a:cubicBezTo>
                    <a:pt x="458" y="117"/>
                    <a:pt x="432" y="88"/>
                    <a:pt x="401" y="66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350" y="6"/>
                    <a:pt x="350" y="6"/>
                    <a:pt x="350" y="6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12" y="27"/>
                    <a:pt x="290" y="24"/>
                    <a:pt x="267" y="24"/>
                  </a:cubicBezTo>
                  <a:cubicBezTo>
                    <a:pt x="251" y="24"/>
                    <a:pt x="236" y="26"/>
                    <a:pt x="221" y="29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17" y="74"/>
                    <a:pt x="89" y="100"/>
                    <a:pt x="69" y="132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6" y="183"/>
                    <a:pt x="6" y="183"/>
                    <a:pt x="6" y="183"/>
                  </a:cubicBezTo>
                  <a:cubicBezTo>
                    <a:pt x="38" y="203"/>
                    <a:pt x="38" y="203"/>
                    <a:pt x="38" y="203"/>
                  </a:cubicBezTo>
                  <a:cubicBezTo>
                    <a:pt x="33" y="221"/>
                    <a:pt x="31" y="240"/>
                    <a:pt x="31" y="260"/>
                  </a:cubicBezTo>
                  <a:cubicBezTo>
                    <a:pt x="31" y="277"/>
                    <a:pt x="32" y="293"/>
                    <a:pt x="36" y="309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4" y="391"/>
                    <a:pt x="24" y="391"/>
                    <a:pt x="24" y="391"/>
                  </a:cubicBezTo>
                  <a:cubicBezTo>
                    <a:pt x="65" y="382"/>
                    <a:pt x="65" y="382"/>
                    <a:pt x="65" y="382"/>
                  </a:cubicBezTo>
                  <a:cubicBezTo>
                    <a:pt x="82" y="412"/>
                    <a:pt x="106" y="437"/>
                    <a:pt x="134" y="456"/>
                  </a:cubicBezTo>
                  <a:lnTo>
                    <a:pt x="121" y="498"/>
                  </a:lnTo>
                  <a:close/>
                  <a:moveTo>
                    <a:pt x="67" y="260"/>
                  </a:moveTo>
                  <a:cubicBezTo>
                    <a:pt x="67" y="150"/>
                    <a:pt x="156" y="60"/>
                    <a:pt x="267" y="60"/>
                  </a:cubicBezTo>
                  <a:cubicBezTo>
                    <a:pt x="377" y="60"/>
                    <a:pt x="466" y="150"/>
                    <a:pt x="466" y="260"/>
                  </a:cubicBezTo>
                  <a:cubicBezTo>
                    <a:pt x="466" y="370"/>
                    <a:pt x="377" y="460"/>
                    <a:pt x="267" y="460"/>
                  </a:cubicBezTo>
                  <a:cubicBezTo>
                    <a:pt x="156" y="460"/>
                    <a:pt x="67" y="370"/>
                    <a:pt x="67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220"/>
            <p:cNvSpPr>
              <a:spLocks noEditPoints="1"/>
            </p:cNvSpPr>
            <p:nvPr/>
          </p:nvSpPr>
          <p:spPr bwMode="auto">
            <a:xfrm>
              <a:off x="7734301" y="4205287"/>
              <a:ext cx="333375" cy="333375"/>
            </a:xfrm>
            <a:custGeom>
              <a:avLst/>
              <a:gdLst>
                <a:gd name="T0" fmla="*/ 163 w 191"/>
                <a:gd name="T1" fmla="*/ 72 h 191"/>
                <a:gd name="T2" fmla="*/ 184 w 191"/>
                <a:gd name="T3" fmla="*/ 57 h 191"/>
                <a:gd name="T4" fmla="*/ 154 w 191"/>
                <a:gd name="T5" fmla="*/ 45 h 191"/>
                <a:gd name="T6" fmla="*/ 150 w 191"/>
                <a:gd name="T7" fmla="*/ 48 h 191"/>
                <a:gd name="T8" fmla="*/ 144 w 191"/>
                <a:gd name="T9" fmla="*/ 42 h 191"/>
                <a:gd name="T10" fmla="*/ 137 w 191"/>
                <a:gd name="T11" fmla="*/ 36 h 191"/>
                <a:gd name="T12" fmla="*/ 128 w 191"/>
                <a:gd name="T13" fmla="*/ 31 h 191"/>
                <a:gd name="T14" fmla="*/ 127 w 191"/>
                <a:gd name="T15" fmla="*/ 30 h 191"/>
                <a:gd name="T16" fmla="*/ 131 w 191"/>
                <a:gd name="T17" fmla="*/ 6 h 191"/>
                <a:gd name="T18" fmla="*/ 101 w 191"/>
                <a:gd name="T19" fmla="*/ 18 h 191"/>
                <a:gd name="T20" fmla="*/ 102 w 191"/>
                <a:gd name="T21" fmla="*/ 23 h 191"/>
                <a:gd name="T22" fmla="*/ 95 w 191"/>
                <a:gd name="T23" fmla="*/ 22 h 191"/>
                <a:gd name="T24" fmla="*/ 86 w 191"/>
                <a:gd name="T25" fmla="*/ 23 h 191"/>
                <a:gd name="T26" fmla="*/ 77 w 191"/>
                <a:gd name="T27" fmla="*/ 24 h 191"/>
                <a:gd name="T28" fmla="*/ 69 w 191"/>
                <a:gd name="T29" fmla="*/ 27 h 191"/>
                <a:gd name="T30" fmla="*/ 67 w 191"/>
                <a:gd name="T31" fmla="*/ 19 h 191"/>
                <a:gd name="T32" fmla="*/ 37 w 191"/>
                <a:gd name="T33" fmla="*/ 19 h 191"/>
                <a:gd name="T34" fmla="*/ 47 w 191"/>
                <a:gd name="T35" fmla="*/ 40 h 191"/>
                <a:gd name="T36" fmla="*/ 22 w 191"/>
                <a:gd name="T37" fmla="*/ 62 h 191"/>
                <a:gd name="T38" fmla="*/ 0 w 191"/>
                <a:gd name="T39" fmla="*/ 83 h 191"/>
                <a:gd name="T40" fmla="*/ 23 w 191"/>
                <a:gd name="T41" fmla="*/ 91 h 191"/>
                <a:gd name="T42" fmla="*/ 20 w 191"/>
                <a:gd name="T43" fmla="*/ 124 h 191"/>
                <a:gd name="T44" fmla="*/ 19 w 191"/>
                <a:gd name="T45" fmla="*/ 154 h 191"/>
                <a:gd name="T46" fmla="*/ 43 w 191"/>
                <a:gd name="T47" fmla="*/ 143 h 191"/>
                <a:gd name="T48" fmla="*/ 44 w 191"/>
                <a:gd name="T49" fmla="*/ 144 h 191"/>
                <a:gd name="T50" fmla="*/ 52 w 191"/>
                <a:gd name="T51" fmla="*/ 151 h 191"/>
                <a:gd name="T52" fmla="*/ 59 w 191"/>
                <a:gd name="T53" fmla="*/ 156 h 191"/>
                <a:gd name="T54" fmla="*/ 67 w 191"/>
                <a:gd name="T55" fmla="*/ 159 h 191"/>
                <a:gd name="T56" fmla="*/ 62 w 191"/>
                <a:gd name="T57" fmla="*/ 169 h 191"/>
                <a:gd name="T58" fmla="*/ 83 w 191"/>
                <a:gd name="T59" fmla="*/ 191 h 191"/>
                <a:gd name="T60" fmla="*/ 92 w 191"/>
                <a:gd name="T61" fmla="*/ 165 h 191"/>
                <a:gd name="T62" fmla="*/ 93 w 191"/>
                <a:gd name="T63" fmla="*/ 165 h 191"/>
                <a:gd name="T64" fmla="*/ 96 w 191"/>
                <a:gd name="T65" fmla="*/ 165 h 191"/>
                <a:gd name="T66" fmla="*/ 104 w 191"/>
                <a:gd name="T67" fmla="*/ 165 h 191"/>
                <a:gd name="T68" fmla="*/ 115 w 191"/>
                <a:gd name="T69" fmla="*/ 162 h 191"/>
                <a:gd name="T70" fmla="*/ 118 w 191"/>
                <a:gd name="T71" fmla="*/ 161 h 191"/>
                <a:gd name="T72" fmla="*/ 134 w 191"/>
                <a:gd name="T73" fmla="*/ 184 h 191"/>
                <a:gd name="T74" fmla="*/ 146 w 191"/>
                <a:gd name="T75" fmla="*/ 153 h 191"/>
                <a:gd name="T76" fmla="*/ 158 w 191"/>
                <a:gd name="T77" fmla="*/ 126 h 191"/>
                <a:gd name="T78" fmla="*/ 185 w 191"/>
                <a:gd name="T79" fmla="*/ 131 h 191"/>
                <a:gd name="T80" fmla="*/ 173 w 191"/>
                <a:gd name="T81" fmla="*/ 101 h 191"/>
                <a:gd name="T82" fmla="*/ 118 w 191"/>
                <a:gd name="T83" fmla="*/ 134 h 191"/>
                <a:gd name="T84" fmla="*/ 55 w 191"/>
                <a:gd name="T85" fmla="*/ 117 h 191"/>
                <a:gd name="T86" fmla="*/ 95 w 191"/>
                <a:gd name="T87" fmla="*/ 47 h 191"/>
                <a:gd name="T88" fmla="*/ 140 w 191"/>
                <a:gd name="T89" fmla="*/ 10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1" h="191">
                  <a:moveTo>
                    <a:pt x="166" y="99"/>
                  </a:moveTo>
                  <a:cubicBezTo>
                    <a:pt x="167" y="90"/>
                    <a:pt x="166" y="81"/>
                    <a:pt x="163" y="72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149" y="48"/>
                    <a:pt x="150" y="48"/>
                    <a:pt x="150" y="48"/>
                  </a:cubicBezTo>
                  <a:cubicBezTo>
                    <a:pt x="148" y="46"/>
                    <a:pt x="147" y="45"/>
                    <a:pt x="146" y="43"/>
                  </a:cubicBezTo>
                  <a:cubicBezTo>
                    <a:pt x="145" y="43"/>
                    <a:pt x="144" y="42"/>
                    <a:pt x="144" y="42"/>
                  </a:cubicBezTo>
                  <a:cubicBezTo>
                    <a:pt x="142" y="40"/>
                    <a:pt x="140" y="38"/>
                    <a:pt x="138" y="36"/>
                  </a:cubicBezTo>
                  <a:cubicBezTo>
                    <a:pt x="138" y="36"/>
                    <a:pt x="137" y="36"/>
                    <a:pt x="137" y="36"/>
                  </a:cubicBezTo>
                  <a:cubicBezTo>
                    <a:pt x="135" y="35"/>
                    <a:pt x="133" y="33"/>
                    <a:pt x="130" y="32"/>
                  </a:cubicBezTo>
                  <a:cubicBezTo>
                    <a:pt x="130" y="31"/>
                    <a:pt x="129" y="31"/>
                    <a:pt x="128" y="31"/>
                  </a:cubicBezTo>
                  <a:cubicBezTo>
                    <a:pt x="127" y="30"/>
                    <a:pt x="125" y="29"/>
                    <a:pt x="123" y="28"/>
                  </a:cubicBezTo>
                  <a:cubicBezTo>
                    <a:pt x="124" y="29"/>
                    <a:pt x="126" y="29"/>
                    <a:pt x="127" y="30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31" y="6"/>
                    <a:pt x="131" y="6"/>
                    <a:pt x="131" y="6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1" y="22"/>
                    <a:pt x="101" y="23"/>
                    <a:pt x="102" y="23"/>
                  </a:cubicBezTo>
                  <a:cubicBezTo>
                    <a:pt x="100" y="22"/>
                    <a:pt x="98" y="22"/>
                    <a:pt x="96" y="22"/>
                  </a:cubicBezTo>
                  <a:cubicBezTo>
                    <a:pt x="96" y="22"/>
                    <a:pt x="95" y="22"/>
                    <a:pt x="95" y="22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1" y="22"/>
                    <a:pt x="88" y="22"/>
                    <a:pt x="86" y="23"/>
                  </a:cubicBezTo>
                  <a:cubicBezTo>
                    <a:pt x="86" y="23"/>
                    <a:pt x="86" y="23"/>
                    <a:pt x="85" y="23"/>
                  </a:cubicBezTo>
                  <a:cubicBezTo>
                    <a:pt x="83" y="23"/>
                    <a:pt x="80" y="24"/>
                    <a:pt x="77" y="24"/>
                  </a:cubicBezTo>
                  <a:cubicBezTo>
                    <a:pt x="76" y="25"/>
                    <a:pt x="76" y="25"/>
                    <a:pt x="75" y="25"/>
                  </a:cubicBezTo>
                  <a:cubicBezTo>
                    <a:pt x="73" y="26"/>
                    <a:pt x="71" y="26"/>
                    <a:pt x="69" y="27"/>
                  </a:cubicBezTo>
                  <a:cubicBezTo>
                    <a:pt x="70" y="27"/>
                    <a:pt x="70" y="26"/>
                    <a:pt x="71" y="26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0" y="47"/>
                    <a:pt x="34" y="55"/>
                    <a:pt x="30" y="64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100"/>
                    <a:pt x="24" y="110"/>
                    <a:pt x="28" y="119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2"/>
                    <a:pt x="41" y="140"/>
                    <a:pt x="40" y="139"/>
                  </a:cubicBezTo>
                  <a:cubicBezTo>
                    <a:pt x="41" y="141"/>
                    <a:pt x="42" y="142"/>
                    <a:pt x="44" y="144"/>
                  </a:cubicBezTo>
                  <a:cubicBezTo>
                    <a:pt x="45" y="144"/>
                    <a:pt x="45" y="145"/>
                    <a:pt x="46" y="146"/>
                  </a:cubicBezTo>
                  <a:cubicBezTo>
                    <a:pt x="48" y="148"/>
                    <a:pt x="50" y="149"/>
                    <a:pt x="52" y="151"/>
                  </a:cubicBezTo>
                  <a:cubicBezTo>
                    <a:pt x="52" y="151"/>
                    <a:pt x="52" y="151"/>
                    <a:pt x="52" y="151"/>
                  </a:cubicBezTo>
                  <a:cubicBezTo>
                    <a:pt x="54" y="153"/>
                    <a:pt x="57" y="154"/>
                    <a:pt x="59" y="156"/>
                  </a:cubicBezTo>
                  <a:cubicBezTo>
                    <a:pt x="60" y="156"/>
                    <a:pt x="60" y="156"/>
                    <a:pt x="61" y="157"/>
                  </a:cubicBezTo>
                  <a:cubicBezTo>
                    <a:pt x="63" y="158"/>
                    <a:pt x="65" y="159"/>
                    <a:pt x="67" y="159"/>
                  </a:cubicBezTo>
                  <a:cubicBezTo>
                    <a:pt x="66" y="159"/>
                    <a:pt x="65" y="159"/>
                    <a:pt x="65" y="159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0" y="185"/>
                    <a:pt x="60" y="185"/>
                    <a:pt x="60" y="185"/>
                  </a:cubicBezTo>
                  <a:cubicBezTo>
                    <a:pt x="83" y="191"/>
                    <a:pt x="83" y="191"/>
                    <a:pt x="83" y="191"/>
                  </a:cubicBezTo>
                  <a:cubicBezTo>
                    <a:pt x="90" y="176"/>
                    <a:pt x="90" y="176"/>
                    <a:pt x="90" y="176"/>
                  </a:cubicBezTo>
                  <a:cubicBezTo>
                    <a:pt x="92" y="165"/>
                    <a:pt x="92" y="165"/>
                    <a:pt x="92" y="165"/>
                  </a:cubicBezTo>
                  <a:cubicBezTo>
                    <a:pt x="91" y="165"/>
                    <a:pt x="89" y="165"/>
                    <a:pt x="87" y="165"/>
                  </a:cubicBezTo>
                  <a:cubicBezTo>
                    <a:pt x="89" y="165"/>
                    <a:pt x="91" y="165"/>
                    <a:pt x="93" y="165"/>
                  </a:cubicBezTo>
                  <a:cubicBezTo>
                    <a:pt x="94" y="165"/>
                    <a:pt x="94" y="165"/>
                    <a:pt x="95" y="165"/>
                  </a:cubicBezTo>
                  <a:cubicBezTo>
                    <a:pt x="95" y="165"/>
                    <a:pt x="96" y="165"/>
                    <a:pt x="96" y="165"/>
                  </a:cubicBezTo>
                  <a:cubicBezTo>
                    <a:pt x="98" y="165"/>
                    <a:pt x="101" y="165"/>
                    <a:pt x="104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7" y="164"/>
                    <a:pt x="110" y="164"/>
                    <a:pt x="112" y="163"/>
                  </a:cubicBezTo>
                  <a:cubicBezTo>
                    <a:pt x="113" y="163"/>
                    <a:pt x="114" y="163"/>
                    <a:pt x="115" y="162"/>
                  </a:cubicBezTo>
                  <a:cubicBezTo>
                    <a:pt x="117" y="162"/>
                    <a:pt x="119" y="161"/>
                    <a:pt x="121" y="160"/>
                  </a:cubicBezTo>
                  <a:cubicBezTo>
                    <a:pt x="120" y="161"/>
                    <a:pt x="119" y="161"/>
                    <a:pt x="118" y="161"/>
                  </a:cubicBezTo>
                  <a:cubicBezTo>
                    <a:pt x="122" y="168"/>
                    <a:pt x="122" y="168"/>
                    <a:pt x="122" y="168"/>
                  </a:cubicBezTo>
                  <a:cubicBezTo>
                    <a:pt x="134" y="184"/>
                    <a:pt x="134" y="184"/>
                    <a:pt x="134" y="184"/>
                  </a:cubicBezTo>
                  <a:cubicBezTo>
                    <a:pt x="155" y="172"/>
                    <a:pt x="155" y="172"/>
                    <a:pt x="155" y="172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9" y="141"/>
                    <a:pt x="155" y="134"/>
                    <a:pt x="158" y="126"/>
                  </a:cubicBezTo>
                  <a:cubicBezTo>
                    <a:pt x="166" y="128"/>
                    <a:pt x="166" y="128"/>
                    <a:pt x="166" y="128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91" y="108"/>
                    <a:pt x="191" y="108"/>
                    <a:pt x="191" y="108"/>
                  </a:cubicBezTo>
                  <a:cubicBezTo>
                    <a:pt x="173" y="101"/>
                    <a:pt x="173" y="101"/>
                    <a:pt x="173" y="101"/>
                  </a:cubicBezTo>
                  <a:lnTo>
                    <a:pt x="166" y="99"/>
                  </a:lnTo>
                  <a:close/>
                  <a:moveTo>
                    <a:pt x="118" y="134"/>
                  </a:moveTo>
                  <a:cubicBezTo>
                    <a:pt x="111" y="138"/>
                    <a:pt x="103" y="140"/>
                    <a:pt x="95" y="140"/>
                  </a:cubicBezTo>
                  <a:cubicBezTo>
                    <a:pt x="79" y="140"/>
                    <a:pt x="63" y="131"/>
                    <a:pt x="55" y="117"/>
                  </a:cubicBezTo>
                  <a:cubicBezTo>
                    <a:pt x="42" y="95"/>
                    <a:pt x="49" y="67"/>
                    <a:pt x="71" y="54"/>
                  </a:cubicBezTo>
                  <a:cubicBezTo>
                    <a:pt x="78" y="50"/>
                    <a:pt x="86" y="47"/>
                    <a:pt x="95" y="47"/>
                  </a:cubicBezTo>
                  <a:cubicBezTo>
                    <a:pt x="111" y="47"/>
                    <a:pt x="126" y="56"/>
                    <a:pt x="135" y="70"/>
                  </a:cubicBezTo>
                  <a:cubicBezTo>
                    <a:pt x="141" y="81"/>
                    <a:pt x="143" y="93"/>
                    <a:pt x="140" y="105"/>
                  </a:cubicBezTo>
                  <a:cubicBezTo>
                    <a:pt x="136" y="117"/>
                    <a:pt x="129" y="127"/>
                    <a:pt x="118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Freeform 221"/>
            <p:cNvSpPr/>
            <p:nvPr/>
          </p:nvSpPr>
          <p:spPr bwMode="auto">
            <a:xfrm>
              <a:off x="7329488" y="4979987"/>
              <a:ext cx="33338" cy="50800"/>
            </a:xfrm>
            <a:custGeom>
              <a:avLst/>
              <a:gdLst>
                <a:gd name="T0" fmla="*/ 6 w 19"/>
                <a:gd name="T1" fmla="*/ 0 h 29"/>
                <a:gd name="T2" fmla="*/ 6 w 19"/>
                <a:gd name="T3" fmla="*/ 1 h 29"/>
                <a:gd name="T4" fmla="*/ 0 w 19"/>
                <a:gd name="T5" fmla="*/ 4 h 29"/>
                <a:gd name="T6" fmla="*/ 1 w 19"/>
                <a:gd name="T7" fmla="*/ 8 h 29"/>
                <a:gd name="T8" fmla="*/ 3 w 19"/>
                <a:gd name="T9" fmla="*/ 10 h 29"/>
                <a:gd name="T10" fmla="*/ 5 w 19"/>
                <a:gd name="T11" fmla="*/ 22 h 29"/>
                <a:gd name="T12" fmla="*/ 17 w 19"/>
                <a:gd name="T13" fmla="*/ 26 h 29"/>
                <a:gd name="T14" fmla="*/ 14 w 19"/>
                <a:gd name="T15" fmla="*/ 17 h 29"/>
                <a:gd name="T16" fmla="*/ 6 w 19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9">
                  <a:moveTo>
                    <a:pt x="6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4" y="1"/>
                    <a:pt x="0" y="4"/>
                  </a:cubicBezTo>
                  <a:cubicBezTo>
                    <a:pt x="0" y="5"/>
                    <a:pt x="1" y="7"/>
                    <a:pt x="1" y="8"/>
                  </a:cubicBezTo>
                  <a:cubicBezTo>
                    <a:pt x="2" y="9"/>
                    <a:pt x="3" y="7"/>
                    <a:pt x="3" y="10"/>
                  </a:cubicBezTo>
                  <a:cubicBezTo>
                    <a:pt x="1" y="16"/>
                    <a:pt x="1" y="15"/>
                    <a:pt x="5" y="22"/>
                  </a:cubicBezTo>
                  <a:cubicBezTo>
                    <a:pt x="7" y="27"/>
                    <a:pt x="16" y="29"/>
                    <a:pt x="17" y="26"/>
                  </a:cubicBezTo>
                  <a:cubicBezTo>
                    <a:pt x="19" y="22"/>
                    <a:pt x="14" y="17"/>
                    <a:pt x="14" y="17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222"/>
            <p:cNvSpPr/>
            <p:nvPr/>
          </p:nvSpPr>
          <p:spPr bwMode="auto">
            <a:xfrm>
              <a:off x="7599363" y="4760912"/>
              <a:ext cx="57150" cy="47625"/>
            </a:xfrm>
            <a:custGeom>
              <a:avLst/>
              <a:gdLst>
                <a:gd name="T0" fmla="*/ 1 w 32"/>
                <a:gd name="T1" fmla="*/ 23 h 28"/>
                <a:gd name="T2" fmla="*/ 23 w 32"/>
                <a:gd name="T3" fmla="*/ 18 h 28"/>
                <a:gd name="T4" fmla="*/ 21 w 32"/>
                <a:gd name="T5" fmla="*/ 8 h 28"/>
                <a:gd name="T6" fmla="*/ 21 w 32"/>
                <a:gd name="T7" fmla="*/ 5 h 28"/>
                <a:gd name="T8" fmla="*/ 27 w 32"/>
                <a:gd name="T9" fmla="*/ 1 h 28"/>
                <a:gd name="T10" fmla="*/ 6 w 32"/>
                <a:gd name="T11" fmla="*/ 6 h 28"/>
                <a:gd name="T12" fmla="*/ 3 w 32"/>
                <a:gd name="T13" fmla="*/ 16 h 28"/>
                <a:gd name="T14" fmla="*/ 1 w 32"/>
                <a:gd name="T1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8">
                  <a:moveTo>
                    <a:pt x="1" y="23"/>
                  </a:moveTo>
                  <a:cubicBezTo>
                    <a:pt x="1" y="23"/>
                    <a:pt x="19" y="28"/>
                    <a:pt x="23" y="18"/>
                  </a:cubicBezTo>
                  <a:cubicBezTo>
                    <a:pt x="26" y="12"/>
                    <a:pt x="24" y="10"/>
                    <a:pt x="21" y="8"/>
                  </a:cubicBezTo>
                  <a:cubicBezTo>
                    <a:pt x="18" y="7"/>
                    <a:pt x="19" y="4"/>
                    <a:pt x="21" y="5"/>
                  </a:cubicBezTo>
                  <a:cubicBezTo>
                    <a:pt x="24" y="6"/>
                    <a:pt x="32" y="2"/>
                    <a:pt x="27" y="1"/>
                  </a:cubicBezTo>
                  <a:cubicBezTo>
                    <a:pt x="22" y="0"/>
                    <a:pt x="8" y="2"/>
                    <a:pt x="6" y="6"/>
                  </a:cubicBezTo>
                  <a:cubicBezTo>
                    <a:pt x="6" y="6"/>
                    <a:pt x="5" y="7"/>
                    <a:pt x="3" y="16"/>
                  </a:cubicBezTo>
                  <a:cubicBezTo>
                    <a:pt x="0" y="24"/>
                    <a:pt x="1" y="23"/>
                    <a:pt x="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Freeform 223"/>
            <p:cNvSpPr/>
            <p:nvPr/>
          </p:nvSpPr>
          <p:spPr bwMode="auto">
            <a:xfrm>
              <a:off x="7639051" y="4967287"/>
              <a:ext cx="100013" cy="57150"/>
            </a:xfrm>
            <a:custGeom>
              <a:avLst/>
              <a:gdLst>
                <a:gd name="T0" fmla="*/ 1 w 58"/>
                <a:gd name="T1" fmla="*/ 25 h 32"/>
                <a:gd name="T2" fmla="*/ 9 w 58"/>
                <a:gd name="T3" fmla="*/ 32 h 32"/>
                <a:gd name="T4" fmla="*/ 14 w 58"/>
                <a:gd name="T5" fmla="*/ 29 h 32"/>
                <a:gd name="T6" fmla="*/ 16 w 58"/>
                <a:gd name="T7" fmla="*/ 26 h 32"/>
                <a:gd name="T8" fmla="*/ 43 w 58"/>
                <a:gd name="T9" fmla="*/ 15 h 32"/>
                <a:gd name="T10" fmla="*/ 22 w 58"/>
                <a:gd name="T11" fmla="*/ 6 h 32"/>
                <a:gd name="T12" fmla="*/ 0 w 58"/>
                <a:gd name="T13" fmla="*/ 25 h 32"/>
                <a:gd name="T14" fmla="*/ 1 w 58"/>
                <a:gd name="T1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32">
                  <a:moveTo>
                    <a:pt x="1" y="25"/>
                  </a:moveTo>
                  <a:cubicBezTo>
                    <a:pt x="1" y="25"/>
                    <a:pt x="2" y="27"/>
                    <a:pt x="9" y="32"/>
                  </a:cubicBezTo>
                  <a:cubicBezTo>
                    <a:pt x="10" y="32"/>
                    <a:pt x="13" y="29"/>
                    <a:pt x="14" y="29"/>
                  </a:cubicBezTo>
                  <a:cubicBezTo>
                    <a:pt x="15" y="28"/>
                    <a:pt x="12" y="26"/>
                    <a:pt x="16" y="26"/>
                  </a:cubicBezTo>
                  <a:cubicBezTo>
                    <a:pt x="25" y="25"/>
                    <a:pt x="34" y="24"/>
                    <a:pt x="43" y="15"/>
                  </a:cubicBezTo>
                  <a:cubicBezTo>
                    <a:pt x="58" y="0"/>
                    <a:pt x="22" y="6"/>
                    <a:pt x="22" y="6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1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 224"/>
            <p:cNvSpPr/>
            <p:nvPr/>
          </p:nvSpPr>
          <p:spPr bwMode="auto">
            <a:xfrm>
              <a:off x="7291388" y="4629150"/>
              <a:ext cx="379413" cy="377825"/>
            </a:xfrm>
            <a:custGeom>
              <a:avLst/>
              <a:gdLst>
                <a:gd name="T0" fmla="*/ 110 w 218"/>
                <a:gd name="T1" fmla="*/ 156 h 216"/>
                <a:gd name="T2" fmla="*/ 143 w 218"/>
                <a:gd name="T3" fmla="*/ 160 h 216"/>
                <a:gd name="T4" fmla="*/ 192 w 218"/>
                <a:gd name="T5" fmla="*/ 216 h 216"/>
                <a:gd name="T6" fmla="*/ 218 w 218"/>
                <a:gd name="T7" fmla="*/ 196 h 216"/>
                <a:gd name="T8" fmla="*/ 172 w 218"/>
                <a:gd name="T9" fmla="*/ 136 h 216"/>
                <a:gd name="T10" fmla="*/ 149 w 218"/>
                <a:gd name="T11" fmla="*/ 125 h 216"/>
                <a:gd name="T12" fmla="*/ 153 w 218"/>
                <a:gd name="T13" fmla="*/ 125 h 216"/>
                <a:gd name="T14" fmla="*/ 149 w 218"/>
                <a:gd name="T15" fmla="*/ 108 h 216"/>
                <a:gd name="T16" fmla="*/ 151 w 218"/>
                <a:gd name="T17" fmla="*/ 74 h 216"/>
                <a:gd name="T18" fmla="*/ 153 w 218"/>
                <a:gd name="T19" fmla="*/ 91 h 216"/>
                <a:gd name="T20" fmla="*/ 172 w 218"/>
                <a:gd name="T21" fmla="*/ 99 h 216"/>
                <a:gd name="T22" fmla="*/ 177 w 218"/>
                <a:gd name="T23" fmla="*/ 75 h 216"/>
                <a:gd name="T24" fmla="*/ 152 w 218"/>
                <a:gd name="T25" fmla="*/ 60 h 216"/>
                <a:gd name="T26" fmla="*/ 153 w 218"/>
                <a:gd name="T27" fmla="*/ 68 h 216"/>
                <a:gd name="T28" fmla="*/ 128 w 218"/>
                <a:gd name="T29" fmla="*/ 3 h 216"/>
                <a:gd name="T30" fmla="*/ 125 w 218"/>
                <a:gd name="T31" fmla="*/ 5 h 216"/>
                <a:gd name="T32" fmla="*/ 126 w 218"/>
                <a:gd name="T33" fmla="*/ 71 h 216"/>
                <a:gd name="T34" fmla="*/ 118 w 218"/>
                <a:gd name="T35" fmla="*/ 16 h 216"/>
                <a:gd name="T36" fmla="*/ 120 w 218"/>
                <a:gd name="T37" fmla="*/ 12 h 216"/>
                <a:gd name="T38" fmla="*/ 117 w 218"/>
                <a:gd name="T39" fmla="*/ 7 h 216"/>
                <a:gd name="T40" fmla="*/ 111 w 218"/>
                <a:gd name="T41" fmla="*/ 7 h 216"/>
                <a:gd name="T42" fmla="*/ 108 w 218"/>
                <a:gd name="T43" fmla="*/ 12 h 216"/>
                <a:gd name="T44" fmla="*/ 109 w 218"/>
                <a:gd name="T45" fmla="*/ 16 h 216"/>
                <a:gd name="T46" fmla="*/ 110 w 218"/>
                <a:gd name="T47" fmla="*/ 53 h 216"/>
                <a:gd name="T48" fmla="*/ 113 w 218"/>
                <a:gd name="T49" fmla="*/ 74 h 216"/>
                <a:gd name="T50" fmla="*/ 91 w 218"/>
                <a:gd name="T51" fmla="*/ 4 h 216"/>
                <a:gd name="T52" fmla="*/ 78 w 218"/>
                <a:gd name="T53" fmla="*/ 3 h 216"/>
                <a:gd name="T54" fmla="*/ 18 w 218"/>
                <a:gd name="T55" fmla="*/ 45 h 216"/>
                <a:gd name="T56" fmla="*/ 1 w 218"/>
                <a:gd name="T57" fmla="*/ 70 h 216"/>
                <a:gd name="T58" fmla="*/ 2 w 218"/>
                <a:gd name="T59" fmla="*/ 107 h 216"/>
                <a:gd name="T60" fmla="*/ 28 w 218"/>
                <a:gd name="T61" fmla="*/ 104 h 216"/>
                <a:gd name="T62" fmla="*/ 28 w 218"/>
                <a:gd name="T63" fmla="*/ 74 h 216"/>
                <a:gd name="T64" fmla="*/ 52 w 218"/>
                <a:gd name="T65" fmla="*/ 57 h 216"/>
                <a:gd name="T66" fmla="*/ 53 w 218"/>
                <a:gd name="T67" fmla="*/ 92 h 216"/>
                <a:gd name="T68" fmla="*/ 57 w 218"/>
                <a:gd name="T69" fmla="*/ 136 h 216"/>
                <a:gd name="T70" fmla="*/ 65 w 218"/>
                <a:gd name="T71" fmla="*/ 137 h 216"/>
                <a:gd name="T72" fmla="*/ 65 w 218"/>
                <a:gd name="T73" fmla="*/ 193 h 216"/>
                <a:gd name="T74" fmla="*/ 31 w 218"/>
                <a:gd name="T75" fmla="*/ 199 h 216"/>
                <a:gd name="T76" fmla="*/ 39 w 218"/>
                <a:gd name="T77" fmla="*/ 213 h 216"/>
                <a:gd name="T78" fmla="*/ 97 w 218"/>
                <a:gd name="T79" fmla="*/ 207 h 216"/>
                <a:gd name="T80" fmla="*/ 110 w 218"/>
                <a:gd name="T81" fmla="*/ 15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8" h="216">
                  <a:moveTo>
                    <a:pt x="110" y="156"/>
                  </a:moveTo>
                  <a:cubicBezTo>
                    <a:pt x="143" y="160"/>
                    <a:pt x="143" y="160"/>
                    <a:pt x="143" y="160"/>
                  </a:cubicBezTo>
                  <a:cubicBezTo>
                    <a:pt x="192" y="216"/>
                    <a:pt x="192" y="216"/>
                    <a:pt x="192" y="216"/>
                  </a:cubicBezTo>
                  <a:cubicBezTo>
                    <a:pt x="218" y="196"/>
                    <a:pt x="218" y="196"/>
                    <a:pt x="218" y="19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55" y="128"/>
                    <a:pt x="149" y="125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48" y="116"/>
                    <a:pt x="148" y="112"/>
                    <a:pt x="149" y="108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2" y="80"/>
                    <a:pt x="153" y="91"/>
                    <a:pt x="153" y="91"/>
                  </a:cubicBezTo>
                  <a:cubicBezTo>
                    <a:pt x="172" y="99"/>
                    <a:pt x="172" y="99"/>
                    <a:pt x="172" y="99"/>
                  </a:cubicBezTo>
                  <a:cubicBezTo>
                    <a:pt x="177" y="75"/>
                    <a:pt x="177" y="75"/>
                    <a:pt x="177" y="75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1" y="41"/>
                    <a:pt x="145" y="0"/>
                    <a:pt x="128" y="3"/>
                  </a:cubicBezTo>
                  <a:cubicBezTo>
                    <a:pt x="128" y="3"/>
                    <a:pt x="127" y="4"/>
                    <a:pt x="125" y="5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0" y="4"/>
                    <a:pt x="79" y="3"/>
                    <a:pt x="78" y="3"/>
                  </a:cubicBezTo>
                  <a:cubicBezTo>
                    <a:pt x="45" y="10"/>
                    <a:pt x="47" y="15"/>
                    <a:pt x="18" y="45"/>
                  </a:cubicBezTo>
                  <a:cubicBezTo>
                    <a:pt x="8" y="56"/>
                    <a:pt x="6" y="57"/>
                    <a:pt x="1" y="70"/>
                  </a:cubicBezTo>
                  <a:cubicBezTo>
                    <a:pt x="0" y="88"/>
                    <a:pt x="0" y="101"/>
                    <a:pt x="2" y="107"/>
                  </a:cubicBezTo>
                  <a:cubicBezTo>
                    <a:pt x="11" y="101"/>
                    <a:pt x="16" y="103"/>
                    <a:pt x="28" y="104"/>
                  </a:cubicBezTo>
                  <a:cubicBezTo>
                    <a:pt x="29" y="100"/>
                    <a:pt x="24" y="85"/>
                    <a:pt x="28" y="74"/>
                  </a:cubicBezTo>
                  <a:cubicBezTo>
                    <a:pt x="36" y="67"/>
                    <a:pt x="52" y="57"/>
                    <a:pt x="52" y="57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5" y="118"/>
                    <a:pt x="53" y="120"/>
                    <a:pt x="57" y="136"/>
                  </a:cubicBezTo>
                  <a:cubicBezTo>
                    <a:pt x="65" y="137"/>
                    <a:pt x="65" y="137"/>
                    <a:pt x="65" y="137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31" y="199"/>
                    <a:pt x="31" y="199"/>
                    <a:pt x="31" y="199"/>
                  </a:cubicBezTo>
                  <a:cubicBezTo>
                    <a:pt x="39" y="213"/>
                    <a:pt x="39" y="213"/>
                    <a:pt x="39" y="213"/>
                  </a:cubicBezTo>
                  <a:cubicBezTo>
                    <a:pt x="97" y="207"/>
                    <a:pt x="97" y="207"/>
                    <a:pt x="97" y="207"/>
                  </a:cubicBezTo>
                  <a:cubicBezTo>
                    <a:pt x="97" y="207"/>
                    <a:pt x="111" y="161"/>
                    <a:pt x="110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 225"/>
            <p:cNvSpPr>
              <a:spLocks noEditPoints="1"/>
            </p:cNvSpPr>
            <p:nvPr/>
          </p:nvSpPr>
          <p:spPr bwMode="auto">
            <a:xfrm>
              <a:off x="7399338" y="4462462"/>
              <a:ext cx="134938" cy="174625"/>
            </a:xfrm>
            <a:custGeom>
              <a:avLst/>
              <a:gdLst>
                <a:gd name="T0" fmla="*/ 7 w 77"/>
                <a:gd name="T1" fmla="*/ 59 h 100"/>
                <a:gd name="T2" fmla="*/ 9 w 77"/>
                <a:gd name="T3" fmla="*/ 70 h 100"/>
                <a:gd name="T4" fmla="*/ 11 w 77"/>
                <a:gd name="T5" fmla="*/ 67 h 100"/>
                <a:gd name="T6" fmla="*/ 42 w 77"/>
                <a:gd name="T7" fmla="*/ 100 h 100"/>
                <a:gd name="T8" fmla="*/ 71 w 77"/>
                <a:gd name="T9" fmla="*/ 66 h 100"/>
                <a:gd name="T10" fmla="*/ 73 w 77"/>
                <a:gd name="T11" fmla="*/ 47 h 100"/>
                <a:gd name="T12" fmla="*/ 72 w 77"/>
                <a:gd name="T13" fmla="*/ 47 h 100"/>
                <a:gd name="T14" fmla="*/ 72 w 77"/>
                <a:gd name="T15" fmla="*/ 38 h 100"/>
                <a:gd name="T16" fmla="*/ 47 w 77"/>
                <a:gd name="T17" fmla="*/ 31 h 100"/>
                <a:gd name="T18" fmla="*/ 59 w 77"/>
                <a:gd name="T19" fmla="*/ 34 h 100"/>
                <a:gd name="T20" fmla="*/ 75 w 77"/>
                <a:gd name="T21" fmla="*/ 25 h 100"/>
                <a:gd name="T22" fmla="*/ 13 w 77"/>
                <a:gd name="T23" fmla="*/ 18 h 100"/>
                <a:gd name="T24" fmla="*/ 9 w 77"/>
                <a:gd name="T25" fmla="*/ 48 h 100"/>
                <a:gd name="T26" fmla="*/ 7 w 77"/>
                <a:gd name="T27" fmla="*/ 59 h 100"/>
                <a:gd name="T28" fmla="*/ 15 w 77"/>
                <a:gd name="T29" fmla="*/ 26 h 100"/>
                <a:gd name="T30" fmla="*/ 13 w 77"/>
                <a:gd name="T31" fmla="*/ 28 h 100"/>
                <a:gd name="T32" fmla="*/ 15 w 77"/>
                <a:gd name="T33" fmla="*/ 26 h 100"/>
                <a:gd name="T34" fmla="*/ 10 w 77"/>
                <a:gd name="T35" fmla="*/ 41 h 100"/>
                <a:gd name="T36" fmla="*/ 10 w 77"/>
                <a:gd name="T37" fmla="*/ 42 h 100"/>
                <a:gd name="T38" fmla="*/ 10 w 77"/>
                <a:gd name="T39" fmla="*/ 45 h 100"/>
                <a:gd name="T40" fmla="*/ 10 w 77"/>
                <a:gd name="T41" fmla="*/ 41 h 100"/>
                <a:gd name="T42" fmla="*/ 10 w 77"/>
                <a:gd name="T43" fmla="*/ 45 h 100"/>
                <a:gd name="T44" fmla="*/ 10 w 77"/>
                <a:gd name="T45" fmla="*/ 48 h 100"/>
                <a:gd name="T46" fmla="*/ 10 w 77"/>
                <a:gd name="T47" fmla="*/ 48 h 100"/>
                <a:gd name="T48" fmla="*/ 10 w 77"/>
                <a:gd name="T49" fmla="*/ 4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" h="100">
                  <a:moveTo>
                    <a:pt x="7" y="59"/>
                  </a:moveTo>
                  <a:cubicBezTo>
                    <a:pt x="7" y="65"/>
                    <a:pt x="8" y="70"/>
                    <a:pt x="9" y="70"/>
                  </a:cubicBezTo>
                  <a:cubicBezTo>
                    <a:pt x="10" y="70"/>
                    <a:pt x="11" y="69"/>
                    <a:pt x="11" y="67"/>
                  </a:cubicBezTo>
                  <a:cubicBezTo>
                    <a:pt x="16" y="86"/>
                    <a:pt x="32" y="100"/>
                    <a:pt x="42" y="100"/>
                  </a:cubicBezTo>
                  <a:cubicBezTo>
                    <a:pt x="53" y="100"/>
                    <a:pt x="69" y="87"/>
                    <a:pt x="71" y="66"/>
                  </a:cubicBezTo>
                  <a:cubicBezTo>
                    <a:pt x="72" y="68"/>
                    <a:pt x="75" y="47"/>
                    <a:pt x="73" y="47"/>
                  </a:cubicBezTo>
                  <a:cubicBezTo>
                    <a:pt x="73" y="47"/>
                    <a:pt x="73" y="47"/>
                    <a:pt x="72" y="47"/>
                  </a:cubicBezTo>
                  <a:cubicBezTo>
                    <a:pt x="73" y="45"/>
                    <a:pt x="73" y="42"/>
                    <a:pt x="72" y="38"/>
                  </a:cubicBezTo>
                  <a:cubicBezTo>
                    <a:pt x="67" y="42"/>
                    <a:pt x="57" y="37"/>
                    <a:pt x="47" y="31"/>
                  </a:cubicBezTo>
                  <a:cubicBezTo>
                    <a:pt x="48" y="32"/>
                    <a:pt x="58" y="33"/>
                    <a:pt x="59" y="34"/>
                  </a:cubicBezTo>
                  <a:cubicBezTo>
                    <a:pt x="77" y="43"/>
                    <a:pt x="75" y="25"/>
                    <a:pt x="75" y="25"/>
                  </a:cubicBezTo>
                  <a:cubicBezTo>
                    <a:pt x="75" y="25"/>
                    <a:pt x="48" y="0"/>
                    <a:pt x="13" y="18"/>
                  </a:cubicBezTo>
                  <a:cubicBezTo>
                    <a:pt x="10" y="19"/>
                    <a:pt x="0" y="39"/>
                    <a:pt x="9" y="48"/>
                  </a:cubicBezTo>
                  <a:cubicBezTo>
                    <a:pt x="8" y="48"/>
                    <a:pt x="7" y="53"/>
                    <a:pt x="7" y="59"/>
                  </a:cubicBezTo>
                  <a:close/>
                  <a:moveTo>
                    <a:pt x="15" y="26"/>
                  </a:moveTo>
                  <a:cubicBezTo>
                    <a:pt x="14" y="27"/>
                    <a:pt x="14" y="27"/>
                    <a:pt x="13" y="28"/>
                  </a:cubicBezTo>
                  <a:cubicBezTo>
                    <a:pt x="14" y="27"/>
                    <a:pt x="14" y="26"/>
                    <a:pt x="15" y="26"/>
                  </a:cubicBezTo>
                  <a:close/>
                  <a:moveTo>
                    <a:pt x="10" y="41"/>
                  </a:moveTo>
                  <a:cubicBezTo>
                    <a:pt x="10" y="41"/>
                    <a:pt x="10" y="42"/>
                    <a:pt x="10" y="42"/>
                  </a:cubicBezTo>
                  <a:cubicBezTo>
                    <a:pt x="10" y="43"/>
                    <a:pt x="10" y="44"/>
                    <a:pt x="10" y="45"/>
                  </a:cubicBezTo>
                  <a:cubicBezTo>
                    <a:pt x="10" y="44"/>
                    <a:pt x="10" y="42"/>
                    <a:pt x="10" y="41"/>
                  </a:cubicBezTo>
                  <a:close/>
                  <a:moveTo>
                    <a:pt x="10" y="45"/>
                  </a:moveTo>
                  <a:cubicBezTo>
                    <a:pt x="10" y="46"/>
                    <a:pt x="10" y="47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7"/>
                    <a:pt x="10" y="46"/>
                    <a:pt x="1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Freeform 226"/>
            <p:cNvSpPr/>
            <p:nvPr/>
          </p:nvSpPr>
          <p:spPr bwMode="auto">
            <a:xfrm>
              <a:off x="7299326" y="4819650"/>
              <a:ext cx="47625" cy="38100"/>
            </a:xfrm>
            <a:custGeom>
              <a:avLst/>
              <a:gdLst>
                <a:gd name="T0" fmla="*/ 12 w 27"/>
                <a:gd name="T1" fmla="*/ 19 h 22"/>
                <a:gd name="T2" fmla="*/ 19 w 27"/>
                <a:gd name="T3" fmla="*/ 14 h 22"/>
                <a:gd name="T4" fmla="*/ 21 w 27"/>
                <a:gd name="T5" fmla="*/ 13 h 22"/>
                <a:gd name="T6" fmla="*/ 26 w 27"/>
                <a:gd name="T7" fmla="*/ 17 h 22"/>
                <a:gd name="T8" fmla="*/ 16 w 27"/>
                <a:gd name="T9" fmla="*/ 1 h 22"/>
                <a:gd name="T10" fmla="*/ 7 w 27"/>
                <a:gd name="T11" fmla="*/ 1 h 22"/>
                <a:gd name="T12" fmla="*/ 1 w 27"/>
                <a:gd name="T13" fmla="*/ 3 h 22"/>
                <a:gd name="T14" fmla="*/ 12 w 27"/>
                <a:gd name="T1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2">
                  <a:moveTo>
                    <a:pt x="12" y="19"/>
                  </a:moveTo>
                  <a:cubicBezTo>
                    <a:pt x="17" y="19"/>
                    <a:pt x="19" y="17"/>
                    <a:pt x="19" y="14"/>
                  </a:cubicBezTo>
                  <a:cubicBezTo>
                    <a:pt x="19" y="11"/>
                    <a:pt x="21" y="11"/>
                    <a:pt x="21" y="13"/>
                  </a:cubicBezTo>
                  <a:cubicBezTo>
                    <a:pt x="21" y="16"/>
                    <a:pt x="27" y="22"/>
                    <a:pt x="26" y="17"/>
                  </a:cubicBezTo>
                  <a:cubicBezTo>
                    <a:pt x="26" y="12"/>
                    <a:pt x="20" y="1"/>
                    <a:pt x="16" y="1"/>
                  </a:cubicBezTo>
                  <a:cubicBezTo>
                    <a:pt x="16" y="1"/>
                    <a:pt x="15" y="0"/>
                    <a:pt x="7" y="1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3" y="19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Freeform 227"/>
            <p:cNvSpPr/>
            <p:nvPr/>
          </p:nvSpPr>
          <p:spPr bwMode="auto">
            <a:xfrm>
              <a:off x="7265988" y="4862512"/>
              <a:ext cx="101600" cy="22225"/>
            </a:xfrm>
            <a:custGeom>
              <a:avLst/>
              <a:gdLst>
                <a:gd name="T0" fmla="*/ 59 w 59"/>
                <a:gd name="T1" fmla="*/ 6 h 12"/>
                <a:gd name="T2" fmla="*/ 53 w 59"/>
                <a:gd name="T3" fmla="*/ 0 h 12"/>
                <a:gd name="T4" fmla="*/ 6 w 59"/>
                <a:gd name="T5" fmla="*/ 0 h 12"/>
                <a:gd name="T6" fmla="*/ 0 w 59"/>
                <a:gd name="T7" fmla="*/ 6 h 12"/>
                <a:gd name="T8" fmla="*/ 0 w 59"/>
                <a:gd name="T9" fmla="*/ 12 h 12"/>
                <a:gd name="T10" fmla="*/ 59 w 59"/>
                <a:gd name="T11" fmla="*/ 12 h 12"/>
                <a:gd name="T12" fmla="*/ 59 w 59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2">
                  <a:moveTo>
                    <a:pt x="59" y="6"/>
                  </a:moveTo>
                  <a:cubicBezTo>
                    <a:pt x="59" y="2"/>
                    <a:pt x="56" y="0"/>
                    <a:pt x="5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59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Freeform 228"/>
            <p:cNvSpPr/>
            <p:nvPr/>
          </p:nvSpPr>
          <p:spPr bwMode="auto">
            <a:xfrm>
              <a:off x="7265988" y="4889500"/>
              <a:ext cx="101600" cy="57150"/>
            </a:xfrm>
            <a:custGeom>
              <a:avLst/>
              <a:gdLst>
                <a:gd name="T0" fmla="*/ 59 w 59"/>
                <a:gd name="T1" fmla="*/ 28 h 33"/>
                <a:gd name="T2" fmla="*/ 59 w 59"/>
                <a:gd name="T3" fmla="*/ 0 h 33"/>
                <a:gd name="T4" fmla="*/ 33 w 59"/>
                <a:gd name="T5" fmla="*/ 0 h 33"/>
                <a:gd name="T6" fmla="*/ 33 w 59"/>
                <a:gd name="T7" fmla="*/ 6 h 33"/>
                <a:gd name="T8" fmla="*/ 30 w 59"/>
                <a:gd name="T9" fmla="*/ 7 h 33"/>
                <a:gd name="T10" fmla="*/ 27 w 59"/>
                <a:gd name="T11" fmla="*/ 6 h 33"/>
                <a:gd name="T12" fmla="*/ 27 w 59"/>
                <a:gd name="T13" fmla="*/ 0 h 33"/>
                <a:gd name="T14" fmla="*/ 0 w 59"/>
                <a:gd name="T15" fmla="*/ 0 h 33"/>
                <a:gd name="T16" fmla="*/ 0 w 59"/>
                <a:gd name="T17" fmla="*/ 28 h 33"/>
                <a:gd name="T18" fmla="*/ 6 w 59"/>
                <a:gd name="T19" fmla="*/ 33 h 33"/>
                <a:gd name="T20" fmla="*/ 53 w 59"/>
                <a:gd name="T21" fmla="*/ 33 h 33"/>
                <a:gd name="T22" fmla="*/ 59 w 59"/>
                <a:gd name="T23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33">
                  <a:moveTo>
                    <a:pt x="59" y="28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7"/>
                    <a:pt x="30" y="7"/>
                  </a:cubicBezTo>
                  <a:cubicBezTo>
                    <a:pt x="27" y="7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2" y="33"/>
                    <a:pt x="6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6" y="33"/>
                    <a:pt x="59" y="31"/>
                    <a:pt x="5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2495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6457950" y="1028700"/>
            <a:ext cx="5734050" cy="1238250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457950" y="2700697"/>
            <a:ext cx="670410" cy="670410"/>
          </a:xfrm>
          <a:prstGeom prst="ellipse">
            <a:avLst/>
          </a:prstGeom>
          <a:solidFill>
            <a:srgbClr val="2B2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457950" y="3982545"/>
            <a:ext cx="670410" cy="670410"/>
          </a:xfrm>
          <a:prstGeom prst="ellipse">
            <a:avLst/>
          </a:prstGeom>
          <a:solidFill>
            <a:srgbClr val="2B2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457950" y="5222140"/>
            <a:ext cx="670410" cy="670410"/>
          </a:xfrm>
          <a:prstGeom prst="ellipse">
            <a:avLst/>
          </a:prstGeom>
          <a:solidFill>
            <a:srgbClr val="2B2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513271" y="2743515"/>
            <a:ext cx="559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Arial Narrow" panose="020B0606020202030204" pitchFamily="34" charset="0"/>
              </a:rPr>
              <a:t>01</a:t>
            </a:r>
            <a:endParaRPr lang="zh-CN" altLang="en-US" sz="32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13271" y="4025363"/>
            <a:ext cx="559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Arial Narrow" panose="020B0606020202030204" pitchFamily="34" charset="0"/>
              </a:rPr>
              <a:t>02</a:t>
            </a:r>
            <a:endParaRPr lang="zh-CN" altLang="en-US" sz="32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13271" y="5264958"/>
            <a:ext cx="559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Arial Narrow" panose="020B0606020202030204" pitchFamily="34" charset="0"/>
              </a:rPr>
              <a:t>03</a:t>
            </a:r>
            <a:endParaRPr lang="zh-CN" altLang="en-US" sz="32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361932" y="2661596"/>
            <a:ext cx="3353189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61932" y="2948544"/>
            <a:ext cx="4655898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 posuere</a:t>
            </a:r>
            <a:endParaRPr lang="en-US" altLang="zh-CN" sz="140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61931" y="3943444"/>
            <a:ext cx="3353189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361931" y="4230392"/>
            <a:ext cx="4655898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 posuere</a:t>
            </a:r>
            <a:endParaRPr lang="en-US" altLang="zh-CN" sz="140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61931" y="5183039"/>
            <a:ext cx="3353189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361931" y="5469987"/>
            <a:ext cx="4655898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 posuere</a:t>
            </a:r>
            <a:endParaRPr lang="en-US" altLang="zh-CN" sz="140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41094" y="1028492"/>
            <a:ext cx="5377370" cy="906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Lorem ipsum dolor sit amet, consectetuer adipiscing elit. Lorem ipsum dolor sit amet, consectetuer adipiscing elit. Maecenas porttitor</a:t>
            </a: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5340350" y="1607820"/>
          <a:ext cx="5879465" cy="364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7138621" y="5251694"/>
            <a:ext cx="3626848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微软雅黑" panose="020B0503020204020204" pitchFamily="34" charset="-122"/>
                <a:sym typeface="+mn-ea"/>
              </a:rPr>
              <a:t>类别</a:t>
            </a:r>
            <a:r>
              <a:rPr lang="en-US" altLang="zh-CN" sz="12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微软雅黑" panose="020B0503020204020204" pitchFamily="34" charset="-122"/>
                <a:sym typeface="+mn-ea"/>
              </a:rPr>
              <a:t>2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46491" y="5319553"/>
            <a:ext cx="168158" cy="12212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12207" y="5319553"/>
            <a:ext cx="168158" cy="12212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05325" y="3204773"/>
            <a:ext cx="4059765" cy="23094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05535" y="2472055"/>
            <a:ext cx="4059555" cy="521970"/>
          </a:xfrm>
          <a:prstGeom prst="rect">
            <a:avLst/>
          </a:prstGeom>
          <a:solidFill>
            <a:srgbClr val="56267F"/>
          </a:solidFill>
        </p:spPr>
        <p:txBody>
          <a:bodyPr wrap="square" rtlCol="0">
            <a:spAutoFit/>
          </a:bodyPr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此处添加标题</a:t>
            </a:r>
            <a:endParaRPr kumimoji="0" lang="en-US" altLang="zh-CN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4905" y="5251694"/>
            <a:ext cx="3626848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微软雅黑" panose="020B0503020204020204" pitchFamily="34" charset="-122"/>
              </a:rPr>
              <a:t>类别</a:t>
            </a:r>
            <a:r>
              <a:rPr kumimoji="0" lang="en-US" altLang="zh-CN" sz="1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微软雅黑" panose="020B0503020204020204" pitchFamily="34" charset="-122"/>
              </a:rPr>
              <a:t>1</a:t>
            </a:r>
            <a:endParaRPr kumimoji="0" lang="en-US" altLang="zh-CN" sz="1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6" name="泪滴形 5"/>
          <p:cNvSpPr/>
          <p:nvPr/>
        </p:nvSpPr>
        <p:spPr>
          <a:xfrm rot="18983437">
            <a:off x="1876595" y="3672216"/>
            <a:ext cx="1692656" cy="1692656"/>
          </a:xfrm>
          <a:prstGeom prst="teardrop">
            <a:avLst/>
          </a:prstGeom>
          <a:solidFill>
            <a:srgbClr val="71B4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泪滴形 6"/>
          <p:cNvSpPr/>
          <p:nvPr/>
        </p:nvSpPr>
        <p:spPr>
          <a:xfrm rot="18983437">
            <a:off x="4119198" y="3672216"/>
            <a:ext cx="1692656" cy="1692656"/>
          </a:xfrm>
          <a:prstGeom prst="teardrop">
            <a:avLst/>
          </a:prstGeom>
          <a:solidFill>
            <a:srgbClr val="2B2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泪滴形 10"/>
          <p:cNvSpPr/>
          <p:nvPr/>
        </p:nvSpPr>
        <p:spPr>
          <a:xfrm rot="18983437">
            <a:off x="6361801" y="3672216"/>
            <a:ext cx="1692656" cy="1692656"/>
          </a:xfrm>
          <a:prstGeom prst="teardrop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泪滴形 11"/>
          <p:cNvSpPr/>
          <p:nvPr/>
        </p:nvSpPr>
        <p:spPr>
          <a:xfrm rot="18983437">
            <a:off x="8604404" y="3672216"/>
            <a:ext cx="1692656" cy="1692656"/>
          </a:xfrm>
          <a:prstGeom prst="teardrop">
            <a:avLst/>
          </a:prstGeom>
          <a:solidFill>
            <a:srgbClr val="2B2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730002" y="2010327"/>
            <a:ext cx="4121933" cy="516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400" b="1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添加标题文字内容</a:t>
            </a:r>
            <a:endParaRPr lang="en-US" altLang="zh-CN" sz="2400" b="1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0001" y="2614866"/>
            <a:ext cx="8010697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Clr>
                <a:srgbClr val="353438"/>
              </a:buClr>
            </a:pP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 posuere, magna sed pulvinar ultricies, purus lectus malesuada libero, sit amet commodo magna eros quis urna.</a:t>
            </a:r>
            <a:endParaRPr lang="en-US" altLang="zh-CN" sz="140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Freeform 220"/>
          <p:cNvSpPr>
            <a:spLocks noEditPoints="1"/>
          </p:cNvSpPr>
          <p:nvPr/>
        </p:nvSpPr>
        <p:spPr bwMode="auto">
          <a:xfrm>
            <a:off x="4693270" y="3781013"/>
            <a:ext cx="544513" cy="544513"/>
          </a:xfrm>
          <a:custGeom>
            <a:avLst/>
            <a:gdLst>
              <a:gd name="T0" fmla="*/ 145 w 145"/>
              <a:gd name="T1" fmla="*/ 73 h 145"/>
              <a:gd name="T2" fmla="*/ 78 w 145"/>
              <a:gd name="T3" fmla="*/ 0 h 145"/>
              <a:gd name="T4" fmla="*/ 72 w 145"/>
              <a:gd name="T5" fmla="*/ 0 h 145"/>
              <a:gd name="T6" fmla="*/ 66 w 145"/>
              <a:gd name="T7" fmla="*/ 0 h 145"/>
              <a:gd name="T8" fmla="*/ 0 w 145"/>
              <a:gd name="T9" fmla="*/ 73 h 145"/>
              <a:gd name="T10" fmla="*/ 40 w 145"/>
              <a:gd name="T11" fmla="*/ 76 h 145"/>
              <a:gd name="T12" fmla="*/ 68 w 145"/>
              <a:gd name="T13" fmla="*/ 95 h 145"/>
              <a:gd name="T14" fmla="*/ 40 w 145"/>
              <a:gd name="T15" fmla="*/ 76 h 145"/>
              <a:gd name="T16" fmla="*/ 68 w 145"/>
              <a:gd name="T17" fmla="*/ 51 h 145"/>
              <a:gd name="T18" fmla="*/ 40 w 145"/>
              <a:gd name="T19" fmla="*/ 68 h 145"/>
              <a:gd name="T20" fmla="*/ 104 w 145"/>
              <a:gd name="T21" fmla="*/ 68 h 145"/>
              <a:gd name="T22" fmla="*/ 76 w 145"/>
              <a:gd name="T23" fmla="*/ 51 h 145"/>
              <a:gd name="T24" fmla="*/ 104 w 145"/>
              <a:gd name="T25" fmla="*/ 68 h 145"/>
              <a:gd name="T26" fmla="*/ 76 w 145"/>
              <a:gd name="T27" fmla="*/ 95 h 145"/>
              <a:gd name="T28" fmla="*/ 104 w 145"/>
              <a:gd name="T29" fmla="*/ 76 h 145"/>
              <a:gd name="T30" fmla="*/ 76 w 145"/>
              <a:gd name="T31" fmla="*/ 103 h 145"/>
              <a:gd name="T32" fmla="*/ 76 w 145"/>
              <a:gd name="T33" fmla="*/ 136 h 145"/>
              <a:gd name="T34" fmla="*/ 68 w 145"/>
              <a:gd name="T35" fmla="*/ 103 h 145"/>
              <a:gd name="T36" fmla="*/ 46 w 145"/>
              <a:gd name="T37" fmla="*/ 104 h 145"/>
              <a:gd name="T38" fmla="*/ 90 w 145"/>
              <a:gd name="T39" fmla="*/ 135 h 145"/>
              <a:gd name="T40" fmla="*/ 126 w 145"/>
              <a:gd name="T41" fmla="*/ 109 h 145"/>
              <a:gd name="T42" fmla="*/ 130 w 145"/>
              <a:gd name="T43" fmla="*/ 102 h 145"/>
              <a:gd name="T44" fmla="*/ 112 w 145"/>
              <a:gd name="T45" fmla="*/ 76 h 145"/>
              <a:gd name="T46" fmla="*/ 130 w 145"/>
              <a:gd name="T47" fmla="*/ 102 h 145"/>
              <a:gd name="T48" fmla="*/ 109 w 145"/>
              <a:gd name="T49" fmla="*/ 48 h 145"/>
              <a:gd name="T50" fmla="*/ 137 w 145"/>
              <a:gd name="T51" fmla="*/ 68 h 145"/>
              <a:gd name="T52" fmla="*/ 126 w 145"/>
              <a:gd name="T53" fmla="*/ 37 h 145"/>
              <a:gd name="T54" fmla="*/ 90 w 145"/>
              <a:gd name="T55" fmla="*/ 11 h 145"/>
              <a:gd name="T56" fmla="*/ 99 w 145"/>
              <a:gd name="T57" fmla="*/ 42 h 145"/>
              <a:gd name="T58" fmla="*/ 76 w 145"/>
              <a:gd name="T59" fmla="*/ 9 h 145"/>
              <a:gd name="T60" fmla="*/ 68 w 145"/>
              <a:gd name="T61" fmla="*/ 9 h 145"/>
              <a:gd name="T62" fmla="*/ 46 w 145"/>
              <a:gd name="T63" fmla="*/ 41 h 145"/>
              <a:gd name="T64" fmla="*/ 55 w 145"/>
              <a:gd name="T65" fmla="*/ 11 h 145"/>
              <a:gd name="T66" fmla="*/ 19 w 145"/>
              <a:gd name="T67" fmla="*/ 37 h 145"/>
              <a:gd name="T68" fmla="*/ 16 w 145"/>
              <a:gd name="T69" fmla="*/ 42 h 145"/>
              <a:gd name="T70" fmla="*/ 35 w 145"/>
              <a:gd name="T71" fmla="*/ 48 h 145"/>
              <a:gd name="T72" fmla="*/ 8 w 145"/>
              <a:gd name="T73" fmla="*/ 68 h 145"/>
              <a:gd name="T74" fmla="*/ 8 w 145"/>
              <a:gd name="T75" fmla="*/ 76 h 145"/>
              <a:gd name="T76" fmla="*/ 35 w 145"/>
              <a:gd name="T77" fmla="*/ 97 h 145"/>
              <a:gd name="T78" fmla="*/ 16 w 145"/>
              <a:gd name="T79" fmla="*/ 104 h 145"/>
              <a:gd name="T80" fmla="*/ 37 w 145"/>
              <a:gd name="T81" fmla="*/ 105 h 145"/>
              <a:gd name="T82" fmla="*/ 19 w 145"/>
              <a:gd name="T83" fmla="*/ 109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5" h="145">
                <a:moveTo>
                  <a:pt x="72" y="145"/>
                </a:moveTo>
                <a:cubicBezTo>
                  <a:pt x="112" y="145"/>
                  <a:pt x="145" y="113"/>
                  <a:pt x="145" y="73"/>
                </a:cubicBezTo>
                <a:cubicBezTo>
                  <a:pt x="145" y="35"/>
                  <a:pt x="115" y="4"/>
                  <a:pt x="78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76" y="0"/>
                  <a:pt x="74" y="0"/>
                  <a:pt x="72" y="0"/>
                </a:cubicBezTo>
                <a:cubicBezTo>
                  <a:pt x="70" y="0"/>
                  <a:pt x="68" y="0"/>
                  <a:pt x="66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29" y="4"/>
                  <a:pt x="0" y="35"/>
                  <a:pt x="0" y="73"/>
                </a:cubicBezTo>
                <a:cubicBezTo>
                  <a:pt x="0" y="113"/>
                  <a:pt x="32" y="145"/>
                  <a:pt x="72" y="145"/>
                </a:cubicBezTo>
                <a:close/>
                <a:moveTo>
                  <a:pt x="40" y="76"/>
                </a:moveTo>
                <a:cubicBezTo>
                  <a:pt x="68" y="76"/>
                  <a:pt x="68" y="76"/>
                  <a:pt x="68" y="76"/>
                </a:cubicBezTo>
                <a:cubicBezTo>
                  <a:pt x="68" y="95"/>
                  <a:pt x="68" y="95"/>
                  <a:pt x="68" y="95"/>
                </a:cubicBezTo>
                <a:cubicBezTo>
                  <a:pt x="60" y="95"/>
                  <a:pt x="51" y="95"/>
                  <a:pt x="43" y="96"/>
                </a:cubicBezTo>
                <a:cubicBezTo>
                  <a:pt x="41" y="90"/>
                  <a:pt x="40" y="83"/>
                  <a:pt x="40" y="76"/>
                </a:cubicBezTo>
                <a:close/>
                <a:moveTo>
                  <a:pt x="43" y="49"/>
                </a:moveTo>
                <a:cubicBezTo>
                  <a:pt x="51" y="50"/>
                  <a:pt x="60" y="51"/>
                  <a:pt x="68" y="51"/>
                </a:cubicBezTo>
                <a:cubicBezTo>
                  <a:pt x="68" y="68"/>
                  <a:pt x="68" y="68"/>
                  <a:pt x="68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62"/>
                  <a:pt x="41" y="55"/>
                  <a:pt x="43" y="49"/>
                </a:cubicBezTo>
                <a:close/>
                <a:moveTo>
                  <a:pt x="104" y="68"/>
                </a:moveTo>
                <a:cubicBezTo>
                  <a:pt x="76" y="68"/>
                  <a:pt x="76" y="68"/>
                  <a:pt x="76" y="68"/>
                </a:cubicBezTo>
                <a:cubicBezTo>
                  <a:pt x="76" y="51"/>
                  <a:pt x="76" y="51"/>
                  <a:pt x="76" y="51"/>
                </a:cubicBezTo>
                <a:cubicBezTo>
                  <a:pt x="85" y="51"/>
                  <a:pt x="93" y="50"/>
                  <a:pt x="101" y="49"/>
                </a:cubicBezTo>
                <a:cubicBezTo>
                  <a:pt x="103" y="55"/>
                  <a:pt x="104" y="62"/>
                  <a:pt x="104" y="68"/>
                </a:cubicBezTo>
                <a:close/>
                <a:moveTo>
                  <a:pt x="101" y="96"/>
                </a:moveTo>
                <a:cubicBezTo>
                  <a:pt x="93" y="95"/>
                  <a:pt x="85" y="95"/>
                  <a:pt x="76" y="95"/>
                </a:cubicBezTo>
                <a:cubicBezTo>
                  <a:pt x="76" y="76"/>
                  <a:pt x="76" y="76"/>
                  <a:pt x="76" y="76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4" y="83"/>
                  <a:pt x="103" y="90"/>
                  <a:pt x="101" y="96"/>
                </a:cubicBezTo>
                <a:close/>
                <a:moveTo>
                  <a:pt x="76" y="103"/>
                </a:moveTo>
                <a:cubicBezTo>
                  <a:pt x="84" y="103"/>
                  <a:pt x="92" y="103"/>
                  <a:pt x="99" y="104"/>
                </a:cubicBezTo>
                <a:cubicBezTo>
                  <a:pt x="94" y="117"/>
                  <a:pt x="86" y="128"/>
                  <a:pt x="76" y="136"/>
                </a:cubicBezTo>
                <a:lnTo>
                  <a:pt x="76" y="103"/>
                </a:lnTo>
                <a:close/>
                <a:moveTo>
                  <a:pt x="68" y="103"/>
                </a:moveTo>
                <a:cubicBezTo>
                  <a:pt x="68" y="136"/>
                  <a:pt x="68" y="136"/>
                  <a:pt x="68" y="136"/>
                </a:cubicBezTo>
                <a:cubicBezTo>
                  <a:pt x="58" y="128"/>
                  <a:pt x="50" y="117"/>
                  <a:pt x="46" y="104"/>
                </a:cubicBezTo>
                <a:cubicBezTo>
                  <a:pt x="53" y="103"/>
                  <a:pt x="60" y="103"/>
                  <a:pt x="68" y="103"/>
                </a:cubicBezTo>
                <a:close/>
                <a:moveTo>
                  <a:pt x="90" y="135"/>
                </a:moveTo>
                <a:cubicBezTo>
                  <a:pt x="97" y="126"/>
                  <a:pt x="103" y="116"/>
                  <a:pt x="107" y="105"/>
                </a:cubicBezTo>
                <a:cubicBezTo>
                  <a:pt x="114" y="106"/>
                  <a:pt x="120" y="107"/>
                  <a:pt x="126" y="109"/>
                </a:cubicBezTo>
                <a:cubicBezTo>
                  <a:pt x="117" y="121"/>
                  <a:pt x="104" y="131"/>
                  <a:pt x="90" y="135"/>
                </a:cubicBezTo>
                <a:close/>
                <a:moveTo>
                  <a:pt x="130" y="102"/>
                </a:moveTo>
                <a:cubicBezTo>
                  <a:pt x="124" y="100"/>
                  <a:pt x="117" y="98"/>
                  <a:pt x="109" y="97"/>
                </a:cubicBezTo>
                <a:cubicBezTo>
                  <a:pt x="111" y="90"/>
                  <a:pt x="112" y="84"/>
                  <a:pt x="112" y="76"/>
                </a:cubicBezTo>
                <a:cubicBezTo>
                  <a:pt x="137" y="76"/>
                  <a:pt x="137" y="76"/>
                  <a:pt x="137" y="76"/>
                </a:cubicBezTo>
                <a:cubicBezTo>
                  <a:pt x="136" y="85"/>
                  <a:pt x="134" y="94"/>
                  <a:pt x="130" y="102"/>
                </a:cubicBezTo>
                <a:close/>
                <a:moveTo>
                  <a:pt x="112" y="68"/>
                </a:moveTo>
                <a:cubicBezTo>
                  <a:pt x="112" y="61"/>
                  <a:pt x="111" y="55"/>
                  <a:pt x="109" y="48"/>
                </a:cubicBezTo>
                <a:cubicBezTo>
                  <a:pt x="117" y="47"/>
                  <a:pt x="124" y="46"/>
                  <a:pt x="130" y="44"/>
                </a:cubicBezTo>
                <a:cubicBezTo>
                  <a:pt x="134" y="51"/>
                  <a:pt x="136" y="60"/>
                  <a:pt x="137" y="68"/>
                </a:cubicBezTo>
                <a:lnTo>
                  <a:pt x="112" y="68"/>
                </a:lnTo>
                <a:close/>
                <a:moveTo>
                  <a:pt x="126" y="37"/>
                </a:moveTo>
                <a:cubicBezTo>
                  <a:pt x="120" y="38"/>
                  <a:pt x="114" y="40"/>
                  <a:pt x="107" y="40"/>
                </a:cubicBezTo>
                <a:cubicBezTo>
                  <a:pt x="103" y="29"/>
                  <a:pt x="97" y="19"/>
                  <a:pt x="90" y="11"/>
                </a:cubicBezTo>
                <a:cubicBezTo>
                  <a:pt x="105" y="15"/>
                  <a:pt x="117" y="24"/>
                  <a:pt x="126" y="37"/>
                </a:cubicBezTo>
                <a:close/>
                <a:moveTo>
                  <a:pt x="99" y="42"/>
                </a:moveTo>
                <a:cubicBezTo>
                  <a:pt x="92" y="42"/>
                  <a:pt x="84" y="43"/>
                  <a:pt x="76" y="43"/>
                </a:cubicBezTo>
                <a:cubicBezTo>
                  <a:pt x="76" y="9"/>
                  <a:pt x="76" y="9"/>
                  <a:pt x="76" y="9"/>
                </a:cubicBezTo>
                <a:cubicBezTo>
                  <a:pt x="86" y="17"/>
                  <a:pt x="94" y="29"/>
                  <a:pt x="99" y="42"/>
                </a:cubicBezTo>
                <a:close/>
                <a:moveTo>
                  <a:pt x="68" y="9"/>
                </a:moveTo>
                <a:cubicBezTo>
                  <a:pt x="68" y="43"/>
                  <a:pt x="68" y="43"/>
                  <a:pt x="68" y="43"/>
                </a:cubicBezTo>
                <a:cubicBezTo>
                  <a:pt x="60" y="43"/>
                  <a:pt x="53" y="42"/>
                  <a:pt x="46" y="41"/>
                </a:cubicBezTo>
                <a:cubicBezTo>
                  <a:pt x="50" y="29"/>
                  <a:pt x="58" y="17"/>
                  <a:pt x="68" y="9"/>
                </a:cubicBezTo>
                <a:close/>
                <a:moveTo>
                  <a:pt x="55" y="11"/>
                </a:moveTo>
                <a:cubicBezTo>
                  <a:pt x="47" y="19"/>
                  <a:pt x="41" y="29"/>
                  <a:pt x="37" y="40"/>
                </a:cubicBezTo>
                <a:cubicBezTo>
                  <a:pt x="31" y="39"/>
                  <a:pt x="24" y="38"/>
                  <a:pt x="19" y="37"/>
                </a:cubicBezTo>
                <a:cubicBezTo>
                  <a:pt x="27" y="24"/>
                  <a:pt x="40" y="15"/>
                  <a:pt x="55" y="11"/>
                </a:cubicBezTo>
                <a:close/>
                <a:moveTo>
                  <a:pt x="16" y="42"/>
                </a:moveTo>
                <a:cubicBezTo>
                  <a:pt x="15" y="44"/>
                  <a:pt x="15" y="44"/>
                  <a:pt x="15" y="44"/>
                </a:cubicBezTo>
                <a:cubicBezTo>
                  <a:pt x="21" y="46"/>
                  <a:pt x="28" y="47"/>
                  <a:pt x="35" y="48"/>
                </a:cubicBezTo>
                <a:cubicBezTo>
                  <a:pt x="33" y="55"/>
                  <a:pt x="32" y="61"/>
                  <a:pt x="32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9" y="59"/>
                  <a:pt x="11" y="50"/>
                  <a:pt x="16" y="42"/>
                </a:cubicBezTo>
                <a:close/>
                <a:moveTo>
                  <a:pt x="8" y="76"/>
                </a:moveTo>
                <a:cubicBezTo>
                  <a:pt x="32" y="76"/>
                  <a:pt x="32" y="76"/>
                  <a:pt x="32" y="76"/>
                </a:cubicBezTo>
                <a:cubicBezTo>
                  <a:pt x="32" y="84"/>
                  <a:pt x="33" y="91"/>
                  <a:pt x="35" y="97"/>
                </a:cubicBezTo>
                <a:cubicBezTo>
                  <a:pt x="28" y="98"/>
                  <a:pt x="21" y="100"/>
                  <a:pt x="15" y="102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1" y="96"/>
                  <a:pt x="8" y="86"/>
                  <a:pt x="8" y="76"/>
                </a:cubicBezTo>
                <a:close/>
                <a:moveTo>
                  <a:pt x="37" y="105"/>
                </a:moveTo>
                <a:cubicBezTo>
                  <a:pt x="41" y="116"/>
                  <a:pt x="47" y="126"/>
                  <a:pt x="55" y="135"/>
                </a:cubicBezTo>
                <a:cubicBezTo>
                  <a:pt x="40" y="131"/>
                  <a:pt x="27" y="121"/>
                  <a:pt x="19" y="109"/>
                </a:cubicBezTo>
                <a:cubicBezTo>
                  <a:pt x="24" y="107"/>
                  <a:pt x="31" y="106"/>
                  <a:pt x="37" y="1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Freeform 92"/>
          <p:cNvSpPr>
            <a:spLocks noEditPoints="1"/>
          </p:cNvSpPr>
          <p:nvPr/>
        </p:nvSpPr>
        <p:spPr bwMode="auto">
          <a:xfrm flipH="1">
            <a:off x="9204135" y="3802085"/>
            <a:ext cx="493194" cy="502369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Freeform 119"/>
          <p:cNvSpPr>
            <a:spLocks noEditPoints="1"/>
          </p:cNvSpPr>
          <p:nvPr/>
        </p:nvSpPr>
        <p:spPr bwMode="auto">
          <a:xfrm>
            <a:off x="2473074" y="3821465"/>
            <a:ext cx="499698" cy="463609"/>
          </a:xfrm>
          <a:custGeom>
            <a:avLst/>
            <a:gdLst>
              <a:gd name="T0" fmla="*/ 231 w 233"/>
              <a:gd name="T1" fmla="*/ 61 h 217"/>
              <a:gd name="T2" fmla="*/ 225 w 233"/>
              <a:gd name="T3" fmla="*/ 57 h 217"/>
              <a:gd name="T4" fmla="*/ 56 w 233"/>
              <a:gd name="T5" fmla="*/ 40 h 217"/>
              <a:gd name="T6" fmla="*/ 51 w 233"/>
              <a:gd name="T7" fmla="*/ 18 h 217"/>
              <a:gd name="T8" fmla="*/ 45 w 233"/>
              <a:gd name="T9" fmla="*/ 11 h 217"/>
              <a:gd name="T10" fmla="*/ 13 w 233"/>
              <a:gd name="T11" fmla="*/ 2 h 217"/>
              <a:gd name="T12" fmla="*/ 1 w 233"/>
              <a:gd name="T13" fmla="*/ 8 h 217"/>
              <a:gd name="T14" fmla="*/ 8 w 233"/>
              <a:gd name="T15" fmla="*/ 19 h 217"/>
              <a:gd name="T16" fmla="*/ 34 w 233"/>
              <a:gd name="T17" fmla="*/ 27 h 217"/>
              <a:gd name="T18" fmla="*/ 65 w 233"/>
              <a:gd name="T19" fmla="*/ 171 h 217"/>
              <a:gd name="T20" fmla="*/ 74 w 233"/>
              <a:gd name="T21" fmla="*/ 178 h 217"/>
              <a:gd name="T22" fmla="*/ 77 w 233"/>
              <a:gd name="T23" fmla="*/ 178 h 217"/>
              <a:gd name="T24" fmla="*/ 72 w 233"/>
              <a:gd name="T25" fmla="*/ 193 h 217"/>
              <a:gd name="T26" fmla="*/ 96 w 233"/>
              <a:gd name="T27" fmla="*/ 217 h 217"/>
              <a:gd name="T28" fmla="*/ 120 w 233"/>
              <a:gd name="T29" fmla="*/ 193 h 217"/>
              <a:gd name="T30" fmla="*/ 114 w 233"/>
              <a:gd name="T31" fmla="*/ 178 h 217"/>
              <a:gd name="T32" fmla="*/ 167 w 233"/>
              <a:gd name="T33" fmla="*/ 178 h 217"/>
              <a:gd name="T34" fmla="*/ 162 w 233"/>
              <a:gd name="T35" fmla="*/ 193 h 217"/>
              <a:gd name="T36" fmla="*/ 186 w 233"/>
              <a:gd name="T37" fmla="*/ 217 h 217"/>
              <a:gd name="T38" fmla="*/ 209 w 233"/>
              <a:gd name="T39" fmla="*/ 193 h 217"/>
              <a:gd name="T40" fmla="*/ 204 w 233"/>
              <a:gd name="T41" fmla="*/ 178 h 217"/>
              <a:gd name="T42" fmla="*/ 211 w 233"/>
              <a:gd name="T43" fmla="*/ 169 h 217"/>
              <a:gd name="T44" fmla="*/ 202 w 233"/>
              <a:gd name="T45" fmla="*/ 160 h 217"/>
              <a:gd name="T46" fmla="*/ 82 w 233"/>
              <a:gd name="T47" fmla="*/ 160 h 217"/>
              <a:gd name="T48" fmla="*/ 80 w 233"/>
              <a:gd name="T49" fmla="*/ 151 h 217"/>
              <a:gd name="T50" fmla="*/ 203 w 233"/>
              <a:gd name="T51" fmla="*/ 151 h 217"/>
              <a:gd name="T52" fmla="*/ 220 w 233"/>
              <a:gd name="T53" fmla="*/ 135 h 217"/>
              <a:gd name="T54" fmla="*/ 233 w 233"/>
              <a:gd name="T55" fmla="*/ 68 h 217"/>
              <a:gd name="T56" fmla="*/ 231 w 233"/>
              <a:gd name="T57" fmla="*/ 61 h 217"/>
              <a:gd name="T58" fmla="*/ 202 w 233"/>
              <a:gd name="T59" fmla="*/ 132 h 217"/>
              <a:gd name="T60" fmla="*/ 202 w 233"/>
              <a:gd name="T61" fmla="*/ 133 h 217"/>
              <a:gd name="T62" fmla="*/ 77 w 233"/>
              <a:gd name="T63" fmla="*/ 133 h 217"/>
              <a:gd name="T64" fmla="*/ 63 w 233"/>
              <a:gd name="T65" fmla="*/ 59 h 217"/>
              <a:gd name="T66" fmla="*/ 213 w 233"/>
              <a:gd name="T67" fmla="*/ 75 h 217"/>
              <a:gd name="T68" fmla="*/ 202 w 233"/>
              <a:gd name="T69" fmla="*/ 132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17">
                <a:moveTo>
                  <a:pt x="231" y="61"/>
                </a:moveTo>
                <a:cubicBezTo>
                  <a:pt x="230" y="59"/>
                  <a:pt x="227" y="58"/>
                  <a:pt x="225" y="57"/>
                </a:cubicBezTo>
                <a:cubicBezTo>
                  <a:pt x="56" y="40"/>
                  <a:pt x="56" y="40"/>
                  <a:pt x="56" y="40"/>
                </a:cubicBezTo>
                <a:cubicBezTo>
                  <a:pt x="51" y="18"/>
                  <a:pt x="51" y="18"/>
                  <a:pt x="51" y="18"/>
                </a:cubicBezTo>
                <a:cubicBezTo>
                  <a:pt x="51" y="14"/>
                  <a:pt x="48" y="12"/>
                  <a:pt x="45" y="11"/>
                </a:cubicBezTo>
                <a:cubicBezTo>
                  <a:pt x="13" y="2"/>
                  <a:pt x="13" y="2"/>
                  <a:pt x="13" y="2"/>
                </a:cubicBezTo>
                <a:cubicBezTo>
                  <a:pt x="8" y="0"/>
                  <a:pt x="3" y="3"/>
                  <a:pt x="1" y="8"/>
                </a:cubicBezTo>
                <a:cubicBezTo>
                  <a:pt x="0" y="13"/>
                  <a:pt x="3" y="18"/>
                  <a:pt x="8" y="19"/>
                </a:cubicBezTo>
                <a:cubicBezTo>
                  <a:pt x="34" y="27"/>
                  <a:pt x="34" y="27"/>
                  <a:pt x="34" y="27"/>
                </a:cubicBezTo>
                <a:cubicBezTo>
                  <a:pt x="65" y="171"/>
                  <a:pt x="65" y="171"/>
                  <a:pt x="65" y="171"/>
                </a:cubicBezTo>
                <a:cubicBezTo>
                  <a:pt x="66" y="175"/>
                  <a:pt x="70" y="178"/>
                  <a:pt x="74" y="178"/>
                </a:cubicBezTo>
                <a:cubicBezTo>
                  <a:pt x="77" y="178"/>
                  <a:pt x="77" y="178"/>
                  <a:pt x="77" y="178"/>
                </a:cubicBezTo>
                <a:cubicBezTo>
                  <a:pt x="74" y="182"/>
                  <a:pt x="72" y="187"/>
                  <a:pt x="72" y="193"/>
                </a:cubicBezTo>
                <a:cubicBezTo>
                  <a:pt x="72" y="206"/>
                  <a:pt x="82" y="217"/>
                  <a:pt x="96" y="217"/>
                </a:cubicBezTo>
                <a:cubicBezTo>
                  <a:pt x="109" y="217"/>
                  <a:pt x="120" y="206"/>
                  <a:pt x="120" y="193"/>
                </a:cubicBezTo>
                <a:cubicBezTo>
                  <a:pt x="120" y="187"/>
                  <a:pt x="118" y="182"/>
                  <a:pt x="114" y="178"/>
                </a:cubicBezTo>
                <a:cubicBezTo>
                  <a:pt x="167" y="178"/>
                  <a:pt x="167" y="178"/>
                  <a:pt x="167" y="178"/>
                </a:cubicBezTo>
                <a:cubicBezTo>
                  <a:pt x="163" y="182"/>
                  <a:pt x="162" y="187"/>
                  <a:pt x="162" y="193"/>
                </a:cubicBezTo>
                <a:cubicBezTo>
                  <a:pt x="162" y="206"/>
                  <a:pt x="172" y="217"/>
                  <a:pt x="186" y="217"/>
                </a:cubicBezTo>
                <a:cubicBezTo>
                  <a:pt x="199" y="217"/>
                  <a:pt x="209" y="206"/>
                  <a:pt x="209" y="193"/>
                </a:cubicBezTo>
                <a:cubicBezTo>
                  <a:pt x="209" y="187"/>
                  <a:pt x="208" y="182"/>
                  <a:pt x="204" y="178"/>
                </a:cubicBezTo>
                <a:cubicBezTo>
                  <a:pt x="208" y="177"/>
                  <a:pt x="211" y="174"/>
                  <a:pt x="211" y="169"/>
                </a:cubicBezTo>
                <a:cubicBezTo>
                  <a:pt x="211" y="164"/>
                  <a:pt x="207" y="160"/>
                  <a:pt x="202" y="160"/>
                </a:cubicBezTo>
                <a:cubicBezTo>
                  <a:pt x="82" y="160"/>
                  <a:pt x="82" y="160"/>
                  <a:pt x="82" y="160"/>
                </a:cubicBezTo>
                <a:cubicBezTo>
                  <a:pt x="80" y="151"/>
                  <a:pt x="80" y="151"/>
                  <a:pt x="80" y="151"/>
                </a:cubicBezTo>
                <a:cubicBezTo>
                  <a:pt x="203" y="151"/>
                  <a:pt x="203" y="151"/>
                  <a:pt x="203" y="151"/>
                </a:cubicBezTo>
                <a:cubicBezTo>
                  <a:pt x="212" y="151"/>
                  <a:pt x="220" y="144"/>
                  <a:pt x="220" y="135"/>
                </a:cubicBezTo>
                <a:cubicBezTo>
                  <a:pt x="233" y="68"/>
                  <a:pt x="233" y="68"/>
                  <a:pt x="233" y="68"/>
                </a:cubicBezTo>
                <a:cubicBezTo>
                  <a:pt x="233" y="66"/>
                  <a:pt x="233" y="63"/>
                  <a:pt x="231" y="61"/>
                </a:cubicBezTo>
                <a:close/>
                <a:moveTo>
                  <a:pt x="202" y="132"/>
                </a:moveTo>
                <a:cubicBezTo>
                  <a:pt x="202" y="133"/>
                  <a:pt x="202" y="133"/>
                  <a:pt x="202" y="133"/>
                </a:cubicBezTo>
                <a:cubicBezTo>
                  <a:pt x="77" y="133"/>
                  <a:pt x="77" y="133"/>
                  <a:pt x="77" y="133"/>
                </a:cubicBezTo>
                <a:cubicBezTo>
                  <a:pt x="63" y="59"/>
                  <a:pt x="63" y="59"/>
                  <a:pt x="63" y="59"/>
                </a:cubicBezTo>
                <a:cubicBezTo>
                  <a:pt x="213" y="75"/>
                  <a:pt x="213" y="75"/>
                  <a:pt x="213" y="75"/>
                </a:cubicBezTo>
                <a:lnTo>
                  <a:pt x="202" y="1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013660" y="3859594"/>
            <a:ext cx="388938" cy="387350"/>
            <a:chOff x="6415088" y="3730626"/>
            <a:chExt cx="388938" cy="387350"/>
          </a:xfrm>
          <a:solidFill>
            <a:schemeClr val="bg1"/>
          </a:solidFill>
        </p:grpSpPr>
        <p:sp>
          <p:nvSpPr>
            <p:cNvPr id="19" name="Freeform 192"/>
            <p:cNvSpPr/>
            <p:nvPr/>
          </p:nvSpPr>
          <p:spPr bwMode="auto">
            <a:xfrm>
              <a:off x="6415088" y="3730626"/>
              <a:ext cx="388938" cy="387350"/>
            </a:xfrm>
            <a:custGeom>
              <a:avLst/>
              <a:gdLst>
                <a:gd name="T0" fmla="*/ 152 w 152"/>
                <a:gd name="T1" fmla="*/ 76 h 152"/>
                <a:gd name="T2" fmla="*/ 76 w 152"/>
                <a:gd name="T3" fmla="*/ 0 h 152"/>
                <a:gd name="T4" fmla="*/ 0 w 152"/>
                <a:gd name="T5" fmla="*/ 76 h 152"/>
                <a:gd name="T6" fmla="*/ 0 w 152"/>
                <a:gd name="T7" fmla="*/ 141 h 152"/>
                <a:gd name="T8" fmla="*/ 12 w 152"/>
                <a:gd name="T9" fmla="*/ 152 h 152"/>
                <a:gd name="T10" fmla="*/ 17 w 152"/>
                <a:gd name="T11" fmla="*/ 152 h 152"/>
                <a:gd name="T12" fmla="*/ 17 w 152"/>
                <a:gd name="T13" fmla="*/ 76 h 152"/>
                <a:gd name="T14" fmla="*/ 17 w 152"/>
                <a:gd name="T15" fmla="*/ 76 h 152"/>
                <a:gd name="T16" fmla="*/ 76 w 152"/>
                <a:gd name="T17" fmla="*/ 18 h 152"/>
                <a:gd name="T18" fmla="*/ 135 w 152"/>
                <a:gd name="T19" fmla="*/ 76 h 152"/>
                <a:gd name="T20" fmla="*/ 135 w 152"/>
                <a:gd name="T21" fmla="*/ 152 h 152"/>
                <a:gd name="T22" fmla="*/ 140 w 152"/>
                <a:gd name="T23" fmla="*/ 152 h 152"/>
                <a:gd name="T24" fmla="*/ 152 w 152"/>
                <a:gd name="T25" fmla="*/ 140 h 152"/>
                <a:gd name="T26" fmla="*/ 152 w 152"/>
                <a:gd name="T2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84"/>
                    <a:pt x="0" y="141"/>
                    <a:pt x="0" y="141"/>
                  </a:cubicBezTo>
                  <a:cubicBezTo>
                    <a:pt x="0" y="147"/>
                    <a:pt x="5" y="152"/>
                    <a:pt x="12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44"/>
                    <a:pt x="44" y="18"/>
                    <a:pt x="76" y="18"/>
                  </a:cubicBezTo>
                  <a:cubicBezTo>
                    <a:pt x="108" y="18"/>
                    <a:pt x="135" y="44"/>
                    <a:pt x="135" y="76"/>
                  </a:cubicBezTo>
                  <a:cubicBezTo>
                    <a:pt x="135" y="152"/>
                    <a:pt x="135" y="152"/>
                    <a:pt x="135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7" y="152"/>
                    <a:pt x="152" y="147"/>
                    <a:pt x="152" y="140"/>
                  </a:cubicBezTo>
                  <a:cubicBezTo>
                    <a:pt x="152" y="140"/>
                    <a:pt x="152" y="84"/>
                    <a:pt x="152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Freeform 193"/>
            <p:cNvSpPr/>
            <p:nvPr/>
          </p:nvSpPr>
          <p:spPr bwMode="auto">
            <a:xfrm>
              <a:off x="6457950" y="3970338"/>
              <a:ext cx="77788" cy="147638"/>
            </a:xfrm>
            <a:custGeom>
              <a:avLst/>
              <a:gdLst>
                <a:gd name="T0" fmla="*/ 0 w 30"/>
                <a:gd name="T1" fmla="*/ 0 h 58"/>
                <a:gd name="T2" fmla="*/ 0 w 30"/>
                <a:gd name="T3" fmla="*/ 58 h 58"/>
                <a:gd name="T4" fmla="*/ 18 w 30"/>
                <a:gd name="T5" fmla="*/ 58 h 58"/>
                <a:gd name="T6" fmla="*/ 30 w 30"/>
                <a:gd name="T7" fmla="*/ 47 h 58"/>
                <a:gd name="T8" fmla="*/ 30 w 30"/>
                <a:gd name="T9" fmla="*/ 12 h 58"/>
                <a:gd name="T10" fmla="*/ 18 w 30"/>
                <a:gd name="T11" fmla="*/ 0 h 58"/>
                <a:gd name="T12" fmla="*/ 0 w 30"/>
                <a:gd name="T13" fmla="*/ 0 h 58"/>
                <a:gd name="T14" fmla="*/ 0 w 30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8">
                  <a:moveTo>
                    <a:pt x="0" y="0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24" y="58"/>
                    <a:pt x="30" y="53"/>
                    <a:pt x="30" y="47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5"/>
                    <a:pt x="24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 194"/>
            <p:cNvSpPr/>
            <p:nvPr/>
          </p:nvSpPr>
          <p:spPr bwMode="auto">
            <a:xfrm>
              <a:off x="6683375" y="3970338"/>
              <a:ext cx="76200" cy="147638"/>
            </a:xfrm>
            <a:custGeom>
              <a:avLst/>
              <a:gdLst>
                <a:gd name="T0" fmla="*/ 30 w 30"/>
                <a:gd name="T1" fmla="*/ 0 h 58"/>
                <a:gd name="T2" fmla="*/ 30 w 30"/>
                <a:gd name="T3" fmla="*/ 58 h 58"/>
                <a:gd name="T4" fmla="*/ 12 w 30"/>
                <a:gd name="T5" fmla="*/ 58 h 58"/>
                <a:gd name="T6" fmla="*/ 0 w 30"/>
                <a:gd name="T7" fmla="*/ 47 h 58"/>
                <a:gd name="T8" fmla="*/ 0 w 30"/>
                <a:gd name="T9" fmla="*/ 12 h 58"/>
                <a:gd name="T10" fmla="*/ 12 w 30"/>
                <a:gd name="T11" fmla="*/ 0 h 58"/>
                <a:gd name="T12" fmla="*/ 30 w 30"/>
                <a:gd name="T13" fmla="*/ 0 h 58"/>
                <a:gd name="T14" fmla="*/ 30 w 30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8">
                  <a:moveTo>
                    <a:pt x="30" y="0"/>
                  </a:moveTo>
                  <a:cubicBezTo>
                    <a:pt x="30" y="58"/>
                    <a:pt x="30" y="58"/>
                    <a:pt x="30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6" y="58"/>
                    <a:pt x="0" y="53"/>
                    <a:pt x="0" y="4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299415" y="4599866"/>
            <a:ext cx="847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Text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542018" y="4599866"/>
            <a:ext cx="847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Text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84621" y="4599866"/>
            <a:ext cx="847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Text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027224" y="4599866"/>
            <a:ext cx="847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Text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20914" y="497113"/>
            <a:ext cx="11771085" cy="5863773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601947" y="2647315"/>
            <a:ext cx="11114323" cy="1322016"/>
            <a:chOff x="11684" y="2457"/>
            <a:chExt cx="7343" cy="2081"/>
          </a:xfrm>
        </p:grpSpPr>
        <p:sp>
          <p:nvSpPr>
            <p:cNvPr id="42" name="矩形 41"/>
            <p:cNvSpPr/>
            <p:nvPr/>
          </p:nvSpPr>
          <p:spPr>
            <a:xfrm>
              <a:off x="11684" y="2457"/>
              <a:ext cx="3073" cy="188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7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PART 03 </a:t>
              </a:r>
              <a:r>
                <a:rPr lang="en-US" altLang="zh-CN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|</a:t>
              </a:r>
              <a:endParaRPr lang="en-US" altLang="zh-CN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10" y="3378"/>
              <a:ext cx="4417" cy="116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Click here to add title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4610" y="2457"/>
              <a:ext cx="2760" cy="120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添加子标题</a:t>
              </a:r>
              <a:endPara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30941" y="3124709"/>
            <a:ext cx="6330117" cy="3733291"/>
            <a:chOff x="2612339" y="3124709"/>
            <a:chExt cx="6330117" cy="3733291"/>
          </a:xfrm>
        </p:grpSpPr>
        <p:sp>
          <p:nvSpPr>
            <p:cNvPr id="4" name="Freeform 2398"/>
            <p:cNvSpPr/>
            <p:nvPr/>
          </p:nvSpPr>
          <p:spPr bwMode="auto">
            <a:xfrm>
              <a:off x="7027510" y="5312407"/>
              <a:ext cx="1914946" cy="1545593"/>
            </a:xfrm>
            <a:custGeom>
              <a:avLst/>
              <a:gdLst>
                <a:gd name="T0" fmla="*/ 289 w 1010"/>
                <a:gd name="T1" fmla="*/ 0 h 818"/>
                <a:gd name="T2" fmla="*/ 0 w 1010"/>
                <a:gd name="T3" fmla="*/ 818 h 818"/>
                <a:gd name="T4" fmla="*/ 513 w 1010"/>
                <a:gd name="T5" fmla="*/ 818 h 818"/>
                <a:gd name="T6" fmla="*/ 1010 w 1010"/>
                <a:gd name="T7" fmla="*/ 0 h 818"/>
                <a:gd name="T8" fmla="*/ 289 w 1010"/>
                <a:gd name="T9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0" h="818">
                  <a:moveTo>
                    <a:pt x="289" y="0"/>
                  </a:moveTo>
                  <a:lnTo>
                    <a:pt x="0" y="818"/>
                  </a:lnTo>
                  <a:lnTo>
                    <a:pt x="513" y="818"/>
                  </a:lnTo>
                  <a:lnTo>
                    <a:pt x="1010" y="0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71B4D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" name="Freeform 2399"/>
            <p:cNvSpPr/>
            <p:nvPr/>
          </p:nvSpPr>
          <p:spPr bwMode="auto">
            <a:xfrm>
              <a:off x="7408224" y="4562340"/>
              <a:ext cx="1534228" cy="750067"/>
            </a:xfrm>
            <a:custGeom>
              <a:avLst/>
              <a:gdLst>
                <a:gd name="T0" fmla="*/ 0 w 811"/>
                <a:gd name="T1" fmla="*/ 0 h 395"/>
                <a:gd name="T2" fmla="*/ 90 w 811"/>
                <a:gd name="T3" fmla="*/ 395 h 395"/>
                <a:gd name="T4" fmla="*/ 811 w 811"/>
                <a:gd name="T5" fmla="*/ 395 h 395"/>
                <a:gd name="T6" fmla="*/ 632 w 811"/>
                <a:gd name="T7" fmla="*/ 0 h 395"/>
                <a:gd name="T8" fmla="*/ 0 w 811"/>
                <a:gd name="T9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1" h="395">
                  <a:moveTo>
                    <a:pt x="0" y="0"/>
                  </a:moveTo>
                  <a:lnTo>
                    <a:pt x="90" y="395"/>
                  </a:lnTo>
                  <a:lnTo>
                    <a:pt x="811" y="395"/>
                  </a:lnTo>
                  <a:lnTo>
                    <a:pt x="6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88AF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600" b="1" dirty="0">
                  <a:solidFill>
                    <a:schemeClr val="bg1"/>
                  </a:solidFill>
                </a:rPr>
                <a:t>5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86" name="Freeform 2402"/>
            <p:cNvSpPr/>
            <p:nvPr/>
          </p:nvSpPr>
          <p:spPr bwMode="auto">
            <a:xfrm>
              <a:off x="6072879" y="4664622"/>
              <a:ext cx="1767205" cy="2193378"/>
            </a:xfrm>
            <a:custGeom>
              <a:avLst/>
              <a:gdLst>
                <a:gd name="T0" fmla="*/ 213 w 934"/>
                <a:gd name="T1" fmla="*/ 0 h 1159"/>
                <a:gd name="T2" fmla="*/ 0 w 934"/>
                <a:gd name="T3" fmla="*/ 1159 h 1159"/>
                <a:gd name="T4" fmla="*/ 513 w 934"/>
                <a:gd name="T5" fmla="*/ 1159 h 1159"/>
                <a:gd name="T6" fmla="*/ 934 w 934"/>
                <a:gd name="T7" fmla="*/ 0 h 1159"/>
                <a:gd name="T8" fmla="*/ 213 w 934"/>
                <a:gd name="T9" fmla="*/ 0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4" h="1159">
                  <a:moveTo>
                    <a:pt x="213" y="0"/>
                  </a:moveTo>
                  <a:lnTo>
                    <a:pt x="0" y="1159"/>
                  </a:lnTo>
                  <a:lnTo>
                    <a:pt x="513" y="1159"/>
                  </a:lnTo>
                  <a:lnTo>
                    <a:pt x="934" y="0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7" name="Freeform 2403"/>
            <p:cNvSpPr/>
            <p:nvPr/>
          </p:nvSpPr>
          <p:spPr bwMode="auto">
            <a:xfrm>
              <a:off x="6305852" y="3914554"/>
              <a:ext cx="1534228" cy="750067"/>
            </a:xfrm>
            <a:custGeom>
              <a:avLst/>
              <a:gdLst>
                <a:gd name="T0" fmla="*/ 0 w 811"/>
                <a:gd name="T1" fmla="*/ 0 h 395"/>
                <a:gd name="T2" fmla="*/ 90 w 811"/>
                <a:gd name="T3" fmla="*/ 395 h 395"/>
                <a:gd name="T4" fmla="*/ 811 w 811"/>
                <a:gd name="T5" fmla="*/ 395 h 395"/>
                <a:gd name="T6" fmla="*/ 632 w 811"/>
                <a:gd name="T7" fmla="*/ 0 h 395"/>
                <a:gd name="T8" fmla="*/ 0 w 811"/>
                <a:gd name="T9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1" h="395">
                  <a:moveTo>
                    <a:pt x="0" y="0"/>
                  </a:moveTo>
                  <a:lnTo>
                    <a:pt x="90" y="395"/>
                  </a:lnTo>
                  <a:lnTo>
                    <a:pt x="811" y="395"/>
                  </a:lnTo>
                  <a:lnTo>
                    <a:pt x="6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600" b="1" dirty="0"/>
                <a:t>4</a:t>
              </a:r>
              <a:endParaRPr lang="en-US" sz="3600" b="1" dirty="0"/>
            </a:p>
          </p:txBody>
        </p:sp>
        <p:sp>
          <p:nvSpPr>
            <p:cNvPr id="88" name="Freeform 2400"/>
            <p:cNvSpPr/>
            <p:nvPr/>
          </p:nvSpPr>
          <p:spPr bwMode="auto">
            <a:xfrm>
              <a:off x="2612339" y="5312407"/>
              <a:ext cx="1914946" cy="1545593"/>
            </a:xfrm>
            <a:custGeom>
              <a:avLst/>
              <a:gdLst>
                <a:gd name="T0" fmla="*/ 721 w 1010"/>
                <a:gd name="T1" fmla="*/ 0 h 818"/>
                <a:gd name="T2" fmla="*/ 1010 w 1010"/>
                <a:gd name="T3" fmla="*/ 818 h 818"/>
                <a:gd name="T4" fmla="*/ 497 w 1010"/>
                <a:gd name="T5" fmla="*/ 818 h 818"/>
                <a:gd name="T6" fmla="*/ 0 w 1010"/>
                <a:gd name="T7" fmla="*/ 0 h 818"/>
                <a:gd name="T8" fmla="*/ 721 w 1010"/>
                <a:gd name="T9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0" h="818">
                  <a:moveTo>
                    <a:pt x="721" y="0"/>
                  </a:moveTo>
                  <a:lnTo>
                    <a:pt x="1010" y="818"/>
                  </a:lnTo>
                  <a:lnTo>
                    <a:pt x="497" y="818"/>
                  </a:lnTo>
                  <a:lnTo>
                    <a:pt x="0" y="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71B4D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2401"/>
            <p:cNvSpPr/>
            <p:nvPr/>
          </p:nvSpPr>
          <p:spPr bwMode="auto">
            <a:xfrm>
              <a:off x="2612339" y="4562340"/>
              <a:ext cx="1534228" cy="750067"/>
            </a:xfrm>
            <a:custGeom>
              <a:avLst/>
              <a:gdLst>
                <a:gd name="T0" fmla="*/ 811 w 811"/>
                <a:gd name="T1" fmla="*/ 0 h 395"/>
                <a:gd name="T2" fmla="*/ 721 w 811"/>
                <a:gd name="T3" fmla="*/ 395 h 395"/>
                <a:gd name="T4" fmla="*/ 0 w 811"/>
                <a:gd name="T5" fmla="*/ 395 h 395"/>
                <a:gd name="T6" fmla="*/ 177 w 811"/>
                <a:gd name="T7" fmla="*/ 0 h 395"/>
                <a:gd name="T8" fmla="*/ 811 w 811"/>
                <a:gd name="T9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1" h="395">
                  <a:moveTo>
                    <a:pt x="811" y="0"/>
                  </a:moveTo>
                  <a:lnTo>
                    <a:pt x="721" y="395"/>
                  </a:lnTo>
                  <a:lnTo>
                    <a:pt x="0" y="395"/>
                  </a:lnTo>
                  <a:lnTo>
                    <a:pt x="177" y="0"/>
                  </a:lnTo>
                  <a:lnTo>
                    <a:pt x="811" y="0"/>
                  </a:lnTo>
                  <a:close/>
                </a:path>
              </a:pathLst>
            </a:custGeom>
            <a:solidFill>
              <a:srgbClr val="3588AF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600" b="1" dirty="0">
                  <a:solidFill>
                    <a:schemeClr val="bg1"/>
                  </a:solidFill>
                </a:rPr>
                <a:t>1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90" name="Freeform 2404"/>
            <p:cNvSpPr/>
            <p:nvPr/>
          </p:nvSpPr>
          <p:spPr bwMode="auto">
            <a:xfrm>
              <a:off x="3856771" y="4664622"/>
              <a:ext cx="1676288" cy="2193378"/>
            </a:xfrm>
            <a:custGeom>
              <a:avLst/>
              <a:gdLst>
                <a:gd name="T0" fmla="*/ 721 w 885"/>
                <a:gd name="T1" fmla="*/ 0 h 1159"/>
                <a:gd name="T2" fmla="*/ 885 w 885"/>
                <a:gd name="T3" fmla="*/ 1159 h 1159"/>
                <a:gd name="T4" fmla="*/ 209 w 885"/>
                <a:gd name="T5" fmla="*/ 1159 h 1159"/>
                <a:gd name="T6" fmla="*/ 0 w 885"/>
                <a:gd name="T7" fmla="*/ 0 h 1159"/>
                <a:gd name="T8" fmla="*/ 721 w 885"/>
                <a:gd name="T9" fmla="*/ 0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5" h="1159">
                  <a:moveTo>
                    <a:pt x="721" y="0"/>
                  </a:moveTo>
                  <a:lnTo>
                    <a:pt x="885" y="1159"/>
                  </a:lnTo>
                  <a:lnTo>
                    <a:pt x="209" y="1159"/>
                  </a:lnTo>
                  <a:lnTo>
                    <a:pt x="0" y="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2405"/>
            <p:cNvSpPr/>
            <p:nvPr/>
          </p:nvSpPr>
          <p:spPr bwMode="auto">
            <a:xfrm>
              <a:off x="3856771" y="3914554"/>
              <a:ext cx="1369443" cy="750067"/>
            </a:xfrm>
            <a:custGeom>
              <a:avLst/>
              <a:gdLst>
                <a:gd name="T0" fmla="*/ 721 w 721"/>
                <a:gd name="T1" fmla="*/ 0 h 395"/>
                <a:gd name="T2" fmla="*/ 721 w 721"/>
                <a:gd name="T3" fmla="*/ 395 h 395"/>
                <a:gd name="T4" fmla="*/ 0 w 721"/>
                <a:gd name="T5" fmla="*/ 395 h 395"/>
                <a:gd name="T6" fmla="*/ 119 w 721"/>
                <a:gd name="T7" fmla="*/ 0 h 395"/>
                <a:gd name="T8" fmla="*/ 721 w 721"/>
                <a:gd name="T9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1" h="395">
                  <a:moveTo>
                    <a:pt x="721" y="0"/>
                  </a:moveTo>
                  <a:lnTo>
                    <a:pt x="721" y="395"/>
                  </a:lnTo>
                  <a:lnTo>
                    <a:pt x="0" y="395"/>
                  </a:lnTo>
                  <a:lnTo>
                    <a:pt x="119" y="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600" b="1" dirty="0"/>
                <a:t>2</a:t>
              </a:r>
              <a:endParaRPr lang="en-US" sz="3600" b="1" dirty="0"/>
            </a:p>
          </p:txBody>
        </p:sp>
        <p:sp>
          <p:nvSpPr>
            <p:cNvPr id="92" name="Freeform 2406"/>
            <p:cNvSpPr/>
            <p:nvPr/>
          </p:nvSpPr>
          <p:spPr bwMode="auto">
            <a:xfrm>
              <a:off x="5027330" y="3869095"/>
              <a:ext cx="1562642" cy="2988905"/>
            </a:xfrm>
            <a:custGeom>
              <a:avLst/>
              <a:gdLst>
                <a:gd name="T0" fmla="*/ 825 w 825"/>
                <a:gd name="T1" fmla="*/ 0 h 1579"/>
                <a:gd name="T2" fmla="*/ 616 w 825"/>
                <a:gd name="T3" fmla="*/ 1579 h 1579"/>
                <a:gd name="T4" fmla="*/ 178 w 825"/>
                <a:gd name="T5" fmla="*/ 1579 h 1579"/>
                <a:gd name="T6" fmla="*/ 0 w 825"/>
                <a:gd name="T7" fmla="*/ 0 h 1579"/>
                <a:gd name="T8" fmla="*/ 825 w 825"/>
                <a:gd name="T9" fmla="*/ 0 h 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5" h="1579">
                  <a:moveTo>
                    <a:pt x="825" y="0"/>
                  </a:moveTo>
                  <a:lnTo>
                    <a:pt x="616" y="1579"/>
                  </a:lnTo>
                  <a:lnTo>
                    <a:pt x="178" y="1579"/>
                  </a:lnTo>
                  <a:lnTo>
                    <a:pt x="0" y="0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626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2407"/>
            <p:cNvSpPr/>
            <p:nvPr/>
          </p:nvSpPr>
          <p:spPr bwMode="auto">
            <a:xfrm>
              <a:off x="5027330" y="3124709"/>
              <a:ext cx="1562642" cy="744386"/>
            </a:xfrm>
            <a:custGeom>
              <a:avLst/>
              <a:gdLst>
                <a:gd name="T0" fmla="*/ 724 w 825"/>
                <a:gd name="T1" fmla="*/ 0 h 394"/>
                <a:gd name="T2" fmla="*/ 825 w 825"/>
                <a:gd name="T3" fmla="*/ 394 h 394"/>
                <a:gd name="T4" fmla="*/ 0 w 825"/>
                <a:gd name="T5" fmla="*/ 394 h 394"/>
                <a:gd name="T6" fmla="*/ 90 w 825"/>
                <a:gd name="T7" fmla="*/ 0 h 394"/>
                <a:gd name="T8" fmla="*/ 724 w 825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5" h="394">
                  <a:moveTo>
                    <a:pt x="724" y="0"/>
                  </a:moveTo>
                  <a:lnTo>
                    <a:pt x="825" y="394"/>
                  </a:lnTo>
                  <a:lnTo>
                    <a:pt x="0" y="394"/>
                  </a:lnTo>
                  <a:lnTo>
                    <a:pt x="90" y="0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rgbClr val="381954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600" b="1" dirty="0">
                  <a:solidFill>
                    <a:schemeClr val="bg1"/>
                  </a:solidFill>
                </a:rPr>
                <a:t>3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646222" y="1440914"/>
            <a:ext cx="2899556" cy="1308761"/>
            <a:chOff x="4827270" y="1538723"/>
            <a:chExt cx="2537460" cy="1308761"/>
          </a:xfrm>
        </p:grpSpPr>
        <p:sp>
          <p:nvSpPr>
            <p:cNvPr id="95" name="文本框 94"/>
            <p:cNvSpPr txBox="1"/>
            <p:nvPr/>
          </p:nvSpPr>
          <p:spPr bwMode="auto">
            <a:xfrm>
              <a:off x="4827270" y="1538723"/>
              <a:ext cx="2537460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b="1" dirty="0"/>
                <a:t>添加标题</a:t>
              </a:r>
              <a:endParaRPr lang="en-US" altLang="zh-CN" b="1" dirty="0"/>
            </a:p>
          </p:txBody>
        </p:sp>
        <p:sp>
          <p:nvSpPr>
            <p:cNvPr id="96" name="矩形 95"/>
            <p:cNvSpPr/>
            <p:nvPr/>
          </p:nvSpPr>
          <p:spPr bwMode="auto">
            <a:xfrm>
              <a:off x="4827270" y="1980529"/>
              <a:ext cx="2537460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  <a:endParaRPr lang="en-US" altLang="zh-CN" sz="1100" dirty="0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73100" y="4838039"/>
            <a:ext cx="2264865" cy="1308761"/>
            <a:chOff x="660400" y="4838039"/>
            <a:chExt cx="2264865" cy="1308761"/>
          </a:xfrm>
        </p:grpSpPr>
        <p:sp>
          <p:nvSpPr>
            <p:cNvPr id="98" name="文本框 97"/>
            <p:cNvSpPr txBox="1"/>
            <p:nvPr/>
          </p:nvSpPr>
          <p:spPr bwMode="auto">
            <a:xfrm>
              <a:off x="660400" y="4838039"/>
              <a:ext cx="226486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b="1" dirty="0"/>
                <a:t>添加标题</a:t>
              </a:r>
              <a:endParaRPr lang="en-US" altLang="zh-CN" b="1" dirty="0"/>
            </a:p>
          </p:txBody>
        </p:sp>
        <p:sp>
          <p:nvSpPr>
            <p:cNvPr id="99" name="矩形 98"/>
            <p:cNvSpPr/>
            <p:nvPr/>
          </p:nvSpPr>
          <p:spPr bwMode="auto">
            <a:xfrm>
              <a:off x="660400" y="5279845"/>
              <a:ext cx="2264865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  <a:endParaRPr lang="en-US" altLang="zh-CN" sz="11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  <a:endParaRPr lang="en-US" altLang="zh-CN" sz="1100" dirty="0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673100" y="3130449"/>
            <a:ext cx="3014980" cy="1308761"/>
            <a:chOff x="660400" y="4838039"/>
            <a:chExt cx="2264865" cy="1308761"/>
          </a:xfrm>
        </p:grpSpPr>
        <p:sp>
          <p:nvSpPr>
            <p:cNvPr id="101" name="文本框 100"/>
            <p:cNvSpPr txBox="1"/>
            <p:nvPr/>
          </p:nvSpPr>
          <p:spPr bwMode="auto">
            <a:xfrm>
              <a:off x="660400" y="4838039"/>
              <a:ext cx="226486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b="1" dirty="0"/>
                <a:t>添加标题</a:t>
              </a:r>
              <a:endParaRPr lang="en-US" altLang="zh-CN" b="1" dirty="0"/>
            </a:p>
          </p:txBody>
        </p:sp>
        <p:sp>
          <p:nvSpPr>
            <p:cNvPr id="102" name="矩形 101"/>
            <p:cNvSpPr/>
            <p:nvPr/>
          </p:nvSpPr>
          <p:spPr bwMode="auto">
            <a:xfrm>
              <a:off x="660400" y="5279845"/>
              <a:ext cx="2264865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  <a:endParaRPr lang="en-US" altLang="zh-CN" sz="1100" dirty="0"/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  <a:endParaRPr lang="en-US" altLang="zh-CN" sz="1100" dirty="0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9254035" y="4838039"/>
            <a:ext cx="2264865" cy="1308761"/>
            <a:chOff x="660400" y="4838039"/>
            <a:chExt cx="2264865" cy="1308761"/>
          </a:xfrm>
        </p:grpSpPr>
        <p:sp>
          <p:nvSpPr>
            <p:cNvPr id="104" name="文本框 103"/>
            <p:cNvSpPr txBox="1"/>
            <p:nvPr/>
          </p:nvSpPr>
          <p:spPr bwMode="auto">
            <a:xfrm>
              <a:off x="660400" y="4838039"/>
              <a:ext cx="226486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b="1" dirty="0"/>
                <a:t>添加标题</a:t>
              </a:r>
              <a:endParaRPr lang="en-US" altLang="zh-CN" b="1" dirty="0"/>
            </a:p>
          </p:txBody>
        </p:sp>
        <p:sp>
          <p:nvSpPr>
            <p:cNvPr id="105" name="矩形 104"/>
            <p:cNvSpPr/>
            <p:nvPr/>
          </p:nvSpPr>
          <p:spPr bwMode="auto">
            <a:xfrm>
              <a:off x="660400" y="5279845"/>
              <a:ext cx="2264865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  <a:endParaRPr lang="en-US" altLang="zh-CN" sz="1100" dirty="0"/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  <a:endParaRPr lang="en-US" altLang="zh-CN" sz="1100" dirty="0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503920" y="3130449"/>
            <a:ext cx="3014980" cy="1308761"/>
            <a:chOff x="660400" y="4838039"/>
            <a:chExt cx="2264865" cy="1308761"/>
          </a:xfrm>
        </p:grpSpPr>
        <p:sp>
          <p:nvSpPr>
            <p:cNvPr id="107" name="文本框 106"/>
            <p:cNvSpPr txBox="1"/>
            <p:nvPr/>
          </p:nvSpPr>
          <p:spPr bwMode="auto">
            <a:xfrm>
              <a:off x="660400" y="4838039"/>
              <a:ext cx="226486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b="1" dirty="0"/>
                <a:t>添加标题</a:t>
              </a:r>
              <a:endParaRPr lang="en-US" altLang="zh-CN" b="1" dirty="0"/>
            </a:p>
          </p:txBody>
        </p:sp>
        <p:sp>
          <p:nvSpPr>
            <p:cNvPr id="108" name="矩形 107"/>
            <p:cNvSpPr/>
            <p:nvPr/>
          </p:nvSpPr>
          <p:spPr bwMode="auto">
            <a:xfrm>
              <a:off x="660400" y="5279845"/>
              <a:ext cx="2264865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100" dirty="0"/>
                <a:t>在此添加您的标题简要概述介绍，作为重点提要</a:t>
              </a:r>
              <a:r>
                <a:rPr lang="en-US" altLang="zh-CN" sz="1100" dirty="0"/>
                <a:t>.</a:t>
              </a:r>
              <a:endParaRPr lang="en-US" altLang="zh-CN" sz="1100" dirty="0"/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  <a:endParaRPr lang="en-US" altLang="zh-CN" sz="1100" dirty="0"/>
            </a:p>
          </p:txBody>
        </p:sp>
      </p:grpSp>
      <p:cxnSp>
        <p:nvCxnSpPr>
          <p:cNvPr id="109" name="直接连接符 108"/>
          <p:cNvCxnSpPr/>
          <p:nvPr/>
        </p:nvCxnSpPr>
        <p:spPr>
          <a:xfrm>
            <a:off x="669925" y="4664621"/>
            <a:ext cx="254063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>
            <a:off x="8978265" y="4664621"/>
            <a:ext cx="254063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39800" y="2100897"/>
            <a:ext cx="3013642" cy="2963226"/>
            <a:chOff x="8724900" y="2071088"/>
            <a:chExt cx="3013642" cy="2963226"/>
          </a:xfrm>
        </p:grpSpPr>
        <p:sp>
          <p:nvSpPr>
            <p:cNvPr id="11" name="椭圆 10"/>
            <p:cNvSpPr/>
            <p:nvPr/>
          </p:nvSpPr>
          <p:spPr>
            <a:xfrm>
              <a:off x="9846021" y="2071088"/>
              <a:ext cx="770131" cy="770131"/>
            </a:xfrm>
            <a:prstGeom prst="ellipse">
              <a:avLst/>
            </a:prstGeom>
            <a:solidFill>
              <a:srgbClr val="71B4D4"/>
            </a:solidFill>
            <a:ln>
              <a:noFill/>
            </a:ln>
            <a:effectLst>
              <a:outerShdw blurRad="38100" sx="102000" sy="102000" algn="ctr" rotWithShape="0">
                <a:srgbClr val="6A707C">
                  <a:alpha val="6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247"/>
            <p:cNvSpPr>
              <a:spLocks noEditPoints="1"/>
            </p:cNvSpPr>
            <p:nvPr/>
          </p:nvSpPr>
          <p:spPr bwMode="auto">
            <a:xfrm>
              <a:off x="10000720" y="2225152"/>
              <a:ext cx="462002" cy="462002"/>
            </a:xfrm>
            <a:custGeom>
              <a:avLst/>
              <a:gdLst>
                <a:gd name="T0" fmla="*/ 223 w 234"/>
                <a:gd name="T1" fmla="*/ 203 h 234"/>
                <a:gd name="T2" fmla="*/ 167 w 234"/>
                <a:gd name="T3" fmla="*/ 147 h 234"/>
                <a:gd name="T4" fmla="*/ 166 w 234"/>
                <a:gd name="T5" fmla="*/ 146 h 234"/>
                <a:gd name="T6" fmla="*/ 156 w 234"/>
                <a:gd name="T7" fmla="*/ 34 h 234"/>
                <a:gd name="T8" fmla="*/ 33 w 234"/>
                <a:gd name="T9" fmla="*/ 34 h 234"/>
                <a:gd name="T10" fmla="*/ 33 w 234"/>
                <a:gd name="T11" fmla="*/ 157 h 234"/>
                <a:gd name="T12" fmla="*/ 145 w 234"/>
                <a:gd name="T13" fmla="*/ 166 h 234"/>
                <a:gd name="T14" fmla="*/ 147 w 234"/>
                <a:gd name="T15" fmla="*/ 168 h 234"/>
                <a:gd name="T16" fmla="*/ 202 w 234"/>
                <a:gd name="T17" fmla="*/ 223 h 234"/>
                <a:gd name="T18" fmla="*/ 228 w 234"/>
                <a:gd name="T19" fmla="*/ 229 h 234"/>
                <a:gd name="T20" fmla="*/ 223 w 234"/>
                <a:gd name="T21" fmla="*/ 203 h 234"/>
                <a:gd name="T22" fmla="*/ 53 w 234"/>
                <a:gd name="T23" fmla="*/ 137 h 234"/>
                <a:gd name="T24" fmla="*/ 53 w 234"/>
                <a:gd name="T25" fmla="*/ 54 h 234"/>
                <a:gd name="T26" fmla="*/ 136 w 234"/>
                <a:gd name="T27" fmla="*/ 54 h 234"/>
                <a:gd name="T28" fmla="*/ 136 w 234"/>
                <a:gd name="T29" fmla="*/ 137 h 234"/>
                <a:gd name="T30" fmla="*/ 53 w 234"/>
                <a:gd name="T31" fmla="*/ 13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4" h="234">
                  <a:moveTo>
                    <a:pt x="223" y="203"/>
                  </a:move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6" y="146"/>
                    <a:pt x="166" y="146"/>
                  </a:cubicBezTo>
                  <a:cubicBezTo>
                    <a:pt x="190" y="112"/>
                    <a:pt x="187" y="65"/>
                    <a:pt x="156" y="34"/>
                  </a:cubicBezTo>
                  <a:cubicBezTo>
                    <a:pt x="122" y="0"/>
                    <a:pt x="67" y="0"/>
                    <a:pt x="33" y="34"/>
                  </a:cubicBezTo>
                  <a:cubicBezTo>
                    <a:pt x="0" y="68"/>
                    <a:pt x="0" y="123"/>
                    <a:pt x="33" y="157"/>
                  </a:cubicBezTo>
                  <a:cubicBezTo>
                    <a:pt x="64" y="187"/>
                    <a:pt x="111" y="190"/>
                    <a:pt x="145" y="166"/>
                  </a:cubicBezTo>
                  <a:cubicBezTo>
                    <a:pt x="146" y="167"/>
                    <a:pt x="146" y="167"/>
                    <a:pt x="147" y="168"/>
                  </a:cubicBezTo>
                  <a:cubicBezTo>
                    <a:pt x="202" y="223"/>
                    <a:pt x="202" y="223"/>
                    <a:pt x="202" y="223"/>
                  </a:cubicBezTo>
                  <a:cubicBezTo>
                    <a:pt x="211" y="232"/>
                    <a:pt x="222" y="234"/>
                    <a:pt x="228" y="229"/>
                  </a:cubicBezTo>
                  <a:cubicBezTo>
                    <a:pt x="234" y="223"/>
                    <a:pt x="231" y="211"/>
                    <a:pt x="223" y="203"/>
                  </a:cubicBezTo>
                  <a:close/>
                  <a:moveTo>
                    <a:pt x="53" y="137"/>
                  </a:moveTo>
                  <a:cubicBezTo>
                    <a:pt x="31" y="114"/>
                    <a:pt x="31" y="77"/>
                    <a:pt x="53" y="54"/>
                  </a:cubicBezTo>
                  <a:cubicBezTo>
                    <a:pt x="76" y="31"/>
                    <a:pt x="113" y="31"/>
                    <a:pt x="136" y="54"/>
                  </a:cubicBezTo>
                  <a:cubicBezTo>
                    <a:pt x="159" y="77"/>
                    <a:pt x="159" y="114"/>
                    <a:pt x="136" y="137"/>
                  </a:cubicBezTo>
                  <a:cubicBezTo>
                    <a:pt x="113" y="160"/>
                    <a:pt x="76" y="160"/>
                    <a:pt x="53" y="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249912" y="3086603"/>
              <a:ext cx="1963618" cy="44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润圆-45W" panose="00020600040101010101" pitchFamily="18" charset="-122"/>
                  <a:ea typeface="汉仪润圆-45W" panose="00020600040101010101" pitchFamily="18" charset="-122"/>
                </a:rPr>
                <a:t>添加文字信息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724900" y="3567438"/>
              <a:ext cx="3013642" cy="1466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</a:t>
              </a:r>
              <a:r>
                <a:rPr kumimoji="1"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, purus</a:t>
              </a:r>
              <a:endPara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81712" y="2100897"/>
            <a:ext cx="3013642" cy="2963226"/>
            <a:chOff x="8724900" y="2071088"/>
            <a:chExt cx="3013642" cy="2963226"/>
          </a:xfrm>
        </p:grpSpPr>
        <p:sp>
          <p:nvSpPr>
            <p:cNvPr id="26" name="椭圆 25"/>
            <p:cNvSpPr/>
            <p:nvPr/>
          </p:nvSpPr>
          <p:spPr>
            <a:xfrm>
              <a:off x="9846656" y="2071088"/>
              <a:ext cx="770131" cy="770131"/>
            </a:xfrm>
            <a:prstGeom prst="ellipse">
              <a:avLst/>
            </a:prstGeom>
            <a:solidFill>
              <a:srgbClr val="56267F"/>
            </a:solidFill>
            <a:ln>
              <a:noFill/>
            </a:ln>
            <a:effectLst>
              <a:outerShdw blurRad="38100" sx="102000" sy="102000" algn="ctr" rotWithShape="0">
                <a:srgbClr val="6A707C">
                  <a:alpha val="6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247"/>
            <p:cNvSpPr>
              <a:spLocks noEditPoints="1"/>
            </p:cNvSpPr>
            <p:nvPr/>
          </p:nvSpPr>
          <p:spPr bwMode="auto">
            <a:xfrm>
              <a:off x="10000720" y="2225152"/>
              <a:ext cx="462002" cy="462002"/>
            </a:xfrm>
            <a:custGeom>
              <a:avLst/>
              <a:gdLst>
                <a:gd name="T0" fmla="*/ 223 w 234"/>
                <a:gd name="T1" fmla="*/ 203 h 234"/>
                <a:gd name="T2" fmla="*/ 167 w 234"/>
                <a:gd name="T3" fmla="*/ 147 h 234"/>
                <a:gd name="T4" fmla="*/ 166 w 234"/>
                <a:gd name="T5" fmla="*/ 146 h 234"/>
                <a:gd name="T6" fmla="*/ 156 w 234"/>
                <a:gd name="T7" fmla="*/ 34 h 234"/>
                <a:gd name="T8" fmla="*/ 33 w 234"/>
                <a:gd name="T9" fmla="*/ 34 h 234"/>
                <a:gd name="T10" fmla="*/ 33 w 234"/>
                <a:gd name="T11" fmla="*/ 157 h 234"/>
                <a:gd name="T12" fmla="*/ 145 w 234"/>
                <a:gd name="T13" fmla="*/ 166 h 234"/>
                <a:gd name="T14" fmla="*/ 147 w 234"/>
                <a:gd name="T15" fmla="*/ 168 h 234"/>
                <a:gd name="T16" fmla="*/ 202 w 234"/>
                <a:gd name="T17" fmla="*/ 223 h 234"/>
                <a:gd name="T18" fmla="*/ 228 w 234"/>
                <a:gd name="T19" fmla="*/ 229 h 234"/>
                <a:gd name="T20" fmla="*/ 223 w 234"/>
                <a:gd name="T21" fmla="*/ 203 h 234"/>
                <a:gd name="T22" fmla="*/ 53 w 234"/>
                <a:gd name="T23" fmla="*/ 137 h 234"/>
                <a:gd name="T24" fmla="*/ 53 w 234"/>
                <a:gd name="T25" fmla="*/ 54 h 234"/>
                <a:gd name="T26" fmla="*/ 136 w 234"/>
                <a:gd name="T27" fmla="*/ 54 h 234"/>
                <a:gd name="T28" fmla="*/ 136 w 234"/>
                <a:gd name="T29" fmla="*/ 137 h 234"/>
                <a:gd name="T30" fmla="*/ 53 w 234"/>
                <a:gd name="T31" fmla="*/ 13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4" h="234">
                  <a:moveTo>
                    <a:pt x="223" y="203"/>
                  </a:move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6" y="146"/>
                    <a:pt x="166" y="146"/>
                  </a:cubicBezTo>
                  <a:cubicBezTo>
                    <a:pt x="190" y="112"/>
                    <a:pt x="187" y="65"/>
                    <a:pt x="156" y="34"/>
                  </a:cubicBezTo>
                  <a:cubicBezTo>
                    <a:pt x="122" y="0"/>
                    <a:pt x="67" y="0"/>
                    <a:pt x="33" y="34"/>
                  </a:cubicBezTo>
                  <a:cubicBezTo>
                    <a:pt x="0" y="68"/>
                    <a:pt x="0" y="123"/>
                    <a:pt x="33" y="157"/>
                  </a:cubicBezTo>
                  <a:cubicBezTo>
                    <a:pt x="64" y="187"/>
                    <a:pt x="111" y="190"/>
                    <a:pt x="145" y="166"/>
                  </a:cubicBezTo>
                  <a:cubicBezTo>
                    <a:pt x="146" y="167"/>
                    <a:pt x="146" y="167"/>
                    <a:pt x="147" y="168"/>
                  </a:cubicBezTo>
                  <a:cubicBezTo>
                    <a:pt x="202" y="223"/>
                    <a:pt x="202" y="223"/>
                    <a:pt x="202" y="223"/>
                  </a:cubicBezTo>
                  <a:cubicBezTo>
                    <a:pt x="211" y="232"/>
                    <a:pt x="222" y="234"/>
                    <a:pt x="228" y="229"/>
                  </a:cubicBezTo>
                  <a:cubicBezTo>
                    <a:pt x="234" y="223"/>
                    <a:pt x="231" y="211"/>
                    <a:pt x="223" y="203"/>
                  </a:cubicBezTo>
                  <a:close/>
                  <a:moveTo>
                    <a:pt x="53" y="137"/>
                  </a:moveTo>
                  <a:cubicBezTo>
                    <a:pt x="31" y="114"/>
                    <a:pt x="31" y="77"/>
                    <a:pt x="53" y="54"/>
                  </a:cubicBezTo>
                  <a:cubicBezTo>
                    <a:pt x="76" y="31"/>
                    <a:pt x="113" y="31"/>
                    <a:pt x="136" y="54"/>
                  </a:cubicBezTo>
                  <a:cubicBezTo>
                    <a:pt x="159" y="77"/>
                    <a:pt x="159" y="114"/>
                    <a:pt x="136" y="137"/>
                  </a:cubicBezTo>
                  <a:cubicBezTo>
                    <a:pt x="113" y="160"/>
                    <a:pt x="76" y="160"/>
                    <a:pt x="53" y="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249912" y="3086603"/>
              <a:ext cx="1963618" cy="44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润圆-45W" panose="00020600040101010101" pitchFamily="18" charset="-122"/>
                  <a:ea typeface="汉仪润圆-45W" panose="00020600040101010101" pitchFamily="18" charset="-122"/>
                </a:rPr>
                <a:t>添加文字信息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724900" y="3567438"/>
              <a:ext cx="3013642" cy="1466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</a:t>
              </a:r>
              <a:r>
                <a:rPr kumimoji="1"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, purus</a:t>
              </a:r>
              <a:endPara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623623" y="2100897"/>
            <a:ext cx="3013642" cy="2963226"/>
            <a:chOff x="8724900" y="2071088"/>
            <a:chExt cx="3013642" cy="2963226"/>
          </a:xfrm>
        </p:grpSpPr>
        <p:sp>
          <p:nvSpPr>
            <p:cNvPr id="31" name="椭圆 30"/>
            <p:cNvSpPr/>
            <p:nvPr/>
          </p:nvSpPr>
          <p:spPr>
            <a:xfrm>
              <a:off x="9846656" y="2071088"/>
              <a:ext cx="770131" cy="770131"/>
            </a:xfrm>
            <a:prstGeom prst="ellipse">
              <a:avLst/>
            </a:prstGeom>
            <a:solidFill>
              <a:srgbClr val="71B4D4"/>
            </a:solidFill>
            <a:ln>
              <a:noFill/>
            </a:ln>
            <a:effectLst>
              <a:outerShdw blurRad="38100" sx="102000" sy="102000" algn="ctr" rotWithShape="0">
                <a:srgbClr val="6A707C">
                  <a:alpha val="67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247"/>
            <p:cNvSpPr>
              <a:spLocks noEditPoints="1"/>
            </p:cNvSpPr>
            <p:nvPr/>
          </p:nvSpPr>
          <p:spPr bwMode="auto">
            <a:xfrm>
              <a:off x="10000720" y="2225152"/>
              <a:ext cx="462002" cy="462002"/>
            </a:xfrm>
            <a:custGeom>
              <a:avLst/>
              <a:gdLst>
                <a:gd name="T0" fmla="*/ 223 w 234"/>
                <a:gd name="T1" fmla="*/ 203 h 234"/>
                <a:gd name="T2" fmla="*/ 167 w 234"/>
                <a:gd name="T3" fmla="*/ 147 h 234"/>
                <a:gd name="T4" fmla="*/ 166 w 234"/>
                <a:gd name="T5" fmla="*/ 146 h 234"/>
                <a:gd name="T6" fmla="*/ 156 w 234"/>
                <a:gd name="T7" fmla="*/ 34 h 234"/>
                <a:gd name="T8" fmla="*/ 33 w 234"/>
                <a:gd name="T9" fmla="*/ 34 h 234"/>
                <a:gd name="T10" fmla="*/ 33 w 234"/>
                <a:gd name="T11" fmla="*/ 157 h 234"/>
                <a:gd name="T12" fmla="*/ 145 w 234"/>
                <a:gd name="T13" fmla="*/ 166 h 234"/>
                <a:gd name="T14" fmla="*/ 147 w 234"/>
                <a:gd name="T15" fmla="*/ 168 h 234"/>
                <a:gd name="T16" fmla="*/ 202 w 234"/>
                <a:gd name="T17" fmla="*/ 223 h 234"/>
                <a:gd name="T18" fmla="*/ 228 w 234"/>
                <a:gd name="T19" fmla="*/ 229 h 234"/>
                <a:gd name="T20" fmla="*/ 223 w 234"/>
                <a:gd name="T21" fmla="*/ 203 h 234"/>
                <a:gd name="T22" fmla="*/ 53 w 234"/>
                <a:gd name="T23" fmla="*/ 137 h 234"/>
                <a:gd name="T24" fmla="*/ 53 w 234"/>
                <a:gd name="T25" fmla="*/ 54 h 234"/>
                <a:gd name="T26" fmla="*/ 136 w 234"/>
                <a:gd name="T27" fmla="*/ 54 h 234"/>
                <a:gd name="T28" fmla="*/ 136 w 234"/>
                <a:gd name="T29" fmla="*/ 137 h 234"/>
                <a:gd name="T30" fmla="*/ 53 w 234"/>
                <a:gd name="T31" fmla="*/ 13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4" h="234">
                  <a:moveTo>
                    <a:pt x="223" y="203"/>
                  </a:move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6" y="146"/>
                    <a:pt x="166" y="146"/>
                  </a:cubicBezTo>
                  <a:cubicBezTo>
                    <a:pt x="190" y="112"/>
                    <a:pt x="187" y="65"/>
                    <a:pt x="156" y="34"/>
                  </a:cubicBezTo>
                  <a:cubicBezTo>
                    <a:pt x="122" y="0"/>
                    <a:pt x="67" y="0"/>
                    <a:pt x="33" y="34"/>
                  </a:cubicBezTo>
                  <a:cubicBezTo>
                    <a:pt x="0" y="68"/>
                    <a:pt x="0" y="123"/>
                    <a:pt x="33" y="157"/>
                  </a:cubicBezTo>
                  <a:cubicBezTo>
                    <a:pt x="64" y="187"/>
                    <a:pt x="111" y="190"/>
                    <a:pt x="145" y="166"/>
                  </a:cubicBezTo>
                  <a:cubicBezTo>
                    <a:pt x="146" y="167"/>
                    <a:pt x="146" y="167"/>
                    <a:pt x="147" y="168"/>
                  </a:cubicBezTo>
                  <a:cubicBezTo>
                    <a:pt x="202" y="223"/>
                    <a:pt x="202" y="223"/>
                    <a:pt x="202" y="223"/>
                  </a:cubicBezTo>
                  <a:cubicBezTo>
                    <a:pt x="211" y="232"/>
                    <a:pt x="222" y="234"/>
                    <a:pt x="228" y="229"/>
                  </a:cubicBezTo>
                  <a:cubicBezTo>
                    <a:pt x="234" y="223"/>
                    <a:pt x="231" y="211"/>
                    <a:pt x="223" y="203"/>
                  </a:cubicBezTo>
                  <a:close/>
                  <a:moveTo>
                    <a:pt x="53" y="137"/>
                  </a:moveTo>
                  <a:cubicBezTo>
                    <a:pt x="31" y="114"/>
                    <a:pt x="31" y="77"/>
                    <a:pt x="53" y="54"/>
                  </a:cubicBezTo>
                  <a:cubicBezTo>
                    <a:pt x="76" y="31"/>
                    <a:pt x="113" y="31"/>
                    <a:pt x="136" y="54"/>
                  </a:cubicBezTo>
                  <a:cubicBezTo>
                    <a:pt x="159" y="77"/>
                    <a:pt x="159" y="114"/>
                    <a:pt x="136" y="137"/>
                  </a:cubicBezTo>
                  <a:cubicBezTo>
                    <a:pt x="113" y="160"/>
                    <a:pt x="76" y="160"/>
                    <a:pt x="53" y="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249912" y="3086603"/>
              <a:ext cx="1963618" cy="44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润圆-45W" panose="00020600040101010101" pitchFamily="18" charset="-122"/>
                  <a:ea typeface="汉仪润圆-45W" panose="00020600040101010101" pitchFamily="18" charset="-122"/>
                </a:rPr>
                <a:t>添加文字信息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724900" y="3567438"/>
              <a:ext cx="3013642" cy="1466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</a:t>
              </a:r>
              <a:r>
                <a:rPr kumimoji="1"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, purus</a:t>
              </a:r>
              <a:endPara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13" name="Freeform 122"/>
          <p:cNvSpPr>
            <a:spLocks noEditPoints="1"/>
          </p:cNvSpPr>
          <p:nvPr/>
        </p:nvSpPr>
        <p:spPr bwMode="auto">
          <a:xfrm>
            <a:off x="3937158" y="4453023"/>
            <a:ext cx="370642" cy="419251"/>
          </a:xfrm>
          <a:custGeom>
            <a:avLst/>
            <a:gdLst>
              <a:gd name="T0" fmla="*/ 46 w 70"/>
              <a:gd name="T1" fmla="*/ 69 h 79"/>
              <a:gd name="T2" fmla="*/ 23 w 70"/>
              <a:gd name="T3" fmla="*/ 59 h 79"/>
              <a:gd name="T4" fmla="*/ 30 w 70"/>
              <a:gd name="T5" fmla="*/ 26 h 79"/>
              <a:gd name="T6" fmla="*/ 28 w 70"/>
              <a:gd name="T7" fmla="*/ 31 h 79"/>
              <a:gd name="T8" fmla="*/ 26 w 70"/>
              <a:gd name="T9" fmla="*/ 30 h 79"/>
              <a:gd name="T10" fmla="*/ 23 w 70"/>
              <a:gd name="T11" fmla="*/ 27 h 79"/>
              <a:gd name="T12" fmla="*/ 20 w 70"/>
              <a:gd name="T13" fmla="*/ 30 h 79"/>
              <a:gd name="T14" fmla="*/ 17 w 70"/>
              <a:gd name="T15" fmla="*/ 34 h 79"/>
              <a:gd name="T16" fmla="*/ 16 w 70"/>
              <a:gd name="T17" fmla="*/ 35 h 79"/>
              <a:gd name="T18" fmla="*/ 20 w 70"/>
              <a:gd name="T19" fmla="*/ 40 h 79"/>
              <a:gd name="T20" fmla="*/ 23 w 70"/>
              <a:gd name="T21" fmla="*/ 39 h 79"/>
              <a:gd name="T22" fmla="*/ 20 w 70"/>
              <a:gd name="T23" fmla="*/ 46 h 79"/>
              <a:gd name="T24" fmla="*/ 18 w 70"/>
              <a:gd name="T25" fmla="*/ 43 h 79"/>
              <a:gd name="T26" fmla="*/ 16 w 70"/>
              <a:gd name="T27" fmla="*/ 37 h 79"/>
              <a:gd name="T28" fmla="*/ 14 w 70"/>
              <a:gd name="T29" fmla="*/ 34 h 79"/>
              <a:gd name="T30" fmla="*/ 23 w 70"/>
              <a:gd name="T31" fmla="*/ 48 h 79"/>
              <a:gd name="T32" fmla="*/ 36 w 70"/>
              <a:gd name="T33" fmla="*/ 33 h 79"/>
              <a:gd name="T34" fmla="*/ 14 w 70"/>
              <a:gd name="T35" fmla="*/ 47 h 79"/>
              <a:gd name="T36" fmla="*/ 25 w 70"/>
              <a:gd name="T37" fmla="*/ 36 h 79"/>
              <a:gd name="T38" fmla="*/ 30 w 70"/>
              <a:gd name="T39" fmla="*/ 44 h 79"/>
              <a:gd name="T40" fmla="*/ 33 w 70"/>
              <a:gd name="T41" fmla="*/ 36 h 79"/>
              <a:gd name="T42" fmla="*/ 28 w 70"/>
              <a:gd name="T43" fmla="*/ 32 h 79"/>
              <a:gd name="T44" fmla="*/ 26 w 70"/>
              <a:gd name="T45" fmla="*/ 34 h 79"/>
              <a:gd name="T46" fmla="*/ 19 w 70"/>
              <a:gd name="T47" fmla="*/ 32 h 79"/>
              <a:gd name="T48" fmla="*/ 23 w 70"/>
              <a:gd name="T49" fmla="*/ 32 h 79"/>
              <a:gd name="T50" fmla="*/ 20 w 70"/>
              <a:gd name="T51" fmla="*/ 33 h 79"/>
              <a:gd name="T52" fmla="*/ 22 w 70"/>
              <a:gd name="T53" fmla="*/ 35 h 79"/>
              <a:gd name="T54" fmla="*/ 31 w 70"/>
              <a:gd name="T55" fmla="*/ 27 h 79"/>
              <a:gd name="T56" fmla="*/ 35 w 70"/>
              <a:gd name="T57" fmla="*/ 27 h 79"/>
              <a:gd name="T58" fmla="*/ 32 w 70"/>
              <a:gd name="T59" fmla="*/ 28 h 79"/>
              <a:gd name="T60" fmla="*/ 34 w 70"/>
              <a:gd name="T61" fmla="*/ 30 h 79"/>
              <a:gd name="T62" fmla="*/ 15 w 70"/>
              <a:gd name="T63" fmla="*/ 22 h 79"/>
              <a:gd name="T64" fmla="*/ 10 w 70"/>
              <a:gd name="T65" fmla="*/ 15 h 79"/>
              <a:gd name="T66" fmla="*/ 11 w 70"/>
              <a:gd name="T67" fmla="*/ 9 h 79"/>
              <a:gd name="T68" fmla="*/ 17 w 70"/>
              <a:gd name="T69" fmla="*/ 22 h 79"/>
              <a:gd name="T70" fmla="*/ 21 w 70"/>
              <a:gd name="T71" fmla="*/ 18 h 79"/>
              <a:gd name="T72" fmla="*/ 24 w 70"/>
              <a:gd name="T73" fmla="*/ 9 h 79"/>
              <a:gd name="T74" fmla="*/ 21 w 70"/>
              <a:gd name="T75" fmla="*/ 17 h 79"/>
              <a:gd name="T76" fmla="*/ 26 w 70"/>
              <a:gd name="T77" fmla="*/ 22 h 79"/>
              <a:gd name="T78" fmla="*/ 33 w 70"/>
              <a:gd name="T79" fmla="*/ 11 h 79"/>
              <a:gd name="T80" fmla="*/ 30 w 70"/>
              <a:gd name="T81" fmla="*/ 14 h 79"/>
              <a:gd name="T82" fmla="*/ 30 w 70"/>
              <a:gd name="T83" fmla="*/ 14 h 79"/>
              <a:gd name="T84" fmla="*/ 36 w 70"/>
              <a:gd name="T85" fmla="*/ 20 h 79"/>
              <a:gd name="T86" fmla="*/ 34 w 70"/>
              <a:gd name="T87" fmla="*/ 14 h 79"/>
              <a:gd name="T88" fmla="*/ 39 w 70"/>
              <a:gd name="T89" fmla="*/ 11 h 79"/>
              <a:gd name="T90" fmla="*/ 36 w 70"/>
              <a:gd name="T91" fmla="*/ 11 h 79"/>
              <a:gd name="T92" fmla="*/ 39 w 70"/>
              <a:gd name="T93" fmla="*/ 16 h 79"/>
              <a:gd name="T94" fmla="*/ 33 w 70"/>
              <a:gd name="T95" fmla="*/ 20 h 79"/>
              <a:gd name="T96" fmla="*/ 64 w 70"/>
              <a:gd name="T97" fmla="*/ 16 h 79"/>
              <a:gd name="T98" fmla="*/ 47 w 70"/>
              <a:gd name="T99" fmla="*/ 10 h 79"/>
              <a:gd name="T100" fmla="*/ 70 w 70"/>
              <a:gd name="T101" fmla="*/ 67 h 79"/>
              <a:gd name="T102" fmla="*/ 5 w 70"/>
              <a:gd name="T103" fmla="*/ 79 h 79"/>
              <a:gd name="T104" fmla="*/ 0 w 70"/>
              <a:gd name="T105" fmla="*/ 59 h 79"/>
              <a:gd name="T106" fmla="*/ 3 w 70"/>
              <a:gd name="T107" fmla="*/ 0 h 79"/>
              <a:gd name="T108" fmla="*/ 47 w 70"/>
              <a:gd name="T109" fmla="*/ 10 h 79"/>
              <a:gd name="T110" fmla="*/ 41 w 70"/>
              <a:gd name="T111" fmla="*/ 53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0" h="79">
                <a:moveTo>
                  <a:pt x="10" y="59"/>
                </a:moveTo>
                <a:cubicBezTo>
                  <a:pt x="10" y="74"/>
                  <a:pt x="10" y="74"/>
                  <a:pt x="10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69"/>
                  <a:pt x="46" y="69"/>
                  <a:pt x="46" y="69"/>
                </a:cubicBezTo>
                <a:cubicBezTo>
                  <a:pt x="25" y="69"/>
                  <a:pt x="25" y="69"/>
                  <a:pt x="25" y="69"/>
                </a:cubicBezTo>
                <a:cubicBezTo>
                  <a:pt x="23" y="69"/>
                  <a:pt x="23" y="69"/>
                  <a:pt x="23" y="69"/>
                </a:cubicBezTo>
                <a:cubicBezTo>
                  <a:pt x="23" y="67"/>
                  <a:pt x="23" y="67"/>
                  <a:pt x="23" y="67"/>
                </a:cubicBezTo>
                <a:cubicBezTo>
                  <a:pt x="23" y="59"/>
                  <a:pt x="23" y="59"/>
                  <a:pt x="23" y="59"/>
                </a:cubicBezTo>
                <a:cubicBezTo>
                  <a:pt x="10" y="59"/>
                  <a:pt x="10" y="59"/>
                  <a:pt x="10" y="59"/>
                </a:cubicBezTo>
                <a:close/>
                <a:moveTo>
                  <a:pt x="23" y="24"/>
                </a:moveTo>
                <a:cubicBezTo>
                  <a:pt x="26" y="24"/>
                  <a:pt x="28" y="25"/>
                  <a:pt x="30" y="26"/>
                </a:cubicBezTo>
                <a:cubicBezTo>
                  <a:pt x="30" y="26"/>
                  <a:pt x="30" y="26"/>
                  <a:pt x="30" y="26"/>
                </a:cubicBezTo>
                <a:cubicBezTo>
                  <a:pt x="29" y="27"/>
                  <a:pt x="28" y="28"/>
                  <a:pt x="28" y="29"/>
                </a:cubicBezTo>
                <a:cubicBezTo>
                  <a:pt x="28" y="30"/>
                  <a:pt x="29" y="31"/>
                  <a:pt x="29" y="31"/>
                </a:cubicBezTo>
                <a:cubicBezTo>
                  <a:pt x="29" y="31"/>
                  <a:pt x="28" y="31"/>
                  <a:pt x="28" y="31"/>
                </a:cubicBezTo>
                <a:cubicBezTo>
                  <a:pt x="28" y="30"/>
                  <a:pt x="28" y="31"/>
                  <a:pt x="28" y="31"/>
                </a:cubicBezTo>
                <a:cubicBezTo>
                  <a:pt x="27" y="32"/>
                  <a:pt x="27" y="32"/>
                  <a:pt x="27" y="32"/>
                </a:cubicBezTo>
                <a:cubicBezTo>
                  <a:pt x="26" y="32"/>
                  <a:pt x="26" y="31"/>
                  <a:pt x="26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6" y="31"/>
                  <a:pt x="27" y="31"/>
                  <a:pt x="26" y="30"/>
                </a:cubicBezTo>
                <a:cubicBezTo>
                  <a:pt x="26" y="30"/>
                  <a:pt x="27" y="30"/>
                  <a:pt x="27" y="30"/>
                </a:cubicBezTo>
                <a:cubicBezTo>
                  <a:pt x="27" y="30"/>
                  <a:pt x="27" y="29"/>
                  <a:pt x="27" y="29"/>
                </a:cubicBezTo>
                <a:cubicBezTo>
                  <a:pt x="27" y="29"/>
                  <a:pt x="28" y="29"/>
                  <a:pt x="28" y="28"/>
                </a:cubicBezTo>
                <a:cubicBezTo>
                  <a:pt x="27" y="27"/>
                  <a:pt x="25" y="27"/>
                  <a:pt x="23" y="27"/>
                </a:cubicBezTo>
                <a:cubicBezTo>
                  <a:pt x="23" y="27"/>
                  <a:pt x="22" y="27"/>
                  <a:pt x="22" y="27"/>
                </a:cubicBezTo>
                <a:cubicBezTo>
                  <a:pt x="22" y="27"/>
                  <a:pt x="22" y="28"/>
                  <a:pt x="22" y="28"/>
                </a:cubicBezTo>
                <a:cubicBezTo>
                  <a:pt x="22" y="29"/>
                  <a:pt x="22" y="29"/>
                  <a:pt x="21" y="29"/>
                </a:cubicBezTo>
                <a:cubicBezTo>
                  <a:pt x="21" y="30"/>
                  <a:pt x="20" y="30"/>
                  <a:pt x="20" y="30"/>
                </a:cubicBezTo>
                <a:cubicBezTo>
                  <a:pt x="20" y="30"/>
                  <a:pt x="19" y="31"/>
                  <a:pt x="19" y="31"/>
                </a:cubicBezTo>
                <a:cubicBezTo>
                  <a:pt x="19" y="31"/>
                  <a:pt x="19" y="31"/>
                  <a:pt x="18" y="31"/>
                </a:cubicBezTo>
                <a:cubicBezTo>
                  <a:pt x="18" y="32"/>
                  <a:pt x="18" y="32"/>
                  <a:pt x="17" y="33"/>
                </a:cubicBezTo>
                <a:cubicBezTo>
                  <a:pt x="17" y="33"/>
                  <a:pt x="17" y="33"/>
                  <a:pt x="17" y="34"/>
                </a:cubicBezTo>
                <a:cubicBezTo>
                  <a:pt x="16" y="34"/>
                  <a:pt x="17" y="33"/>
                  <a:pt x="16" y="32"/>
                </a:cubicBezTo>
                <a:cubicBezTo>
                  <a:pt x="15" y="32"/>
                  <a:pt x="15" y="34"/>
                  <a:pt x="15" y="34"/>
                </a:cubicBezTo>
                <a:cubicBezTo>
                  <a:pt x="14" y="35"/>
                  <a:pt x="15" y="34"/>
                  <a:pt x="16" y="34"/>
                </a:cubicBezTo>
                <a:cubicBezTo>
                  <a:pt x="16" y="34"/>
                  <a:pt x="16" y="35"/>
                  <a:pt x="16" y="35"/>
                </a:cubicBezTo>
                <a:cubicBezTo>
                  <a:pt x="16" y="35"/>
                  <a:pt x="16" y="36"/>
                  <a:pt x="16" y="36"/>
                </a:cubicBezTo>
                <a:cubicBezTo>
                  <a:pt x="16" y="36"/>
                  <a:pt x="16" y="37"/>
                  <a:pt x="17" y="37"/>
                </a:cubicBezTo>
                <a:cubicBezTo>
                  <a:pt x="17" y="37"/>
                  <a:pt x="17" y="36"/>
                  <a:pt x="18" y="36"/>
                </a:cubicBezTo>
                <a:cubicBezTo>
                  <a:pt x="18" y="38"/>
                  <a:pt x="20" y="39"/>
                  <a:pt x="2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4" y="39"/>
                  <a:pt x="24" y="40"/>
                </a:cubicBezTo>
                <a:cubicBezTo>
                  <a:pt x="24" y="40"/>
                  <a:pt x="24" y="40"/>
                  <a:pt x="23" y="41"/>
                </a:cubicBezTo>
                <a:cubicBezTo>
                  <a:pt x="23" y="42"/>
                  <a:pt x="22" y="44"/>
                  <a:pt x="21" y="45"/>
                </a:cubicBezTo>
                <a:cubicBezTo>
                  <a:pt x="20" y="46"/>
                  <a:pt x="20" y="46"/>
                  <a:pt x="20" y="46"/>
                </a:cubicBezTo>
                <a:cubicBezTo>
                  <a:pt x="20" y="47"/>
                  <a:pt x="20" y="47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8" y="46"/>
                  <a:pt x="18" y="45"/>
                </a:cubicBezTo>
                <a:cubicBezTo>
                  <a:pt x="18" y="45"/>
                  <a:pt x="18" y="43"/>
                  <a:pt x="18" y="43"/>
                </a:cubicBezTo>
                <a:cubicBezTo>
                  <a:pt x="18" y="43"/>
                  <a:pt x="18" y="42"/>
                  <a:pt x="17" y="41"/>
                </a:cubicBezTo>
                <a:cubicBezTo>
                  <a:pt x="17" y="41"/>
                  <a:pt x="16" y="40"/>
                  <a:pt x="16" y="40"/>
                </a:cubicBezTo>
                <a:cubicBezTo>
                  <a:pt x="16" y="39"/>
                  <a:pt x="16" y="38"/>
                  <a:pt x="16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5" y="37"/>
                  <a:pt x="15" y="36"/>
                  <a:pt x="15" y="36"/>
                </a:cubicBezTo>
                <a:cubicBezTo>
                  <a:pt x="15" y="36"/>
                  <a:pt x="15" y="36"/>
                  <a:pt x="14" y="35"/>
                </a:cubicBezTo>
                <a:cubicBezTo>
                  <a:pt x="14" y="35"/>
                  <a:pt x="14" y="34"/>
                  <a:pt x="14" y="34"/>
                </a:cubicBezTo>
                <a:cubicBezTo>
                  <a:pt x="14" y="34"/>
                  <a:pt x="14" y="33"/>
                  <a:pt x="14" y="33"/>
                </a:cubicBezTo>
                <a:cubicBezTo>
                  <a:pt x="13" y="34"/>
                  <a:pt x="13" y="36"/>
                  <a:pt x="13" y="38"/>
                </a:cubicBezTo>
                <a:cubicBezTo>
                  <a:pt x="13" y="41"/>
                  <a:pt x="14" y="43"/>
                  <a:pt x="16" y="45"/>
                </a:cubicBezTo>
                <a:cubicBezTo>
                  <a:pt x="18" y="47"/>
                  <a:pt x="20" y="48"/>
                  <a:pt x="23" y="48"/>
                </a:cubicBezTo>
                <a:cubicBezTo>
                  <a:pt x="26" y="48"/>
                  <a:pt x="29" y="47"/>
                  <a:pt x="31" y="45"/>
                </a:cubicBezTo>
                <a:cubicBezTo>
                  <a:pt x="33" y="43"/>
                  <a:pt x="34" y="41"/>
                  <a:pt x="34" y="38"/>
                </a:cubicBezTo>
                <a:cubicBezTo>
                  <a:pt x="34" y="37"/>
                  <a:pt x="34" y="36"/>
                  <a:pt x="34" y="35"/>
                </a:cubicBezTo>
                <a:cubicBezTo>
                  <a:pt x="34" y="35"/>
                  <a:pt x="35" y="34"/>
                  <a:pt x="36" y="33"/>
                </a:cubicBezTo>
                <a:cubicBezTo>
                  <a:pt x="36" y="34"/>
                  <a:pt x="37" y="36"/>
                  <a:pt x="37" y="38"/>
                </a:cubicBezTo>
                <a:cubicBezTo>
                  <a:pt x="37" y="41"/>
                  <a:pt x="35" y="45"/>
                  <a:pt x="33" y="47"/>
                </a:cubicBezTo>
                <a:cubicBezTo>
                  <a:pt x="30" y="50"/>
                  <a:pt x="27" y="51"/>
                  <a:pt x="23" y="51"/>
                </a:cubicBezTo>
                <a:cubicBezTo>
                  <a:pt x="20" y="51"/>
                  <a:pt x="16" y="50"/>
                  <a:pt x="14" y="47"/>
                </a:cubicBezTo>
                <a:cubicBezTo>
                  <a:pt x="12" y="45"/>
                  <a:pt x="10" y="41"/>
                  <a:pt x="10" y="38"/>
                </a:cubicBezTo>
                <a:cubicBezTo>
                  <a:pt x="10" y="34"/>
                  <a:pt x="12" y="31"/>
                  <a:pt x="14" y="28"/>
                </a:cubicBezTo>
                <a:cubicBezTo>
                  <a:pt x="16" y="26"/>
                  <a:pt x="20" y="24"/>
                  <a:pt x="23" y="24"/>
                </a:cubicBezTo>
                <a:close/>
                <a:moveTo>
                  <a:pt x="25" y="36"/>
                </a:moveTo>
                <a:cubicBezTo>
                  <a:pt x="25" y="36"/>
                  <a:pt x="26" y="37"/>
                  <a:pt x="26" y="37"/>
                </a:cubicBezTo>
                <a:cubicBezTo>
                  <a:pt x="27" y="38"/>
                  <a:pt x="29" y="37"/>
                  <a:pt x="29" y="37"/>
                </a:cubicBezTo>
                <a:cubicBezTo>
                  <a:pt x="30" y="37"/>
                  <a:pt x="29" y="38"/>
                  <a:pt x="30" y="39"/>
                </a:cubicBezTo>
                <a:cubicBezTo>
                  <a:pt x="30" y="40"/>
                  <a:pt x="30" y="44"/>
                  <a:pt x="30" y="44"/>
                </a:cubicBezTo>
                <a:cubicBezTo>
                  <a:pt x="31" y="44"/>
                  <a:pt x="32" y="42"/>
                  <a:pt x="33" y="41"/>
                </a:cubicBezTo>
                <a:cubicBezTo>
                  <a:pt x="33" y="41"/>
                  <a:pt x="34" y="36"/>
                  <a:pt x="34" y="36"/>
                </a:cubicBezTo>
                <a:cubicBezTo>
                  <a:pt x="34" y="36"/>
                  <a:pt x="34" y="36"/>
                  <a:pt x="33" y="35"/>
                </a:cubicBezTo>
                <a:cubicBezTo>
                  <a:pt x="33" y="36"/>
                  <a:pt x="33" y="36"/>
                  <a:pt x="33" y="36"/>
                </a:cubicBezTo>
                <a:cubicBezTo>
                  <a:pt x="32" y="35"/>
                  <a:pt x="32" y="35"/>
                  <a:pt x="32" y="35"/>
                </a:cubicBezTo>
                <a:cubicBezTo>
                  <a:pt x="31" y="35"/>
                  <a:pt x="30" y="34"/>
                  <a:pt x="30" y="33"/>
                </a:cubicBezTo>
                <a:cubicBezTo>
                  <a:pt x="30" y="33"/>
                  <a:pt x="30" y="33"/>
                  <a:pt x="29" y="33"/>
                </a:cubicBezTo>
                <a:cubicBezTo>
                  <a:pt x="29" y="33"/>
                  <a:pt x="29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4"/>
                  <a:pt x="26" y="34"/>
                </a:cubicBezTo>
                <a:cubicBezTo>
                  <a:pt x="25" y="34"/>
                  <a:pt x="25" y="35"/>
                  <a:pt x="25" y="35"/>
                </a:cubicBezTo>
                <a:cubicBezTo>
                  <a:pt x="26" y="35"/>
                  <a:pt x="25" y="36"/>
                  <a:pt x="25" y="36"/>
                </a:cubicBezTo>
                <a:close/>
                <a:moveTo>
                  <a:pt x="21" y="31"/>
                </a:moveTo>
                <a:cubicBezTo>
                  <a:pt x="21" y="31"/>
                  <a:pt x="20" y="32"/>
                  <a:pt x="19" y="32"/>
                </a:cubicBezTo>
                <a:cubicBezTo>
                  <a:pt x="19" y="33"/>
                  <a:pt x="19" y="33"/>
                  <a:pt x="19" y="34"/>
                </a:cubicBezTo>
                <a:cubicBezTo>
                  <a:pt x="19" y="36"/>
                  <a:pt x="20" y="38"/>
                  <a:pt x="21" y="39"/>
                </a:cubicBezTo>
                <a:cubicBezTo>
                  <a:pt x="22" y="38"/>
                  <a:pt x="24" y="36"/>
                  <a:pt x="24" y="34"/>
                </a:cubicBezTo>
                <a:cubicBezTo>
                  <a:pt x="24" y="33"/>
                  <a:pt x="24" y="33"/>
                  <a:pt x="23" y="32"/>
                </a:cubicBezTo>
                <a:cubicBezTo>
                  <a:pt x="23" y="32"/>
                  <a:pt x="22" y="31"/>
                  <a:pt x="21" y="31"/>
                </a:cubicBezTo>
                <a:close/>
                <a:moveTo>
                  <a:pt x="22" y="33"/>
                </a:moveTo>
                <a:cubicBezTo>
                  <a:pt x="22" y="33"/>
                  <a:pt x="22" y="33"/>
                  <a:pt x="21" y="33"/>
                </a:cubicBezTo>
                <a:cubicBezTo>
                  <a:pt x="21" y="33"/>
                  <a:pt x="21" y="33"/>
                  <a:pt x="20" y="33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5"/>
                  <a:pt x="20" y="35"/>
                  <a:pt x="20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3" y="35"/>
                  <a:pt x="23" y="34"/>
                </a:cubicBezTo>
                <a:cubicBezTo>
                  <a:pt x="23" y="34"/>
                  <a:pt x="22" y="34"/>
                  <a:pt x="22" y="33"/>
                </a:cubicBezTo>
                <a:close/>
                <a:moveTo>
                  <a:pt x="33" y="26"/>
                </a:moveTo>
                <a:cubicBezTo>
                  <a:pt x="32" y="26"/>
                  <a:pt x="31" y="27"/>
                  <a:pt x="31" y="27"/>
                </a:cubicBezTo>
                <a:cubicBezTo>
                  <a:pt x="30" y="28"/>
                  <a:pt x="30" y="28"/>
                  <a:pt x="30" y="29"/>
                </a:cubicBezTo>
                <a:cubicBezTo>
                  <a:pt x="30" y="31"/>
                  <a:pt x="31" y="33"/>
                  <a:pt x="33" y="34"/>
                </a:cubicBezTo>
                <a:cubicBezTo>
                  <a:pt x="34" y="34"/>
                  <a:pt x="36" y="31"/>
                  <a:pt x="36" y="29"/>
                </a:cubicBezTo>
                <a:cubicBezTo>
                  <a:pt x="36" y="28"/>
                  <a:pt x="36" y="28"/>
                  <a:pt x="35" y="27"/>
                </a:cubicBezTo>
                <a:cubicBezTo>
                  <a:pt x="34" y="27"/>
                  <a:pt x="34" y="26"/>
                  <a:pt x="33" y="26"/>
                </a:cubicBezTo>
                <a:close/>
                <a:moveTo>
                  <a:pt x="34" y="28"/>
                </a:moveTo>
                <a:cubicBezTo>
                  <a:pt x="33" y="28"/>
                  <a:pt x="33" y="28"/>
                  <a:pt x="33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32" y="29"/>
                  <a:pt x="31" y="29"/>
                  <a:pt x="31" y="29"/>
                </a:cubicBezTo>
                <a:cubicBezTo>
                  <a:pt x="31" y="30"/>
                  <a:pt x="32" y="30"/>
                  <a:pt x="32" y="30"/>
                </a:cubicBezTo>
                <a:cubicBezTo>
                  <a:pt x="32" y="31"/>
                  <a:pt x="32" y="31"/>
                  <a:pt x="33" y="31"/>
                </a:cubicBezTo>
                <a:cubicBezTo>
                  <a:pt x="33" y="31"/>
                  <a:pt x="33" y="31"/>
                  <a:pt x="34" y="30"/>
                </a:cubicBezTo>
                <a:cubicBezTo>
                  <a:pt x="34" y="30"/>
                  <a:pt x="34" y="30"/>
                  <a:pt x="34" y="29"/>
                </a:cubicBezTo>
                <a:cubicBezTo>
                  <a:pt x="34" y="29"/>
                  <a:pt x="34" y="29"/>
                  <a:pt x="34" y="28"/>
                </a:cubicBezTo>
                <a:close/>
                <a:moveTo>
                  <a:pt x="17" y="22"/>
                </a:moveTo>
                <a:cubicBezTo>
                  <a:pt x="15" y="22"/>
                  <a:pt x="15" y="22"/>
                  <a:pt x="15" y="22"/>
                </a:cubicBezTo>
                <a:cubicBezTo>
                  <a:pt x="15" y="15"/>
                  <a:pt x="15" y="15"/>
                  <a:pt x="15" y="15"/>
                </a:cubicBezTo>
                <a:cubicBezTo>
                  <a:pt x="13" y="22"/>
                  <a:pt x="13" y="22"/>
                  <a:pt x="13" y="22"/>
                </a:cubicBezTo>
                <a:cubicBezTo>
                  <a:pt x="11" y="22"/>
                  <a:pt x="11" y="22"/>
                  <a:pt x="11" y="22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22"/>
                  <a:pt x="10" y="22"/>
                  <a:pt x="10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9"/>
                  <a:pt x="7" y="9"/>
                  <a:pt x="7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2" y="16"/>
                  <a:pt x="12" y="16"/>
                  <a:pt x="12" y="16"/>
                </a:cubicBezTo>
                <a:cubicBezTo>
                  <a:pt x="14" y="9"/>
                  <a:pt x="14" y="9"/>
                  <a:pt x="14" y="9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6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18"/>
                  <a:pt x="22" y="18"/>
                  <a:pt x="22" y="18"/>
                </a:cubicBezTo>
                <a:cubicBezTo>
                  <a:pt x="21" y="18"/>
                  <a:pt x="21" y="18"/>
                  <a:pt x="21" y="18"/>
                </a:cubicBezTo>
                <a:cubicBezTo>
                  <a:pt x="21" y="22"/>
                  <a:pt x="21" y="22"/>
                  <a:pt x="21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20" y="9"/>
                  <a:pt x="20" y="9"/>
                  <a:pt x="20" y="9"/>
                </a:cubicBezTo>
                <a:cubicBezTo>
                  <a:pt x="24" y="9"/>
                  <a:pt x="24" y="9"/>
                  <a:pt x="24" y="9"/>
                </a:cubicBezTo>
                <a:cubicBezTo>
                  <a:pt x="26" y="22"/>
                  <a:pt x="26" y="22"/>
                  <a:pt x="26" y="22"/>
                </a:cubicBezTo>
                <a:close/>
                <a:moveTo>
                  <a:pt x="22" y="17"/>
                </a:moveTo>
                <a:cubicBezTo>
                  <a:pt x="22" y="13"/>
                  <a:pt x="22" y="13"/>
                  <a:pt x="22" y="13"/>
                </a:cubicBezTo>
                <a:cubicBezTo>
                  <a:pt x="21" y="17"/>
                  <a:pt x="21" y="17"/>
                  <a:pt x="21" y="17"/>
                </a:cubicBezTo>
                <a:cubicBezTo>
                  <a:pt x="22" y="17"/>
                  <a:pt x="22" y="17"/>
                  <a:pt x="22" y="17"/>
                </a:cubicBezTo>
                <a:close/>
                <a:moveTo>
                  <a:pt x="29" y="17"/>
                </a:moveTo>
                <a:cubicBezTo>
                  <a:pt x="29" y="22"/>
                  <a:pt x="29" y="22"/>
                  <a:pt x="29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9"/>
                  <a:pt x="26" y="9"/>
                  <a:pt x="26" y="9"/>
                </a:cubicBezTo>
                <a:cubicBezTo>
                  <a:pt x="29" y="9"/>
                  <a:pt x="29" y="9"/>
                  <a:pt x="29" y="9"/>
                </a:cubicBezTo>
                <a:cubicBezTo>
                  <a:pt x="30" y="9"/>
                  <a:pt x="31" y="9"/>
                  <a:pt x="32" y="9"/>
                </a:cubicBezTo>
                <a:cubicBezTo>
                  <a:pt x="32" y="10"/>
                  <a:pt x="33" y="10"/>
                  <a:pt x="33" y="11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6"/>
                  <a:pt x="32" y="16"/>
                  <a:pt x="32" y="17"/>
                </a:cubicBezTo>
                <a:cubicBezTo>
                  <a:pt x="32" y="17"/>
                  <a:pt x="31" y="17"/>
                  <a:pt x="29" y="17"/>
                </a:cubicBezTo>
                <a:close/>
                <a:moveTo>
                  <a:pt x="30" y="14"/>
                </a:moveTo>
                <a:cubicBezTo>
                  <a:pt x="30" y="11"/>
                  <a:pt x="30" y="11"/>
                  <a:pt x="30" y="11"/>
                </a:cubicBezTo>
                <a:cubicBezTo>
                  <a:pt x="30" y="11"/>
                  <a:pt x="30" y="11"/>
                  <a:pt x="29" y="11"/>
                </a:cubicBezTo>
                <a:cubicBezTo>
                  <a:pt x="29" y="15"/>
                  <a:pt x="29" y="15"/>
                  <a:pt x="29" y="15"/>
                </a:cubicBezTo>
                <a:cubicBezTo>
                  <a:pt x="30" y="15"/>
                  <a:pt x="30" y="15"/>
                  <a:pt x="30" y="14"/>
                </a:cubicBezTo>
                <a:close/>
                <a:moveTo>
                  <a:pt x="33" y="17"/>
                </a:moveTo>
                <a:cubicBezTo>
                  <a:pt x="36" y="17"/>
                  <a:pt x="36" y="17"/>
                  <a:pt x="36" y="17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18"/>
                  <a:pt x="37" y="18"/>
                  <a:pt x="37" y="18"/>
                </a:cubicBezTo>
                <a:cubicBezTo>
                  <a:pt x="37" y="18"/>
                  <a:pt x="37" y="17"/>
                  <a:pt x="36" y="16"/>
                </a:cubicBezTo>
                <a:cubicBezTo>
                  <a:pt x="35" y="15"/>
                  <a:pt x="34" y="14"/>
                  <a:pt x="34" y="14"/>
                </a:cubicBezTo>
                <a:cubicBezTo>
                  <a:pt x="33" y="14"/>
                  <a:pt x="33" y="13"/>
                  <a:pt x="33" y="13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10"/>
                  <a:pt x="34" y="9"/>
                  <a:pt x="37" y="9"/>
                </a:cubicBezTo>
                <a:cubicBezTo>
                  <a:pt x="39" y="9"/>
                  <a:pt x="39" y="9"/>
                  <a:pt x="39" y="11"/>
                </a:cubicBezTo>
                <a:cubicBezTo>
                  <a:pt x="39" y="13"/>
                  <a:pt x="39" y="13"/>
                  <a:pt x="39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1"/>
                  <a:pt x="37" y="11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3"/>
                  <a:pt x="36" y="13"/>
                  <a:pt x="37" y="14"/>
                </a:cubicBezTo>
                <a:cubicBezTo>
                  <a:pt x="38" y="15"/>
                  <a:pt x="39" y="16"/>
                  <a:pt x="39" y="16"/>
                </a:cubicBezTo>
                <a:cubicBezTo>
                  <a:pt x="40" y="17"/>
                  <a:pt x="40" y="17"/>
                  <a:pt x="40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21"/>
                  <a:pt x="39" y="22"/>
                  <a:pt x="36" y="22"/>
                </a:cubicBezTo>
                <a:cubicBezTo>
                  <a:pt x="34" y="22"/>
                  <a:pt x="33" y="21"/>
                  <a:pt x="33" y="20"/>
                </a:cubicBezTo>
                <a:cubicBezTo>
                  <a:pt x="33" y="17"/>
                  <a:pt x="33" y="17"/>
                  <a:pt x="33" y="17"/>
                </a:cubicBezTo>
                <a:close/>
                <a:moveTo>
                  <a:pt x="47" y="59"/>
                </a:moveTo>
                <a:cubicBezTo>
                  <a:pt x="47" y="16"/>
                  <a:pt x="47" y="16"/>
                  <a:pt x="47" y="16"/>
                </a:cubicBezTo>
                <a:cubicBezTo>
                  <a:pt x="64" y="16"/>
                  <a:pt x="64" y="16"/>
                  <a:pt x="64" y="16"/>
                </a:cubicBezTo>
                <a:cubicBezTo>
                  <a:pt x="64" y="64"/>
                  <a:pt x="64" y="64"/>
                  <a:pt x="64" y="64"/>
                </a:cubicBezTo>
                <a:cubicBezTo>
                  <a:pt x="33" y="64"/>
                  <a:pt x="33" y="64"/>
                  <a:pt x="33" y="64"/>
                </a:cubicBezTo>
                <a:cubicBezTo>
                  <a:pt x="47" y="59"/>
                  <a:pt x="47" y="59"/>
                  <a:pt x="47" y="59"/>
                </a:cubicBezTo>
                <a:close/>
                <a:moveTo>
                  <a:pt x="47" y="10"/>
                </a:moveTo>
                <a:cubicBezTo>
                  <a:pt x="67" y="10"/>
                  <a:pt x="67" y="10"/>
                  <a:pt x="67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0" y="13"/>
                  <a:pt x="70" y="13"/>
                  <a:pt x="70" y="13"/>
                </a:cubicBezTo>
                <a:cubicBezTo>
                  <a:pt x="70" y="67"/>
                  <a:pt x="70" y="67"/>
                  <a:pt x="70" y="67"/>
                </a:cubicBezTo>
                <a:cubicBezTo>
                  <a:pt x="70" y="68"/>
                  <a:pt x="70" y="69"/>
                  <a:pt x="70" y="69"/>
                </a:cubicBezTo>
                <a:cubicBezTo>
                  <a:pt x="52" y="79"/>
                  <a:pt x="52" y="79"/>
                  <a:pt x="52" y="79"/>
                </a:cubicBezTo>
                <a:cubicBezTo>
                  <a:pt x="7" y="79"/>
                  <a:pt x="7" y="79"/>
                  <a:pt x="7" y="79"/>
                </a:cubicBezTo>
                <a:cubicBezTo>
                  <a:pt x="5" y="79"/>
                  <a:pt x="5" y="79"/>
                  <a:pt x="5" y="79"/>
                </a:cubicBezTo>
                <a:cubicBezTo>
                  <a:pt x="5" y="76"/>
                  <a:pt x="5" y="76"/>
                  <a:pt x="5" y="76"/>
                </a:cubicBezTo>
                <a:cubicBezTo>
                  <a:pt x="5" y="59"/>
                  <a:pt x="5" y="59"/>
                  <a:pt x="5" y="59"/>
                </a:cubicBezTo>
                <a:cubicBezTo>
                  <a:pt x="3" y="59"/>
                  <a:pt x="3" y="59"/>
                  <a:pt x="3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3"/>
                  <a:pt x="0" y="3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7" y="10"/>
                  <a:pt x="47" y="10"/>
                  <a:pt x="47" y="10"/>
                </a:cubicBezTo>
                <a:close/>
                <a:moveTo>
                  <a:pt x="41" y="5"/>
                </a:moveTo>
                <a:cubicBezTo>
                  <a:pt x="5" y="5"/>
                  <a:pt x="5" y="5"/>
                  <a:pt x="5" y="5"/>
                </a:cubicBezTo>
                <a:cubicBezTo>
                  <a:pt x="5" y="53"/>
                  <a:pt x="5" y="53"/>
                  <a:pt x="5" y="53"/>
                </a:cubicBezTo>
                <a:cubicBezTo>
                  <a:pt x="41" y="53"/>
                  <a:pt x="41" y="53"/>
                  <a:pt x="41" y="53"/>
                </a:cubicBezTo>
                <a:lnTo>
                  <a:pt x="41" y="5"/>
                </a:lnTo>
                <a:close/>
              </a:path>
            </a:pathLst>
          </a:custGeom>
          <a:solidFill>
            <a:srgbClr val="3588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110390" y="4449129"/>
            <a:ext cx="619125" cy="427038"/>
            <a:chOff x="2060575" y="6205538"/>
            <a:chExt cx="619125" cy="427038"/>
          </a:xfrm>
          <a:solidFill>
            <a:srgbClr val="3588AF"/>
          </a:solidFill>
        </p:grpSpPr>
        <p:sp>
          <p:nvSpPr>
            <p:cNvPr id="15" name="Freeform 126"/>
            <p:cNvSpPr>
              <a:spLocks noEditPoints="1"/>
            </p:cNvSpPr>
            <p:nvPr/>
          </p:nvSpPr>
          <p:spPr bwMode="auto">
            <a:xfrm>
              <a:off x="2060575" y="6291263"/>
              <a:ext cx="209550" cy="263525"/>
            </a:xfrm>
            <a:custGeom>
              <a:avLst/>
              <a:gdLst>
                <a:gd name="T0" fmla="*/ 55 w 56"/>
                <a:gd name="T1" fmla="*/ 64 h 70"/>
                <a:gd name="T2" fmla="*/ 56 w 56"/>
                <a:gd name="T3" fmla="*/ 63 h 70"/>
                <a:gd name="T4" fmla="*/ 49 w 56"/>
                <a:gd name="T5" fmla="*/ 42 h 70"/>
                <a:gd name="T6" fmla="*/ 44 w 56"/>
                <a:gd name="T7" fmla="*/ 36 h 70"/>
                <a:gd name="T8" fmla="*/ 48 w 56"/>
                <a:gd name="T9" fmla="*/ 31 h 70"/>
                <a:gd name="T10" fmla="*/ 55 w 56"/>
                <a:gd name="T11" fmla="*/ 7 h 70"/>
                <a:gd name="T12" fmla="*/ 35 w 56"/>
                <a:gd name="T13" fmla="*/ 0 h 70"/>
                <a:gd name="T14" fmla="*/ 0 w 56"/>
                <a:gd name="T15" fmla="*/ 35 h 70"/>
                <a:gd name="T16" fmla="*/ 35 w 56"/>
                <a:gd name="T17" fmla="*/ 70 h 70"/>
                <a:gd name="T18" fmla="*/ 55 w 56"/>
                <a:gd name="T19" fmla="*/ 64 h 70"/>
                <a:gd name="T20" fmla="*/ 17 w 56"/>
                <a:gd name="T21" fmla="*/ 42 h 70"/>
                <a:gd name="T22" fmla="*/ 11 w 56"/>
                <a:gd name="T23" fmla="*/ 36 h 70"/>
                <a:gd name="T24" fmla="*/ 17 w 56"/>
                <a:gd name="T25" fmla="*/ 30 h 70"/>
                <a:gd name="T26" fmla="*/ 23 w 56"/>
                <a:gd name="T27" fmla="*/ 36 h 70"/>
                <a:gd name="T28" fmla="*/ 17 w 56"/>
                <a:gd name="T29" fmla="*/ 42 h 70"/>
                <a:gd name="T30" fmla="*/ 34 w 56"/>
                <a:gd name="T31" fmla="*/ 42 h 70"/>
                <a:gd name="T32" fmla="*/ 28 w 56"/>
                <a:gd name="T33" fmla="*/ 36 h 70"/>
                <a:gd name="T34" fmla="*/ 34 w 56"/>
                <a:gd name="T35" fmla="*/ 30 h 70"/>
                <a:gd name="T36" fmla="*/ 40 w 56"/>
                <a:gd name="T37" fmla="*/ 36 h 70"/>
                <a:gd name="T38" fmla="*/ 34 w 56"/>
                <a:gd name="T39" fmla="*/ 4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70">
                  <a:moveTo>
                    <a:pt x="55" y="64"/>
                  </a:moveTo>
                  <a:cubicBezTo>
                    <a:pt x="56" y="63"/>
                    <a:pt x="56" y="63"/>
                    <a:pt x="56" y="63"/>
                  </a:cubicBezTo>
                  <a:cubicBezTo>
                    <a:pt x="52" y="57"/>
                    <a:pt x="50" y="50"/>
                    <a:pt x="49" y="42"/>
                  </a:cubicBezTo>
                  <a:cubicBezTo>
                    <a:pt x="46" y="41"/>
                    <a:pt x="44" y="39"/>
                    <a:pt x="44" y="36"/>
                  </a:cubicBezTo>
                  <a:cubicBezTo>
                    <a:pt x="44" y="34"/>
                    <a:pt x="46" y="31"/>
                    <a:pt x="48" y="31"/>
                  </a:cubicBezTo>
                  <a:cubicBezTo>
                    <a:pt x="49" y="22"/>
                    <a:pt x="51" y="14"/>
                    <a:pt x="55" y="7"/>
                  </a:cubicBezTo>
                  <a:cubicBezTo>
                    <a:pt x="49" y="3"/>
                    <a:pt x="42" y="0"/>
                    <a:pt x="35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55"/>
                    <a:pt x="15" y="70"/>
                    <a:pt x="35" y="70"/>
                  </a:cubicBezTo>
                  <a:cubicBezTo>
                    <a:pt x="42" y="70"/>
                    <a:pt x="49" y="68"/>
                    <a:pt x="55" y="64"/>
                  </a:cubicBezTo>
                  <a:close/>
                  <a:moveTo>
                    <a:pt x="17" y="42"/>
                  </a:moveTo>
                  <a:cubicBezTo>
                    <a:pt x="14" y="42"/>
                    <a:pt x="11" y="39"/>
                    <a:pt x="11" y="36"/>
                  </a:cubicBezTo>
                  <a:cubicBezTo>
                    <a:pt x="11" y="33"/>
                    <a:pt x="14" y="30"/>
                    <a:pt x="17" y="30"/>
                  </a:cubicBezTo>
                  <a:cubicBezTo>
                    <a:pt x="20" y="30"/>
                    <a:pt x="23" y="33"/>
                    <a:pt x="23" y="36"/>
                  </a:cubicBezTo>
                  <a:cubicBezTo>
                    <a:pt x="23" y="39"/>
                    <a:pt x="20" y="42"/>
                    <a:pt x="17" y="42"/>
                  </a:cubicBezTo>
                  <a:close/>
                  <a:moveTo>
                    <a:pt x="34" y="42"/>
                  </a:moveTo>
                  <a:cubicBezTo>
                    <a:pt x="30" y="42"/>
                    <a:pt x="28" y="39"/>
                    <a:pt x="28" y="36"/>
                  </a:cubicBezTo>
                  <a:cubicBezTo>
                    <a:pt x="28" y="33"/>
                    <a:pt x="30" y="30"/>
                    <a:pt x="34" y="30"/>
                  </a:cubicBezTo>
                  <a:cubicBezTo>
                    <a:pt x="37" y="30"/>
                    <a:pt x="40" y="33"/>
                    <a:pt x="40" y="36"/>
                  </a:cubicBezTo>
                  <a:cubicBezTo>
                    <a:pt x="40" y="39"/>
                    <a:pt x="37" y="42"/>
                    <a:pt x="3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 127"/>
            <p:cNvSpPr>
              <a:spLocks noEditPoints="1"/>
            </p:cNvSpPr>
            <p:nvPr/>
          </p:nvSpPr>
          <p:spPr bwMode="auto">
            <a:xfrm>
              <a:off x="2222500" y="6205538"/>
              <a:ext cx="457200" cy="427038"/>
            </a:xfrm>
            <a:custGeom>
              <a:avLst/>
              <a:gdLst>
                <a:gd name="T0" fmla="*/ 65 w 122"/>
                <a:gd name="T1" fmla="*/ 0 h 114"/>
                <a:gd name="T2" fmla="*/ 9 w 122"/>
                <a:gd name="T3" fmla="*/ 57 h 114"/>
                <a:gd name="T4" fmla="*/ 16 w 122"/>
                <a:gd name="T5" fmla="*/ 86 h 114"/>
                <a:gd name="T6" fmla="*/ 0 w 122"/>
                <a:gd name="T7" fmla="*/ 113 h 114"/>
                <a:gd name="T8" fmla="*/ 32 w 122"/>
                <a:gd name="T9" fmla="*/ 103 h 114"/>
                <a:gd name="T10" fmla="*/ 65 w 122"/>
                <a:gd name="T11" fmla="*/ 114 h 114"/>
                <a:gd name="T12" fmla="*/ 122 w 122"/>
                <a:gd name="T13" fmla="*/ 57 h 114"/>
                <a:gd name="T14" fmla="*/ 65 w 122"/>
                <a:gd name="T15" fmla="*/ 0 h 114"/>
                <a:gd name="T16" fmla="*/ 40 w 122"/>
                <a:gd name="T17" fmla="*/ 68 h 114"/>
                <a:gd name="T18" fmla="*/ 30 w 122"/>
                <a:gd name="T19" fmla="*/ 58 h 114"/>
                <a:gd name="T20" fmla="*/ 40 w 122"/>
                <a:gd name="T21" fmla="*/ 49 h 114"/>
                <a:gd name="T22" fmla="*/ 49 w 122"/>
                <a:gd name="T23" fmla="*/ 58 h 114"/>
                <a:gd name="T24" fmla="*/ 40 w 122"/>
                <a:gd name="T25" fmla="*/ 68 h 114"/>
                <a:gd name="T26" fmla="*/ 67 w 122"/>
                <a:gd name="T27" fmla="*/ 68 h 114"/>
                <a:gd name="T28" fmla="*/ 57 w 122"/>
                <a:gd name="T29" fmla="*/ 58 h 114"/>
                <a:gd name="T30" fmla="*/ 67 w 122"/>
                <a:gd name="T31" fmla="*/ 48 h 114"/>
                <a:gd name="T32" fmla="*/ 77 w 122"/>
                <a:gd name="T33" fmla="*/ 58 h 114"/>
                <a:gd name="T34" fmla="*/ 67 w 122"/>
                <a:gd name="T35" fmla="*/ 68 h 114"/>
                <a:gd name="T36" fmla="*/ 94 w 122"/>
                <a:gd name="T37" fmla="*/ 68 h 114"/>
                <a:gd name="T38" fmla="*/ 85 w 122"/>
                <a:gd name="T39" fmla="*/ 58 h 114"/>
                <a:gd name="T40" fmla="*/ 94 w 122"/>
                <a:gd name="T41" fmla="*/ 48 h 114"/>
                <a:gd name="T42" fmla="*/ 104 w 122"/>
                <a:gd name="T43" fmla="*/ 58 h 114"/>
                <a:gd name="T44" fmla="*/ 94 w 122"/>
                <a:gd name="T45" fmla="*/ 6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" h="114">
                  <a:moveTo>
                    <a:pt x="65" y="0"/>
                  </a:moveTo>
                  <a:cubicBezTo>
                    <a:pt x="34" y="0"/>
                    <a:pt x="9" y="25"/>
                    <a:pt x="9" y="57"/>
                  </a:cubicBezTo>
                  <a:cubicBezTo>
                    <a:pt x="9" y="68"/>
                    <a:pt x="11" y="77"/>
                    <a:pt x="16" y="86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41" y="110"/>
                    <a:pt x="53" y="114"/>
                    <a:pt x="65" y="114"/>
                  </a:cubicBezTo>
                  <a:cubicBezTo>
                    <a:pt x="97" y="114"/>
                    <a:pt x="122" y="89"/>
                    <a:pt x="122" y="57"/>
                  </a:cubicBezTo>
                  <a:cubicBezTo>
                    <a:pt x="122" y="25"/>
                    <a:pt x="97" y="0"/>
                    <a:pt x="65" y="0"/>
                  </a:cubicBezTo>
                  <a:close/>
                  <a:moveTo>
                    <a:pt x="40" y="68"/>
                  </a:moveTo>
                  <a:cubicBezTo>
                    <a:pt x="34" y="68"/>
                    <a:pt x="30" y="64"/>
                    <a:pt x="30" y="58"/>
                  </a:cubicBezTo>
                  <a:cubicBezTo>
                    <a:pt x="30" y="53"/>
                    <a:pt x="34" y="49"/>
                    <a:pt x="40" y="49"/>
                  </a:cubicBezTo>
                  <a:cubicBezTo>
                    <a:pt x="45" y="49"/>
                    <a:pt x="49" y="53"/>
                    <a:pt x="49" y="58"/>
                  </a:cubicBezTo>
                  <a:cubicBezTo>
                    <a:pt x="49" y="64"/>
                    <a:pt x="45" y="68"/>
                    <a:pt x="40" y="68"/>
                  </a:cubicBezTo>
                  <a:close/>
                  <a:moveTo>
                    <a:pt x="67" y="68"/>
                  </a:moveTo>
                  <a:cubicBezTo>
                    <a:pt x="62" y="68"/>
                    <a:pt x="57" y="63"/>
                    <a:pt x="57" y="58"/>
                  </a:cubicBezTo>
                  <a:cubicBezTo>
                    <a:pt x="57" y="53"/>
                    <a:pt x="62" y="48"/>
                    <a:pt x="67" y="48"/>
                  </a:cubicBezTo>
                  <a:cubicBezTo>
                    <a:pt x="73" y="48"/>
                    <a:pt x="77" y="53"/>
                    <a:pt x="77" y="58"/>
                  </a:cubicBezTo>
                  <a:cubicBezTo>
                    <a:pt x="77" y="63"/>
                    <a:pt x="73" y="68"/>
                    <a:pt x="67" y="68"/>
                  </a:cubicBezTo>
                  <a:close/>
                  <a:moveTo>
                    <a:pt x="94" y="68"/>
                  </a:moveTo>
                  <a:cubicBezTo>
                    <a:pt x="89" y="68"/>
                    <a:pt x="85" y="63"/>
                    <a:pt x="85" y="58"/>
                  </a:cubicBezTo>
                  <a:cubicBezTo>
                    <a:pt x="85" y="53"/>
                    <a:pt x="89" y="48"/>
                    <a:pt x="94" y="48"/>
                  </a:cubicBezTo>
                  <a:cubicBezTo>
                    <a:pt x="100" y="48"/>
                    <a:pt x="104" y="53"/>
                    <a:pt x="104" y="58"/>
                  </a:cubicBezTo>
                  <a:cubicBezTo>
                    <a:pt x="104" y="63"/>
                    <a:pt x="100" y="68"/>
                    <a:pt x="9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7" name="Freeform 130"/>
          <p:cNvSpPr>
            <a:spLocks noEditPoints="1"/>
          </p:cNvSpPr>
          <p:nvPr/>
        </p:nvSpPr>
        <p:spPr bwMode="auto">
          <a:xfrm>
            <a:off x="1141965" y="4475323"/>
            <a:ext cx="501650" cy="374650"/>
          </a:xfrm>
          <a:custGeom>
            <a:avLst/>
            <a:gdLst>
              <a:gd name="T0" fmla="*/ 74 w 150"/>
              <a:gd name="T1" fmla="*/ 50 h 112"/>
              <a:gd name="T2" fmla="*/ 126 w 150"/>
              <a:gd name="T3" fmla="*/ 53 h 112"/>
              <a:gd name="T4" fmla="*/ 74 w 150"/>
              <a:gd name="T5" fmla="*/ 56 h 112"/>
              <a:gd name="T6" fmla="*/ 74 w 150"/>
              <a:gd name="T7" fmla="*/ 82 h 112"/>
              <a:gd name="T8" fmla="*/ 126 w 150"/>
              <a:gd name="T9" fmla="*/ 79 h 112"/>
              <a:gd name="T10" fmla="*/ 74 w 150"/>
              <a:gd name="T11" fmla="*/ 76 h 112"/>
              <a:gd name="T12" fmla="*/ 74 w 150"/>
              <a:gd name="T13" fmla="*/ 82 h 112"/>
              <a:gd name="T14" fmla="*/ 124 w 150"/>
              <a:gd name="T15" fmla="*/ 69 h 112"/>
              <a:gd name="T16" fmla="*/ 124 w 150"/>
              <a:gd name="T17" fmla="*/ 63 h 112"/>
              <a:gd name="T18" fmla="*/ 71 w 150"/>
              <a:gd name="T19" fmla="*/ 66 h 112"/>
              <a:gd name="T20" fmla="*/ 63 w 150"/>
              <a:gd name="T21" fmla="*/ 99 h 112"/>
              <a:gd name="T22" fmla="*/ 16 w 150"/>
              <a:gd name="T23" fmla="*/ 46 h 112"/>
              <a:gd name="T24" fmla="*/ 63 w 150"/>
              <a:gd name="T25" fmla="*/ 99 h 112"/>
              <a:gd name="T26" fmla="*/ 58 w 150"/>
              <a:gd name="T27" fmla="*/ 89 h 112"/>
              <a:gd name="T28" fmla="*/ 45 w 150"/>
              <a:gd name="T29" fmla="*/ 78 h 112"/>
              <a:gd name="T30" fmla="*/ 45 w 150"/>
              <a:gd name="T31" fmla="*/ 78 h 112"/>
              <a:gd name="T32" fmla="*/ 48 w 150"/>
              <a:gd name="T33" fmla="*/ 68 h 112"/>
              <a:gd name="T34" fmla="*/ 49 w 150"/>
              <a:gd name="T35" fmla="*/ 59 h 112"/>
              <a:gd name="T36" fmla="*/ 34 w 150"/>
              <a:gd name="T37" fmla="*/ 58 h 112"/>
              <a:gd name="T38" fmla="*/ 32 w 150"/>
              <a:gd name="T39" fmla="*/ 72 h 112"/>
              <a:gd name="T40" fmla="*/ 35 w 150"/>
              <a:gd name="T41" fmla="*/ 78 h 112"/>
              <a:gd name="T42" fmla="*/ 31 w 150"/>
              <a:gd name="T43" fmla="*/ 81 h 112"/>
              <a:gd name="T44" fmla="*/ 19 w 150"/>
              <a:gd name="T45" fmla="*/ 90 h 112"/>
              <a:gd name="T46" fmla="*/ 60 w 150"/>
              <a:gd name="T47" fmla="*/ 96 h 112"/>
              <a:gd name="T48" fmla="*/ 129 w 150"/>
              <a:gd name="T49" fmla="*/ 112 h 112"/>
              <a:gd name="T50" fmla="*/ 16 w 150"/>
              <a:gd name="T51" fmla="*/ 112 h 112"/>
              <a:gd name="T52" fmla="*/ 0 w 150"/>
              <a:gd name="T53" fmla="*/ 95 h 112"/>
              <a:gd name="T54" fmla="*/ 0 w 150"/>
              <a:gd name="T55" fmla="*/ 15 h 112"/>
              <a:gd name="T56" fmla="*/ 4 w 150"/>
              <a:gd name="T57" fmla="*/ 11 h 112"/>
              <a:gd name="T58" fmla="*/ 18 w 150"/>
              <a:gd name="T59" fmla="*/ 0 h 112"/>
              <a:gd name="T60" fmla="*/ 148 w 150"/>
              <a:gd name="T61" fmla="*/ 8 h 112"/>
              <a:gd name="T62" fmla="*/ 134 w 150"/>
              <a:gd name="T63" fmla="*/ 18 h 112"/>
              <a:gd name="T64" fmla="*/ 7 w 150"/>
              <a:gd name="T65" fmla="*/ 30 h 112"/>
              <a:gd name="T66" fmla="*/ 7 w 150"/>
              <a:gd name="T67" fmla="*/ 97 h 112"/>
              <a:gd name="T68" fmla="*/ 125 w 150"/>
              <a:gd name="T69" fmla="*/ 105 h 112"/>
              <a:gd name="T70" fmla="*/ 134 w 150"/>
              <a:gd name="T71" fmla="*/ 95 h 112"/>
              <a:gd name="T72" fmla="*/ 134 w 150"/>
              <a:gd name="T73" fmla="*/ 1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0" h="112">
                <a:moveTo>
                  <a:pt x="71" y="53"/>
                </a:moveTo>
                <a:cubicBezTo>
                  <a:pt x="71" y="51"/>
                  <a:pt x="73" y="50"/>
                  <a:pt x="74" y="50"/>
                </a:cubicBezTo>
                <a:cubicBezTo>
                  <a:pt x="124" y="50"/>
                  <a:pt x="124" y="50"/>
                  <a:pt x="124" y="50"/>
                </a:cubicBezTo>
                <a:cubicBezTo>
                  <a:pt x="125" y="50"/>
                  <a:pt x="126" y="51"/>
                  <a:pt x="126" y="53"/>
                </a:cubicBezTo>
                <a:cubicBezTo>
                  <a:pt x="126" y="55"/>
                  <a:pt x="125" y="56"/>
                  <a:pt x="124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73" y="56"/>
                  <a:pt x="71" y="55"/>
                  <a:pt x="71" y="53"/>
                </a:cubicBezTo>
                <a:close/>
                <a:moveTo>
                  <a:pt x="74" y="82"/>
                </a:moveTo>
                <a:cubicBezTo>
                  <a:pt x="124" y="82"/>
                  <a:pt x="124" y="82"/>
                  <a:pt x="124" y="82"/>
                </a:cubicBezTo>
                <a:cubicBezTo>
                  <a:pt x="125" y="82"/>
                  <a:pt x="126" y="80"/>
                  <a:pt x="126" y="79"/>
                </a:cubicBezTo>
                <a:cubicBezTo>
                  <a:pt x="126" y="77"/>
                  <a:pt x="125" y="76"/>
                  <a:pt x="12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73" y="76"/>
                  <a:pt x="71" y="77"/>
                  <a:pt x="71" y="79"/>
                </a:cubicBezTo>
                <a:cubicBezTo>
                  <a:pt x="71" y="80"/>
                  <a:pt x="73" y="82"/>
                  <a:pt x="74" y="82"/>
                </a:cubicBezTo>
                <a:close/>
                <a:moveTo>
                  <a:pt x="74" y="69"/>
                </a:moveTo>
                <a:cubicBezTo>
                  <a:pt x="124" y="69"/>
                  <a:pt x="124" y="69"/>
                  <a:pt x="124" y="69"/>
                </a:cubicBezTo>
                <a:cubicBezTo>
                  <a:pt x="125" y="69"/>
                  <a:pt x="126" y="67"/>
                  <a:pt x="126" y="66"/>
                </a:cubicBezTo>
                <a:cubicBezTo>
                  <a:pt x="126" y="64"/>
                  <a:pt x="125" y="63"/>
                  <a:pt x="12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3" y="63"/>
                  <a:pt x="71" y="64"/>
                  <a:pt x="71" y="66"/>
                </a:cubicBezTo>
                <a:cubicBezTo>
                  <a:pt x="71" y="67"/>
                  <a:pt x="73" y="69"/>
                  <a:pt x="74" y="69"/>
                </a:cubicBezTo>
                <a:close/>
                <a:moveTo>
                  <a:pt x="63" y="99"/>
                </a:moveTo>
                <a:cubicBezTo>
                  <a:pt x="16" y="99"/>
                  <a:pt x="16" y="99"/>
                  <a:pt x="16" y="99"/>
                </a:cubicBezTo>
                <a:cubicBezTo>
                  <a:pt x="16" y="46"/>
                  <a:pt x="16" y="46"/>
                  <a:pt x="16" y="46"/>
                </a:cubicBezTo>
                <a:cubicBezTo>
                  <a:pt x="63" y="46"/>
                  <a:pt x="63" y="46"/>
                  <a:pt x="63" y="46"/>
                </a:cubicBezTo>
                <a:lnTo>
                  <a:pt x="63" y="99"/>
                </a:lnTo>
                <a:close/>
                <a:moveTo>
                  <a:pt x="60" y="96"/>
                </a:moveTo>
                <a:cubicBezTo>
                  <a:pt x="60" y="96"/>
                  <a:pt x="59" y="91"/>
                  <a:pt x="58" y="89"/>
                </a:cubicBezTo>
                <a:cubicBezTo>
                  <a:pt x="58" y="87"/>
                  <a:pt x="56" y="85"/>
                  <a:pt x="50" y="82"/>
                </a:cubicBezTo>
                <a:cubicBezTo>
                  <a:pt x="45" y="79"/>
                  <a:pt x="45" y="78"/>
                  <a:pt x="45" y="78"/>
                </a:cubicBezTo>
                <a:cubicBezTo>
                  <a:pt x="45" y="78"/>
                  <a:pt x="45" y="78"/>
                  <a:pt x="45" y="78"/>
                </a:cubicBezTo>
                <a:cubicBezTo>
                  <a:pt x="45" y="78"/>
                  <a:pt x="45" y="78"/>
                  <a:pt x="45" y="78"/>
                </a:cubicBezTo>
                <a:cubicBezTo>
                  <a:pt x="46" y="76"/>
                  <a:pt x="47" y="74"/>
                  <a:pt x="47" y="73"/>
                </a:cubicBezTo>
                <a:cubicBezTo>
                  <a:pt x="47" y="72"/>
                  <a:pt x="48" y="70"/>
                  <a:pt x="48" y="68"/>
                </a:cubicBezTo>
                <a:cubicBezTo>
                  <a:pt x="48" y="68"/>
                  <a:pt x="49" y="66"/>
                  <a:pt x="49" y="64"/>
                </a:cubicBezTo>
                <a:cubicBezTo>
                  <a:pt x="49" y="63"/>
                  <a:pt x="49" y="61"/>
                  <a:pt x="49" y="59"/>
                </a:cubicBezTo>
                <a:cubicBezTo>
                  <a:pt x="48" y="58"/>
                  <a:pt x="46" y="58"/>
                  <a:pt x="45" y="57"/>
                </a:cubicBezTo>
                <a:cubicBezTo>
                  <a:pt x="43" y="57"/>
                  <a:pt x="40" y="55"/>
                  <a:pt x="34" y="58"/>
                </a:cubicBezTo>
                <a:cubicBezTo>
                  <a:pt x="34" y="58"/>
                  <a:pt x="31" y="60"/>
                  <a:pt x="31" y="64"/>
                </a:cubicBezTo>
                <a:cubicBezTo>
                  <a:pt x="31" y="68"/>
                  <a:pt x="31" y="71"/>
                  <a:pt x="32" y="72"/>
                </a:cubicBezTo>
                <a:cubicBezTo>
                  <a:pt x="32" y="74"/>
                  <a:pt x="34" y="75"/>
                  <a:pt x="35" y="77"/>
                </a:cubicBezTo>
                <a:cubicBezTo>
                  <a:pt x="35" y="77"/>
                  <a:pt x="35" y="78"/>
                  <a:pt x="35" y="78"/>
                </a:cubicBezTo>
                <a:cubicBezTo>
                  <a:pt x="35" y="78"/>
                  <a:pt x="35" y="78"/>
                  <a:pt x="35" y="78"/>
                </a:cubicBezTo>
                <a:cubicBezTo>
                  <a:pt x="34" y="78"/>
                  <a:pt x="31" y="80"/>
                  <a:pt x="31" y="81"/>
                </a:cubicBezTo>
                <a:cubicBezTo>
                  <a:pt x="30" y="82"/>
                  <a:pt x="25" y="83"/>
                  <a:pt x="22" y="85"/>
                </a:cubicBezTo>
                <a:cubicBezTo>
                  <a:pt x="19" y="87"/>
                  <a:pt x="19" y="88"/>
                  <a:pt x="19" y="90"/>
                </a:cubicBezTo>
                <a:cubicBezTo>
                  <a:pt x="18" y="92"/>
                  <a:pt x="17" y="96"/>
                  <a:pt x="17" y="96"/>
                </a:cubicBezTo>
                <a:lnTo>
                  <a:pt x="60" y="96"/>
                </a:lnTo>
                <a:close/>
                <a:moveTo>
                  <a:pt x="148" y="86"/>
                </a:moveTo>
                <a:cubicBezTo>
                  <a:pt x="148" y="91"/>
                  <a:pt x="150" y="111"/>
                  <a:pt x="129" y="112"/>
                </a:cubicBezTo>
                <a:cubicBezTo>
                  <a:pt x="128" y="112"/>
                  <a:pt x="127" y="112"/>
                  <a:pt x="125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7" y="112"/>
                  <a:pt x="0" y="105"/>
                  <a:pt x="0" y="9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4"/>
                  <a:pt x="0" y="13"/>
                  <a:pt x="1" y="12"/>
                </a:cubicBezTo>
                <a:cubicBezTo>
                  <a:pt x="2" y="11"/>
                  <a:pt x="3" y="11"/>
                  <a:pt x="4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22" y="9"/>
                  <a:pt x="18" y="0"/>
                  <a:pt x="18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4" y="0"/>
                  <a:pt x="148" y="2"/>
                  <a:pt x="148" y="8"/>
                </a:cubicBezTo>
                <a:lnTo>
                  <a:pt x="148" y="86"/>
                </a:lnTo>
                <a:close/>
                <a:moveTo>
                  <a:pt x="134" y="18"/>
                </a:moveTo>
                <a:cubicBezTo>
                  <a:pt x="7" y="18"/>
                  <a:pt x="7" y="18"/>
                  <a:pt x="7" y="1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95"/>
                  <a:pt x="7" y="95"/>
                  <a:pt x="7" y="95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1"/>
                  <a:pt x="11" y="105"/>
                  <a:pt x="16" y="105"/>
                </a:cubicBezTo>
                <a:cubicBezTo>
                  <a:pt x="125" y="105"/>
                  <a:pt x="125" y="105"/>
                  <a:pt x="125" y="105"/>
                </a:cubicBezTo>
                <a:cubicBezTo>
                  <a:pt x="130" y="105"/>
                  <a:pt x="134" y="101"/>
                  <a:pt x="134" y="97"/>
                </a:cubicBezTo>
                <a:cubicBezTo>
                  <a:pt x="134" y="95"/>
                  <a:pt x="134" y="95"/>
                  <a:pt x="134" y="95"/>
                </a:cubicBezTo>
                <a:cubicBezTo>
                  <a:pt x="134" y="30"/>
                  <a:pt x="134" y="30"/>
                  <a:pt x="134" y="30"/>
                </a:cubicBezTo>
                <a:lnTo>
                  <a:pt x="134" y="18"/>
                </a:lnTo>
                <a:close/>
              </a:path>
            </a:pathLst>
          </a:custGeom>
          <a:solidFill>
            <a:srgbClr val="3588A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406090" y="4489611"/>
            <a:ext cx="481013" cy="346075"/>
            <a:chOff x="3451225" y="4217988"/>
            <a:chExt cx="481013" cy="346075"/>
          </a:xfrm>
          <a:solidFill>
            <a:srgbClr val="3588AF"/>
          </a:solidFill>
        </p:grpSpPr>
        <p:sp>
          <p:nvSpPr>
            <p:cNvPr id="19" name="Freeform 88"/>
            <p:cNvSpPr/>
            <p:nvPr/>
          </p:nvSpPr>
          <p:spPr bwMode="auto">
            <a:xfrm>
              <a:off x="3582988" y="4217988"/>
              <a:ext cx="157163" cy="346075"/>
            </a:xfrm>
            <a:custGeom>
              <a:avLst/>
              <a:gdLst>
                <a:gd name="T0" fmla="*/ 0 w 99"/>
                <a:gd name="T1" fmla="*/ 173 h 218"/>
                <a:gd name="T2" fmla="*/ 99 w 99"/>
                <a:gd name="T3" fmla="*/ 218 h 218"/>
                <a:gd name="T4" fmla="*/ 99 w 99"/>
                <a:gd name="T5" fmla="*/ 0 h 218"/>
                <a:gd name="T6" fmla="*/ 0 w 99"/>
                <a:gd name="T7" fmla="*/ 55 h 218"/>
                <a:gd name="T8" fmla="*/ 0 w 99"/>
                <a:gd name="T9" fmla="*/ 17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18">
                  <a:moveTo>
                    <a:pt x="0" y="173"/>
                  </a:moveTo>
                  <a:lnTo>
                    <a:pt x="99" y="218"/>
                  </a:lnTo>
                  <a:lnTo>
                    <a:pt x="99" y="0"/>
                  </a:lnTo>
                  <a:lnTo>
                    <a:pt x="0" y="55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Freeform 89"/>
            <p:cNvSpPr/>
            <p:nvPr/>
          </p:nvSpPr>
          <p:spPr bwMode="auto">
            <a:xfrm>
              <a:off x="3451225" y="4305301"/>
              <a:ext cx="104775" cy="187325"/>
            </a:xfrm>
            <a:custGeom>
              <a:avLst/>
              <a:gdLst>
                <a:gd name="T0" fmla="*/ 0 w 28"/>
                <a:gd name="T1" fmla="*/ 7 h 50"/>
                <a:gd name="T2" fmla="*/ 0 w 28"/>
                <a:gd name="T3" fmla="*/ 43 h 50"/>
                <a:gd name="T4" fmla="*/ 7 w 28"/>
                <a:gd name="T5" fmla="*/ 50 h 50"/>
                <a:gd name="T6" fmla="*/ 28 w 28"/>
                <a:gd name="T7" fmla="*/ 50 h 50"/>
                <a:gd name="T8" fmla="*/ 28 w 28"/>
                <a:gd name="T9" fmla="*/ 0 h 50"/>
                <a:gd name="T10" fmla="*/ 7 w 28"/>
                <a:gd name="T11" fmla="*/ 0 h 50"/>
                <a:gd name="T12" fmla="*/ 0 w 28"/>
                <a:gd name="T13" fmla="*/ 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0">
                  <a:moveTo>
                    <a:pt x="0" y="7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6"/>
                    <a:pt x="3" y="50"/>
                    <a:pt x="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 90"/>
            <p:cNvSpPr/>
            <p:nvPr/>
          </p:nvSpPr>
          <p:spPr bwMode="auto">
            <a:xfrm>
              <a:off x="3792538" y="4292601"/>
              <a:ext cx="63500" cy="173038"/>
            </a:xfrm>
            <a:custGeom>
              <a:avLst/>
              <a:gdLst>
                <a:gd name="T0" fmla="*/ 8 w 17"/>
                <a:gd name="T1" fmla="*/ 0 h 46"/>
                <a:gd name="T2" fmla="*/ 0 w 17"/>
                <a:gd name="T3" fmla="*/ 7 h 46"/>
                <a:gd name="T4" fmla="*/ 6 w 17"/>
                <a:gd name="T5" fmla="*/ 23 h 46"/>
                <a:gd name="T6" fmla="*/ 0 w 17"/>
                <a:gd name="T7" fmla="*/ 38 h 46"/>
                <a:gd name="T8" fmla="*/ 8 w 17"/>
                <a:gd name="T9" fmla="*/ 46 h 46"/>
                <a:gd name="T10" fmla="*/ 17 w 17"/>
                <a:gd name="T11" fmla="*/ 23 h 46"/>
                <a:gd name="T12" fmla="*/ 8 w 17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6">
                  <a:moveTo>
                    <a:pt x="8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12"/>
                    <a:pt x="6" y="17"/>
                    <a:pt x="6" y="23"/>
                  </a:cubicBezTo>
                  <a:cubicBezTo>
                    <a:pt x="6" y="29"/>
                    <a:pt x="4" y="34"/>
                    <a:pt x="0" y="3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4" y="40"/>
                    <a:pt x="17" y="32"/>
                    <a:pt x="17" y="23"/>
                  </a:cubicBezTo>
                  <a:cubicBezTo>
                    <a:pt x="17" y="14"/>
                    <a:pt x="14" y="6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Freeform 91"/>
            <p:cNvSpPr/>
            <p:nvPr/>
          </p:nvSpPr>
          <p:spPr bwMode="auto">
            <a:xfrm>
              <a:off x="3844925" y="4240213"/>
              <a:ext cx="87313" cy="277813"/>
            </a:xfrm>
            <a:custGeom>
              <a:avLst/>
              <a:gdLst>
                <a:gd name="T0" fmla="*/ 8 w 23"/>
                <a:gd name="T1" fmla="*/ 0 h 74"/>
                <a:gd name="T2" fmla="*/ 0 w 23"/>
                <a:gd name="T3" fmla="*/ 8 h 74"/>
                <a:gd name="T4" fmla="*/ 8 w 23"/>
                <a:gd name="T5" fmla="*/ 20 h 74"/>
                <a:gd name="T6" fmla="*/ 12 w 23"/>
                <a:gd name="T7" fmla="*/ 37 h 74"/>
                <a:gd name="T8" fmla="*/ 8 w 23"/>
                <a:gd name="T9" fmla="*/ 53 h 74"/>
                <a:gd name="T10" fmla="*/ 0 w 23"/>
                <a:gd name="T11" fmla="*/ 66 h 74"/>
                <a:gd name="T12" fmla="*/ 8 w 23"/>
                <a:gd name="T13" fmla="*/ 74 h 74"/>
                <a:gd name="T14" fmla="*/ 23 w 23"/>
                <a:gd name="T15" fmla="*/ 37 h 74"/>
                <a:gd name="T16" fmla="*/ 8 w 23"/>
                <a:gd name="T1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4">
                  <a:moveTo>
                    <a:pt x="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3" y="11"/>
                    <a:pt x="6" y="16"/>
                    <a:pt x="8" y="20"/>
                  </a:cubicBezTo>
                  <a:cubicBezTo>
                    <a:pt x="10" y="26"/>
                    <a:pt x="12" y="31"/>
                    <a:pt x="12" y="37"/>
                  </a:cubicBezTo>
                  <a:cubicBezTo>
                    <a:pt x="12" y="43"/>
                    <a:pt x="10" y="48"/>
                    <a:pt x="8" y="53"/>
                  </a:cubicBezTo>
                  <a:cubicBezTo>
                    <a:pt x="6" y="58"/>
                    <a:pt x="3" y="62"/>
                    <a:pt x="0" y="66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17" y="64"/>
                    <a:pt x="23" y="51"/>
                    <a:pt x="23" y="37"/>
                  </a:cubicBezTo>
                  <a:cubicBezTo>
                    <a:pt x="23" y="23"/>
                    <a:pt x="17" y="1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643616" y="4406155"/>
            <a:ext cx="1754996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sit consectetuer adipiscing elit.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35555" y="4406155"/>
            <a:ext cx="1754996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sit consectetuer adipiscing elit.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72828" y="4406155"/>
            <a:ext cx="1754996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sit consectetuer adipiscing elit.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776801" y="4406155"/>
            <a:ext cx="1754996" cy="906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sit consectetuer adipiscing elit.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1" name="图片 40" descr="D:\科技背景12-01.png科技背景12-01"/>
          <p:cNvPicPr>
            <a:picLocks noChangeAspect="1"/>
          </p:cNvPicPr>
          <p:nvPr/>
        </p:nvPicPr>
        <p:blipFill rotWithShape="1">
          <a:blip r:embed="rId1"/>
          <a:srcRect l="30773" t="28100" r="55991" b="20881"/>
          <a:stretch>
            <a:fillRect/>
          </a:stretch>
        </p:blipFill>
        <p:spPr>
          <a:xfrm rot="16200000" flipV="1">
            <a:off x="5230495" y="-1971040"/>
            <a:ext cx="1905000" cy="98221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20914" y="497113"/>
            <a:ext cx="11771085" cy="5863773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601947" y="2647315"/>
            <a:ext cx="11114323" cy="1322016"/>
            <a:chOff x="11684" y="2457"/>
            <a:chExt cx="7343" cy="2081"/>
          </a:xfrm>
        </p:grpSpPr>
        <p:sp>
          <p:nvSpPr>
            <p:cNvPr id="42" name="矩形 41"/>
            <p:cNvSpPr/>
            <p:nvPr/>
          </p:nvSpPr>
          <p:spPr>
            <a:xfrm>
              <a:off x="11684" y="2457"/>
              <a:ext cx="3073" cy="188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7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PART 04 </a:t>
              </a:r>
              <a:r>
                <a:rPr lang="en-US" altLang="zh-CN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|</a:t>
              </a:r>
              <a:endParaRPr lang="en-US" altLang="zh-CN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610" y="3378"/>
              <a:ext cx="4417" cy="116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Click here to add title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4610" y="2457"/>
              <a:ext cx="2760" cy="120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添加子标题</a:t>
              </a:r>
              <a:endPara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562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643652" y="3368589"/>
            <a:ext cx="917664" cy="917662"/>
          </a:xfrm>
          <a:prstGeom prst="ellipse">
            <a:avLst/>
          </a:prstGeom>
          <a:solidFill>
            <a:srgbClr val="56267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>
              <a:solidFill>
                <a:prstClr val="white"/>
              </a:solidFill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645584" y="3368589"/>
            <a:ext cx="917664" cy="917662"/>
          </a:xfrm>
          <a:prstGeom prst="ellipse">
            <a:avLst/>
          </a:prstGeom>
          <a:solidFill>
            <a:srgbClr val="71B4D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>
              <a:solidFill>
                <a:prstClr val="white"/>
              </a:solidFill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647516" y="3368589"/>
            <a:ext cx="917664" cy="917662"/>
          </a:xfrm>
          <a:prstGeom prst="ellipse">
            <a:avLst/>
          </a:prstGeom>
          <a:solidFill>
            <a:srgbClr val="56267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>
              <a:solidFill>
                <a:prstClr val="white"/>
              </a:solidFill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7649448" y="3368589"/>
            <a:ext cx="917664" cy="917662"/>
          </a:xfrm>
          <a:prstGeom prst="ellipse">
            <a:avLst/>
          </a:prstGeom>
          <a:solidFill>
            <a:srgbClr val="71B4D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>
              <a:solidFill>
                <a:prstClr val="white"/>
              </a:solidFill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9651381" y="3368589"/>
            <a:ext cx="917664" cy="917662"/>
          </a:xfrm>
          <a:prstGeom prst="ellipse">
            <a:avLst/>
          </a:prstGeom>
          <a:solidFill>
            <a:srgbClr val="56267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>
              <a:solidFill>
                <a:prstClr val="white"/>
              </a:solidFill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58" name="椭圆 30"/>
          <p:cNvSpPr/>
          <p:nvPr/>
        </p:nvSpPr>
        <p:spPr>
          <a:xfrm>
            <a:off x="1865817" y="3647624"/>
            <a:ext cx="473334" cy="359593"/>
          </a:xfrm>
          <a:custGeom>
            <a:avLst/>
            <a:gdLst>
              <a:gd name="connsiteX0" fmla="*/ 332561 w 606914"/>
              <a:gd name="connsiteY0" fmla="*/ 314722 h 461075"/>
              <a:gd name="connsiteX1" fmla="*/ 522673 w 606914"/>
              <a:gd name="connsiteY1" fmla="*/ 314722 h 461075"/>
              <a:gd name="connsiteX2" fmla="*/ 539614 w 606914"/>
              <a:gd name="connsiteY2" fmla="*/ 331552 h 461075"/>
              <a:gd name="connsiteX3" fmla="*/ 522763 w 606914"/>
              <a:gd name="connsiteY3" fmla="*/ 348382 h 461075"/>
              <a:gd name="connsiteX4" fmla="*/ 332561 w 606914"/>
              <a:gd name="connsiteY4" fmla="*/ 348382 h 461075"/>
              <a:gd name="connsiteX5" fmla="*/ 315710 w 606914"/>
              <a:gd name="connsiteY5" fmla="*/ 331552 h 461075"/>
              <a:gd name="connsiteX6" fmla="*/ 332561 w 606914"/>
              <a:gd name="connsiteY6" fmla="*/ 314722 h 461075"/>
              <a:gd name="connsiteX7" fmla="*/ 176382 w 606914"/>
              <a:gd name="connsiteY7" fmla="*/ 289604 h 461075"/>
              <a:gd name="connsiteX8" fmla="*/ 103153 w 606914"/>
              <a:gd name="connsiteY8" fmla="*/ 347707 h 461075"/>
              <a:gd name="connsiteX9" fmla="*/ 249611 w 606914"/>
              <a:gd name="connsiteY9" fmla="*/ 347707 h 461075"/>
              <a:gd name="connsiteX10" fmla="*/ 176382 w 606914"/>
              <a:gd name="connsiteY10" fmla="*/ 289604 h 461075"/>
              <a:gd name="connsiteX11" fmla="*/ 176293 w 606914"/>
              <a:gd name="connsiteY11" fmla="*/ 255941 h 461075"/>
              <a:gd name="connsiteX12" fmla="*/ 284926 w 606914"/>
              <a:gd name="connsiteY12" fmla="*/ 362031 h 461075"/>
              <a:gd name="connsiteX13" fmla="*/ 268255 w 606914"/>
              <a:gd name="connsiteY13" fmla="*/ 381548 h 461075"/>
              <a:gd name="connsiteX14" fmla="*/ 268165 w 606914"/>
              <a:gd name="connsiteY14" fmla="*/ 381548 h 461075"/>
              <a:gd name="connsiteX15" fmla="*/ 84241 w 606914"/>
              <a:gd name="connsiteY15" fmla="*/ 381548 h 461075"/>
              <a:gd name="connsiteX16" fmla="*/ 67390 w 606914"/>
              <a:gd name="connsiteY16" fmla="*/ 364717 h 461075"/>
              <a:gd name="connsiteX17" fmla="*/ 176293 w 606914"/>
              <a:gd name="connsiteY17" fmla="*/ 255941 h 461075"/>
              <a:gd name="connsiteX18" fmla="*/ 332561 w 606914"/>
              <a:gd name="connsiteY18" fmla="*/ 230538 h 461075"/>
              <a:gd name="connsiteX19" fmla="*/ 522673 w 606914"/>
              <a:gd name="connsiteY19" fmla="*/ 230538 h 461075"/>
              <a:gd name="connsiteX20" fmla="*/ 539614 w 606914"/>
              <a:gd name="connsiteY20" fmla="*/ 247368 h 461075"/>
              <a:gd name="connsiteX21" fmla="*/ 522763 w 606914"/>
              <a:gd name="connsiteY21" fmla="*/ 264198 h 461075"/>
              <a:gd name="connsiteX22" fmla="*/ 332561 w 606914"/>
              <a:gd name="connsiteY22" fmla="*/ 264198 h 461075"/>
              <a:gd name="connsiteX23" fmla="*/ 315710 w 606914"/>
              <a:gd name="connsiteY23" fmla="*/ 247368 h 461075"/>
              <a:gd name="connsiteX24" fmla="*/ 332561 w 606914"/>
              <a:gd name="connsiteY24" fmla="*/ 230538 h 461075"/>
              <a:gd name="connsiteX25" fmla="*/ 176282 w 606914"/>
              <a:gd name="connsiteY25" fmla="*/ 147025 h 461075"/>
              <a:gd name="connsiteX26" fmla="*/ 150914 w 606914"/>
              <a:gd name="connsiteY26" fmla="*/ 172270 h 461075"/>
              <a:gd name="connsiteX27" fmla="*/ 176282 w 606914"/>
              <a:gd name="connsiteY27" fmla="*/ 197604 h 461075"/>
              <a:gd name="connsiteX28" fmla="*/ 201560 w 606914"/>
              <a:gd name="connsiteY28" fmla="*/ 172270 h 461075"/>
              <a:gd name="connsiteX29" fmla="*/ 176282 w 606914"/>
              <a:gd name="connsiteY29" fmla="*/ 147025 h 461075"/>
              <a:gd name="connsiteX30" fmla="*/ 332561 w 606914"/>
              <a:gd name="connsiteY30" fmla="*/ 146353 h 461075"/>
              <a:gd name="connsiteX31" fmla="*/ 522673 w 606914"/>
              <a:gd name="connsiteY31" fmla="*/ 146353 h 461075"/>
              <a:gd name="connsiteX32" fmla="*/ 539614 w 606914"/>
              <a:gd name="connsiteY32" fmla="*/ 163183 h 461075"/>
              <a:gd name="connsiteX33" fmla="*/ 522763 w 606914"/>
              <a:gd name="connsiteY33" fmla="*/ 180013 h 461075"/>
              <a:gd name="connsiteX34" fmla="*/ 332561 w 606914"/>
              <a:gd name="connsiteY34" fmla="*/ 180013 h 461075"/>
              <a:gd name="connsiteX35" fmla="*/ 315710 w 606914"/>
              <a:gd name="connsiteY35" fmla="*/ 163183 h 461075"/>
              <a:gd name="connsiteX36" fmla="*/ 332561 w 606914"/>
              <a:gd name="connsiteY36" fmla="*/ 146353 h 461075"/>
              <a:gd name="connsiteX37" fmla="*/ 176282 w 606914"/>
              <a:gd name="connsiteY37" fmla="*/ 113187 h 461075"/>
              <a:gd name="connsiteX38" fmla="*/ 235265 w 606914"/>
              <a:gd name="connsiteY38" fmla="*/ 172180 h 461075"/>
              <a:gd name="connsiteX39" fmla="*/ 176282 w 606914"/>
              <a:gd name="connsiteY39" fmla="*/ 231173 h 461075"/>
              <a:gd name="connsiteX40" fmla="*/ 117209 w 606914"/>
              <a:gd name="connsiteY40" fmla="*/ 172180 h 461075"/>
              <a:gd name="connsiteX41" fmla="*/ 176282 w 606914"/>
              <a:gd name="connsiteY41" fmla="*/ 113187 h 461075"/>
              <a:gd name="connsiteX42" fmla="*/ 50546 w 606914"/>
              <a:gd name="connsiteY42" fmla="*/ 67300 h 461075"/>
              <a:gd name="connsiteX43" fmla="*/ 33698 w 606914"/>
              <a:gd name="connsiteY43" fmla="*/ 84125 h 461075"/>
              <a:gd name="connsiteX44" fmla="*/ 33698 w 606914"/>
              <a:gd name="connsiteY44" fmla="*/ 410600 h 461075"/>
              <a:gd name="connsiteX45" fmla="*/ 50546 w 606914"/>
              <a:gd name="connsiteY45" fmla="*/ 427425 h 461075"/>
              <a:gd name="connsiteX46" fmla="*/ 556458 w 606914"/>
              <a:gd name="connsiteY46" fmla="*/ 427425 h 461075"/>
              <a:gd name="connsiteX47" fmla="*/ 573306 w 606914"/>
              <a:gd name="connsiteY47" fmla="*/ 410600 h 461075"/>
              <a:gd name="connsiteX48" fmla="*/ 573217 w 606914"/>
              <a:gd name="connsiteY48" fmla="*/ 410600 h 461075"/>
              <a:gd name="connsiteX49" fmla="*/ 573217 w 606914"/>
              <a:gd name="connsiteY49" fmla="*/ 84125 h 461075"/>
              <a:gd name="connsiteX50" fmla="*/ 556368 w 606914"/>
              <a:gd name="connsiteY50" fmla="*/ 67300 h 461075"/>
              <a:gd name="connsiteX51" fmla="*/ 387791 w 606914"/>
              <a:gd name="connsiteY51" fmla="*/ 67300 h 461075"/>
              <a:gd name="connsiteX52" fmla="*/ 387791 w 606914"/>
              <a:gd name="connsiteY52" fmla="*/ 84125 h 461075"/>
              <a:gd name="connsiteX53" fmla="*/ 370942 w 606914"/>
              <a:gd name="connsiteY53" fmla="*/ 100950 h 461075"/>
              <a:gd name="connsiteX54" fmla="*/ 235972 w 606914"/>
              <a:gd name="connsiteY54" fmla="*/ 100950 h 461075"/>
              <a:gd name="connsiteX55" fmla="*/ 219124 w 606914"/>
              <a:gd name="connsiteY55" fmla="*/ 84125 h 461075"/>
              <a:gd name="connsiteX56" fmla="*/ 219124 w 606914"/>
              <a:gd name="connsiteY56" fmla="*/ 67300 h 461075"/>
              <a:gd name="connsiteX57" fmla="*/ 253000 w 606914"/>
              <a:gd name="connsiteY57" fmla="*/ 33650 h 461075"/>
              <a:gd name="connsiteX58" fmla="*/ 253000 w 606914"/>
              <a:gd name="connsiteY58" fmla="*/ 67300 h 461075"/>
              <a:gd name="connsiteX59" fmla="*/ 354183 w 606914"/>
              <a:gd name="connsiteY59" fmla="*/ 67300 h 461075"/>
              <a:gd name="connsiteX60" fmla="*/ 354183 w 606914"/>
              <a:gd name="connsiteY60" fmla="*/ 33650 h 461075"/>
              <a:gd name="connsiteX61" fmla="*/ 236152 w 606914"/>
              <a:gd name="connsiteY61" fmla="*/ 0 h 461075"/>
              <a:gd name="connsiteX62" fmla="*/ 371032 w 606914"/>
              <a:gd name="connsiteY62" fmla="*/ 0 h 461075"/>
              <a:gd name="connsiteX63" fmla="*/ 387880 w 606914"/>
              <a:gd name="connsiteY63" fmla="*/ 16825 h 461075"/>
              <a:gd name="connsiteX64" fmla="*/ 387880 w 606914"/>
              <a:gd name="connsiteY64" fmla="*/ 33650 h 461075"/>
              <a:gd name="connsiteX65" fmla="*/ 556458 w 606914"/>
              <a:gd name="connsiteY65" fmla="*/ 33650 h 461075"/>
              <a:gd name="connsiteX66" fmla="*/ 606914 w 606914"/>
              <a:gd name="connsiteY66" fmla="*/ 84125 h 461075"/>
              <a:gd name="connsiteX67" fmla="*/ 606914 w 606914"/>
              <a:gd name="connsiteY67" fmla="*/ 410600 h 461075"/>
              <a:gd name="connsiteX68" fmla="*/ 556368 w 606914"/>
              <a:gd name="connsiteY68" fmla="*/ 461075 h 461075"/>
              <a:gd name="connsiteX69" fmla="*/ 50546 w 606914"/>
              <a:gd name="connsiteY69" fmla="*/ 461075 h 461075"/>
              <a:gd name="connsiteX70" fmla="*/ 0 w 606914"/>
              <a:gd name="connsiteY70" fmla="*/ 410600 h 461075"/>
              <a:gd name="connsiteX71" fmla="*/ 0 w 606914"/>
              <a:gd name="connsiteY71" fmla="*/ 84125 h 461075"/>
              <a:gd name="connsiteX72" fmla="*/ 50546 w 606914"/>
              <a:gd name="connsiteY72" fmla="*/ 33650 h 461075"/>
              <a:gd name="connsiteX73" fmla="*/ 219303 w 606914"/>
              <a:gd name="connsiteY73" fmla="*/ 33650 h 461075"/>
              <a:gd name="connsiteX74" fmla="*/ 219303 w 606914"/>
              <a:gd name="connsiteY74" fmla="*/ 16825 h 461075"/>
              <a:gd name="connsiteX75" fmla="*/ 236152 w 606914"/>
              <a:gd name="connsiteY75" fmla="*/ 0 h 46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606914" h="461075">
                <a:moveTo>
                  <a:pt x="332561" y="314722"/>
                </a:moveTo>
                <a:lnTo>
                  <a:pt x="522673" y="314722"/>
                </a:lnTo>
                <a:cubicBezTo>
                  <a:pt x="531995" y="314722"/>
                  <a:pt x="539614" y="322242"/>
                  <a:pt x="539614" y="331552"/>
                </a:cubicBezTo>
                <a:cubicBezTo>
                  <a:pt x="539614" y="340862"/>
                  <a:pt x="532085" y="348382"/>
                  <a:pt x="522763" y="348382"/>
                </a:cubicBezTo>
                <a:lnTo>
                  <a:pt x="332561" y="348382"/>
                </a:lnTo>
                <a:cubicBezTo>
                  <a:pt x="323239" y="348382"/>
                  <a:pt x="315710" y="340862"/>
                  <a:pt x="315710" y="331552"/>
                </a:cubicBezTo>
                <a:cubicBezTo>
                  <a:pt x="315710" y="322242"/>
                  <a:pt x="323239" y="314722"/>
                  <a:pt x="332561" y="314722"/>
                </a:cubicBezTo>
                <a:close/>
                <a:moveTo>
                  <a:pt x="176382" y="289604"/>
                </a:moveTo>
                <a:cubicBezTo>
                  <a:pt x="140798" y="289604"/>
                  <a:pt x="110772" y="314403"/>
                  <a:pt x="103153" y="347707"/>
                </a:cubicBezTo>
                <a:lnTo>
                  <a:pt x="249611" y="347707"/>
                </a:lnTo>
                <a:cubicBezTo>
                  <a:pt x="241903" y="314582"/>
                  <a:pt x="211966" y="289604"/>
                  <a:pt x="176382" y="289604"/>
                </a:cubicBezTo>
                <a:close/>
                <a:moveTo>
                  <a:pt x="176293" y="255941"/>
                </a:moveTo>
                <a:cubicBezTo>
                  <a:pt x="235450" y="255941"/>
                  <a:pt x="283672" y="303212"/>
                  <a:pt x="284926" y="362031"/>
                </a:cubicBezTo>
                <a:cubicBezTo>
                  <a:pt x="285106" y="362927"/>
                  <a:pt x="286002" y="381548"/>
                  <a:pt x="268255" y="381548"/>
                </a:cubicBezTo>
                <a:lnTo>
                  <a:pt x="268165" y="381548"/>
                </a:lnTo>
                <a:lnTo>
                  <a:pt x="84241" y="381548"/>
                </a:lnTo>
                <a:cubicBezTo>
                  <a:pt x="74919" y="381548"/>
                  <a:pt x="67390" y="374028"/>
                  <a:pt x="67390" y="364717"/>
                </a:cubicBezTo>
                <a:cubicBezTo>
                  <a:pt x="67390" y="304734"/>
                  <a:pt x="116239" y="255941"/>
                  <a:pt x="176293" y="255941"/>
                </a:cubicBezTo>
                <a:close/>
                <a:moveTo>
                  <a:pt x="332561" y="230538"/>
                </a:moveTo>
                <a:lnTo>
                  <a:pt x="522673" y="230538"/>
                </a:lnTo>
                <a:cubicBezTo>
                  <a:pt x="531995" y="230538"/>
                  <a:pt x="539614" y="238058"/>
                  <a:pt x="539614" y="247368"/>
                </a:cubicBezTo>
                <a:cubicBezTo>
                  <a:pt x="539614" y="256678"/>
                  <a:pt x="532085" y="264198"/>
                  <a:pt x="522763" y="264198"/>
                </a:cubicBezTo>
                <a:lnTo>
                  <a:pt x="332561" y="264198"/>
                </a:lnTo>
                <a:cubicBezTo>
                  <a:pt x="323239" y="264198"/>
                  <a:pt x="315710" y="256678"/>
                  <a:pt x="315710" y="247368"/>
                </a:cubicBezTo>
                <a:cubicBezTo>
                  <a:pt x="315710" y="238058"/>
                  <a:pt x="323239" y="230538"/>
                  <a:pt x="332561" y="230538"/>
                </a:cubicBezTo>
                <a:close/>
                <a:moveTo>
                  <a:pt x="176282" y="147025"/>
                </a:moveTo>
                <a:cubicBezTo>
                  <a:pt x="162388" y="147025"/>
                  <a:pt x="151003" y="158305"/>
                  <a:pt x="150914" y="172270"/>
                </a:cubicBezTo>
                <a:cubicBezTo>
                  <a:pt x="150914" y="186235"/>
                  <a:pt x="162298" y="197604"/>
                  <a:pt x="176282" y="197604"/>
                </a:cubicBezTo>
                <a:cubicBezTo>
                  <a:pt x="190266" y="197604"/>
                  <a:pt x="201560" y="186235"/>
                  <a:pt x="201560" y="172270"/>
                </a:cubicBezTo>
                <a:cubicBezTo>
                  <a:pt x="201560" y="158305"/>
                  <a:pt x="190266" y="147025"/>
                  <a:pt x="176282" y="147025"/>
                </a:cubicBezTo>
                <a:close/>
                <a:moveTo>
                  <a:pt x="332561" y="146353"/>
                </a:moveTo>
                <a:lnTo>
                  <a:pt x="522673" y="146353"/>
                </a:lnTo>
                <a:cubicBezTo>
                  <a:pt x="531995" y="146353"/>
                  <a:pt x="539614" y="153963"/>
                  <a:pt x="539614" y="163183"/>
                </a:cubicBezTo>
                <a:cubicBezTo>
                  <a:pt x="539614" y="172493"/>
                  <a:pt x="532085" y="180013"/>
                  <a:pt x="522763" y="180013"/>
                </a:cubicBezTo>
                <a:lnTo>
                  <a:pt x="332561" y="180013"/>
                </a:lnTo>
                <a:cubicBezTo>
                  <a:pt x="323239" y="180013"/>
                  <a:pt x="315710" y="172493"/>
                  <a:pt x="315710" y="163183"/>
                </a:cubicBezTo>
                <a:cubicBezTo>
                  <a:pt x="315710" y="153873"/>
                  <a:pt x="323239" y="146353"/>
                  <a:pt x="332561" y="146353"/>
                </a:cubicBezTo>
                <a:close/>
                <a:moveTo>
                  <a:pt x="176282" y="113187"/>
                </a:moveTo>
                <a:cubicBezTo>
                  <a:pt x="208732" y="113187"/>
                  <a:pt x="235265" y="139685"/>
                  <a:pt x="235265" y="172180"/>
                </a:cubicBezTo>
                <a:cubicBezTo>
                  <a:pt x="235265" y="204676"/>
                  <a:pt x="208732" y="231173"/>
                  <a:pt x="176282" y="231173"/>
                </a:cubicBezTo>
                <a:cubicBezTo>
                  <a:pt x="143742" y="231173"/>
                  <a:pt x="117209" y="204765"/>
                  <a:pt x="117209" y="172180"/>
                </a:cubicBezTo>
                <a:cubicBezTo>
                  <a:pt x="117209" y="139685"/>
                  <a:pt x="143742" y="113187"/>
                  <a:pt x="176282" y="113187"/>
                </a:cubicBezTo>
                <a:close/>
                <a:moveTo>
                  <a:pt x="50546" y="67300"/>
                </a:moveTo>
                <a:cubicBezTo>
                  <a:pt x="41226" y="67300"/>
                  <a:pt x="33698" y="74818"/>
                  <a:pt x="33698" y="84125"/>
                </a:cubicBezTo>
                <a:lnTo>
                  <a:pt x="33698" y="410600"/>
                </a:lnTo>
                <a:cubicBezTo>
                  <a:pt x="33698" y="419908"/>
                  <a:pt x="41226" y="427425"/>
                  <a:pt x="50546" y="427425"/>
                </a:cubicBezTo>
                <a:lnTo>
                  <a:pt x="556458" y="427425"/>
                </a:lnTo>
                <a:cubicBezTo>
                  <a:pt x="565778" y="427425"/>
                  <a:pt x="573306" y="419908"/>
                  <a:pt x="573306" y="410600"/>
                </a:cubicBezTo>
                <a:lnTo>
                  <a:pt x="573217" y="410600"/>
                </a:lnTo>
                <a:lnTo>
                  <a:pt x="573217" y="84125"/>
                </a:lnTo>
                <a:cubicBezTo>
                  <a:pt x="573217" y="74818"/>
                  <a:pt x="565689" y="67300"/>
                  <a:pt x="556368" y="67300"/>
                </a:cubicBezTo>
                <a:lnTo>
                  <a:pt x="387791" y="67300"/>
                </a:lnTo>
                <a:lnTo>
                  <a:pt x="387791" y="84125"/>
                </a:lnTo>
                <a:cubicBezTo>
                  <a:pt x="387791" y="93432"/>
                  <a:pt x="380262" y="100950"/>
                  <a:pt x="370942" y="100950"/>
                </a:cubicBezTo>
                <a:lnTo>
                  <a:pt x="235972" y="100950"/>
                </a:lnTo>
                <a:cubicBezTo>
                  <a:pt x="226652" y="100950"/>
                  <a:pt x="219124" y="93432"/>
                  <a:pt x="219124" y="84125"/>
                </a:cubicBezTo>
                <a:lnTo>
                  <a:pt x="219124" y="67300"/>
                </a:lnTo>
                <a:close/>
                <a:moveTo>
                  <a:pt x="253000" y="33650"/>
                </a:moveTo>
                <a:lnTo>
                  <a:pt x="253000" y="67300"/>
                </a:lnTo>
                <a:lnTo>
                  <a:pt x="354183" y="67300"/>
                </a:lnTo>
                <a:lnTo>
                  <a:pt x="354183" y="33650"/>
                </a:lnTo>
                <a:close/>
                <a:moveTo>
                  <a:pt x="236152" y="0"/>
                </a:moveTo>
                <a:lnTo>
                  <a:pt x="371032" y="0"/>
                </a:lnTo>
                <a:cubicBezTo>
                  <a:pt x="380352" y="0"/>
                  <a:pt x="387880" y="7518"/>
                  <a:pt x="387880" y="16825"/>
                </a:cubicBezTo>
                <a:lnTo>
                  <a:pt x="387880" y="33650"/>
                </a:lnTo>
                <a:lnTo>
                  <a:pt x="556458" y="33650"/>
                </a:lnTo>
                <a:cubicBezTo>
                  <a:pt x="584330" y="33650"/>
                  <a:pt x="607004" y="56292"/>
                  <a:pt x="606914" y="84125"/>
                </a:cubicBezTo>
                <a:lnTo>
                  <a:pt x="606914" y="410600"/>
                </a:lnTo>
                <a:cubicBezTo>
                  <a:pt x="606914" y="438433"/>
                  <a:pt x="584240" y="461075"/>
                  <a:pt x="556368" y="461075"/>
                </a:cubicBezTo>
                <a:lnTo>
                  <a:pt x="50546" y="461075"/>
                </a:lnTo>
                <a:cubicBezTo>
                  <a:pt x="22674" y="461075"/>
                  <a:pt x="0" y="438433"/>
                  <a:pt x="0" y="410600"/>
                </a:cubicBezTo>
                <a:lnTo>
                  <a:pt x="0" y="84125"/>
                </a:lnTo>
                <a:cubicBezTo>
                  <a:pt x="0" y="56292"/>
                  <a:pt x="22674" y="33650"/>
                  <a:pt x="50546" y="33650"/>
                </a:cubicBezTo>
                <a:lnTo>
                  <a:pt x="219303" y="33650"/>
                </a:lnTo>
                <a:lnTo>
                  <a:pt x="219303" y="16825"/>
                </a:lnTo>
                <a:cubicBezTo>
                  <a:pt x="219303" y="7518"/>
                  <a:pt x="226831" y="0"/>
                  <a:pt x="2361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椭圆 31"/>
          <p:cNvSpPr/>
          <p:nvPr/>
        </p:nvSpPr>
        <p:spPr>
          <a:xfrm>
            <a:off x="3932775" y="3590753"/>
            <a:ext cx="343282" cy="473334"/>
          </a:xfrm>
          <a:custGeom>
            <a:avLst/>
            <a:gdLst>
              <a:gd name="connsiteX0" fmla="*/ 113166 w 440681"/>
              <a:gd name="connsiteY0" fmla="*/ 412808 h 607631"/>
              <a:gd name="connsiteX1" fmla="*/ 245589 w 440681"/>
              <a:gd name="connsiteY1" fmla="*/ 412808 h 607631"/>
              <a:gd name="connsiteX2" fmla="*/ 256082 w 440681"/>
              <a:gd name="connsiteY2" fmla="*/ 423287 h 607631"/>
              <a:gd name="connsiteX3" fmla="*/ 245589 w 440681"/>
              <a:gd name="connsiteY3" fmla="*/ 433766 h 607631"/>
              <a:gd name="connsiteX4" fmla="*/ 113166 w 440681"/>
              <a:gd name="connsiteY4" fmla="*/ 433766 h 607631"/>
              <a:gd name="connsiteX5" fmla="*/ 102673 w 440681"/>
              <a:gd name="connsiteY5" fmla="*/ 423287 h 607631"/>
              <a:gd name="connsiteX6" fmla="*/ 113166 w 440681"/>
              <a:gd name="connsiteY6" fmla="*/ 412808 h 607631"/>
              <a:gd name="connsiteX7" fmla="*/ 112953 w 440681"/>
              <a:gd name="connsiteY7" fmla="*/ 347535 h 607631"/>
              <a:gd name="connsiteX8" fmla="*/ 327305 w 440681"/>
              <a:gd name="connsiteY8" fmla="*/ 347535 h 607631"/>
              <a:gd name="connsiteX9" fmla="*/ 337797 w 440681"/>
              <a:gd name="connsiteY9" fmla="*/ 358014 h 607631"/>
              <a:gd name="connsiteX10" fmla="*/ 327305 w 440681"/>
              <a:gd name="connsiteY10" fmla="*/ 368493 h 607631"/>
              <a:gd name="connsiteX11" fmla="*/ 112953 w 440681"/>
              <a:gd name="connsiteY11" fmla="*/ 368493 h 607631"/>
              <a:gd name="connsiteX12" fmla="*/ 102461 w 440681"/>
              <a:gd name="connsiteY12" fmla="*/ 358014 h 607631"/>
              <a:gd name="connsiteX13" fmla="*/ 112953 w 440681"/>
              <a:gd name="connsiteY13" fmla="*/ 347535 h 607631"/>
              <a:gd name="connsiteX14" fmla="*/ 112953 w 440681"/>
              <a:gd name="connsiteY14" fmla="*/ 282332 h 607631"/>
              <a:gd name="connsiteX15" fmla="*/ 327305 w 440681"/>
              <a:gd name="connsiteY15" fmla="*/ 282332 h 607631"/>
              <a:gd name="connsiteX16" fmla="*/ 337797 w 440681"/>
              <a:gd name="connsiteY16" fmla="*/ 292811 h 607631"/>
              <a:gd name="connsiteX17" fmla="*/ 327305 w 440681"/>
              <a:gd name="connsiteY17" fmla="*/ 303290 h 607631"/>
              <a:gd name="connsiteX18" fmla="*/ 112953 w 440681"/>
              <a:gd name="connsiteY18" fmla="*/ 303290 h 607631"/>
              <a:gd name="connsiteX19" fmla="*/ 102461 w 440681"/>
              <a:gd name="connsiteY19" fmla="*/ 292811 h 607631"/>
              <a:gd name="connsiteX20" fmla="*/ 112953 w 440681"/>
              <a:gd name="connsiteY20" fmla="*/ 282332 h 607631"/>
              <a:gd name="connsiteX21" fmla="*/ 112953 w 440681"/>
              <a:gd name="connsiteY21" fmla="*/ 217200 h 607631"/>
              <a:gd name="connsiteX22" fmla="*/ 327305 w 440681"/>
              <a:gd name="connsiteY22" fmla="*/ 217200 h 607631"/>
              <a:gd name="connsiteX23" fmla="*/ 337797 w 440681"/>
              <a:gd name="connsiteY23" fmla="*/ 227679 h 607631"/>
              <a:gd name="connsiteX24" fmla="*/ 327305 w 440681"/>
              <a:gd name="connsiteY24" fmla="*/ 238158 h 607631"/>
              <a:gd name="connsiteX25" fmla="*/ 112953 w 440681"/>
              <a:gd name="connsiteY25" fmla="*/ 238158 h 607631"/>
              <a:gd name="connsiteX26" fmla="*/ 102461 w 440681"/>
              <a:gd name="connsiteY26" fmla="*/ 227679 h 607631"/>
              <a:gd name="connsiteX27" fmla="*/ 112953 w 440681"/>
              <a:gd name="connsiteY27" fmla="*/ 217200 h 607631"/>
              <a:gd name="connsiteX28" fmla="*/ 112953 w 440681"/>
              <a:gd name="connsiteY28" fmla="*/ 151998 h 607631"/>
              <a:gd name="connsiteX29" fmla="*/ 327305 w 440681"/>
              <a:gd name="connsiteY29" fmla="*/ 151998 h 607631"/>
              <a:gd name="connsiteX30" fmla="*/ 337797 w 440681"/>
              <a:gd name="connsiteY30" fmla="*/ 162477 h 607631"/>
              <a:gd name="connsiteX31" fmla="*/ 327305 w 440681"/>
              <a:gd name="connsiteY31" fmla="*/ 172956 h 607631"/>
              <a:gd name="connsiteX32" fmla="*/ 112953 w 440681"/>
              <a:gd name="connsiteY32" fmla="*/ 172956 h 607631"/>
              <a:gd name="connsiteX33" fmla="*/ 102461 w 440681"/>
              <a:gd name="connsiteY33" fmla="*/ 162477 h 607631"/>
              <a:gd name="connsiteX34" fmla="*/ 112953 w 440681"/>
              <a:gd name="connsiteY34" fmla="*/ 151998 h 607631"/>
              <a:gd name="connsiteX35" fmla="*/ 112953 w 440681"/>
              <a:gd name="connsiteY35" fmla="*/ 86725 h 607631"/>
              <a:gd name="connsiteX36" fmla="*/ 327305 w 440681"/>
              <a:gd name="connsiteY36" fmla="*/ 86725 h 607631"/>
              <a:gd name="connsiteX37" fmla="*/ 337797 w 440681"/>
              <a:gd name="connsiteY37" fmla="*/ 97204 h 607631"/>
              <a:gd name="connsiteX38" fmla="*/ 327305 w 440681"/>
              <a:gd name="connsiteY38" fmla="*/ 107683 h 607631"/>
              <a:gd name="connsiteX39" fmla="*/ 112953 w 440681"/>
              <a:gd name="connsiteY39" fmla="*/ 107683 h 607631"/>
              <a:gd name="connsiteX40" fmla="*/ 102461 w 440681"/>
              <a:gd name="connsiteY40" fmla="*/ 97204 h 607631"/>
              <a:gd name="connsiteX41" fmla="*/ 112953 w 440681"/>
              <a:gd name="connsiteY41" fmla="*/ 86725 h 607631"/>
              <a:gd name="connsiteX42" fmla="*/ 20880 w 440681"/>
              <a:gd name="connsiteY42" fmla="*/ 20640 h 607631"/>
              <a:gd name="connsiteX43" fmla="*/ 20880 w 440681"/>
              <a:gd name="connsiteY43" fmla="*/ 524180 h 607631"/>
              <a:gd name="connsiteX44" fmla="*/ 80057 w 440681"/>
              <a:gd name="connsiteY44" fmla="*/ 582434 h 607631"/>
              <a:gd name="connsiteX45" fmla="*/ 143431 w 440681"/>
              <a:gd name="connsiteY45" fmla="*/ 521037 h 607631"/>
              <a:gd name="connsiteX46" fmla="*/ 158121 w 440681"/>
              <a:gd name="connsiteY46" fmla="*/ 521037 h 607631"/>
              <a:gd name="connsiteX47" fmla="*/ 220236 w 440681"/>
              <a:gd name="connsiteY47" fmla="*/ 582434 h 607631"/>
              <a:gd name="connsiteX48" fmla="*/ 282456 w 440681"/>
              <a:gd name="connsiteY48" fmla="*/ 521246 h 607631"/>
              <a:gd name="connsiteX49" fmla="*/ 289695 w 440681"/>
              <a:gd name="connsiteY49" fmla="*/ 518103 h 607631"/>
              <a:gd name="connsiteX50" fmla="*/ 297040 w 440681"/>
              <a:gd name="connsiteY50" fmla="*/ 521037 h 607631"/>
              <a:gd name="connsiteX51" fmla="*/ 360414 w 440681"/>
              <a:gd name="connsiteY51" fmla="*/ 582434 h 607631"/>
              <a:gd name="connsiteX52" fmla="*/ 419591 w 440681"/>
              <a:gd name="connsiteY52" fmla="*/ 524180 h 607631"/>
              <a:gd name="connsiteX53" fmla="*/ 419591 w 440681"/>
              <a:gd name="connsiteY53" fmla="*/ 20640 h 607631"/>
              <a:gd name="connsiteX54" fmla="*/ 10492 w 440681"/>
              <a:gd name="connsiteY54" fmla="*/ 0 h 607631"/>
              <a:gd name="connsiteX55" fmla="*/ 430189 w 440681"/>
              <a:gd name="connsiteY55" fmla="*/ 0 h 607631"/>
              <a:gd name="connsiteX56" fmla="*/ 440681 w 440681"/>
              <a:gd name="connsiteY56" fmla="*/ 10477 h 607631"/>
              <a:gd name="connsiteX57" fmla="*/ 440681 w 440681"/>
              <a:gd name="connsiteY57" fmla="*/ 528790 h 607631"/>
              <a:gd name="connsiteX58" fmla="*/ 437533 w 440681"/>
              <a:gd name="connsiteY58" fmla="*/ 536124 h 607631"/>
              <a:gd name="connsiteX59" fmla="*/ 368074 w 440681"/>
              <a:gd name="connsiteY59" fmla="*/ 604646 h 607631"/>
              <a:gd name="connsiteX60" fmla="*/ 360519 w 440681"/>
              <a:gd name="connsiteY60" fmla="*/ 607579 h 607631"/>
              <a:gd name="connsiteX61" fmla="*/ 353174 w 440681"/>
              <a:gd name="connsiteY61" fmla="*/ 604646 h 607631"/>
              <a:gd name="connsiteX62" fmla="*/ 289800 w 440681"/>
              <a:gd name="connsiteY62" fmla="*/ 543249 h 607631"/>
              <a:gd name="connsiteX63" fmla="*/ 227580 w 440681"/>
              <a:gd name="connsiteY63" fmla="*/ 604646 h 607631"/>
              <a:gd name="connsiteX64" fmla="*/ 212891 w 440681"/>
              <a:gd name="connsiteY64" fmla="*/ 604646 h 607631"/>
              <a:gd name="connsiteX65" fmla="*/ 150671 w 440681"/>
              <a:gd name="connsiteY65" fmla="*/ 543249 h 607631"/>
              <a:gd name="connsiteX66" fmla="*/ 87297 w 440681"/>
              <a:gd name="connsiteY66" fmla="*/ 604646 h 607631"/>
              <a:gd name="connsiteX67" fmla="*/ 72607 w 440681"/>
              <a:gd name="connsiteY67" fmla="*/ 604646 h 607631"/>
              <a:gd name="connsiteX68" fmla="*/ 3043 w 440681"/>
              <a:gd name="connsiteY68" fmla="*/ 536124 h 607631"/>
              <a:gd name="connsiteX69" fmla="*/ 0 w 440681"/>
              <a:gd name="connsiteY69" fmla="*/ 528790 h 607631"/>
              <a:gd name="connsiteX70" fmla="*/ 0 w 440681"/>
              <a:gd name="connsiteY70" fmla="*/ 10477 h 607631"/>
              <a:gd name="connsiteX71" fmla="*/ 10492 w 440681"/>
              <a:gd name="connsiteY71" fmla="*/ 0 h 60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40681" h="607631">
                <a:moveTo>
                  <a:pt x="113166" y="412808"/>
                </a:moveTo>
                <a:lnTo>
                  <a:pt x="245589" y="412808"/>
                </a:lnTo>
                <a:cubicBezTo>
                  <a:pt x="251360" y="412808"/>
                  <a:pt x="256082" y="417524"/>
                  <a:pt x="256082" y="423287"/>
                </a:cubicBezTo>
                <a:cubicBezTo>
                  <a:pt x="256082" y="429050"/>
                  <a:pt x="251360" y="433766"/>
                  <a:pt x="245589" y="433766"/>
                </a:cubicBezTo>
                <a:lnTo>
                  <a:pt x="113166" y="433766"/>
                </a:lnTo>
                <a:cubicBezTo>
                  <a:pt x="107395" y="433766"/>
                  <a:pt x="102673" y="429050"/>
                  <a:pt x="102673" y="423287"/>
                </a:cubicBezTo>
                <a:cubicBezTo>
                  <a:pt x="102673" y="417524"/>
                  <a:pt x="107395" y="412808"/>
                  <a:pt x="113166" y="412808"/>
                </a:cubicBezTo>
                <a:close/>
                <a:moveTo>
                  <a:pt x="112953" y="347535"/>
                </a:moveTo>
                <a:lnTo>
                  <a:pt x="327305" y="347535"/>
                </a:lnTo>
                <a:cubicBezTo>
                  <a:pt x="332971" y="347535"/>
                  <a:pt x="337797" y="352355"/>
                  <a:pt x="337797" y="358014"/>
                </a:cubicBezTo>
                <a:cubicBezTo>
                  <a:pt x="337797" y="363777"/>
                  <a:pt x="332971" y="368493"/>
                  <a:pt x="327305" y="368493"/>
                </a:cubicBezTo>
                <a:lnTo>
                  <a:pt x="112953" y="368493"/>
                </a:lnTo>
                <a:cubicBezTo>
                  <a:pt x="107287" y="368493"/>
                  <a:pt x="102461" y="363777"/>
                  <a:pt x="102461" y="358014"/>
                </a:cubicBezTo>
                <a:cubicBezTo>
                  <a:pt x="102461" y="352355"/>
                  <a:pt x="107182" y="347535"/>
                  <a:pt x="112953" y="347535"/>
                </a:cubicBezTo>
                <a:close/>
                <a:moveTo>
                  <a:pt x="112953" y="282332"/>
                </a:moveTo>
                <a:lnTo>
                  <a:pt x="327305" y="282332"/>
                </a:lnTo>
                <a:cubicBezTo>
                  <a:pt x="332971" y="282332"/>
                  <a:pt x="337797" y="287048"/>
                  <a:pt x="337797" y="292811"/>
                </a:cubicBezTo>
                <a:cubicBezTo>
                  <a:pt x="337797" y="298679"/>
                  <a:pt x="332971" y="303290"/>
                  <a:pt x="327305" y="303290"/>
                </a:cubicBezTo>
                <a:lnTo>
                  <a:pt x="112953" y="303290"/>
                </a:lnTo>
                <a:cubicBezTo>
                  <a:pt x="107287" y="303290"/>
                  <a:pt x="102461" y="298470"/>
                  <a:pt x="102461" y="292811"/>
                </a:cubicBezTo>
                <a:cubicBezTo>
                  <a:pt x="102461" y="287048"/>
                  <a:pt x="107182" y="282332"/>
                  <a:pt x="112953" y="282332"/>
                </a:cubicBezTo>
                <a:close/>
                <a:moveTo>
                  <a:pt x="112953" y="217200"/>
                </a:moveTo>
                <a:lnTo>
                  <a:pt x="327305" y="217200"/>
                </a:lnTo>
                <a:cubicBezTo>
                  <a:pt x="332971" y="217200"/>
                  <a:pt x="337797" y="222020"/>
                  <a:pt x="337797" y="227679"/>
                </a:cubicBezTo>
                <a:cubicBezTo>
                  <a:pt x="337797" y="233442"/>
                  <a:pt x="332971" y="238158"/>
                  <a:pt x="327305" y="238158"/>
                </a:cubicBezTo>
                <a:lnTo>
                  <a:pt x="112953" y="238158"/>
                </a:lnTo>
                <a:cubicBezTo>
                  <a:pt x="107287" y="238158"/>
                  <a:pt x="102461" y="233442"/>
                  <a:pt x="102461" y="227679"/>
                </a:cubicBezTo>
                <a:cubicBezTo>
                  <a:pt x="102461" y="222020"/>
                  <a:pt x="107182" y="217200"/>
                  <a:pt x="112953" y="217200"/>
                </a:cubicBezTo>
                <a:close/>
                <a:moveTo>
                  <a:pt x="112953" y="151998"/>
                </a:moveTo>
                <a:lnTo>
                  <a:pt x="327305" y="151998"/>
                </a:lnTo>
                <a:cubicBezTo>
                  <a:pt x="332971" y="151998"/>
                  <a:pt x="337797" y="156714"/>
                  <a:pt x="337797" y="162477"/>
                </a:cubicBezTo>
                <a:cubicBezTo>
                  <a:pt x="337797" y="168136"/>
                  <a:pt x="332971" y="172956"/>
                  <a:pt x="327305" y="172956"/>
                </a:cubicBezTo>
                <a:lnTo>
                  <a:pt x="112953" y="172956"/>
                </a:lnTo>
                <a:cubicBezTo>
                  <a:pt x="107287" y="172956"/>
                  <a:pt x="102461" y="168136"/>
                  <a:pt x="102461" y="162477"/>
                </a:cubicBezTo>
                <a:cubicBezTo>
                  <a:pt x="102461" y="156714"/>
                  <a:pt x="107182" y="151998"/>
                  <a:pt x="112953" y="151998"/>
                </a:cubicBezTo>
                <a:close/>
                <a:moveTo>
                  <a:pt x="112953" y="86725"/>
                </a:moveTo>
                <a:lnTo>
                  <a:pt x="327305" y="86725"/>
                </a:lnTo>
                <a:cubicBezTo>
                  <a:pt x="332971" y="86725"/>
                  <a:pt x="337797" y="91441"/>
                  <a:pt x="337797" y="97204"/>
                </a:cubicBezTo>
                <a:cubicBezTo>
                  <a:pt x="337797" y="103072"/>
                  <a:pt x="332971" y="107683"/>
                  <a:pt x="327305" y="107683"/>
                </a:cubicBezTo>
                <a:lnTo>
                  <a:pt x="112953" y="107683"/>
                </a:lnTo>
                <a:cubicBezTo>
                  <a:pt x="107287" y="107683"/>
                  <a:pt x="102461" y="102967"/>
                  <a:pt x="102461" y="97204"/>
                </a:cubicBezTo>
                <a:cubicBezTo>
                  <a:pt x="102461" y="91441"/>
                  <a:pt x="107182" y="86725"/>
                  <a:pt x="112953" y="86725"/>
                </a:cubicBezTo>
                <a:close/>
                <a:moveTo>
                  <a:pt x="20880" y="20640"/>
                </a:moveTo>
                <a:lnTo>
                  <a:pt x="20880" y="524180"/>
                </a:lnTo>
                <a:lnTo>
                  <a:pt x="80057" y="582434"/>
                </a:lnTo>
                <a:lnTo>
                  <a:pt x="143431" y="521037"/>
                </a:lnTo>
                <a:cubicBezTo>
                  <a:pt x="147418" y="517160"/>
                  <a:pt x="154029" y="517160"/>
                  <a:pt x="158121" y="521037"/>
                </a:cubicBezTo>
                <a:lnTo>
                  <a:pt x="220236" y="582434"/>
                </a:lnTo>
                <a:lnTo>
                  <a:pt x="282456" y="521246"/>
                </a:lnTo>
                <a:cubicBezTo>
                  <a:pt x="284449" y="519151"/>
                  <a:pt x="287072" y="518103"/>
                  <a:pt x="289695" y="518103"/>
                </a:cubicBezTo>
                <a:cubicBezTo>
                  <a:pt x="292423" y="518103"/>
                  <a:pt x="295046" y="519151"/>
                  <a:pt x="297040" y="521037"/>
                </a:cubicBezTo>
                <a:lnTo>
                  <a:pt x="360414" y="582434"/>
                </a:lnTo>
                <a:lnTo>
                  <a:pt x="419591" y="524180"/>
                </a:lnTo>
                <a:lnTo>
                  <a:pt x="419591" y="20640"/>
                </a:lnTo>
                <a:close/>
                <a:moveTo>
                  <a:pt x="10492" y="0"/>
                </a:moveTo>
                <a:lnTo>
                  <a:pt x="430189" y="0"/>
                </a:lnTo>
                <a:cubicBezTo>
                  <a:pt x="435959" y="0"/>
                  <a:pt x="440681" y="4715"/>
                  <a:pt x="440681" y="10477"/>
                </a:cubicBezTo>
                <a:lnTo>
                  <a:pt x="440681" y="528790"/>
                </a:lnTo>
                <a:cubicBezTo>
                  <a:pt x="440681" y="531514"/>
                  <a:pt x="439527" y="534238"/>
                  <a:pt x="437533" y="536124"/>
                </a:cubicBezTo>
                <a:lnTo>
                  <a:pt x="368074" y="604646"/>
                </a:lnTo>
                <a:cubicBezTo>
                  <a:pt x="365765" y="606532"/>
                  <a:pt x="363142" y="607579"/>
                  <a:pt x="360519" y="607579"/>
                </a:cubicBezTo>
                <a:cubicBezTo>
                  <a:pt x="357791" y="607579"/>
                  <a:pt x="355168" y="606532"/>
                  <a:pt x="353174" y="604646"/>
                </a:cubicBezTo>
                <a:lnTo>
                  <a:pt x="289800" y="543249"/>
                </a:lnTo>
                <a:lnTo>
                  <a:pt x="227580" y="604646"/>
                </a:lnTo>
                <a:cubicBezTo>
                  <a:pt x="223488" y="608627"/>
                  <a:pt x="216983" y="608627"/>
                  <a:pt x="212891" y="604646"/>
                </a:cubicBezTo>
                <a:lnTo>
                  <a:pt x="150671" y="543249"/>
                </a:lnTo>
                <a:lnTo>
                  <a:pt x="87297" y="604646"/>
                </a:lnTo>
                <a:cubicBezTo>
                  <a:pt x="83205" y="608522"/>
                  <a:pt x="76595" y="608522"/>
                  <a:pt x="72607" y="604646"/>
                </a:cubicBezTo>
                <a:lnTo>
                  <a:pt x="3043" y="536124"/>
                </a:lnTo>
                <a:cubicBezTo>
                  <a:pt x="1049" y="534238"/>
                  <a:pt x="0" y="531514"/>
                  <a:pt x="0" y="528790"/>
                </a:cubicBezTo>
                <a:lnTo>
                  <a:pt x="0" y="10477"/>
                </a:lnTo>
                <a:cubicBezTo>
                  <a:pt x="0" y="4715"/>
                  <a:pt x="4722" y="0"/>
                  <a:pt x="10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0" name="椭圆 32"/>
          <p:cNvSpPr/>
          <p:nvPr/>
        </p:nvSpPr>
        <p:spPr>
          <a:xfrm>
            <a:off x="5901477" y="3590753"/>
            <a:ext cx="409742" cy="473334"/>
          </a:xfrm>
          <a:custGeom>
            <a:avLst/>
            <a:gdLst>
              <a:gd name="connsiteX0" fmla="*/ 404976 w 525148"/>
              <a:gd name="connsiteY0" fmla="*/ 126823 h 606651"/>
              <a:gd name="connsiteX1" fmla="*/ 415736 w 525148"/>
              <a:gd name="connsiteY1" fmla="*/ 129635 h 606651"/>
              <a:gd name="connsiteX2" fmla="*/ 418579 w 525148"/>
              <a:gd name="connsiteY2" fmla="*/ 150058 h 606651"/>
              <a:gd name="connsiteX3" fmla="*/ 287326 w 525148"/>
              <a:gd name="connsiteY3" fmla="*/ 321954 h 606651"/>
              <a:gd name="connsiteX4" fmla="*/ 276498 w 525148"/>
              <a:gd name="connsiteY4" fmla="*/ 327633 h 606651"/>
              <a:gd name="connsiteX5" fmla="*/ 265232 w 525148"/>
              <a:gd name="connsiteY5" fmla="*/ 323156 h 606651"/>
              <a:gd name="connsiteX6" fmla="*/ 198840 w 525148"/>
              <a:gd name="connsiteY6" fmla="*/ 254463 h 606651"/>
              <a:gd name="connsiteX7" fmla="*/ 127307 w 525148"/>
              <a:gd name="connsiteY7" fmla="*/ 359195 h 606651"/>
              <a:gd name="connsiteX8" fmla="*/ 115275 w 525148"/>
              <a:gd name="connsiteY8" fmla="*/ 365529 h 606651"/>
              <a:gd name="connsiteX9" fmla="*/ 107072 w 525148"/>
              <a:gd name="connsiteY9" fmla="*/ 362908 h 606651"/>
              <a:gd name="connsiteX10" fmla="*/ 103244 w 525148"/>
              <a:gd name="connsiteY10" fmla="*/ 342704 h 606651"/>
              <a:gd name="connsiteX11" fmla="*/ 184840 w 525148"/>
              <a:gd name="connsiteY11" fmla="*/ 223338 h 606651"/>
              <a:gd name="connsiteX12" fmla="*/ 195668 w 525148"/>
              <a:gd name="connsiteY12" fmla="*/ 217004 h 606651"/>
              <a:gd name="connsiteX13" fmla="*/ 207371 w 525148"/>
              <a:gd name="connsiteY13" fmla="*/ 221372 h 606651"/>
              <a:gd name="connsiteX14" fmla="*/ 274420 w 525148"/>
              <a:gd name="connsiteY14" fmla="*/ 290720 h 606651"/>
              <a:gd name="connsiteX15" fmla="*/ 395282 w 525148"/>
              <a:gd name="connsiteY15" fmla="*/ 132366 h 606651"/>
              <a:gd name="connsiteX16" fmla="*/ 404976 w 525148"/>
              <a:gd name="connsiteY16" fmla="*/ 126823 h 606651"/>
              <a:gd name="connsiteX17" fmla="*/ 43753 w 525148"/>
              <a:gd name="connsiteY17" fmla="*/ 43683 h 606651"/>
              <a:gd name="connsiteX18" fmla="*/ 43753 w 525148"/>
              <a:gd name="connsiteY18" fmla="*/ 434321 h 606651"/>
              <a:gd name="connsiteX19" fmla="*/ 481285 w 525148"/>
              <a:gd name="connsiteY19" fmla="*/ 434321 h 606651"/>
              <a:gd name="connsiteX20" fmla="*/ 481285 w 525148"/>
              <a:gd name="connsiteY20" fmla="*/ 43683 h 606651"/>
              <a:gd name="connsiteX21" fmla="*/ 21877 w 525148"/>
              <a:gd name="connsiteY21" fmla="*/ 0 h 606651"/>
              <a:gd name="connsiteX22" fmla="*/ 503162 w 525148"/>
              <a:gd name="connsiteY22" fmla="*/ 0 h 606651"/>
              <a:gd name="connsiteX23" fmla="*/ 525148 w 525148"/>
              <a:gd name="connsiteY23" fmla="*/ 21841 h 606651"/>
              <a:gd name="connsiteX24" fmla="*/ 525148 w 525148"/>
              <a:gd name="connsiteY24" fmla="*/ 456162 h 606651"/>
              <a:gd name="connsiteX25" fmla="*/ 503271 w 525148"/>
              <a:gd name="connsiteY25" fmla="*/ 478004 h 606651"/>
              <a:gd name="connsiteX26" fmla="*/ 395748 w 525148"/>
              <a:gd name="connsiteY26" fmla="*/ 478004 h 606651"/>
              <a:gd name="connsiteX27" fmla="*/ 458315 w 525148"/>
              <a:gd name="connsiteY27" fmla="*/ 572797 h 606651"/>
              <a:gd name="connsiteX28" fmla="*/ 452080 w 525148"/>
              <a:gd name="connsiteY28" fmla="*/ 603047 h 606651"/>
              <a:gd name="connsiteX29" fmla="*/ 440048 w 525148"/>
              <a:gd name="connsiteY29" fmla="*/ 606651 h 606651"/>
              <a:gd name="connsiteX30" fmla="*/ 421781 w 525148"/>
              <a:gd name="connsiteY30" fmla="*/ 596822 h 606651"/>
              <a:gd name="connsiteX31" fmla="*/ 343353 w 525148"/>
              <a:gd name="connsiteY31" fmla="*/ 478004 h 606651"/>
              <a:gd name="connsiteX32" fmla="*/ 181795 w 525148"/>
              <a:gd name="connsiteY32" fmla="*/ 478004 h 606651"/>
              <a:gd name="connsiteX33" fmla="*/ 103367 w 525148"/>
              <a:gd name="connsiteY33" fmla="*/ 596822 h 606651"/>
              <a:gd name="connsiteX34" fmla="*/ 85100 w 525148"/>
              <a:gd name="connsiteY34" fmla="*/ 606651 h 606651"/>
              <a:gd name="connsiteX35" fmla="*/ 73068 w 525148"/>
              <a:gd name="connsiteY35" fmla="*/ 603047 h 606651"/>
              <a:gd name="connsiteX36" fmla="*/ 66833 w 525148"/>
              <a:gd name="connsiteY36" fmla="*/ 572797 h 606651"/>
              <a:gd name="connsiteX37" fmla="*/ 129400 w 525148"/>
              <a:gd name="connsiteY37" fmla="*/ 478004 h 606651"/>
              <a:gd name="connsiteX38" fmla="*/ 21877 w 525148"/>
              <a:gd name="connsiteY38" fmla="*/ 478004 h 606651"/>
              <a:gd name="connsiteX39" fmla="*/ 0 w 525148"/>
              <a:gd name="connsiteY39" fmla="*/ 456162 h 606651"/>
              <a:gd name="connsiteX40" fmla="*/ 0 w 525148"/>
              <a:gd name="connsiteY40" fmla="*/ 21841 h 606651"/>
              <a:gd name="connsiteX41" fmla="*/ 21877 w 525148"/>
              <a:gd name="connsiteY41" fmla="*/ 0 h 606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25148" h="606651">
                <a:moveTo>
                  <a:pt x="404976" y="126823"/>
                </a:moveTo>
                <a:cubicBezTo>
                  <a:pt x="408681" y="126332"/>
                  <a:pt x="412564" y="127233"/>
                  <a:pt x="415736" y="129635"/>
                </a:cubicBezTo>
                <a:cubicBezTo>
                  <a:pt x="422189" y="134550"/>
                  <a:pt x="423392" y="143724"/>
                  <a:pt x="418579" y="150058"/>
                </a:cubicBezTo>
                <a:lnTo>
                  <a:pt x="287326" y="321954"/>
                </a:lnTo>
                <a:cubicBezTo>
                  <a:pt x="284701" y="325231"/>
                  <a:pt x="280764" y="327415"/>
                  <a:pt x="276498" y="327633"/>
                </a:cubicBezTo>
                <a:cubicBezTo>
                  <a:pt x="272232" y="327852"/>
                  <a:pt x="268185" y="326214"/>
                  <a:pt x="265232" y="323156"/>
                </a:cubicBezTo>
                <a:lnTo>
                  <a:pt x="198840" y="254463"/>
                </a:lnTo>
                <a:lnTo>
                  <a:pt x="127307" y="359195"/>
                </a:lnTo>
                <a:cubicBezTo>
                  <a:pt x="124463" y="363236"/>
                  <a:pt x="119869" y="365529"/>
                  <a:pt x="115275" y="365529"/>
                </a:cubicBezTo>
                <a:cubicBezTo>
                  <a:pt x="112432" y="365529"/>
                  <a:pt x="109588" y="364656"/>
                  <a:pt x="107072" y="362908"/>
                </a:cubicBezTo>
                <a:cubicBezTo>
                  <a:pt x="100400" y="358431"/>
                  <a:pt x="98650" y="349366"/>
                  <a:pt x="103244" y="342704"/>
                </a:cubicBezTo>
                <a:lnTo>
                  <a:pt x="184840" y="223338"/>
                </a:lnTo>
                <a:cubicBezTo>
                  <a:pt x="187355" y="219734"/>
                  <a:pt x="191293" y="217440"/>
                  <a:pt x="195668" y="217004"/>
                </a:cubicBezTo>
                <a:cubicBezTo>
                  <a:pt x="200043" y="216676"/>
                  <a:pt x="204418" y="218314"/>
                  <a:pt x="207371" y="221372"/>
                </a:cubicBezTo>
                <a:lnTo>
                  <a:pt x="274420" y="290720"/>
                </a:lnTo>
                <a:lnTo>
                  <a:pt x="395282" y="132366"/>
                </a:lnTo>
                <a:cubicBezTo>
                  <a:pt x="397743" y="129199"/>
                  <a:pt x="401270" y="127315"/>
                  <a:pt x="404976" y="126823"/>
                </a:cubicBezTo>
                <a:close/>
                <a:moveTo>
                  <a:pt x="43753" y="43683"/>
                </a:moveTo>
                <a:lnTo>
                  <a:pt x="43753" y="434321"/>
                </a:lnTo>
                <a:lnTo>
                  <a:pt x="481285" y="434321"/>
                </a:lnTo>
                <a:lnTo>
                  <a:pt x="481285" y="43683"/>
                </a:lnTo>
                <a:close/>
                <a:moveTo>
                  <a:pt x="21877" y="0"/>
                </a:moveTo>
                <a:lnTo>
                  <a:pt x="503162" y="0"/>
                </a:lnTo>
                <a:cubicBezTo>
                  <a:pt x="515304" y="0"/>
                  <a:pt x="525039" y="9828"/>
                  <a:pt x="525148" y="21841"/>
                </a:cubicBezTo>
                <a:lnTo>
                  <a:pt x="525148" y="456162"/>
                </a:lnTo>
                <a:cubicBezTo>
                  <a:pt x="525148" y="468175"/>
                  <a:pt x="515304" y="478004"/>
                  <a:pt x="503271" y="478004"/>
                </a:cubicBezTo>
                <a:lnTo>
                  <a:pt x="395748" y="478004"/>
                </a:lnTo>
                <a:lnTo>
                  <a:pt x="458315" y="572797"/>
                </a:lnTo>
                <a:cubicBezTo>
                  <a:pt x="464987" y="582844"/>
                  <a:pt x="462143" y="596386"/>
                  <a:pt x="452080" y="603047"/>
                </a:cubicBezTo>
                <a:cubicBezTo>
                  <a:pt x="448361" y="605450"/>
                  <a:pt x="444205" y="606651"/>
                  <a:pt x="440048" y="606651"/>
                </a:cubicBezTo>
                <a:cubicBezTo>
                  <a:pt x="432938" y="606651"/>
                  <a:pt x="425938" y="603157"/>
                  <a:pt x="421781" y="596822"/>
                </a:cubicBezTo>
                <a:lnTo>
                  <a:pt x="343353" y="478004"/>
                </a:lnTo>
                <a:lnTo>
                  <a:pt x="181795" y="478004"/>
                </a:lnTo>
                <a:lnTo>
                  <a:pt x="103367" y="596822"/>
                </a:lnTo>
                <a:cubicBezTo>
                  <a:pt x="99210" y="603157"/>
                  <a:pt x="92210" y="606651"/>
                  <a:pt x="85100" y="606651"/>
                </a:cubicBezTo>
                <a:cubicBezTo>
                  <a:pt x="80943" y="606651"/>
                  <a:pt x="76787" y="605450"/>
                  <a:pt x="73068" y="603047"/>
                </a:cubicBezTo>
                <a:cubicBezTo>
                  <a:pt x="63005" y="596386"/>
                  <a:pt x="60161" y="582844"/>
                  <a:pt x="66833" y="572797"/>
                </a:cubicBezTo>
                <a:lnTo>
                  <a:pt x="129400" y="478004"/>
                </a:lnTo>
                <a:lnTo>
                  <a:pt x="21877" y="478004"/>
                </a:lnTo>
                <a:cubicBezTo>
                  <a:pt x="9844" y="478004"/>
                  <a:pt x="0" y="468175"/>
                  <a:pt x="0" y="456162"/>
                </a:cubicBezTo>
                <a:lnTo>
                  <a:pt x="0" y="21841"/>
                </a:lnTo>
                <a:cubicBezTo>
                  <a:pt x="0" y="9828"/>
                  <a:pt x="9844" y="0"/>
                  <a:pt x="218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椭圆 33"/>
          <p:cNvSpPr/>
          <p:nvPr/>
        </p:nvSpPr>
        <p:spPr>
          <a:xfrm>
            <a:off x="7871613" y="3591083"/>
            <a:ext cx="473334" cy="472675"/>
          </a:xfrm>
          <a:custGeom>
            <a:avLst/>
            <a:gdLst>
              <a:gd name="connsiteX0" fmla="*/ 254047 w 608062"/>
              <a:gd name="connsiteY0" fmla="*/ 296661 h 607216"/>
              <a:gd name="connsiteX1" fmla="*/ 187326 w 608062"/>
              <a:gd name="connsiteY1" fmla="*/ 346968 h 607216"/>
              <a:gd name="connsiteX2" fmla="*/ 320673 w 608062"/>
              <a:gd name="connsiteY2" fmla="*/ 346968 h 607216"/>
              <a:gd name="connsiteX3" fmla="*/ 254047 w 608062"/>
              <a:gd name="connsiteY3" fmla="*/ 296661 h 607216"/>
              <a:gd name="connsiteX4" fmla="*/ 254047 w 608062"/>
              <a:gd name="connsiteY4" fmla="*/ 258764 h 607216"/>
              <a:gd name="connsiteX5" fmla="*/ 361294 w 608062"/>
              <a:gd name="connsiteY5" fmla="*/ 365917 h 607216"/>
              <a:gd name="connsiteX6" fmla="*/ 361294 w 608062"/>
              <a:gd name="connsiteY6" fmla="*/ 384865 h 607216"/>
              <a:gd name="connsiteX7" fmla="*/ 146705 w 608062"/>
              <a:gd name="connsiteY7" fmla="*/ 384865 h 607216"/>
              <a:gd name="connsiteX8" fmla="*/ 146705 w 608062"/>
              <a:gd name="connsiteY8" fmla="*/ 365917 h 607216"/>
              <a:gd name="connsiteX9" fmla="*/ 254047 w 608062"/>
              <a:gd name="connsiteY9" fmla="*/ 258764 h 607216"/>
              <a:gd name="connsiteX10" fmla="*/ 254012 w 608062"/>
              <a:gd name="connsiteY10" fmla="*/ 135002 h 607216"/>
              <a:gd name="connsiteX11" fmla="*/ 228769 w 608062"/>
              <a:gd name="connsiteY11" fmla="*/ 160113 h 607216"/>
              <a:gd name="connsiteX12" fmla="*/ 254012 w 608062"/>
              <a:gd name="connsiteY12" fmla="*/ 185224 h 607216"/>
              <a:gd name="connsiteX13" fmla="*/ 279161 w 608062"/>
              <a:gd name="connsiteY13" fmla="*/ 160113 h 607216"/>
              <a:gd name="connsiteX14" fmla="*/ 254012 w 608062"/>
              <a:gd name="connsiteY14" fmla="*/ 135002 h 607216"/>
              <a:gd name="connsiteX15" fmla="*/ 254012 w 608062"/>
              <a:gd name="connsiteY15" fmla="*/ 97098 h 607216"/>
              <a:gd name="connsiteX16" fmla="*/ 317121 w 608062"/>
              <a:gd name="connsiteY16" fmla="*/ 160113 h 607216"/>
              <a:gd name="connsiteX17" fmla="*/ 254012 w 608062"/>
              <a:gd name="connsiteY17" fmla="*/ 223128 h 607216"/>
              <a:gd name="connsiteX18" fmla="*/ 190809 w 608062"/>
              <a:gd name="connsiteY18" fmla="*/ 160113 h 607216"/>
              <a:gd name="connsiteX19" fmla="*/ 254012 w 608062"/>
              <a:gd name="connsiteY19" fmla="*/ 97098 h 607216"/>
              <a:gd name="connsiteX20" fmla="*/ 254023 w 608062"/>
              <a:gd name="connsiteY20" fmla="*/ 37904 h 607216"/>
              <a:gd name="connsiteX21" fmla="*/ 37956 w 608062"/>
              <a:gd name="connsiteY21" fmla="*/ 253670 h 607216"/>
              <a:gd name="connsiteX22" fmla="*/ 254023 w 608062"/>
              <a:gd name="connsiteY22" fmla="*/ 469342 h 607216"/>
              <a:gd name="connsiteX23" fmla="*/ 469996 w 608062"/>
              <a:gd name="connsiteY23" fmla="*/ 253670 h 607216"/>
              <a:gd name="connsiteX24" fmla="*/ 254023 w 608062"/>
              <a:gd name="connsiteY24" fmla="*/ 37904 h 607216"/>
              <a:gd name="connsiteX25" fmla="*/ 254023 w 608062"/>
              <a:gd name="connsiteY25" fmla="*/ 0 h 607216"/>
              <a:gd name="connsiteX26" fmla="*/ 507952 w 608062"/>
              <a:gd name="connsiteY26" fmla="*/ 253670 h 607216"/>
              <a:gd name="connsiteX27" fmla="*/ 446368 w 608062"/>
              <a:gd name="connsiteY27" fmla="*/ 419025 h 607216"/>
              <a:gd name="connsiteX28" fmla="*/ 608062 w 608062"/>
              <a:gd name="connsiteY28" fmla="*/ 580399 h 607216"/>
              <a:gd name="connsiteX29" fmla="*/ 581208 w 608062"/>
              <a:gd name="connsiteY29" fmla="*/ 607216 h 607216"/>
              <a:gd name="connsiteX30" fmla="*/ 419608 w 608062"/>
              <a:gd name="connsiteY30" fmla="*/ 445747 h 607216"/>
              <a:gd name="connsiteX31" fmla="*/ 254023 w 608062"/>
              <a:gd name="connsiteY31" fmla="*/ 507245 h 607216"/>
              <a:gd name="connsiteX32" fmla="*/ 0 w 608062"/>
              <a:gd name="connsiteY32" fmla="*/ 253670 h 607216"/>
              <a:gd name="connsiteX33" fmla="*/ 254023 w 608062"/>
              <a:gd name="connsiteY33" fmla="*/ 0 h 60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8062" h="607216">
                <a:moveTo>
                  <a:pt x="254047" y="296661"/>
                </a:moveTo>
                <a:cubicBezTo>
                  <a:pt x="222347" y="296661"/>
                  <a:pt x="195583" y="317977"/>
                  <a:pt x="187326" y="346968"/>
                </a:cubicBezTo>
                <a:lnTo>
                  <a:pt x="320673" y="346968"/>
                </a:lnTo>
                <a:cubicBezTo>
                  <a:pt x="312416" y="317977"/>
                  <a:pt x="285652" y="296661"/>
                  <a:pt x="254047" y="296661"/>
                </a:cubicBezTo>
                <a:close/>
                <a:moveTo>
                  <a:pt x="254047" y="258764"/>
                </a:moveTo>
                <a:cubicBezTo>
                  <a:pt x="313175" y="258764"/>
                  <a:pt x="361294" y="306798"/>
                  <a:pt x="361294" y="365917"/>
                </a:cubicBezTo>
                <a:lnTo>
                  <a:pt x="361294" y="384865"/>
                </a:lnTo>
                <a:lnTo>
                  <a:pt x="146705" y="384865"/>
                </a:lnTo>
                <a:lnTo>
                  <a:pt x="146705" y="365917"/>
                </a:lnTo>
                <a:cubicBezTo>
                  <a:pt x="146705" y="306798"/>
                  <a:pt x="194824" y="258764"/>
                  <a:pt x="254047" y="258764"/>
                </a:cubicBezTo>
                <a:close/>
                <a:moveTo>
                  <a:pt x="254012" y="135002"/>
                </a:moveTo>
                <a:cubicBezTo>
                  <a:pt x="240062" y="135002"/>
                  <a:pt x="228769" y="146278"/>
                  <a:pt x="228769" y="160113"/>
                </a:cubicBezTo>
                <a:cubicBezTo>
                  <a:pt x="228769" y="173948"/>
                  <a:pt x="240062" y="185224"/>
                  <a:pt x="254012" y="185224"/>
                </a:cubicBezTo>
                <a:cubicBezTo>
                  <a:pt x="267868" y="185224"/>
                  <a:pt x="279161" y="173948"/>
                  <a:pt x="279161" y="160113"/>
                </a:cubicBezTo>
                <a:cubicBezTo>
                  <a:pt x="279161" y="146278"/>
                  <a:pt x="267868" y="135002"/>
                  <a:pt x="254012" y="135002"/>
                </a:cubicBezTo>
                <a:close/>
                <a:moveTo>
                  <a:pt x="254012" y="97098"/>
                </a:moveTo>
                <a:cubicBezTo>
                  <a:pt x="288746" y="97098"/>
                  <a:pt x="317121" y="125336"/>
                  <a:pt x="317121" y="160113"/>
                </a:cubicBezTo>
                <a:cubicBezTo>
                  <a:pt x="317121" y="194890"/>
                  <a:pt x="288746" y="223128"/>
                  <a:pt x="254012" y="223128"/>
                </a:cubicBezTo>
                <a:cubicBezTo>
                  <a:pt x="219184" y="223128"/>
                  <a:pt x="190809" y="194890"/>
                  <a:pt x="190809" y="160113"/>
                </a:cubicBezTo>
                <a:cubicBezTo>
                  <a:pt x="190809" y="125336"/>
                  <a:pt x="219184" y="97098"/>
                  <a:pt x="254012" y="97098"/>
                </a:cubicBezTo>
                <a:close/>
                <a:moveTo>
                  <a:pt x="254023" y="37904"/>
                </a:moveTo>
                <a:cubicBezTo>
                  <a:pt x="134840" y="37904"/>
                  <a:pt x="37956" y="134653"/>
                  <a:pt x="37956" y="253670"/>
                </a:cubicBezTo>
                <a:cubicBezTo>
                  <a:pt x="37956" y="372593"/>
                  <a:pt x="134840" y="469342"/>
                  <a:pt x="254023" y="469342"/>
                </a:cubicBezTo>
                <a:cubicBezTo>
                  <a:pt x="373112" y="469342"/>
                  <a:pt x="469996" y="372593"/>
                  <a:pt x="469996" y="253670"/>
                </a:cubicBezTo>
                <a:cubicBezTo>
                  <a:pt x="469996" y="134653"/>
                  <a:pt x="373112" y="37904"/>
                  <a:pt x="254023" y="37904"/>
                </a:cubicBezTo>
                <a:close/>
                <a:moveTo>
                  <a:pt x="254023" y="0"/>
                </a:moveTo>
                <a:cubicBezTo>
                  <a:pt x="393988" y="0"/>
                  <a:pt x="507952" y="113806"/>
                  <a:pt x="507952" y="253670"/>
                </a:cubicBezTo>
                <a:cubicBezTo>
                  <a:pt x="507952" y="316780"/>
                  <a:pt x="484704" y="374583"/>
                  <a:pt x="446368" y="419025"/>
                </a:cubicBezTo>
                <a:lnTo>
                  <a:pt x="608062" y="580399"/>
                </a:lnTo>
                <a:lnTo>
                  <a:pt x="581208" y="607216"/>
                </a:lnTo>
                <a:lnTo>
                  <a:pt x="419608" y="445747"/>
                </a:lnTo>
                <a:cubicBezTo>
                  <a:pt x="375104" y="484124"/>
                  <a:pt x="317221" y="507245"/>
                  <a:pt x="254023" y="507245"/>
                </a:cubicBezTo>
                <a:cubicBezTo>
                  <a:pt x="113964" y="507245"/>
                  <a:pt x="0" y="393440"/>
                  <a:pt x="0" y="253670"/>
                </a:cubicBezTo>
                <a:cubicBezTo>
                  <a:pt x="0" y="113806"/>
                  <a:pt x="113964" y="0"/>
                  <a:pt x="25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2" name="椭圆 34"/>
          <p:cNvSpPr/>
          <p:nvPr/>
        </p:nvSpPr>
        <p:spPr>
          <a:xfrm>
            <a:off x="9873546" y="3591111"/>
            <a:ext cx="473334" cy="472619"/>
          </a:xfrm>
          <a:custGeom>
            <a:avLst/>
            <a:gdLst>
              <a:gd name="connsiteX0" fmla="*/ 481089 w 607639"/>
              <a:gd name="connsiteY0" fmla="*/ 429814 h 606722"/>
              <a:gd name="connsiteX1" fmla="*/ 493728 w 607639"/>
              <a:gd name="connsiteY1" fmla="*/ 442434 h 606722"/>
              <a:gd name="connsiteX2" fmla="*/ 506368 w 607639"/>
              <a:gd name="connsiteY2" fmla="*/ 442434 h 606722"/>
              <a:gd name="connsiteX3" fmla="*/ 519008 w 607639"/>
              <a:gd name="connsiteY3" fmla="*/ 455055 h 606722"/>
              <a:gd name="connsiteX4" fmla="*/ 506368 w 607639"/>
              <a:gd name="connsiteY4" fmla="*/ 467675 h 606722"/>
              <a:gd name="connsiteX5" fmla="*/ 486340 w 607639"/>
              <a:gd name="connsiteY5" fmla="*/ 467675 h 606722"/>
              <a:gd name="connsiteX6" fmla="*/ 509751 w 607639"/>
              <a:gd name="connsiteY6" fmla="*/ 491137 h 606722"/>
              <a:gd name="connsiteX7" fmla="*/ 514112 w 607639"/>
              <a:gd name="connsiteY7" fmla="*/ 508823 h 606722"/>
              <a:gd name="connsiteX8" fmla="*/ 498446 w 607639"/>
              <a:gd name="connsiteY8" fmla="*/ 518244 h 606722"/>
              <a:gd name="connsiteX9" fmla="*/ 493728 w 607639"/>
              <a:gd name="connsiteY9" fmla="*/ 518244 h 606722"/>
              <a:gd name="connsiteX10" fmla="*/ 481089 w 607639"/>
              <a:gd name="connsiteY10" fmla="*/ 530864 h 606722"/>
              <a:gd name="connsiteX11" fmla="*/ 468360 w 607639"/>
              <a:gd name="connsiteY11" fmla="*/ 518244 h 606722"/>
              <a:gd name="connsiteX12" fmla="*/ 455720 w 607639"/>
              <a:gd name="connsiteY12" fmla="*/ 518244 h 606722"/>
              <a:gd name="connsiteX13" fmla="*/ 443080 w 607639"/>
              <a:gd name="connsiteY13" fmla="*/ 505624 h 606722"/>
              <a:gd name="connsiteX14" fmla="*/ 455720 w 607639"/>
              <a:gd name="connsiteY14" fmla="*/ 493004 h 606722"/>
              <a:gd name="connsiteX15" fmla="*/ 475837 w 607639"/>
              <a:gd name="connsiteY15" fmla="*/ 493004 h 606722"/>
              <a:gd name="connsiteX16" fmla="*/ 452426 w 607639"/>
              <a:gd name="connsiteY16" fmla="*/ 469630 h 606722"/>
              <a:gd name="connsiteX17" fmla="*/ 447976 w 607639"/>
              <a:gd name="connsiteY17" fmla="*/ 451855 h 606722"/>
              <a:gd name="connsiteX18" fmla="*/ 463642 w 607639"/>
              <a:gd name="connsiteY18" fmla="*/ 442434 h 606722"/>
              <a:gd name="connsiteX19" fmla="*/ 468360 w 607639"/>
              <a:gd name="connsiteY19" fmla="*/ 442434 h 606722"/>
              <a:gd name="connsiteX20" fmla="*/ 481089 w 607639"/>
              <a:gd name="connsiteY20" fmla="*/ 429814 h 606722"/>
              <a:gd name="connsiteX21" fmla="*/ 126550 w 607639"/>
              <a:gd name="connsiteY21" fmla="*/ 429814 h 606722"/>
              <a:gd name="connsiteX22" fmla="*/ 139278 w 607639"/>
              <a:gd name="connsiteY22" fmla="*/ 442434 h 606722"/>
              <a:gd name="connsiteX23" fmla="*/ 151918 w 607639"/>
              <a:gd name="connsiteY23" fmla="*/ 442434 h 606722"/>
              <a:gd name="connsiteX24" fmla="*/ 164558 w 607639"/>
              <a:gd name="connsiteY24" fmla="*/ 455055 h 606722"/>
              <a:gd name="connsiteX25" fmla="*/ 151918 w 607639"/>
              <a:gd name="connsiteY25" fmla="*/ 467675 h 606722"/>
              <a:gd name="connsiteX26" fmla="*/ 131801 w 607639"/>
              <a:gd name="connsiteY26" fmla="*/ 467675 h 606722"/>
              <a:gd name="connsiteX27" fmla="*/ 155301 w 607639"/>
              <a:gd name="connsiteY27" fmla="*/ 491137 h 606722"/>
              <a:gd name="connsiteX28" fmla="*/ 159662 w 607639"/>
              <a:gd name="connsiteY28" fmla="*/ 508823 h 606722"/>
              <a:gd name="connsiteX29" fmla="*/ 143996 w 607639"/>
              <a:gd name="connsiteY29" fmla="*/ 518244 h 606722"/>
              <a:gd name="connsiteX30" fmla="*/ 139278 w 607639"/>
              <a:gd name="connsiteY30" fmla="*/ 518244 h 606722"/>
              <a:gd name="connsiteX31" fmla="*/ 126550 w 607639"/>
              <a:gd name="connsiteY31" fmla="*/ 530864 h 606722"/>
              <a:gd name="connsiteX32" fmla="*/ 113910 w 607639"/>
              <a:gd name="connsiteY32" fmla="*/ 518244 h 606722"/>
              <a:gd name="connsiteX33" fmla="*/ 101270 w 607639"/>
              <a:gd name="connsiteY33" fmla="*/ 518244 h 606722"/>
              <a:gd name="connsiteX34" fmla="*/ 88630 w 607639"/>
              <a:gd name="connsiteY34" fmla="*/ 505624 h 606722"/>
              <a:gd name="connsiteX35" fmla="*/ 101270 w 607639"/>
              <a:gd name="connsiteY35" fmla="*/ 493004 h 606722"/>
              <a:gd name="connsiteX36" fmla="*/ 121298 w 607639"/>
              <a:gd name="connsiteY36" fmla="*/ 493004 h 606722"/>
              <a:gd name="connsiteX37" fmla="*/ 97887 w 607639"/>
              <a:gd name="connsiteY37" fmla="*/ 469630 h 606722"/>
              <a:gd name="connsiteX38" fmla="*/ 93526 w 607639"/>
              <a:gd name="connsiteY38" fmla="*/ 451855 h 606722"/>
              <a:gd name="connsiteX39" fmla="*/ 109192 w 607639"/>
              <a:gd name="connsiteY39" fmla="*/ 442434 h 606722"/>
              <a:gd name="connsiteX40" fmla="*/ 113910 w 607639"/>
              <a:gd name="connsiteY40" fmla="*/ 442434 h 606722"/>
              <a:gd name="connsiteX41" fmla="*/ 126550 w 607639"/>
              <a:gd name="connsiteY41" fmla="*/ 429814 h 606722"/>
              <a:gd name="connsiteX42" fmla="*/ 481054 w 607639"/>
              <a:gd name="connsiteY42" fmla="*/ 404457 h 606722"/>
              <a:gd name="connsiteX43" fmla="*/ 405056 w 607639"/>
              <a:gd name="connsiteY43" fmla="*/ 480260 h 606722"/>
              <a:gd name="connsiteX44" fmla="*/ 481054 w 607639"/>
              <a:gd name="connsiteY44" fmla="*/ 556151 h 606722"/>
              <a:gd name="connsiteX45" fmla="*/ 556962 w 607639"/>
              <a:gd name="connsiteY45" fmla="*/ 480260 h 606722"/>
              <a:gd name="connsiteX46" fmla="*/ 481054 w 607639"/>
              <a:gd name="connsiteY46" fmla="*/ 404457 h 606722"/>
              <a:gd name="connsiteX47" fmla="*/ 126550 w 607639"/>
              <a:gd name="connsiteY47" fmla="*/ 404457 h 606722"/>
              <a:gd name="connsiteX48" fmla="*/ 50615 w 607639"/>
              <a:gd name="connsiteY48" fmla="*/ 480260 h 606722"/>
              <a:gd name="connsiteX49" fmla="*/ 126550 w 607639"/>
              <a:gd name="connsiteY49" fmla="*/ 556151 h 606722"/>
              <a:gd name="connsiteX50" fmla="*/ 202574 w 607639"/>
              <a:gd name="connsiteY50" fmla="*/ 480260 h 606722"/>
              <a:gd name="connsiteX51" fmla="*/ 126550 w 607639"/>
              <a:gd name="connsiteY51" fmla="*/ 404457 h 606722"/>
              <a:gd name="connsiteX52" fmla="*/ 481054 w 607639"/>
              <a:gd name="connsiteY52" fmla="*/ 379219 h 606722"/>
              <a:gd name="connsiteX53" fmla="*/ 582235 w 607639"/>
              <a:gd name="connsiteY53" fmla="*/ 480260 h 606722"/>
              <a:gd name="connsiteX54" fmla="*/ 481054 w 607639"/>
              <a:gd name="connsiteY54" fmla="*/ 581389 h 606722"/>
              <a:gd name="connsiteX55" fmla="*/ 379783 w 607639"/>
              <a:gd name="connsiteY55" fmla="*/ 480260 h 606722"/>
              <a:gd name="connsiteX56" fmla="*/ 481054 w 607639"/>
              <a:gd name="connsiteY56" fmla="*/ 379219 h 606722"/>
              <a:gd name="connsiteX57" fmla="*/ 126550 w 607639"/>
              <a:gd name="connsiteY57" fmla="*/ 379219 h 606722"/>
              <a:gd name="connsiteX58" fmla="*/ 227856 w 607639"/>
              <a:gd name="connsiteY58" fmla="*/ 480260 h 606722"/>
              <a:gd name="connsiteX59" fmla="*/ 126550 w 607639"/>
              <a:gd name="connsiteY59" fmla="*/ 581389 h 606722"/>
              <a:gd name="connsiteX60" fmla="*/ 25333 w 607639"/>
              <a:gd name="connsiteY60" fmla="*/ 480260 h 606722"/>
              <a:gd name="connsiteX61" fmla="*/ 126550 w 607639"/>
              <a:gd name="connsiteY61" fmla="*/ 379219 h 606722"/>
              <a:gd name="connsiteX62" fmla="*/ 303775 w 607639"/>
              <a:gd name="connsiteY62" fmla="*/ 75807 h 606722"/>
              <a:gd name="connsiteX63" fmla="*/ 195456 w 607639"/>
              <a:gd name="connsiteY63" fmla="*/ 97669 h 606722"/>
              <a:gd name="connsiteX64" fmla="*/ 106895 w 607639"/>
              <a:gd name="connsiteY64" fmla="*/ 157301 h 606722"/>
              <a:gd name="connsiteX65" fmla="*/ 47173 w 607639"/>
              <a:gd name="connsiteY65" fmla="*/ 245639 h 606722"/>
              <a:gd name="connsiteX66" fmla="*/ 30440 w 607639"/>
              <a:gd name="connsiteY66" fmla="*/ 300472 h 606722"/>
              <a:gd name="connsiteX67" fmla="*/ 93189 w 607639"/>
              <a:gd name="connsiteY67" fmla="*/ 286164 h 606722"/>
              <a:gd name="connsiteX68" fmla="*/ 169021 w 607639"/>
              <a:gd name="connsiteY68" fmla="*/ 307760 h 606722"/>
              <a:gd name="connsiteX69" fmla="*/ 198482 w 607639"/>
              <a:gd name="connsiteY69" fmla="*/ 331933 h 606722"/>
              <a:gd name="connsiteX70" fmla="*/ 227943 w 607639"/>
              <a:gd name="connsiteY70" fmla="*/ 307760 h 606722"/>
              <a:gd name="connsiteX71" fmla="*/ 303775 w 607639"/>
              <a:gd name="connsiteY71" fmla="*/ 286164 h 606722"/>
              <a:gd name="connsiteX72" fmla="*/ 379608 w 607639"/>
              <a:gd name="connsiteY72" fmla="*/ 307760 h 606722"/>
              <a:gd name="connsiteX73" fmla="*/ 409157 w 607639"/>
              <a:gd name="connsiteY73" fmla="*/ 331933 h 606722"/>
              <a:gd name="connsiteX74" fmla="*/ 438618 w 607639"/>
              <a:gd name="connsiteY74" fmla="*/ 307760 h 606722"/>
              <a:gd name="connsiteX75" fmla="*/ 514451 w 607639"/>
              <a:gd name="connsiteY75" fmla="*/ 286164 h 606722"/>
              <a:gd name="connsiteX76" fmla="*/ 577199 w 607639"/>
              <a:gd name="connsiteY76" fmla="*/ 300472 h 606722"/>
              <a:gd name="connsiteX77" fmla="*/ 560466 w 607639"/>
              <a:gd name="connsiteY77" fmla="*/ 245639 h 606722"/>
              <a:gd name="connsiteX78" fmla="*/ 500744 w 607639"/>
              <a:gd name="connsiteY78" fmla="*/ 157301 h 606722"/>
              <a:gd name="connsiteX79" fmla="*/ 412184 w 607639"/>
              <a:gd name="connsiteY79" fmla="*/ 97669 h 606722"/>
              <a:gd name="connsiteX80" fmla="*/ 303775 w 607639"/>
              <a:gd name="connsiteY80" fmla="*/ 75807 h 606722"/>
              <a:gd name="connsiteX81" fmla="*/ 303775 w 607639"/>
              <a:gd name="connsiteY81" fmla="*/ 0 h 606722"/>
              <a:gd name="connsiteX82" fmla="*/ 316503 w 607639"/>
              <a:gd name="connsiteY82" fmla="*/ 12619 h 606722"/>
              <a:gd name="connsiteX83" fmla="*/ 316503 w 607639"/>
              <a:gd name="connsiteY83" fmla="*/ 50834 h 606722"/>
              <a:gd name="connsiteX84" fmla="*/ 607639 w 607639"/>
              <a:gd name="connsiteY84" fmla="*/ 353884 h 606722"/>
              <a:gd name="connsiteX85" fmla="*/ 607639 w 607639"/>
              <a:gd name="connsiteY85" fmla="*/ 356639 h 606722"/>
              <a:gd name="connsiteX86" fmla="*/ 514451 w 607639"/>
              <a:gd name="connsiteY86" fmla="*/ 311404 h 606722"/>
              <a:gd name="connsiteX87" fmla="*/ 409157 w 607639"/>
              <a:gd name="connsiteY87" fmla="*/ 375480 h 606722"/>
              <a:gd name="connsiteX88" fmla="*/ 316503 w 607639"/>
              <a:gd name="connsiteY88" fmla="*/ 312115 h 606722"/>
              <a:gd name="connsiteX89" fmla="*/ 316503 w 607639"/>
              <a:gd name="connsiteY89" fmla="*/ 594014 h 606722"/>
              <a:gd name="connsiteX90" fmla="*/ 303775 w 607639"/>
              <a:gd name="connsiteY90" fmla="*/ 606722 h 606722"/>
              <a:gd name="connsiteX91" fmla="*/ 291136 w 607639"/>
              <a:gd name="connsiteY91" fmla="*/ 594014 h 606722"/>
              <a:gd name="connsiteX92" fmla="*/ 291136 w 607639"/>
              <a:gd name="connsiteY92" fmla="*/ 312115 h 606722"/>
              <a:gd name="connsiteX93" fmla="*/ 198482 w 607639"/>
              <a:gd name="connsiteY93" fmla="*/ 375480 h 606722"/>
              <a:gd name="connsiteX94" fmla="*/ 93189 w 607639"/>
              <a:gd name="connsiteY94" fmla="*/ 311404 h 606722"/>
              <a:gd name="connsiteX95" fmla="*/ 0 w 607639"/>
              <a:gd name="connsiteY95" fmla="*/ 356639 h 606722"/>
              <a:gd name="connsiteX96" fmla="*/ 0 w 607639"/>
              <a:gd name="connsiteY96" fmla="*/ 353884 h 606722"/>
              <a:gd name="connsiteX97" fmla="*/ 291136 w 607639"/>
              <a:gd name="connsiteY97" fmla="*/ 50834 h 606722"/>
              <a:gd name="connsiteX98" fmla="*/ 291136 w 607639"/>
              <a:gd name="connsiteY98" fmla="*/ 12619 h 606722"/>
              <a:gd name="connsiteX99" fmla="*/ 303775 w 607639"/>
              <a:gd name="connsiteY9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07639" h="606722">
                <a:moveTo>
                  <a:pt x="481089" y="429814"/>
                </a:moveTo>
                <a:cubicBezTo>
                  <a:pt x="488032" y="429814"/>
                  <a:pt x="493728" y="435413"/>
                  <a:pt x="493728" y="442434"/>
                </a:cubicBezTo>
                <a:lnTo>
                  <a:pt x="506368" y="442434"/>
                </a:lnTo>
                <a:cubicBezTo>
                  <a:pt x="513311" y="442434"/>
                  <a:pt x="519008" y="448033"/>
                  <a:pt x="519008" y="455055"/>
                </a:cubicBezTo>
                <a:cubicBezTo>
                  <a:pt x="519008" y="462076"/>
                  <a:pt x="513400" y="467675"/>
                  <a:pt x="506368" y="467675"/>
                </a:cubicBezTo>
                <a:lnTo>
                  <a:pt x="486340" y="467675"/>
                </a:lnTo>
                <a:lnTo>
                  <a:pt x="509751" y="491137"/>
                </a:lnTo>
                <a:cubicBezTo>
                  <a:pt x="514914" y="496292"/>
                  <a:pt x="516516" y="502869"/>
                  <a:pt x="514112" y="508823"/>
                </a:cubicBezTo>
                <a:cubicBezTo>
                  <a:pt x="511620" y="514689"/>
                  <a:pt x="505834" y="518244"/>
                  <a:pt x="498446" y="518244"/>
                </a:cubicBezTo>
                <a:lnTo>
                  <a:pt x="493728" y="518244"/>
                </a:lnTo>
                <a:cubicBezTo>
                  <a:pt x="493728" y="525265"/>
                  <a:pt x="488032" y="530864"/>
                  <a:pt x="481089" y="530864"/>
                </a:cubicBezTo>
                <a:cubicBezTo>
                  <a:pt x="474057" y="530864"/>
                  <a:pt x="468360" y="525265"/>
                  <a:pt x="468360" y="518244"/>
                </a:cubicBezTo>
                <a:lnTo>
                  <a:pt x="455720" y="518244"/>
                </a:lnTo>
                <a:cubicBezTo>
                  <a:pt x="448777" y="518244"/>
                  <a:pt x="443080" y="512556"/>
                  <a:pt x="443080" y="505624"/>
                </a:cubicBezTo>
                <a:cubicBezTo>
                  <a:pt x="443080" y="498603"/>
                  <a:pt x="448777" y="493004"/>
                  <a:pt x="455720" y="493004"/>
                </a:cubicBezTo>
                <a:lnTo>
                  <a:pt x="475837" y="493004"/>
                </a:lnTo>
                <a:lnTo>
                  <a:pt x="452426" y="469630"/>
                </a:lnTo>
                <a:cubicBezTo>
                  <a:pt x="447175" y="464386"/>
                  <a:pt x="445572" y="457810"/>
                  <a:pt x="447976" y="451855"/>
                </a:cubicBezTo>
                <a:cubicBezTo>
                  <a:pt x="450468" y="445900"/>
                  <a:pt x="456254" y="442434"/>
                  <a:pt x="463642" y="442434"/>
                </a:cubicBezTo>
                <a:lnTo>
                  <a:pt x="468360" y="442434"/>
                </a:lnTo>
                <a:cubicBezTo>
                  <a:pt x="468360" y="435413"/>
                  <a:pt x="474057" y="429814"/>
                  <a:pt x="481089" y="429814"/>
                </a:cubicBezTo>
                <a:close/>
                <a:moveTo>
                  <a:pt x="126550" y="429814"/>
                </a:moveTo>
                <a:cubicBezTo>
                  <a:pt x="133582" y="429814"/>
                  <a:pt x="139278" y="435413"/>
                  <a:pt x="139278" y="442434"/>
                </a:cubicBezTo>
                <a:lnTo>
                  <a:pt x="151918" y="442434"/>
                </a:lnTo>
                <a:cubicBezTo>
                  <a:pt x="158861" y="442434"/>
                  <a:pt x="164558" y="448033"/>
                  <a:pt x="164558" y="455055"/>
                </a:cubicBezTo>
                <a:cubicBezTo>
                  <a:pt x="164558" y="462076"/>
                  <a:pt x="158861" y="467675"/>
                  <a:pt x="151918" y="467675"/>
                </a:cubicBezTo>
                <a:lnTo>
                  <a:pt x="131801" y="467675"/>
                </a:lnTo>
                <a:lnTo>
                  <a:pt x="155301" y="491137"/>
                </a:lnTo>
                <a:cubicBezTo>
                  <a:pt x="160464" y="496292"/>
                  <a:pt x="162066" y="502869"/>
                  <a:pt x="159662" y="508823"/>
                </a:cubicBezTo>
                <a:cubicBezTo>
                  <a:pt x="157170" y="514689"/>
                  <a:pt x="151295" y="518244"/>
                  <a:pt x="143996" y="518244"/>
                </a:cubicBezTo>
                <a:lnTo>
                  <a:pt x="139278" y="518244"/>
                </a:lnTo>
                <a:cubicBezTo>
                  <a:pt x="139278" y="525265"/>
                  <a:pt x="133582" y="530864"/>
                  <a:pt x="126550" y="530864"/>
                </a:cubicBezTo>
                <a:cubicBezTo>
                  <a:pt x="119607" y="530864"/>
                  <a:pt x="113910" y="525265"/>
                  <a:pt x="113910" y="518244"/>
                </a:cubicBezTo>
                <a:lnTo>
                  <a:pt x="101270" y="518244"/>
                </a:lnTo>
                <a:cubicBezTo>
                  <a:pt x="94238" y="518244"/>
                  <a:pt x="88630" y="512556"/>
                  <a:pt x="88630" y="505624"/>
                </a:cubicBezTo>
                <a:cubicBezTo>
                  <a:pt x="88630" y="498603"/>
                  <a:pt x="94238" y="493004"/>
                  <a:pt x="101270" y="493004"/>
                </a:cubicBezTo>
                <a:lnTo>
                  <a:pt x="121298" y="493004"/>
                </a:lnTo>
                <a:lnTo>
                  <a:pt x="97887" y="469630"/>
                </a:lnTo>
                <a:cubicBezTo>
                  <a:pt x="92725" y="464386"/>
                  <a:pt x="91122" y="457810"/>
                  <a:pt x="93526" y="451855"/>
                </a:cubicBezTo>
                <a:cubicBezTo>
                  <a:pt x="96018" y="445900"/>
                  <a:pt x="101804" y="442434"/>
                  <a:pt x="109192" y="442434"/>
                </a:cubicBezTo>
                <a:lnTo>
                  <a:pt x="113910" y="442434"/>
                </a:lnTo>
                <a:cubicBezTo>
                  <a:pt x="113910" y="435413"/>
                  <a:pt x="119607" y="429814"/>
                  <a:pt x="126550" y="429814"/>
                </a:cubicBezTo>
                <a:close/>
                <a:moveTo>
                  <a:pt x="481054" y="404457"/>
                </a:moveTo>
                <a:cubicBezTo>
                  <a:pt x="439139" y="404457"/>
                  <a:pt x="405056" y="438493"/>
                  <a:pt x="405056" y="480260"/>
                </a:cubicBezTo>
                <a:cubicBezTo>
                  <a:pt x="405056" y="522116"/>
                  <a:pt x="439139" y="556151"/>
                  <a:pt x="481054" y="556151"/>
                </a:cubicBezTo>
                <a:cubicBezTo>
                  <a:pt x="522879" y="556151"/>
                  <a:pt x="556962" y="522116"/>
                  <a:pt x="556962" y="480260"/>
                </a:cubicBezTo>
                <a:cubicBezTo>
                  <a:pt x="556962" y="438493"/>
                  <a:pt x="522879" y="404457"/>
                  <a:pt x="481054" y="404457"/>
                </a:cubicBezTo>
                <a:close/>
                <a:moveTo>
                  <a:pt x="126550" y="404457"/>
                </a:moveTo>
                <a:cubicBezTo>
                  <a:pt x="84710" y="404457"/>
                  <a:pt x="50615" y="438493"/>
                  <a:pt x="50615" y="480260"/>
                </a:cubicBezTo>
                <a:cubicBezTo>
                  <a:pt x="50615" y="522116"/>
                  <a:pt x="84710" y="556151"/>
                  <a:pt x="126550" y="556151"/>
                </a:cubicBezTo>
                <a:cubicBezTo>
                  <a:pt x="168479" y="556151"/>
                  <a:pt x="202574" y="522116"/>
                  <a:pt x="202574" y="480260"/>
                </a:cubicBezTo>
                <a:cubicBezTo>
                  <a:pt x="202574" y="438493"/>
                  <a:pt x="168479" y="404457"/>
                  <a:pt x="126550" y="404457"/>
                </a:cubicBezTo>
                <a:close/>
                <a:moveTo>
                  <a:pt x="481054" y="379219"/>
                </a:moveTo>
                <a:cubicBezTo>
                  <a:pt x="536939" y="379219"/>
                  <a:pt x="582235" y="424452"/>
                  <a:pt x="582235" y="480260"/>
                </a:cubicBezTo>
                <a:cubicBezTo>
                  <a:pt x="582235" y="536156"/>
                  <a:pt x="536939" y="581389"/>
                  <a:pt x="481054" y="581389"/>
                </a:cubicBezTo>
                <a:cubicBezTo>
                  <a:pt x="425079" y="581389"/>
                  <a:pt x="379783" y="536156"/>
                  <a:pt x="379783" y="480260"/>
                </a:cubicBezTo>
                <a:cubicBezTo>
                  <a:pt x="379783" y="424452"/>
                  <a:pt x="425079" y="379219"/>
                  <a:pt x="481054" y="379219"/>
                </a:cubicBezTo>
                <a:close/>
                <a:moveTo>
                  <a:pt x="126550" y="379219"/>
                </a:moveTo>
                <a:cubicBezTo>
                  <a:pt x="182544" y="379219"/>
                  <a:pt x="227856" y="424452"/>
                  <a:pt x="227856" y="480260"/>
                </a:cubicBezTo>
                <a:cubicBezTo>
                  <a:pt x="227856" y="536156"/>
                  <a:pt x="182544" y="581389"/>
                  <a:pt x="126550" y="581389"/>
                </a:cubicBezTo>
                <a:cubicBezTo>
                  <a:pt x="70645" y="581389"/>
                  <a:pt x="25333" y="536156"/>
                  <a:pt x="25333" y="480260"/>
                </a:cubicBezTo>
                <a:cubicBezTo>
                  <a:pt x="25333" y="424452"/>
                  <a:pt x="70645" y="379219"/>
                  <a:pt x="126550" y="379219"/>
                </a:cubicBezTo>
                <a:close/>
                <a:moveTo>
                  <a:pt x="303775" y="75807"/>
                </a:moveTo>
                <a:cubicBezTo>
                  <a:pt x="266215" y="75807"/>
                  <a:pt x="229723" y="83183"/>
                  <a:pt x="195456" y="97669"/>
                </a:cubicBezTo>
                <a:cubicBezTo>
                  <a:pt x="162257" y="111711"/>
                  <a:pt x="132440" y="131707"/>
                  <a:pt x="106895" y="157301"/>
                </a:cubicBezTo>
                <a:cubicBezTo>
                  <a:pt x="81351" y="182807"/>
                  <a:pt x="61236" y="212579"/>
                  <a:pt x="47173" y="245639"/>
                </a:cubicBezTo>
                <a:cubicBezTo>
                  <a:pt x="39696" y="263413"/>
                  <a:pt x="34089" y="281721"/>
                  <a:pt x="30440" y="300472"/>
                </a:cubicBezTo>
                <a:cubicBezTo>
                  <a:pt x="50110" y="290963"/>
                  <a:pt x="71204" y="286164"/>
                  <a:pt x="93189" y="286164"/>
                </a:cubicBezTo>
                <a:cubicBezTo>
                  <a:pt x="120068" y="286164"/>
                  <a:pt x="146325" y="293629"/>
                  <a:pt x="169021" y="307760"/>
                </a:cubicBezTo>
                <a:cubicBezTo>
                  <a:pt x="179880" y="314514"/>
                  <a:pt x="189848" y="322690"/>
                  <a:pt x="198482" y="331933"/>
                </a:cubicBezTo>
                <a:cubicBezTo>
                  <a:pt x="207115" y="322690"/>
                  <a:pt x="217084" y="314514"/>
                  <a:pt x="227943" y="307760"/>
                </a:cubicBezTo>
                <a:cubicBezTo>
                  <a:pt x="250728" y="293629"/>
                  <a:pt x="276896" y="286164"/>
                  <a:pt x="303775" y="286164"/>
                </a:cubicBezTo>
                <a:cubicBezTo>
                  <a:pt x="330655" y="286164"/>
                  <a:pt x="356911" y="293629"/>
                  <a:pt x="379608" y="307760"/>
                </a:cubicBezTo>
                <a:cubicBezTo>
                  <a:pt x="390555" y="314514"/>
                  <a:pt x="400435" y="322690"/>
                  <a:pt x="409157" y="331933"/>
                </a:cubicBezTo>
                <a:cubicBezTo>
                  <a:pt x="417791" y="322690"/>
                  <a:pt x="427670" y="314514"/>
                  <a:pt x="438618" y="307760"/>
                </a:cubicBezTo>
                <a:cubicBezTo>
                  <a:pt x="461314" y="293629"/>
                  <a:pt x="487571" y="286164"/>
                  <a:pt x="514451" y="286164"/>
                </a:cubicBezTo>
                <a:cubicBezTo>
                  <a:pt x="536435" y="286164"/>
                  <a:pt x="557529" y="290963"/>
                  <a:pt x="577199" y="300472"/>
                </a:cubicBezTo>
                <a:cubicBezTo>
                  <a:pt x="573550" y="281721"/>
                  <a:pt x="567943" y="263413"/>
                  <a:pt x="560466" y="245639"/>
                </a:cubicBezTo>
                <a:cubicBezTo>
                  <a:pt x="546404" y="212579"/>
                  <a:pt x="526288" y="182807"/>
                  <a:pt x="500744" y="157301"/>
                </a:cubicBezTo>
                <a:cubicBezTo>
                  <a:pt x="475199" y="131707"/>
                  <a:pt x="445383" y="111711"/>
                  <a:pt x="412184" y="97669"/>
                </a:cubicBezTo>
                <a:cubicBezTo>
                  <a:pt x="377917" y="83183"/>
                  <a:pt x="341424" y="75807"/>
                  <a:pt x="303775" y="75807"/>
                </a:cubicBezTo>
                <a:close/>
                <a:moveTo>
                  <a:pt x="303775" y="0"/>
                </a:moveTo>
                <a:cubicBezTo>
                  <a:pt x="310807" y="0"/>
                  <a:pt x="316503" y="5687"/>
                  <a:pt x="316503" y="12619"/>
                </a:cubicBezTo>
                <a:lnTo>
                  <a:pt x="316503" y="50834"/>
                </a:lnTo>
                <a:cubicBezTo>
                  <a:pt x="478403" y="57410"/>
                  <a:pt x="607639" y="190628"/>
                  <a:pt x="607639" y="353884"/>
                </a:cubicBezTo>
                <a:lnTo>
                  <a:pt x="607639" y="356639"/>
                </a:lnTo>
                <a:cubicBezTo>
                  <a:pt x="585922" y="329089"/>
                  <a:pt x="552278" y="311404"/>
                  <a:pt x="514451" y="311404"/>
                </a:cubicBezTo>
                <a:cubicBezTo>
                  <a:pt x="468613" y="311404"/>
                  <a:pt x="428828" y="337443"/>
                  <a:pt x="409157" y="375480"/>
                </a:cubicBezTo>
                <a:cubicBezTo>
                  <a:pt x="391267" y="340998"/>
                  <a:pt x="356911" y="316380"/>
                  <a:pt x="316503" y="312115"/>
                </a:cubicBezTo>
                <a:lnTo>
                  <a:pt x="316503" y="594014"/>
                </a:lnTo>
                <a:cubicBezTo>
                  <a:pt x="316503" y="601034"/>
                  <a:pt x="310807" y="606722"/>
                  <a:pt x="303775" y="606722"/>
                </a:cubicBezTo>
                <a:cubicBezTo>
                  <a:pt x="296833" y="606722"/>
                  <a:pt x="291136" y="601034"/>
                  <a:pt x="291136" y="594014"/>
                </a:cubicBezTo>
                <a:lnTo>
                  <a:pt x="291136" y="312115"/>
                </a:lnTo>
                <a:cubicBezTo>
                  <a:pt x="250728" y="316380"/>
                  <a:pt x="216372" y="340998"/>
                  <a:pt x="198482" y="375480"/>
                </a:cubicBezTo>
                <a:cubicBezTo>
                  <a:pt x="178812" y="337443"/>
                  <a:pt x="139026" y="311404"/>
                  <a:pt x="93189" y="311404"/>
                </a:cubicBezTo>
                <a:cubicBezTo>
                  <a:pt x="55361" y="311404"/>
                  <a:pt x="21717" y="329089"/>
                  <a:pt x="0" y="356639"/>
                </a:cubicBezTo>
                <a:lnTo>
                  <a:pt x="0" y="353884"/>
                </a:lnTo>
                <a:cubicBezTo>
                  <a:pt x="0" y="190628"/>
                  <a:pt x="129236" y="57410"/>
                  <a:pt x="291136" y="50834"/>
                </a:cubicBezTo>
                <a:lnTo>
                  <a:pt x="291136" y="12619"/>
                </a:lnTo>
                <a:cubicBezTo>
                  <a:pt x="291136" y="5687"/>
                  <a:pt x="296833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2986080" y="4491991"/>
            <a:ext cx="2241974" cy="1162884"/>
            <a:chOff x="1820427" y="4294197"/>
            <a:chExt cx="2241974" cy="1162884"/>
          </a:xfrm>
        </p:grpSpPr>
        <p:sp>
          <p:nvSpPr>
            <p:cNvPr id="64" name="矩形 63"/>
            <p:cNvSpPr/>
            <p:nvPr/>
          </p:nvSpPr>
          <p:spPr>
            <a:xfrm>
              <a:off x="1945733" y="4646821"/>
              <a:ext cx="1991362" cy="8102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Lorem ipsum dolor sit amet, consectetuer adipiscing elit</a:t>
              </a:r>
              <a:r>
                <a:rPr kumimoji="1"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820427" y="4294197"/>
              <a:ext cx="2241974" cy="3340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旧字形 Normal" panose="020B0400000000000000" pitchFamily="34" charset="-128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旧字形 Normal" panose="020B0400000000000000" pitchFamily="34" charset="-128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81497" y="4491991"/>
            <a:ext cx="2241974" cy="1162884"/>
            <a:chOff x="1820427" y="4294197"/>
            <a:chExt cx="2241974" cy="1162884"/>
          </a:xfrm>
        </p:grpSpPr>
        <p:sp>
          <p:nvSpPr>
            <p:cNvPr id="67" name="矩形 66"/>
            <p:cNvSpPr/>
            <p:nvPr/>
          </p:nvSpPr>
          <p:spPr>
            <a:xfrm>
              <a:off x="1945733" y="4646821"/>
              <a:ext cx="1991362" cy="8102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Lorem ipsum dolor sit amet, consectetuer adipiscing elit</a:t>
              </a:r>
              <a:r>
                <a:rPr kumimoji="1"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820427" y="4294197"/>
              <a:ext cx="2241974" cy="3340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旧字形 Normal" panose="020B0400000000000000" pitchFamily="34" charset="-128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旧字形 Normal" panose="020B0400000000000000" pitchFamily="34" charset="-128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990663" y="4491991"/>
            <a:ext cx="2241974" cy="1162884"/>
            <a:chOff x="1820427" y="4294197"/>
            <a:chExt cx="2241974" cy="1162884"/>
          </a:xfrm>
        </p:grpSpPr>
        <p:sp>
          <p:nvSpPr>
            <p:cNvPr id="70" name="矩形 69"/>
            <p:cNvSpPr/>
            <p:nvPr/>
          </p:nvSpPr>
          <p:spPr>
            <a:xfrm>
              <a:off x="1945733" y="4646821"/>
              <a:ext cx="1991362" cy="8102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Lorem ipsum dolor sit amet, consectetuer adipiscing elit</a:t>
              </a:r>
              <a:r>
                <a:rPr kumimoji="1"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1820427" y="4294197"/>
              <a:ext cx="2241974" cy="3340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旧字形 Normal" panose="020B0400000000000000" pitchFamily="34" charset="-128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旧字形 Normal" panose="020B0400000000000000" pitchFamily="34" charset="-128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995246" y="4491991"/>
            <a:ext cx="2241974" cy="1162884"/>
            <a:chOff x="1820427" y="4294197"/>
            <a:chExt cx="2241974" cy="1162884"/>
          </a:xfrm>
        </p:grpSpPr>
        <p:sp>
          <p:nvSpPr>
            <p:cNvPr id="73" name="矩形 72"/>
            <p:cNvSpPr/>
            <p:nvPr/>
          </p:nvSpPr>
          <p:spPr>
            <a:xfrm>
              <a:off x="1945733" y="4646821"/>
              <a:ext cx="1991362" cy="8102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Lorem ipsum dolor sit amet, consectetuer adipiscing elit</a:t>
              </a:r>
              <a:r>
                <a:rPr kumimoji="1"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820427" y="4294197"/>
              <a:ext cx="2241974" cy="3340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旧字形 Normal" panose="020B0400000000000000" pitchFamily="34" charset="-128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旧字形 Normal" panose="020B0400000000000000" pitchFamily="34" charset="-128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999827" y="4491991"/>
            <a:ext cx="2241974" cy="1162884"/>
            <a:chOff x="1820427" y="4294197"/>
            <a:chExt cx="2241974" cy="1162884"/>
          </a:xfrm>
        </p:grpSpPr>
        <p:sp>
          <p:nvSpPr>
            <p:cNvPr id="76" name="矩形 75"/>
            <p:cNvSpPr/>
            <p:nvPr/>
          </p:nvSpPr>
          <p:spPr>
            <a:xfrm>
              <a:off x="1945733" y="4646821"/>
              <a:ext cx="1991362" cy="8102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Lorem ipsum dolor sit amet, consectetuer adipiscing elit</a:t>
              </a:r>
              <a:r>
                <a:rPr kumimoji="1"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820427" y="4294197"/>
              <a:ext cx="2241974" cy="3340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旧字形 Normal" panose="020B0400000000000000" pitchFamily="34" charset="-128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旧字形 Normal" panose="020B0400000000000000" pitchFamily="34" charset="-128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843850" y="1570744"/>
            <a:ext cx="8503030" cy="1216886"/>
            <a:chOff x="1844485" y="1700919"/>
            <a:chExt cx="8503030" cy="1216886"/>
          </a:xfrm>
        </p:grpSpPr>
        <p:cxnSp>
          <p:nvCxnSpPr>
            <p:cNvPr id="79" name="直接连接符 78"/>
            <p:cNvCxnSpPr/>
            <p:nvPr/>
          </p:nvCxnSpPr>
          <p:spPr>
            <a:xfrm>
              <a:off x="5748251" y="2171700"/>
              <a:ext cx="69549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组合 79"/>
            <p:cNvGrpSpPr/>
            <p:nvPr/>
          </p:nvGrpSpPr>
          <p:grpSpPr>
            <a:xfrm>
              <a:off x="1844485" y="1700919"/>
              <a:ext cx="8503030" cy="1216886"/>
              <a:chOff x="-1310101" y="4141797"/>
              <a:chExt cx="8503030" cy="1216886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-1310101" y="4646821"/>
                <a:ext cx="8503030" cy="71186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思源黑体旧字形 Normal" panose="020B0400000000000000" pitchFamily="34" charset="-128"/>
                    <a:ea typeface="思源黑体旧字形 Normal" panose="020B0400000000000000" pitchFamily="34" charset="-128"/>
                  </a:rPr>
                  <a:t>点击输入简要文字内容，文字内容需概括精炼，不用多余的文字修饰，言简意赅的说明分项内容点击输入简要文字内容，文字内容需概括精炼，不用多余的文字修饰，言简意赅的说明分项内容点击输入简要文字内容，文字内容需概括精炼，不用多余的文字修饰，言简意赅的说明分项内容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1820427" y="4141797"/>
                <a:ext cx="2241974" cy="40312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思源黑体旧字形 Normal" panose="020B0400000000000000" pitchFamily="34" charset="-128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思源黑体旧字形 Normal" panose="020B0400000000000000" pitchFamily="34" charset="-128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51" b="25086"/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042847" y="2215608"/>
            <a:ext cx="2121194" cy="2121194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2B2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7" name="Freeform 247"/>
          <p:cNvSpPr>
            <a:spLocks noEditPoints="1"/>
          </p:cNvSpPr>
          <p:nvPr/>
        </p:nvSpPr>
        <p:spPr bwMode="auto">
          <a:xfrm flipH="1">
            <a:off x="1875926" y="3953394"/>
            <a:ext cx="493783" cy="493783"/>
          </a:xfrm>
          <a:custGeom>
            <a:avLst/>
            <a:gdLst>
              <a:gd name="T0" fmla="*/ 223 w 234"/>
              <a:gd name="T1" fmla="*/ 203 h 234"/>
              <a:gd name="T2" fmla="*/ 167 w 234"/>
              <a:gd name="T3" fmla="*/ 147 h 234"/>
              <a:gd name="T4" fmla="*/ 166 w 234"/>
              <a:gd name="T5" fmla="*/ 146 h 234"/>
              <a:gd name="T6" fmla="*/ 156 w 234"/>
              <a:gd name="T7" fmla="*/ 34 h 234"/>
              <a:gd name="T8" fmla="*/ 33 w 234"/>
              <a:gd name="T9" fmla="*/ 34 h 234"/>
              <a:gd name="T10" fmla="*/ 33 w 234"/>
              <a:gd name="T11" fmla="*/ 157 h 234"/>
              <a:gd name="T12" fmla="*/ 145 w 234"/>
              <a:gd name="T13" fmla="*/ 166 h 234"/>
              <a:gd name="T14" fmla="*/ 147 w 234"/>
              <a:gd name="T15" fmla="*/ 168 h 234"/>
              <a:gd name="T16" fmla="*/ 202 w 234"/>
              <a:gd name="T17" fmla="*/ 223 h 234"/>
              <a:gd name="T18" fmla="*/ 228 w 234"/>
              <a:gd name="T19" fmla="*/ 229 h 234"/>
              <a:gd name="T20" fmla="*/ 223 w 234"/>
              <a:gd name="T21" fmla="*/ 203 h 234"/>
              <a:gd name="T22" fmla="*/ 53 w 234"/>
              <a:gd name="T23" fmla="*/ 137 h 234"/>
              <a:gd name="T24" fmla="*/ 53 w 234"/>
              <a:gd name="T25" fmla="*/ 54 h 234"/>
              <a:gd name="T26" fmla="*/ 136 w 234"/>
              <a:gd name="T27" fmla="*/ 54 h 234"/>
              <a:gd name="T28" fmla="*/ 136 w 234"/>
              <a:gd name="T29" fmla="*/ 137 h 234"/>
              <a:gd name="T30" fmla="*/ 53 w 234"/>
              <a:gd name="T31" fmla="*/ 13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4" h="234">
                <a:moveTo>
                  <a:pt x="223" y="203"/>
                </a:moveTo>
                <a:cubicBezTo>
                  <a:pt x="167" y="147"/>
                  <a:pt x="167" y="147"/>
                  <a:pt x="167" y="147"/>
                </a:cubicBezTo>
                <a:cubicBezTo>
                  <a:pt x="167" y="147"/>
                  <a:pt x="166" y="146"/>
                  <a:pt x="166" y="146"/>
                </a:cubicBezTo>
                <a:cubicBezTo>
                  <a:pt x="190" y="112"/>
                  <a:pt x="187" y="65"/>
                  <a:pt x="156" y="34"/>
                </a:cubicBezTo>
                <a:cubicBezTo>
                  <a:pt x="122" y="0"/>
                  <a:pt x="67" y="0"/>
                  <a:pt x="33" y="34"/>
                </a:cubicBezTo>
                <a:cubicBezTo>
                  <a:pt x="0" y="68"/>
                  <a:pt x="0" y="123"/>
                  <a:pt x="33" y="157"/>
                </a:cubicBezTo>
                <a:cubicBezTo>
                  <a:pt x="64" y="187"/>
                  <a:pt x="111" y="190"/>
                  <a:pt x="145" y="166"/>
                </a:cubicBezTo>
                <a:cubicBezTo>
                  <a:pt x="146" y="167"/>
                  <a:pt x="146" y="167"/>
                  <a:pt x="147" y="168"/>
                </a:cubicBezTo>
                <a:cubicBezTo>
                  <a:pt x="202" y="223"/>
                  <a:pt x="202" y="223"/>
                  <a:pt x="202" y="223"/>
                </a:cubicBezTo>
                <a:cubicBezTo>
                  <a:pt x="211" y="232"/>
                  <a:pt x="222" y="234"/>
                  <a:pt x="228" y="229"/>
                </a:cubicBezTo>
                <a:cubicBezTo>
                  <a:pt x="234" y="223"/>
                  <a:pt x="231" y="211"/>
                  <a:pt x="223" y="203"/>
                </a:cubicBezTo>
                <a:close/>
                <a:moveTo>
                  <a:pt x="53" y="137"/>
                </a:moveTo>
                <a:cubicBezTo>
                  <a:pt x="31" y="114"/>
                  <a:pt x="31" y="77"/>
                  <a:pt x="53" y="54"/>
                </a:cubicBezTo>
                <a:cubicBezTo>
                  <a:pt x="76" y="31"/>
                  <a:pt x="113" y="31"/>
                  <a:pt x="136" y="54"/>
                </a:cubicBezTo>
                <a:cubicBezTo>
                  <a:pt x="159" y="77"/>
                  <a:pt x="159" y="114"/>
                  <a:pt x="136" y="137"/>
                </a:cubicBezTo>
                <a:cubicBezTo>
                  <a:pt x="113" y="160"/>
                  <a:pt x="76" y="160"/>
                  <a:pt x="53" y="137"/>
                </a:cubicBezTo>
                <a:close/>
              </a:path>
            </a:pathLst>
          </a:custGeom>
          <a:solidFill>
            <a:srgbClr val="2B2E3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638094" y="550100"/>
            <a:ext cx="426511" cy="519347"/>
            <a:chOff x="10908897" y="1262923"/>
            <a:chExt cx="426511" cy="519347"/>
          </a:xfrm>
          <a:solidFill>
            <a:srgbClr val="2B2E3D"/>
          </a:solidFill>
        </p:grpSpPr>
        <p:sp>
          <p:nvSpPr>
            <p:cNvPr id="12" name="Freeform 261"/>
            <p:cNvSpPr>
              <a:spLocks noEditPoints="1"/>
            </p:cNvSpPr>
            <p:nvPr/>
          </p:nvSpPr>
          <p:spPr bwMode="auto">
            <a:xfrm>
              <a:off x="11013843" y="1370560"/>
              <a:ext cx="321565" cy="411710"/>
            </a:xfrm>
            <a:custGeom>
              <a:avLst/>
              <a:gdLst>
                <a:gd name="T0" fmla="*/ 116 w 152"/>
                <a:gd name="T1" fmla="*/ 0 h 195"/>
                <a:gd name="T2" fmla="*/ 37 w 152"/>
                <a:gd name="T3" fmla="*/ 0 h 195"/>
                <a:gd name="T4" fmla="*/ 0 w 152"/>
                <a:gd name="T5" fmla="*/ 34 h 195"/>
                <a:gd name="T6" fmla="*/ 0 w 152"/>
                <a:gd name="T7" fmla="*/ 157 h 195"/>
                <a:gd name="T8" fmla="*/ 37 w 152"/>
                <a:gd name="T9" fmla="*/ 195 h 195"/>
                <a:gd name="T10" fmla="*/ 116 w 152"/>
                <a:gd name="T11" fmla="*/ 195 h 195"/>
                <a:gd name="T12" fmla="*/ 152 w 152"/>
                <a:gd name="T13" fmla="*/ 157 h 195"/>
                <a:gd name="T14" fmla="*/ 152 w 152"/>
                <a:gd name="T15" fmla="*/ 34 h 195"/>
                <a:gd name="T16" fmla="*/ 116 w 152"/>
                <a:gd name="T17" fmla="*/ 0 h 195"/>
                <a:gd name="T18" fmla="*/ 131 w 152"/>
                <a:gd name="T19" fmla="*/ 157 h 195"/>
                <a:gd name="T20" fmla="*/ 116 w 152"/>
                <a:gd name="T21" fmla="*/ 174 h 195"/>
                <a:gd name="T22" fmla="*/ 37 w 152"/>
                <a:gd name="T23" fmla="*/ 174 h 195"/>
                <a:gd name="T24" fmla="*/ 22 w 152"/>
                <a:gd name="T25" fmla="*/ 157 h 195"/>
                <a:gd name="T26" fmla="*/ 22 w 152"/>
                <a:gd name="T27" fmla="*/ 34 h 195"/>
                <a:gd name="T28" fmla="*/ 37 w 152"/>
                <a:gd name="T29" fmla="*/ 22 h 195"/>
                <a:gd name="T30" fmla="*/ 116 w 152"/>
                <a:gd name="T31" fmla="*/ 22 h 195"/>
                <a:gd name="T32" fmla="*/ 131 w 152"/>
                <a:gd name="T33" fmla="*/ 34 h 195"/>
                <a:gd name="T34" fmla="*/ 131 w 152"/>
                <a:gd name="T35" fmla="*/ 15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195">
                  <a:moveTo>
                    <a:pt x="116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4"/>
                    <a:pt x="0" y="34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77"/>
                    <a:pt x="17" y="195"/>
                    <a:pt x="37" y="195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36" y="195"/>
                    <a:pt x="152" y="177"/>
                    <a:pt x="152" y="157"/>
                  </a:cubicBezTo>
                  <a:cubicBezTo>
                    <a:pt x="152" y="34"/>
                    <a:pt x="152" y="34"/>
                    <a:pt x="152" y="34"/>
                  </a:cubicBezTo>
                  <a:cubicBezTo>
                    <a:pt x="152" y="14"/>
                    <a:pt x="136" y="0"/>
                    <a:pt x="116" y="0"/>
                  </a:cubicBezTo>
                  <a:close/>
                  <a:moveTo>
                    <a:pt x="131" y="157"/>
                  </a:moveTo>
                  <a:cubicBezTo>
                    <a:pt x="131" y="165"/>
                    <a:pt x="124" y="174"/>
                    <a:pt x="116" y="174"/>
                  </a:cubicBezTo>
                  <a:cubicBezTo>
                    <a:pt x="37" y="174"/>
                    <a:pt x="37" y="174"/>
                    <a:pt x="37" y="174"/>
                  </a:cubicBezTo>
                  <a:cubicBezTo>
                    <a:pt x="29" y="174"/>
                    <a:pt x="22" y="165"/>
                    <a:pt x="22" y="157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26"/>
                    <a:pt x="29" y="22"/>
                    <a:pt x="37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24" y="22"/>
                    <a:pt x="131" y="26"/>
                    <a:pt x="131" y="34"/>
                  </a:cubicBezTo>
                  <a:lnTo>
                    <a:pt x="131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Rectangle 262"/>
            <p:cNvSpPr>
              <a:spLocks noChangeArrowheads="1"/>
            </p:cNvSpPr>
            <p:nvPr/>
          </p:nvSpPr>
          <p:spPr bwMode="auto">
            <a:xfrm>
              <a:off x="11091880" y="1475506"/>
              <a:ext cx="166837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Rectangle 263"/>
            <p:cNvSpPr>
              <a:spLocks noChangeArrowheads="1"/>
            </p:cNvSpPr>
            <p:nvPr/>
          </p:nvSpPr>
          <p:spPr bwMode="auto">
            <a:xfrm>
              <a:off x="11091880" y="1554888"/>
              <a:ext cx="166837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Rectangle 264"/>
            <p:cNvSpPr>
              <a:spLocks noChangeArrowheads="1"/>
            </p:cNvSpPr>
            <p:nvPr/>
          </p:nvSpPr>
          <p:spPr bwMode="auto">
            <a:xfrm>
              <a:off x="11091880" y="1630234"/>
              <a:ext cx="166837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 265"/>
            <p:cNvSpPr/>
            <p:nvPr/>
          </p:nvSpPr>
          <p:spPr bwMode="auto">
            <a:xfrm>
              <a:off x="10908897" y="1262923"/>
              <a:ext cx="320219" cy="414401"/>
            </a:xfrm>
            <a:custGeom>
              <a:avLst/>
              <a:gdLst>
                <a:gd name="T0" fmla="*/ 36 w 152"/>
                <a:gd name="T1" fmla="*/ 22 h 196"/>
                <a:gd name="T2" fmla="*/ 115 w 152"/>
                <a:gd name="T3" fmla="*/ 22 h 196"/>
                <a:gd name="T4" fmla="*/ 130 w 152"/>
                <a:gd name="T5" fmla="*/ 36 h 196"/>
                <a:gd name="T6" fmla="*/ 152 w 152"/>
                <a:gd name="T7" fmla="*/ 36 h 196"/>
                <a:gd name="T8" fmla="*/ 115 w 152"/>
                <a:gd name="T9" fmla="*/ 0 h 196"/>
                <a:gd name="T10" fmla="*/ 36 w 152"/>
                <a:gd name="T11" fmla="*/ 0 h 196"/>
                <a:gd name="T12" fmla="*/ 0 w 152"/>
                <a:gd name="T13" fmla="*/ 38 h 196"/>
                <a:gd name="T14" fmla="*/ 0 w 152"/>
                <a:gd name="T15" fmla="*/ 161 h 196"/>
                <a:gd name="T16" fmla="*/ 36 w 152"/>
                <a:gd name="T17" fmla="*/ 196 h 196"/>
                <a:gd name="T18" fmla="*/ 36 w 152"/>
                <a:gd name="T19" fmla="*/ 174 h 196"/>
                <a:gd name="T20" fmla="*/ 21 w 152"/>
                <a:gd name="T21" fmla="*/ 161 h 196"/>
                <a:gd name="T22" fmla="*/ 21 w 152"/>
                <a:gd name="T23" fmla="*/ 38 h 196"/>
                <a:gd name="T24" fmla="*/ 36 w 152"/>
                <a:gd name="T25" fmla="*/ 2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196">
                  <a:moveTo>
                    <a:pt x="36" y="22"/>
                  </a:moveTo>
                  <a:cubicBezTo>
                    <a:pt x="115" y="22"/>
                    <a:pt x="115" y="22"/>
                    <a:pt x="115" y="22"/>
                  </a:cubicBezTo>
                  <a:cubicBezTo>
                    <a:pt x="123" y="22"/>
                    <a:pt x="129" y="29"/>
                    <a:pt x="130" y="36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51" y="17"/>
                    <a:pt x="135" y="0"/>
                    <a:pt x="11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8"/>
                    <a:pt x="0" y="38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81"/>
                    <a:pt x="16" y="196"/>
                    <a:pt x="36" y="196"/>
                  </a:cubicBezTo>
                  <a:cubicBezTo>
                    <a:pt x="36" y="174"/>
                    <a:pt x="36" y="174"/>
                    <a:pt x="36" y="174"/>
                  </a:cubicBezTo>
                  <a:cubicBezTo>
                    <a:pt x="28" y="174"/>
                    <a:pt x="21" y="169"/>
                    <a:pt x="21" y="161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0"/>
                    <a:pt x="28" y="22"/>
                    <a:pt x="36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838460" y="4242830"/>
            <a:ext cx="451632" cy="388844"/>
            <a:chOff x="7970415" y="1262923"/>
            <a:chExt cx="551638" cy="474947"/>
          </a:xfrm>
          <a:solidFill>
            <a:srgbClr val="2B2E3D"/>
          </a:solidFill>
        </p:grpSpPr>
        <p:sp>
          <p:nvSpPr>
            <p:cNvPr id="18" name="Freeform 294"/>
            <p:cNvSpPr>
              <a:spLocks noEditPoints="1"/>
            </p:cNvSpPr>
            <p:nvPr/>
          </p:nvSpPr>
          <p:spPr bwMode="auto">
            <a:xfrm>
              <a:off x="7970415" y="1262923"/>
              <a:ext cx="551638" cy="474947"/>
            </a:xfrm>
            <a:custGeom>
              <a:avLst/>
              <a:gdLst>
                <a:gd name="T0" fmla="*/ 224 w 261"/>
                <a:gd name="T1" fmla="*/ 22 h 225"/>
                <a:gd name="T2" fmla="*/ 224 w 261"/>
                <a:gd name="T3" fmla="*/ 15 h 225"/>
                <a:gd name="T4" fmla="*/ 192 w 261"/>
                <a:gd name="T5" fmla="*/ 0 h 225"/>
                <a:gd name="T6" fmla="*/ 159 w 261"/>
                <a:gd name="T7" fmla="*/ 15 h 225"/>
                <a:gd name="T8" fmla="*/ 159 w 261"/>
                <a:gd name="T9" fmla="*/ 22 h 225"/>
                <a:gd name="T10" fmla="*/ 36 w 261"/>
                <a:gd name="T11" fmla="*/ 22 h 225"/>
                <a:gd name="T12" fmla="*/ 0 w 261"/>
                <a:gd name="T13" fmla="*/ 58 h 225"/>
                <a:gd name="T14" fmla="*/ 0 w 261"/>
                <a:gd name="T15" fmla="*/ 188 h 225"/>
                <a:gd name="T16" fmla="*/ 36 w 261"/>
                <a:gd name="T17" fmla="*/ 225 h 225"/>
                <a:gd name="T18" fmla="*/ 224 w 261"/>
                <a:gd name="T19" fmla="*/ 225 h 225"/>
                <a:gd name="T20" fmla="*/ 261 w 261"/>
                <a:gd name="T21" fmla="*/ 188 h 225"/>
                <a:gd name="T22" fmla="*/ 261 w 261"/>
                <a:gd name="T23" fmla="*/ 58 h 225"/>
                <a:gd name="T24" fmla="*/ 224 w 261"/>
                <a:gd name="T25" fmla="*/ 22 h 225"/>
                <a:gd name="T26" fmla="*/ 239 w 261"/>
                <a:gd name="T27" fmla="*/ 188 h 225"/>
                <a:gd name="T28" fmla="*/ 224 w 261"/>
                <a:gd name="T29" fmla="*/ 203 h 225"/>
                <a:gd name="T30" fmla="*/ 36 w 261"/>
                <a:gd name="T31" fmla="*/ 203 h 225"/>
                <a:gd name="T32" fmla="*/ 22 w 261"/>
                <a:gd name="T33" fmla="*/ 188 h 225"/>
                <a:gd name="T34" fmla="*/ 22 w 261"/>
                <a:gd name="T35" fmla="*/ 58 h 225"/>
                <a:gd name="T36" fmla="*/ 36 w 261"/>
                <a:gd name="T37" fmla="*/ 44 h 225"/>
                <a:gd name="T38" fmla="*/ 224 w 261"/>
                <a:gd name="T39" fmla="*/ 44 h 225"/>
                <a:gd name="T40" fmla="*/ 239 w 261"/>
                <a:gd name="T41" fmla="*/ 58 h 225"/>
                <a:gd name="T42" fmla="*/ 239 w 261"/>
                <a:gd name="T43" fmla="*/ 18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225">
                  <a:moveTo>
                    <a:pt x="224" y="22"/>
                  </a:moveTo>
                  <a:cubicBezTo>
                    <a:pt x="224" y="15"/>
                    <a:pt x="224" y="15"/>
                    <a:pt x="224" y="15"/>
                  </a:cubicBezTo>
                  <a:cubicBezTo>
                    <a:pt x="224" y="7"/>
                    <a:pt x="210" y="0"/>
                    <a:pt x="192" y="0"/>
                  </a:cubicBezTo>
                  <a:cubicBezTo>
                    <a:pt x="174" y="0"/>
                    <a:pt x="159" y="7"/>
                    <a:pt x="159" y="15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16" y="22"/>
                    <a:pt x="0" y="38"/>
                    <a:pt x="0" y="5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8"/>
                    <a:pt x="16" y="225"/>
                    <a:pt x="36" y="225"/>
                  </a:cubicBezTo>
                  <a:cubicBezTo>
                    <a:pt x="224" y="225"/>
                    <a:pt x="224" y="225"/>
                    <a:pt x="224" y="225"/>
                  </a:cubicBezTo>
                  <a:cubicBezTo>
                    <a:pt x="244" y="225"/>
                    <a:pt x="261" y="208"/>
                    <a:pt x="261" y="18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38"/>
                    <a:pt x="244" y="22"/>
                    <a:pt x="224" y="22"/>
                  </a:cubicBezTo>
                  <a:close/>
                  <a:moveTo>
                    <a:pt x="239" y="188"/>
                  </a:moveTo>
                  <a:cubicBezTo>
                    <a:pt x="239" y="196"/>
                    <a:pt x="232" y="203"/>
                    <a:pt x="224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28" y="203"/>
                    <a:pt x="22" y="196"/>
                    <a:pt x="22" y="18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0"/>
                    <a:pt x="28" y="44"/>
                    <a:pt x="36" y="44"/>
                  </a:cubicBezTo>
                  <a:cubicBezTo>
                    <a:pt x="224" y="44"/>
                    <a:pt x="224" y="44"/>
                    <a:pt x="224" y="44"/>
                  </a:cubicBezTo>
                  <a:cubicBezTo>
                    <a:pt x="232" y="44"/>
                    <a:pt x="239" y="50"/>
                    <a:pt x="239" y="58"/>
                  </a:cubicBezTo>
                  <a:lnTo>
                    <a:pt x="239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Freeform 295"/>
            <p:cNvSpPr>
              <a:spLocks noEditPoints="1"/>
            </p:cNvSpPr>
            <p:nvPr/>
          </p:nvSpPr>
          <p:spPr bwMode="auto">
            <a:xfrm>
              <a:off x="8117070" y="1393433"/>
              <a:ext cx="259674" cy="259674"/>
            </a:xfrm>
            <a:custGeom>
              <a:avLst/>
              <a:gdLst>
                <a:gd name="T0" fmla="*/ 61 w 123"/>
                <a:gd name="T1" fmla="*/ 0 h 123"/>
                <a:gd name="T2" fmla="*/ 0 w 123"/>
                <a:gd name="T3" fmla="*/ 61 h 123"/>
                <a:gd name="T4" fmla="*/ 61 w 123"/>
                <a:gd name="T5" fmla="*/ 123 h 123"/>
                <a:gd name="T6" fmla="*/ 123 w 123"/>
                <a:gd name="T7" fmla="*/ 61 h 123"/>
                <a:gd name="T8" fmla="*/ 61 w 123"/>
                <a:gd name="T9" fmla="*/ 0 h 123"/>
                <a:gd name="T10" fmla="*/ 61 w 123"/>
                <a:gd name="T11" fmla="*/ 101 h 123"/>
                <a:gd name="T12" fmla="*/ 21 w 123"/>
                <a:gd name="T13" fmla="*/ 61 h 123"/>
                <a:gd name="T14" fmla="*/ 61 w 123"/>
                <a:gd name="T15" fmla="*/ 21 h 123"/>
                <a:gd name="T16" fmla="*/ 101 w 123"/>
                <a:gd name="T17" fmla="*/ 61 h 123"/>
                <a:gd name="T18" fmla="*/ 61 w 123"/>
                <a:gd name="T19" fmla="*/ 10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3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3"/>
                    <a:pt x="61" y="123"/>
                  </a:cubicBezTo>
                  <a:cubicBezTo>
                    <a:pt x="95" y="123"/>
                    <a:pt x="123" y="95"/>
                    <a:pt x="123" y="61"/>
                  </a:cubicBezTo>
                  <a:cubicBezTo>
                    <a:pt x="123" y="27"/>
                    <a:pt x="95" y="0"/>
                    <a:pt x="61" y="0"/>
                  </a:cubicBezTo>
                  <a:close/>
                  <a:moveTo>
                    <a:pt x="61" y="101"/>
                  </a:moveTo>
                  <a:cubicBezTo>
                    <a:pt x="39" y="101"/>
                    <a:pt x="21" y="83"/>
                    <a:pt x="21" y="61"/>
                  </a:cubicBezTo>
                  <a:cubicBezTo>
                    <a:pt x="21" y="39"/>
                    <a:pt x="39" y="21"/>
                    <a:pt x="61" y="21"/>
                  </a:cubicBezTo>
                  <a:cubicBezTo>
                    <a:pt x="83" y="21"/>
                    <a:pt x="101" y="39"/>
                    <a:pt x="101" y="61"/>
                  </a:cubicBezTo>
                  <a:cubicBezTo>
                    <a:pt x="101" y="83"/>
                    <a:pt x="83" y="101"/>
                    <a:pt x="61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4981887" y="2147406"/>
            <a:ext cx="2237921" cy="2237921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379710" y="1514694"/>
            <a:ext cx="1406662" cy="1245193"/>
            <a:chOff x="7219808" y="273198"/>
            <a:chExt cx="1787638" cy="1976495"/>
          </a:xfrm>
          <a:solidFill>
            <a:srgbClr val="2B2E3D">
              <a:alpha val="76000"/>
            </a:srgbClr>
          </a:solidFill>
        </p:grpSpPr>
        <p:sp>
          <p:nvSpPr>
            <p:cNvPr id="22" name="等腰三角形 21"/>
            <p:cNvSpPr/>
            <p:nvPr/>
          </p:nvSpPr>
          <p:spPr>
            <a:xfrm flipV="1">
              <a:off x="7219809" y="956158"/>
              <a:ext cx="1787637" cy="129353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9"/>
            <p:cNvSpPr/>
            <p:nvPr/>
          </p:nvSpPr>
          <p:spPr>
            <a:xfrm>
              <a:off x="7219808" y="273198"/>
              <a:ext cx="1787637" cy="682960"/>
            </a:xfrm>
            <a:custGeom>
              <a:avLst/>
              <a:gdLst>
                <a:gd name="connsiteX0" fmla="*/ 867001 w 1734002"/>
                <a:gd name="connsiteY0" fmla="*/ 0 h 682960"/>
                <a:gd name="connsiteX1" fmla="*/ 1691685 w 1734002"/>
                <a:gd name="connsiteY1" fmla="*/ 546637 h 682960"/>
                <a:gd name="connsiteX2" fmla="*/ 1734002 w 1734002"/>
                <a:gd name="connsiteY2" fmla="*/ 682960 h 682960"/>
                <a:gd name="connsiteX3" fmla="*/ 0 w 1734002"/>
                <a:gd name="connsiteY3" fmla="*/ 682960 h 682960"/>
                <a:gd name="connsiteX4" fmla="*/ 42317 w 1734002"/>
                <a:gd name="connsiteY4" fmla="*/ 546637 h 682960"/>
                <a:gd name="connsiteX5" fmla="*/ 867001 w 1734002"/>
                <a:gd name="connsiteY5" fmla="*/ 0 h 68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34002" h="682960">
                  <a:moveTo>
                    <a:pt x="867001" y="0"/>
                  </a:moveTo>
                  <a:cubicBezTo>
                    <a:pt x="1237730" y="0"/>
                    <a:pt x="1555814" y="225402"/>
                    <a:pt x="1691685" y="546637"/>
                  </a:cubicBezTo>
                  <a:lnTo>
                    <a:pt x="1734002" y="682960"/>
                  </a:lnTo>
                  <a:lnTo>
                    <a:pt x="0" y="682960"/>
                  </a:lnTo>
                  <a:lnTo>
                    <a:pt x="42317" y="546637"/>
                  </a:lnTo>
                  <a:cubicBezTo>
                    <a:pt x="178189" y="225402"/>
                    <a:pt x="496273" y="0"/>
                    <a:pt x="8670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 rot="14823686" flipH="1">
            <a:off x="4169949" y="3116275"/>
            <a:ext cx="1407600" cy="1245600"/>
            <a:chOff x="7219809" y="273197"/>
            <a:chExt cx="1787637" cy="1976498"/>
          </a:xfrm>
          <a:solidFill>
            <a:srgbClr val="2B2E3D">
              <a:alpha val="76000"/>
            </a:srgbClr>
          </a:solidFill>
        </p:grpSpPr>
        <p:sp>
          <p:nvSpPr>
            <p:cNvPr id="25" name="等腰三角形 24"/>
            <p:cNvSpPr/>
            <p:nvPr/>
          </p:nvSpPr>
          <p:spPr>
            <a:xfrm flipV="1">
              <a:off x="7219810" y="956160"/>
              <a:ext cx="1787636" cy="129353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37"/>
            <p:cNvSpPr/>
            <p:nvPr/>
          </p:nvSpPr>
          <p:spPr>
            <a:xfrm>
              <a:off x="7219809" y="273197"/>
              <a:ext cx="1787636" cy="682960"/>
            </a:xfrm>
            <a:custGeom>
              <a:avLst/>
              <a:gdLst>
                <a:gd name="connsiteX0" fmla="*/ 867001 w 1734002"/>
                <a:gd name="connsiteY0" fmla="*/ 0 h 682960"/>
                <a:gd name="connsiteX1" fmla="*/ 1691685 w 1734002"/>
                <a:gd name="connsiteY1" fmla="*/ 546637 h 682960"/>
                <a:gd name="connsiteX2" fmla="*/ 1734002 w 1734002"/>
                <a:gd name="connsiteY2" fmla="*/ 682960 h 682960"/>
                <a:gd name="connsiteX3" fmla="*/ 0 w 1734002"/>
                <a:gd name="connsiteY3" fmla="*/ 682960 h 682960"/>
                <a:gd name="connsiteX4" fmla="*/ 42317 w 1734002"/>
                <a:gd name="connsiteY4" fmla="*/ 546637 h 682960"/>
                <a:gd name="connsiteX5" fmla="*/ 867001 w 1734002"/>
                <a:gd name="connsiteY5" fmla="*/ 0 h 68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34002" h="682960">
                  <a:moveTo>
                    <a:pt x="867001" y="0"/>
                  </a:moveTo>
                  <a:cubicBezTo>
                    <a:pt x="1237730" y="0"/>
                    <a:pt x="1555814" y="225402"/>
                    <a:pt x="1691685" y="546637"/>
                  </a:cubicBezTo>
                  <a:lnTo>
                    <a:pt x="1734002" y="682960"/>
                  </a:lnTo>
                  <a:lnTo>
                    <a:pt x="0" y="682960"/>
                  </a:lnTo>
                  <a:lnTo>
                    <a:pt x="42317" y="546637"/>
                  </a:lnTo>
                  <a:cubicBezTo>
                    <a:pt x="178189" y="225402"/>
                    <a:pt x="496273" y="0"/>
                    <a:pt x="8670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 rot="18070542" flipV="1">
            <a:off x="6507708" y="3327697"/>
            <a:ext cx="1407600" cy="1245600"/>
            <a:chOff x="7219808" y="273199"/>
            <a:chExt cx="1787638" cy="1976494"/>
          </a:xfrm>
          <a:solidFill>
            <a:srgbClr val="2B2E3D">
              <a:alpha val="76000"/>
            </a:srgbClr>
          </a:solidFill>
        </p:grpSpPr>
        <p:sp>
          <p:nvSpPr>
            <p:cNvPr id="28" name="等腰三角形 27"/>
            <p:cNvSpPr/>
            <p:nvPr/>
          </p:nvSpPr>
          <p:spPr>
            <a:xfrm flipV="1">
              <a:off x="7219809" y="956158"/>
              <a:ext cx="1787637" cy="129353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40"/>
            <p:cNvSpPr/>
            <p:nvPr/>
          </p:nvSpPr>
          <p:spPr>
            <a:xfrm>
              <a:off x="7219808" y="273199"/>
              <a:ext cx="1787636" cy="684849"/>
            </a:xfrm>
            <a:custGeom>
              <a:avLst/>
              <a:gdLst>
                <a:gd name="connsiteX0" fmla="*/ 867001 w 1734002"/>
                <a:gd name="connsiteY0" fmla="*/ 0 h 682960"/>
                <a:gd name="connsiteX1" fmla="*/ 1691685 w 1734002"/>
                <a:gd name="connsiteY1" fmla="*/ 546637 h 682960"/>
                <a:gd name="connsiteX2" fmla="*/ 1734002 w 1734002"/>
                <a:gd name="connsiteY2" fmla="*/ 682960 h 682960"/>
                <a:gd name="connsiteX3" fmla="*/ 0 w 1734002"/>
                <a:gd name="connsiteY3" fmla="*/ 682960 h 682960"/>
                <a:gd name="connsiteX4" fmla="*/ 42317 w 1734002"/>
                <a:gd name="connsiteY4" fmla="*/ 546637 h 682960"/>
                <a:gd name="connsiteX5" fmla="*/ 867001 w 1734002"/>
                <a:gd name="connsiteY5" fmla="*/ 0 h 68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34002" h="682960">
                  <a:moveTo>
                    <a:pt x="867001" y="0"/>
                  </a:moveTo>
                  <a:cubicBezTo>
                    <a:pt x="1237730" y="0"/>
                    <a:pt x="1555814" y="225402"/>
                    <a:pt x="1691685" y="546637"/>
                  </a:cubicBezTo>
                  <a:lnTo>
                    <a:pt x="1734002" y="682960"/>
                  </a:lnTo>
                  <a:lnTo>
                    <a:pt x="0" y="682960"/>
                  </a:lnTo>
                  <a:lnTo>
                    <a:pt x="42317" y="546637"/>
                  </a:lnTo>
                  <a:cubicBezTo>
                    <a:pt x="178189" y="225402"/>
                    <a:pt x="496273" y="0"/>
                    <a:pt x="8670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 flipV="1">
            <a:off x="6096000" y="779501"/>
            <a:ext cx="226345" cy="579893"/>
          </a:xfrm>
          <a:prstGeom prst="line">
            <a:avLst/>
          </a:prstGeom>
          <a:ln w="9525">
            <a:solidFill>
              <a:srgbClr val="2B2E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309645" y="779501"/>
            <a:ext cx="2855762" cy="0"/>
          </a:xfrm>
          <a:prstGeom prst="line">
            <a:avLst/>
          </a:prstGeom>
          <a:ln w="9525">
            <a:solidFill>
              <a:srgbClr val="2B2E3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8901548" y="1207501"/>
            <a:ext cx="1899603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889554" y="1539564"/>
            <a:ext cx="1923590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</a:t>
            </a:r>
            <a:r>
              <a:rPr kumimoji="1"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917180" y="4218129"/>
            <a:ext cx="1422400" cy="240934"/>
            <a:chOff x="7917180" y="4448541"/>
            <a:chExt cx="1422400" cy="240934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101078" y="4688262"/>
              <a:ext cx="1238502" cy="0"/>
            </a:xfrm>
            <a:prstGeom prst="line">
              <a:avLst/>
            </a:prstGeom>
            <a:ln w="9525">
              <a:solidFill>
                <a:srgbClr val="2B2E3D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917180" y="4448541"/>
              <a:ext cx="183898" cy="240934"/>
            </a:xfrm>
            <a:prstGeom prst="line">
              <a:avLst/>
            </a:prstGeom>
            <a:ln w="9525">
              <a:solidFill>
                <a:srgbClr val="2B2E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9114475" y="4730353"/>
            <a:ext cx="1899603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102481" y="5062416"/>
            <a:ext cx="1923590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</a:t>
            </a:r>
            <a:r>
              <a:rPr kumimoji="1"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flipH="1">
            <a:off x="2597987" y="4040721"/>
            <a:ext cx="1422400" cy="240934"/>
            <a:chOff x="7917180" y="4448541"/>
            <a:chExt cx="1422400" cy="240934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8101078" y="4688262"/>
              <a:ext cx="1238502" cy="0"/>
            </a:xfrm>
            <a:prstGeom prst="line">
              <a:avLst/>
            </a:prstGeom>
            <a:ln w="9525">
              <a:solidFill>
                <a:srgbClr val="2B2E3D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7917180" y="4448541"/>
              <a:ext cx="183898" cy="240934"/>
            </a:xfrm>
            <a:prstGeom prst="line">
              <a:avLst/>
            </a:prstGeom>
            <a:ln w="9525">
              <a:solidFill>
                <a:srgbClr val="2B2E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1173016" y="4744075"/>
            <a:ext cx="1899603" cy="44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2000">
                <a:solidFill>
                  <a:srgbClr val="2B2E3D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添加文字信息</a:t>
            </a:r>
            <a:endParaRPr lang="zh-CN" altLang="en-US" sz="2000" dirty="0">
              <a:solidFill>
                <a:srgbClr val="2B2E3D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61022" y="5076138"/>
            <a:ext cx="1923590" cy="118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</a:t>
            </a:r>
            <a:r>
              <a:rPr kumimoji="1"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74171" y="208642"/>
            <a:ext cx="12017829" cy="644071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33830"/>
            <a:ext cx="3178630" cy="533579"/>
          </a:xfrm>
          <a:prstGeom prst="rect">
            <a:avLst/>
          </a:prstGeom>
          <a:solidFill>
            <a:srgbClr val="2B2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90982" y="369787"/>
            <a:ext cx="278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</a:rPr>
              <a:t>此处填写文本内容</a:t>
            </a:r>
            <a:endParaRPr lang="zh-CN" altLang="en-US" sz="24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7506970" y="1330325"/>
            <a:ext cx="4198620" cy="4198620"/>
          </a:xfrm>
          <a:prstGeom prst="ellipse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>
            <a:off x="5388610" y="1304891"/>
            <a:ext cx="1414463" cy="1225550"/>
          </a:xfrm>
          <a:custGeom>
            <a:avLst/>
            <a:gdLst>
              <a:gd name="T0" fmla="*/ 314 w 375"/>
              <a:gd name="T1" fmla="*/ 326 h 326"/>
              <a:gd name="T2" fmla="*/ 375 w 375"/>
              <a:gd name="T3" fmla="*/ 187 h 326"/>
              <a:gd name="T4" fmla="*/ 188 w 375"/>
              <a:gd name="T5" fmla="*/ 0 h 326"/>
              <a:gd name="T6" fmla="*/ 0 w 375"/>
              <a:gd name="T7" fmla="*/ 187 h 326"/>
              <a:gd name="T8" fmla="*/ 61 w 375"/>
              <a:gd name="T9" fmla="*/ 326 h 326"/>
              <a:gd name="T10" fmla="*/ 188 w 375"/>
              <a:gd name="T11" fmla="*/ 278 h 326"/>
              <a:gd name="T12" fmla="*/ 314 w 375"/>
              <a:gd name="T1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6">
                <a:moveTo>
                  <a:pt x="314" y="326"/>
                </a:moveTo>
                <a:cubicBezTo>
                  <a:pt x="352" y="292"/>
                  <a:pt x="375" y="243"/>
                  <a:pt x="375" y="187"/>
                </a:cubicBez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243"/>
                  <a:pt x="24" y="292"/>
                  <a:pt x="61" y="326"/>
                </a:cubicBezTo>
                <a:cubicBezTo>
                  <a:pt x="95" y="296"/>
                  <a:pt x="139" y="278"/>
                  <a:pt x="188" y="278"/>
                </a:cubicBezTo>
                <a:cubicBezTo>
                  <a:pt x="236" y="278"/>
                  <a:pt x="281" y="296"/>
                  <a:pt x="314" y="326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2" name="Freeform 6"/>
          <p:cNvSpPr/>
          <p:nvPr/>
        </p:nvSpPr>
        <p:spPr bwMode="auto">
          <a:xfrm>
            <a:off x="5388610" y="2530441"/>
            <a:ext cx="1414463" cy="1044575"/>
          </a:xfrm>
          <a:custGeom>
            <a:avLst/>
            <a:gdLst>
              <a:gd name="T0" fmla="*/ 375 w 375"/>
              <a:gd name="T1" fmla="*/ 139 h 278"/>
              <a:gd name="T2" fmla="*/ 314 w 375"/>
              <a:gd name="T3" fmla="*/ 0 h 278"/>
              <a:gd name="T4" fmla="*/ 188 w 375"/>
              <a:gd name="T5" fmla="*/ 49 h 278"/>
              <a:gd name="T6" fmla="*/ 61 w 375"/>
              <a:gd name="T7" fmla="*/ 0 h 278"/>
              <a:gd name="T8" fmla="*/ 0 w 375"/>
              <a:gd name="T9" fmla="*/ 139 h 278"/>
              <a:gd name="T10" fmla="*/ 61 w 375"/>
              <a:gd name="T11" fmla="*/ 278 h 278"/>
              <a:gd name="T12" fmla="*/ 188 w 375"/>
              <a:gd name="T13" fmla="*/ 230 h 278"/>
              <a:gd name="T14" fmla="*/ 314 w 375"/>
              <a:gd name="T15" fmla="*/ 278 h 278"/>
              <a:gd name="T16" fmla="*/ 375 w 375"/>
              <a:gd name="T17" fmla="*/ 139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375" y="139"/>
                </a:move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5618798" y="2349466"/>
            <a:ext cx="954088" cy="365125"/>
          </a:xfrm>
          <a:custGeom>
            <a:avLst/>
            <a:gdLst>
              <a:gd name="T0" fmla="*/ 253 w 253"/>
              <a:gd name="T1" fmla="*/ 48 h 97"/>
              <a:gd name="T2" fmla="*/ 127 w 253"/>
              <a:gd name="T3" fmla="*/ 0 h 97"/>
              <a:gd name="T4" fmla="*/ 0 w 253"/>
              <a:gd name="T5" fmla="*/ 48 h 97"/>
              <a:gd name="T6" fmla="*/ 127 w 253"/>
              <a:gd name="T7" fmla="*/ 97 h 97"/>
              <a:gd name="T8" fmla="*/ 253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253" y="48"/>
                </a:move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</a:path>
            </a:pathLst>
          </a:custGeom>
          <a:solidFill>
            <a:srgbClr val="71B4D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38" name="Freeform 8"/>
          <p:cNvSpPr/>
          <p:nvPr/>
        </p:nvSpPr>
        <p:spPr bwMode="auto">
          <a:xfrm>
            <a:off x="5388610" y="3575016"/>
            <a:ext cx="1414463" cy="1046162"/>
          </a:xfrm>
          <a:custGeom>
            <a:avLst/>
            <a:gdLst>
              <a:gd name="T0" fmla="*/ 61 w 375"/>
              <a:gd name="T1" fmla="*/ 0 h 278"/>
              <a:gd name="T2" fmla="*/ 0 w 375"/>
              <a:gd name="T3" fmla="*/ 139 h 278"/>
              <a:gd name="T4" fmla="*/ 61 w 375"/>
              <a:gd name="T5" fmla="*/ 278 h 278"/>
              <a:gd name="T6" fmla="*/ 188 w 375"/>
              <a:gd name="T7" fmla="*/ 230 h 278"/>
              <a:gd name="T8" fmla="*/ 314 w 375"/>
              <a:gd name="T9" fmla="*/ 278 h 278"/>
              <a:gd name="T10" fmla="*/ 375 w 375"/>
              <a:gd name="T11" fmla="*/ 139 h 278"/>
              <a:gd name="T12" fmla="*/ 314 w 375"/>
              <a:gd name="T13" fmla="*/ 0 h 278"/>
              <a:gd name="T14" fmla="*/ 188 w 375"/>
              <a:gd name="T15" fmla="*/ 49 h 278"/>
              <a:gd name="T16" fmla="*/ 61 w 375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39" name="Freeform 9"/>
          <p:cNvSpPr/>
          <p:nvPr/>
        </p:nvSpPr>
        <p:spPr bwMode="auto">
          <a:xfrm>
            <a:off x="5618798" y="3446428"/>
            <a:ext cx="954088" cy="363537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71B4D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40" name="Freeform 10"/>
          <p:cNvSpPr/>
          <p:nvPr/>
        </p:nvSpPr>
        <p:spPr bwMode="auto">
          <a:xfrm>
            <a:off x="5388610" y="4621178"/>
            <a:ext cx="1414463" cy="1228725"/>
          </a:xfrm>
          <a:custGeom>
            <a:avLst/>
            <a:gdLst>
              <a:gd name="T0" fmla="*/ 61 w 375"/>
              <a:gd name="T1" fmla="*/ 0 h 327"/>
              <a:gd name="T2" fmla="*/ 0 w 375"/>
              <a:gd name="T3" fmla="*/ 139 h 327"/>
              <a:gd name="T4" fmla="*/ 188 w 375"/>
              <a:gd name="T5" fmla="*/ 327 h 327"/>
              <a:gd name="T6" fmla="*/ 375 w 375"/>
              <a:gd name="T7" fmla="*/ 139 h 327"/>
              <a:gd name="T8" fmla="*/ 314 w 375"/>
              <a:gd name="T9" fmla="*/ 0 h 327"/>
              <a:gd name="T10" fmla="*/ 188 w 375"/>
              <a:gd name="T11" fmla="*/ 49 h 327"/>
              <a:gd name="T12" fmla="*/ 61 w 375"/>
              <a:gd name="T13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7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243"/>
                  <a:pt x="84" y="327"/>
                  <a:pt x="188" y="327"/>
                </a:cubicBezTo>
                <a:cubicBezTo>
                  <a:pt x="291" y="327"/>
                  <a:pt x="375" y="243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41" name="Freeform 11"/>
          <p:cNvSpPr/>
          <p:nvPr/>
        </p:nvSpPr>
        <p:spPr bwMode="auto">
          <a:xfrm>
            <a:off x="5618798" y="4436393"/>
            <a:ext cx="954088" cy="365125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71B4D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873061" y="1669853"/>
            <a:ext cx="445559" cy="428489"/>
            <a:chOff x="9791183" y="5224434"/>
            <a:chExt cx="645684" cy="620945"/>
          </a:xfrm>
          <a:solidFill>
            <a:srgbClr val="381954"/>
          </a:solidFill>
        </p:grpSpPr>
        <p:sp>
          <p:nvSpPr>
            <p:cNvPr id="43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502020204030204"/>
                <a:ea typeface="思源黑体 CN Bold"/>
                <a:cs typeface="+mn-ea"/>
              </a:endParaRPr>
            </a:p>
          </p:txBody>
        </p:sp>
        <p:sp>
          <p:nvSpPr>
            <p:cNvPr id="44" name="Freeform 134"/>
            <p:cNvSpPr/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502020204030204"/>
                <a:ea typeface="思源黑体 CN Bold"/>
                <a:cs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804289" y="3902601"/>
            <a:ext cx="561428" cy="426575"/>
            <a:chOff x="4268086" y="4221191"/>
            <a:chExt cx="509646" cy="387231"/>
          </a:xfrm>
          <a:solidFill>
            <a:srgbClr val="381954"/>
          </a:solidFill>
        </p:grpSpPr>
        <p:sp>
          <p:nvSpPr>
            <p:cNvPr id="47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502020204030204"/>
                <a:ea typeface="思源黑体 CN Bold"/>
                <a:cs typeface="+mn-ea"/>
              </a:endParaRPr>
            </a:p>
          </p:txBody>
        </p:sp>
        <p:sp>
          <p:nvSpPr>
            <p:cNvPr id="48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502020204030204"/>
                <a:ea typeface="思源黑体 CN Bold"/>
                <a:cs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936332" y="5139357"/>
            <a:ext cx="364772" cy="361011"/>
            <a:chOff x="6967126" y="4092464"/>
            <a:chExt cx="453105" cy="448433"/>
          </a:xfrm>
          <a:solidFill>
            <a:srgbClr val="381954"/>
          </a:solidFill>
        </p:grpSpPr>
        <p:sp>
          <p:nvSpPr>
            <p:cNvPr id="50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502020204030204"/>
                <a:ea typeface="思源黑体 CN Bold"/>
                <a:cs typeface="+mn-ea"/>
              </a:endParaRPr>
            </a:p>
          </p:txBody>
        </p:sp>
        <p:sp>
          <p:nvSpPr>
            <p:cNvPr id="51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502020204030204"/>
                <a:ea typeface="思源黑体 CN Bold"/>
                <a:cs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898200" y="2924237"/>
            <a:ext cx="375609" cy="359225"/>
            <a:chOff x="1004888" y="993775"/>
            <a:chExt cx="2438400" cy="2332038"/>
          </a:xfrm>
          <a:solidFill>
            <a:srgbClr val="381954"/>
          </a:solidFill>
        </p:grpSpPr>
        <p:sp>
          <p:nvSpPr>
            <p:cNvPr id="53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502020204030204"/>
                <a:ea typeface="思源黑体 CN Bold"/>
                <a:cs typeface="+mn-ea"/>
              </a:endParaRPr>
            </a:p>
          </p:txBody>
        </p:sp>
        <p:sp>
          <p:nvSpPr>
            <p:cNvPr id="54" name="任意多边形 53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502020204030204"/>
                <a:ea typeface="思源黑体 CN Bold"/>
                <a:cs typeface="+mn-ea"/>
              </a:endParaRPr>
            </a:p>
          </p:txBody>
        </p:sp>
      </p:grpSp>
      <p:sp>
        <p:nvSpPr>
          <p:cNvPr id="5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10312" y="1559597"/>
            <a:ext cx="3459514" cy="626646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思源黑体 CN Bold"/>
                <a:ea typeface="思源黑体 CN Bold"/>
                <a:cs typeface="+mn-ea"/>
              </a:rPr>
              <a:t>此处添加详细文本描述建议与标题相关并符合整体语言风格，语言描述尽量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思源黑体 CN Bold"/>
                <a:ea typeface="思源黑体 CN Bold"/>
                <a:cs typeface="+mn-ea"/>
              </a:rPr>
              <a:t>……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5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93348" y="3809296"/>
            <a:ext cx="3459514" cy="626646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思源黑体 CN Bold"/>
                <a:ea typeface="思源黑体 CN Bold"/>
                <a:cs typeface="+mn-ea"/>
              </a:rPr>
              <a:t>此处添加详细文本描述建议与标题相关并符合整体语言风格，语言描述尽量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思源黑体 CN Bold"/>
                <a:ea typeface="思源黑体 CN Bold"/>
                <a:cs typeface="+mn-ea"/>
              </a:rPr>
              <a:t>……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960701" y="1855052"/>
            <a:ext cx="158895" cy="158895"/>
          </a:xfrm>
          <a:prstGeom prst="ellipse">
            <a:avLst/>
          </a:prstGeom>
          <a:solidFill>
            <a:srgbClr val="71B4D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7072086" y="2924313"/>
            <a:ext cx="158895" cy="158895"/>
          </a:xfrm>
          <a:prstGeom prst="ellipse">
            <a:avLst/>
          </a:prstGeom>
          <a:solidFill>
            <a:srgbClr val="71B4D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4960701" y="3998406"/>
            <a:ext cx="158895" cy="158895"/>
          </a:xfrm>
          <a:prstGeom prst="ellipse">
            <a:avLst/>
          </a:prstGeom>
          <a:solidFill>
            <a:srgbClr val="38195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7072086" y="5037187"/>
            <a:ext cx="158895" cy="158895"/>
          </a:xfrm>
          <a:prstGeom prst="ellipse">
            <a:avLst/>
          </a:prstGeom>
          <a:solidFill>
            <a:srgbClr val="38195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科技背景12-01"/>
          <p:cNvPicPr>
            <a:picLocks noChangeAspect="1"/>
          </p:cNvPicPr>
          <p:nvPr/>
        </p:nvPicPr>
        <p:blipFill>
          <a:blip r:embed="rId1"/>
          <a:srcRect l="46775" r="12519" b="45793"/>
          <a:stretch>
            <a:fillRect/>
          </a:stretch>
        </p:blipFill>
        <p:spPr>
          <a:xfrm rot="5400000">
            <a:off x="2647950" y="-2679065"/>
            <a:ext cx="6864985" cy="122231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015480" y="3406140"/>
            <a:ext cx="501713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  <a:sym typeface="+mn-ea"/>
              </a:rPr>
              <a:t>汇报完毕 </a:t>
            </a:r>
            <a:endParaRPr lang="zh-CN" altLang="en-US" sz="6000" b="1">
              <a:solidFill>
                <a:schemeClr val="bg1"/>
              </a:solidFill>
              <a:latin typeface="汉仪润圆-45W" panose="00020600040101010101" pitchFamily="18" charset="-122"/>
              <a:ea typeface="汉仪润圆-45W" panose="00020600040101010101" pitchFamily="18" charset="-122"/>
              <a:sym typeface="+mn-ea"/>
            </a:endParaRPr>
          </a:p>
          <a:p>
            <a:r>
              <a:rPr lang="zh-CN" altLang="en-US" sz="6000" b="1">
                <a:solidFill>
                  <a:schemeClr val="bg1"/>
                </a:solidFill>
                <a:latin typeface="汉仪润圆-45W" panose="00020600040101010101" pitchFamily="18" charset="-122"/>
                <a:ea typeface="汉仪润圆-45W" panose="00020600040101010101" pitchFamily="18" charset="-122"/>
                <a:sym typeface="+mn-ea"/>
              </a:rPr>
              <a:t>感谢观看</a:t>
            </a:r>
            <a:endParaRPr lang="zh-CN" altLang="en-US" sz="6000" b="1">
              <a:solidFill>
                <a:schemeClr val="bg1"/>
              </a:solidFill>
              <a:latin typeface="汉仪锐智简" panose="00020600040101010101" charset="-122"/>
              <a:ea typeface="汉仪锐智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31304" y="5344008"/>
            <a:ext cx="6299199" cy="118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30000"/>
              </a:lnSpc>
            </a:pP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5.2.9"/>
</p:tagLst>
</file>

<file path=ppt/tags/tag2.xml><?xml version="1.0" encoding="utf-8"?>
<p:tagLst xmlns:p="http://schemas.openxmlformats.org/presentationml/2006/main">
  <p:tag name="PA" val="v5.2.9"/>
</p:tagLst>
</file>

<file path=ppt/tags/tag3.xml><?xml version="1.0" encoding="utf-8"?>
<p:tagLst xmlns:p="http://schemas.openxmlformats.org/presentationml/2006/main">
  <p:tag name="PA" val="v5.2.9"/>
</p:tagLst>
</file>

<file path=ppt/tags/tag4.xml><?xml version="1.0" encoding="utf-8"?>
<p:tagLst xmlns:p="http://schemas.openxmlformats.org/presentationml/2006/main">
  <p:tag name="PA" val="v5.2.9"/>
</p:tagLst>
</file>

<file path=ppt/tags/tag5.xml><?xml version="1.0" encoding="utf-8"?>
<p:tagLst xmlns:p="http://schemas.openxmlformats.org/presentationml/2006/main">
  <p:tag name="PA" val="v5.2.9"/>
</p:tagLst>
</file>

<file path=ppt/tags/tag6.xml><?xml version="1.0" encoding="utf-8"?>
<p:tagLst xmlns:p="http://schemas.openxmlformats.org/presentationml/2006/main">
  <p:tag name="PA" val="v5.2.9"/>
</p:tagLst>
</file>

<file path=ppt/tags/tag7.xml><?xml version="1.0" encoding="utf-8"?>
<p:tagLst xmlns:p="http://schemas.openxmlformats.org/presentationml/2006/main">
  <p:tag name="PA" val="v5.2.9"/>
</p:tagLst>
</file>

<file path=ppt/tags/tag8.xml><?xml version="1.0" encoding="utf-8"?>
<p:tagLst xmlns:p="http://schemas.openxmlformats.org/presentationml/2006/main">
  <p:tag name="PA" val="v5.2.9"/>
</p:tagLst>
</file>

<file path=ppt/tags/tag9.xml><?xml version="1.0" encoding="utf-8"?>
<p:tagLst xmlns:p="http://schemas.openxmlformats.org/presentationml/2006/main">
  <p:tag name="PA" val="v5.2.9"/>
</p:tagLst>
</file>

<file path=ppt/tags/tag10.xml><?xml version="1.0" encoding="utf-8"?>
<p:tagLst xmlns:p="http://schemas.openxmlformats.org/presentationml/2006/main">
  <p:tag name="PA" val="v5.2.9"/>
</p:tagLst>
</file>

<file path=ppt/tags/tag11.xml><?xml version="1.0" encoding="utf-8"?>
<p:tagLst xmlns:p="http://schemas.openxmlformats.org/presentationml/2006/main">
  <p:tag name="PA" val="v5.2.9"/>
</p:tagLst>
</file>

<file path=ppt/tags/tag12.xml><?xml version="1.0" encoding="utf-8"?>
<p:tagLst xmlns:p="http://schemas.openxmlformats.org/presentationml/2006/main">
  <p:tag name="PA" val="v5.2.9"/>
</p:tagLst>
</file>

<file path=ppt/tags/tag13.xml><?xml version="1.0" encoding="utf-8"?>
<p:tagLst xmlns:p="http://schemas.openxmlformats.org/presentationml/2006/main">
  <p:tag name="PA" val="v5.2.9"/>
</p:tagLst>
</file>

<file path=ppt/tags/tag14.xml><?xml version="1.0" encoding="utf-8"?>
<p:tagLst xmlns:p="http://schemas.openxmlformats.org/presentationml/2006/main">
  <p:tag name="PA" val="v5.2.9"/>
</p:tagLst>
</file>

<file path=ppt/tags/tag15.xml><?xml version="1.0" encoding="utf-8"?>
<p:tagLst xmlns:p="http://schemas.openxmlformats.org/presentationml/2006/main">
  <p:tag name="PA" val="v5.2.9"/>
</p:tagLst>
</file>

<file path=ppt/tags/tag16.xml><?xml version="1.0" encoding="utf-8"?>
<p:tagLst xmlns:p="http://schemas.openxmlformats.org/presentationml/2006/main">
  <p:tag name="PA" val="v5.2.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4148</Words>
  <Application>WPS 演示</Application>
  <PresentationFormat>宽屏</PresentationFormat>
  <Paragraphs>280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53" baseType="lpstr">
      <vt:lpstr>Arial</vt:lpstr>
      <vt:lpstr>宋体</vt:lpstr>
      <vt:lpstr>Wingdings</vt:lpstr>
      <vt:lpstr>汉仪润圆-45W</vt:lpstr>
      <vt:lpstr>微软雅黑 Light</vt:lpstr>
      <vt:lpstr>Century Gothic</vt:lpstr>
      <vt:lpstr>思源宋体 Medium</vt:lpstr>
      <vt:lpstr>微软雅黑</vt:lpstr>
      <vt:lpstr>Arial Narrow</vt:lpstr>
      <vt:lpstr>黑体</vt:lpstr>
      <vt:lpstr>Arial Unicode MS</vt:lpstr>
      <vt:lpstr>等线 Light</vt:lpstr>
      <vt:lpstr>等线</vt:lpstr>
      <vt:lpstr>Calibri</vt:lpstr>
      <vt:lpstr>Segoe Print</vt:lpstr>
      <vt:lpstr>华康皮皮鼠体 W5</vt:lpstr>
      <vt:lpstr>兰米蹦君体</vt:lpstr>
      <vt:lpstr>华康行楷体 W5</vt:lpstr>
      <vt:lpstr>字心坊萌喵体</vt:lpstr>
      <vt:lpstr>字语坊潇湘行书</vt:lpstr>
      <vt:lpstr>字魂凤鸣手书</vt:lpstr>
      <vt:lpstr>方正楷体_GB2312</vt:lpstr>
      <vt:lpstr>汉仪糯米团简</vt:lpstr>
      <vt:lpstr>汉仪粗简黑简</vt:lpstr>
      <vt:lpstr>汉仪细秀体简 L</vt:lpstr>
      <vt:lpstr>汉仪锐智简</vt:lpstr>
      <vt:lpstr>字魂36号-正文宋楷</vt:lpstr>
      <vt:lpstr>方正兰亭中黑_GBK</vt:lpstr>
      <vt:lpstr>Calibri Light</vt:lpstr>
      <vt:lpstr>思源黑体 CN Bold</vt:lpstr>
      <vt:lpstr>思源黑体旧字形 Normal</vt:lpstr>
      <vt:lpstr>Century Gothic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45</cp:revision>
  <dcterms:created xsi:type="dcterms:W3CDTF">2020-01-15T02:48:00Z</dcterms:created>
  <dcterms:modified xsi:type="dcterms:W3CDTF">2020-03-19T07:07:23Z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