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83" r:id="rId2"/>
    <p:sldId id="257" r:id="rId3"/>
    <p:sldId id="258" r:id="rId4"/>
    <p:sldId id="259" r:id="rId5"/>
    <p:sldId id="286" r:id="rId6"/>
    <p:sldId id="261" r:id="rId7"/>
    <p:sldId id="263" r:id="rId8"/>
    <p:sldId id="265" r:id="rId9"/>
    <p:sldId id="260" r:id="rId10"/>
    <p:sldId id="266" r:id="rId11"/>
    <p:sldId id="267" r:id="rId12"/>
    <p:sldId id="268" r:id="rId13"/>
    <p:sldId id="270" r:id="rId14"/>
    <p:sldId id="287" r:id="rId15"/>
    <p:sldId id="271" r:id="rId16"/>
    <p:sldId id="273" r:id="rId17"/>
    <p:sldId id="274" r:id="rId18"/>
    <p:sldId id="275" r:id="rId19"/>
    <p:sldId id="288" r:id="rId20"/>
    <p:sldId id="276" r:id="rId21"/>
    <p:sldId id="278" r:id="rId22"/>
    <p:sldId id="279" r:id="rId23"/>
    <p:sldId id="280" r:id="rId24"/>
    <p:sldId id="282" r:id="rId25"/>
  </p:sldIdLst>
  <p:sldSz cx="9144000" cy="52197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6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756" y="96"/>
      </p:cViewPr>
      <p:guideLst>
        <p:guide orient="horz" pos="164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值</c:v>
                </c:pt>
              </c:strCache>
            </c:strRef>
          </c:tx>
          <c:spPr>
            <a:ln w="1905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95000"/>
                  <a:lumOff val="5000"/>
                </a:schemeClr>
              </a:solidFill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478-4471-8DF9-073B7F18C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71016480"/>
        <c:axId val="-671015392"/>
      </c:scatterChart>
      <c:valAx>
        <c:axId val="-671016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71015392"/>
        <c:crosses val="autoZero"/>
        <c:crossBetween val="midCat"/>
      </c:valAx>
      <c:valAx>
        <c:axId val="-67101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710164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5FFF6-CD54-4864-B40C-A6DBD79043C0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3C425-6A8B-4A74-B6E4-3933897F8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500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05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20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637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141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65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055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16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792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331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660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326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210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878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082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398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018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9341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47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26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6769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7693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5448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939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3C425-6A8B-4A74-B6E4-3933897F82A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52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203823"/>
      </p:ext>
    </p:extLst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13B92D7-3A61-4A76-B88B-C2273045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A7405AED-2F99-4D20-B881-BD523996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02D514E-FCFC-420B-BCB1-8ACEDB049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707E716-AB30-4D7B-B23D-E16E0249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78539"/>
      </p:ext>
    </p:extLst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14254"/>
      </p:ext>
    </p:extLst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02761"/>
      </p:ext>
    </p:extLst>
  </p:cSld>
  <p:clrMapOvr>
    <a:masterClrMapping/>
  </p:clrMapOvr>
  <p:transition spd="slow" advClick="0" advTm="2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469055"/>
      </p:ext>
    </p:extLst>
  </p:cSld>
  <p:clrMapOvr>
    <a:masterClrMapping/>
  </p:clrMapOvr>
  <p:transition spd="slow" advClick="0" advTm="2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685009"/>
      </p:ext>
    </p:extLst>
  </p:cSld>
  <p:clrMapOvr>
    <a:masterClrMapping/>
  </p:clrMapOvr>
  <p:transition spd="slow" advClick="0" advTm="2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801062"/>
      </p:ext>
    </p:extLst>
  </p:cSld>
  <p:clrMapOvr>
    <a:masterClrMapping/>
  </p:clrMapOvr>
  <p:transition spd="slow" advClick="0" advTm="2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376840"/>
      </p:ext>
    </p:extLst>
  </p:cSld>
  <p:clrMapOvr>
    <a:masterClrMapping/>
  </p:clrMapOvr>
  <p:transition spd="slow" advClick="0" advTm="2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52326"/>
      </p:ext>
    </p:extLst>
  </p:cSld>
  <p:clrMapOvr>
    <a:masterClrMapping/>
  </p:clrMapOvr>
  <p:transition spd="slow" advClick="0" advTm="2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630663"/>
      </p:ext>
    </p:extLst>
  </p:cSld>
  <p:clrMapOvr>
    <a:masterClrMapping/>
  </p:clrMapOvr>
  <p:transition spd="slow" advClick="0" advTm="2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381797"/>
      </p:ext>
    </p:extLst>
  </p:cSld>
  <p:clrMapOvr>
    <a:masterClrMapping/>
  </p:clrMapOvr>
  <p:transition spd="slow" advClick="0" advTm="2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863570"/>
      </p:ext>
    </p:extLst>
  </p:cSld>
  <p:clrMapOvr>
    <a:masterClrMapping/>
  </p:clrMapOvr>
  <p:transition spd="slow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9F042-B29F-47B5-96CD-A9534FE54507}" type="datetimeFigureOut">
              <a:rPr lang="zh-CN" altLang="en-US" smtClean="0"/>
              <a:t>2018/12/1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C0D-8C3B-45AF-A4B1-1C59E9625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216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2719294" y="0"/>
            <a:ext cx="6424706" cy="5219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438" y="-340657"/>
            <a:ext cx="6147213" cy="6223596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xmlns="" id="{89FEE081-3FF9-418F-B57C-BF2FD75797C7}"/>
              </a:ext>
            </a:extLst>
          </p:cNvPr>
          <p:cNvSpPr txBox="1"/>
          <p:nvPr/>
        </p:nvSpPr>
        <p:spPr>
          <a:xfrm>
            <a:off x="4937399" y="1759870"/>
            <a:ext cx="4206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技术解决方案</a:t>
            </a:r>
            <a:r>
              <a:rPr lang="en-US" altLang="zh-CN" sz="3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1">
            <a:extLst>
              <a:ext uri="{FF2B5EF4-FFF2-40B4-BE49-F238E27FC236}">
                <a16:creationId xmlns:a16="http://schemas.microsoft.com/office/drawing/2014/main" xmlns="" id="{078D3C05-9C75-4881-A2A5-3402ED5DF9FF}"/>
              </a:ext>
            </a:extLst>
          </p:cNvPr>
          <p:cNvSpPr txBox="1"/>
          <p:nvPr/>
        </p:nvSpPr>
        <p:spPr>
          <a:xfrm>
            <a:off x="6949818" y="2947024"/>
            <a:ext cx="2939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7" name="文本框 12">
            <a:extLst>
              <a:ext uri="{FF2B5EF4-FFF2-40B4-BE49-F238E27FC236}">
                <a16:creationId xmlns:a16="http://schemas.microsoft.com/office/drawing/2014/main" xmlns="" id="{AEE6E250-C361-4713-B30B-39A3F26244B5}"/>
              </a:ext>
            </a:extLst>
          </p:cNvPr>
          <p:cNvSpPr txBox="1"/>
          <p:nvPr/>
        </p:nvSpPr>
        <p:spPr>
          <a:xfrm>
            <a:off x="5815409" y="2432587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在此添加副本或补充内容</a:t>
            </a:r>
          </a:p>
        </p:txBody>
      </p:sp>
      <p:sp>
        <p:nvSpPr>
          <p:cNvPr id="8" name="文本框 11">
            <a:extLst>
              <a:ext uri="{FF2B5EF4-FFF2-40B4-BE49-F238E27FC236}">
                <a16:creationId xmlns:a16="http://schemas.microsoft.com/office/drawing/2014/main" xmlns="" id="{E89F6DDE-6D33-4193-8DC1-CB4D460654C7}"/>
              </a:ext>
            </a:extLst>
          </p:cNvPr>
          <p:cNvSpPr txBox="1"/>
          <p:nvPr/>
        </p:nvSpPr>
        <p:spPr>
          <a:xfrm>
            <a:off x="5566567" y="2947024"/>
            <a:ext cx="2939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6666">
            <a:hlinkClick r:id="" action="ppaction://media"/>
            <a:extLst>
              <a:ext uri="{FF2B5EF4-FFF2-40B4-BE49-F238E27FC236}">
                <a16:creationId xmlns:a16="http://schemas.microsoft.com/office/drawing/2014/main" xmlns="" id="{647A8D19-7992-418A-8027-FEFC683EB1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84396" y="14550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4056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2606722" cy="5219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52" y="682388"/>
            <a:ext cx="4264356" cy="4264356"/>
          </a:xfrm>
          <a:prstGeom prst="rect">
            <a:avLst/>
          </a:prstGeom>
        </p:spPr>
      </p:pic>
      <p:sp>
        <p:nvSpPr>
          <p:cNvPr id="25" name="文本框 13">
            <a:extLst>
              <a:ext uri="{FF2B5EF4-FFF2-40B4-BE49-F238E27FC236}">
                <a16:creationId xmlns:a16="http://schemas.microsoft.com/office/drawing/2014/main" xmlns="" id="{B57B827D-A5EF-408F-91B9-1632708B8AF5}"/>
              </a:ext>
            </a:extLst>
          </p:cNvPr>
          <p:cNvSpPr txBox="1"/>
          <p:nvPr/>
        </p:nvSpPr>
        <p:spPr>
          <a:xfrm>
            <a:off x="5593523" y="13123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6" name="文本框 14">
            <a:extLst>
              <a:ext uri="{FF2B5EF4-FFF2-40B4-BE49-F238E27FC236}">
                <a16:creationId xmlns:a16="http://schemas.microsoft.com/office/drawing/2014/main" xmlns="" id="{572BBDAC-07EC-4D42-A4F7-1475E39D9DB9}"/>
              </a:ext>
            </a:extLst>
          </p:cNvPr>
          <p:cNvSpPr txBox="1"/>
          <p:nvPr/>
        </p:nvSpPr>
        <p:spPr>
          <a:xfrm>
            <a:off x="5589222" y="2027817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15">
            <a:extLst>
              <a:ext uri="{FF2B5EF4-FFF2-40B4-BE49-F238E27FC236}">
                <a16:creationId xmlns:a16="http://schemas.microsoft.com/office/drawing/2014/main" xmlns="" id="{9CF0FC3E-0ABF-4DF5-945D-DFACD48198CA}"/>
              </a:ext>
            </a:extLst>
          </p:cNvPr>
          <p:cNvSpPr txBox="1"/>
          <p:nvPr/>
        </p:nvSpPr>
        <p:spPr>
          <a:xfrm>
            <a:off x="6173169" y="20187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智能产品介绍</a:t>
            </a:r>
          </a:p>
        </p:txBody>
      </p:sp>
      <p:sp>
        <p:nvSpPr>
          <p:cNvPr id="28" name="文本框 16">
            <a:extLst>
              <a:ext uri="{FF2B5EF4-FFF2-40B4-BE49-F238E27FC236}">
                <a16:creationId xmlns:a16="http://schemas.microsoft.com/office/drawing/2014/main" xmlns="" id="{79DC0770-2CBE-41B1-9B18-ED1A3E49EFC3}"/>
              </a:ext>
            </a:extLst>
          </p:cNvPr>
          <p:cNvSpPr txBox="1"/>
          <p:nvPr/>
        </p:nvSpPr>
        <p:spPr>
          <a:xfrm>
            <a:off x="5589222" y="2523375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7">
            <a:extLst>
              <a:ext uri="{FF2B5EF4-FFF2-40B4-BE49-F238E27FC236}">
                <a16:creationId xmlns:a16="http://schemas.microsoft.com/office/drawing/2014/main" xmlns="" id="{47E8E547-233C-4769-8761-EFF28DCC4880}"/>
              </a:ext>
            </a:extLst>
          </p:cNvPr>
          <p:cNvSpPr txBox="1"/>
          <p:nvPr/>
        </p:nvSpPr>
        <p:spPr>
          <a:xfrm>
            <a:off x="5589222" y="3018933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8">
            <a:extLst>
              <a:ext uri="{FF2B5EF4-FFF2-40B4-BE49-F238E27FC236}">
                <a16:creationId xmlns:a16="http://schemas.microsoft.com/office/drawing/2014/main" xmlns="" id="{AAFADC3A-BD25-4B24-A551-7F5620AE2976}"/>
              </a:ext>
            </a:extLst>
          </p:cNvPr>
          <p:cNvSpPr txBox="1"/>
          <p:nvPr/>
        </p:nvSpPr>
        <p:spPr>
          <a:xfrm>
            <a:off x="5589222" y="3514491"/>
            <a:ext cx="335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19">
            <a:extLst>
              <a:ext uri="{FF2B5EF4-FFF2-40B4-BE49-F238E27FC236}">
                <a16:creationId xmlns:a16="http://schemas.microsoft.com/office/drawing/2014/main" xmlns="" id="{3A674477-AF6C-4F36-B156-D11E9FA453C0}"/>
              </a:ext>
            </a:extLst>
          </p:cNvPr>
          <p:cNvSpPr txBox="1"/>
          <p:nvPr/>
        </p:nvSpPr>
        <p:spPr>
          <a:xfrm>
            <a:off x="6173169" y="252323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智能功能展示</a:t>
            </a:r>
          </a:p>
        </p:txBody>
      </p:sp>
      <p:sp>
        <p:nvSpPr>
          <p:cNvPr id="32" name="文本框 20">
            <a:extLst>
              <a:ext uri="{FF2B5EF4-FFF2-40B4-BE49-F238E27FC236}">
                <a16:creationId xmlns:a16="http://schemas.microsoft.com/office/drawing/2014/main" xmlns="" id="{AA132FEE-3295-4EE2-97C0-76C8C80D8037}"/>
              </a:ext>
            </a:extLst>
          </p:cNvPr>
          <p:cNvSpPr txBox="1"/>
          <p:nvPr/>
        </p:nvSpPr>
        <p:spPr>
          <a:xfrm>
            <a:off x="6173169" y="304971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原理及内部展示</a:t>
            </a:r>
          </a:p>
        </p:txBody>
      </p:sp>
      <p:sp>
        <p:nvSpPr>
          <p:cNvPr id="33" name="文本框 21">
            <a:extLst>
              <a:ext uri="{FF2B5EF4-FFF2-40B4-BE49-F238E27FC236}">
                <a16:creationId xmlns:a16="http://schemas.microsoft.com/office/drawing/2014/main" xmlns="" id="{1C789CD6-A1B3-40DC-A10C-CD1C44D7112D}"/>
              </a:ext>
            </a:extLst>
          </p:cNvPr>
          <p:cNvSpPr txBox="1"/>
          <p:nvPr/>
        </p:nvSpPr>
        <p:spPr>
          <a:xfrm>
            <a:off x="6173169" y="355424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850400438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069" y="0"/>
            <a:ext cx="3471786" cy="52197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1198933"/>
            <a:ext cx="4870978" cy="26067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7">
            <a:extLst>
              <a:ext uri="{FF2B5EF4-FFF2-40B4-BE49-F238E27FC236}">
                <a16:creationId xmlns:a16="http://schemas.microsoft.com/office/drawing/2014/main" xmlns="" id="{50942F4F-F8C9-4F30-A46B-8E71A0DFD996}"/>
              </a:ext>
            </a:extLst>
          </p:cNvPr>
          <p:cNvSpPr txBox="1"/>
          <p:nvPr/>
        </p:nvSpPr>
        <p:spPr>
          <a:xfrm>
            <a:off x="770927" y="1902130"/>
            <a:ext cx="726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8">
            <a:extLst>
              <a:ext uri="{FF2B5EF4-FFF2-40B4-BE49-F238E27FC236}">
                <a16:creationId xmlns:a16="http://schemas.microsoft.com/office/drawing/2014/main" xmlns="" id="{95061DE8-0071-45DA-838D-193F6008582F}"/>
              </a:ext>
            </a:extLst>
          </p:cNvPr>
          <p:cNvSpPr txBox="1"/>
          <p:nvPr/>
        </p:nvSpPr>
        <p:spPr>
          <a:xfrm>
            <a:off x="1395808" y="210049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智能产品介绍</a:t>
            </a:r>
          </a:p>
        </p:txBody>
      </p:sp>
      <p:sp>
        <p:nvSpPr>
          <p:cNvPr id="14" name="文本框 9">
            <a:extLst>
              <a:ext uri="{FF2B5EF4-FFF2-40B4-BE49-F238E27FC236}">
                <a16:creationId xmlns:a16="http://schemas.microsoft.com/office/drawing/2014/main" xmlns="" id="{1EA17907-36C1-4DE8-BB4A-B16E54842755}"/>
              </a:ext>
            </a:extLst>
          </p:cNvPr>
          <p:cNvSpPr txBox="1"/>
          <p:nvPr/>
        </p:nvSpPr>
        <p:spPr>
          <a:xfrm>
            <a:off x="1395808" y="2608042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在此输入副本或补充内容</a:t>
            </a:r>
          </a:p>
        </p:txBody>
      </p:sp>
    </p:spTree>
    <p:extLst>
      <p:ext uri="{BB962C8B-B14F-4D97-AF65-F5344CB8AC3E}">
        <p14:creationId xmlns:p14="http://schemas.microsoft.com/office/powerpoint/2010/main" val="1180603985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智能产品介绍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1679ED08-6703-4D21-BEB8-17B7D3B454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26" y="1524255"/>
            <a:ext cx="1859990" cy="131749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5CC08D0-6919-414B-8A48-8CBF2CC1C7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87" y="1524255"/>
            <a:ext cx="1800890" cy="131749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4B920186-A25A-4605-9F02-B52316D73B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40" y="1524255"/>
            <a:ext cx="1863436" cy="1317493"/>
          </a:xfrm>
          <a:prstGeom prst="rect">
            <a:avLst/>
          </a:prstGeom>
        </p:spPr>
      </p:pic>
      <p:sp>
        <p:nvSpPr>
          <p:cNvPr id="27" name="TextBox 24">
            <a:extLst>
              <a:ext uri="{FF2B5EF4-FFF2-40B4-BE49-F238E27FC236}">
                <a16:creationId xmlns:a16="http://schemas.microsoft.com/office/drawing/2014/main" xmlns="" id="{42EDE243-4CBD-4473-B53D-EE67CC5A722C}"/>
              </a:ext>
            </a:extLst>
          </p:cNvPr>
          <p:cNvSpPr txBox="1"/>
          <p:nvPr/>
        </p:nvSpPr>
        <p:spPr>
          <a:xfrm>
            <a:off x="732559" y="3240860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8" name="TextBox 25">
            <a:extLst>
              <a:ext uri="{FF2B5EF4-FFF2-40B4-BE49-F238E27FC236}">
                <a16:creationId xmlns:a16="http://schemas.microsoft.com/office/drawing/2014/main" xmlns="" id="{FBA9A073-A834-4E65-817D-DA733F0CEC82}"/>
              </a:ext>
            </a:extLst>
          </p:cNvPr>
          <p:cNvSpPr txBox="1"/>
          <p:nvPr/>
        </p:nvSpPr>
        <p:spPr>
          <a:xfrm>
            <a:off x="732561" y="3596460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xmlns="" id="{CA550AC6-E7F4-4195-8AD0-D410EFE2182D}"/>
              </a:ext>
            </a:extLst>
          </p:cNvPr>
          <p:cNvSpPr txBox="1"/>
          <p:nvPr/>
        </p:nvSpPr>
        <p:spPr>
          <a:xfrm>
            <a:off x="3486021" y="3240860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xmlns="" id="{F43AE2BD-BB10-4C23-A5B9-1535FD2075DA}"/>
              </a:ext>
            </a:extLst>
          </p:cNvPr>
          <p:cNvSpPr txBox="1"/>
          <p:nvPr/>
        </p:nvSpPr>
        <p:spPr>
          <a:xfrm>
            <a:off x="3486023" y="3596460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31" name="TextBox 24">
            <a:extLst>
              <a:ext uri="{FF2B5EF4-FFF2-40B4-BE49-F238E27FC236}">
                <a16:creationId xmlns:a16="http://schemas.microsoft.com/office/drawing/2014/main" xmlns="" id="{1CBA0E13-0DD6-44F6-870E-C2E38BF58945}"/>
              </a:ext>
            </a:extLst>
          </p:cNvPr>
          <p:cNvSpPr txBox="1"/>
          <p:nvPr/>
        </p:nvSpPr>
        <p:spPr>
          <a:xfrm>
            <a:off x="6251580" y="3237618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xmlns="" id="{22BBC4E1-8078-4C40-9E4F-0F04A4B15AC6}"/>
              </a:ext>
            </a:extLst>
          </p:cNvPr>
          <p:cNvSpPr txBox="1"/>
          <p:nvPr/>
        </p:nvSpPr>
        <p:spPr>
          <a:xfrm>
            <a:off x="6251582" y="3593218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</p:spTree>
    <p:extLst>
      <p:ext uri="{BB962C8B-B14F-4D97-AF65-F5344CB8AC3E}">
        <p14:creationId xmlns:p14="http://schemas.microsoft.com/office/powerpoint/2010/main" val="2078989348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六边形 8">
            <a:extLst>
              <a:ext uri="{FF2B5EF4-FFF2-40B4-BE49-F238E27FC236}">
                <a16:creationId xmlns:a16="http://schemas.microsoft.com/office/drawing/2014/main" xmlns="" id="{91D3D5FA-3E1B-41E2-BC70-C5828BCFC42C}"/>
              </a:ext>
            </a:extLst>
          </p:cNvPr>
          <p:cNvSpPr/>
          <p:nvPr/>
        </p:nvSpPr>
        <p:spPr>
          <a:xfrm rot="5400000">
            <a:off x="3578760" y="1899361"/>
            <a:ext cx="679912" cy="586131"/>
          </a:xfrm>
          <a:prstGeom prst="hexagon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六边形 9">
            <a:extLst>
              <a:ext uri="{FF2B5EF4-FFF2-40B4-BE49-F238E27FC236}">
                <a16:creationId xmlns:a16="http://schemas.microsoft.com/office/drawing/2014/main" xmlns="" id="{55433BE0-F96A-4F0E-AF36-DAB86B347118}"/>
              </a:ext>
            </a:extLst>
          </p:cNvPr>
          <p:cNvSpPr/>
          <p:nvPr/>
        </p:nvSpPr>
        <p:spPr>
          <a:xfrm rot="5400000">
            <a:off x="4142733" y="1509754"/>
            <a:ext cx="679912" cy="586131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六边形 10">
            <a:extLst>
              <a:ext uri="{FF2B5EF4-FFF2-40B4-BE49-F238E27FC236}">
                <a16:creationId xmlns:a16="http://schemas.microsoft.com/office/drawing/2014/main" xmlns="" id="{4C9E95D4-AECF-4A59-8860-034E20AA484B}"/>
              </a:ext>
            </a:extLst>
          </p:cNvPr>
          <p:cNvSpPr/>
          <p:nvPr/>
        </p:nvSpPr>
        <p:spPr>
          <a:xfrm rot="5400000">
            <a:off x="3578760" y="2551394"/>
            <a:ext cx="679912" cy="586131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六边形 11">
            <a:extLst>
              <a:ext uri="{FF2B5EF4-FFF2-40B4-BE49-F238E27FC236}">
                <a16:creationId xmlns:a16="http://schemas.microsoft.com/office/drawing/2014/main" xmlns="" id="{32CD6A81-7B3F-4F01-92BC-3854DC12C357}"/>
              </a:ext>
            </a:extLst>
          </p:cNvPr>
          <p:cNvSpPr/>
          <p:nvPr/>
        </p:nvSpPr>
        <p:spPr>
          <a:xfrm rot="5400000">
            <a:off x="4148916" y="2919231"/>
            <a:ext cx="679912" cy="586131"/>
          </a:xfrm>
          <a:prstGeom prst="hexagon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xmlns="" id="{B1E480BB-06C2-4FCB-B7C3-175E8C82BE93}"/>
              </a:ext>
            </a:extLst>
          </p:cNvPr>
          <p:cNvSpPr/>
          <p:nvPr/>
        </p:nvSpPr>
        <p:spPr>
          <a:xfrm rot="5400000">
            <a:off x="4728864" y="2550270"/>
            <a:ext cx="679912" cy="586131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2E53D5C5-B066-47AC-BE03-0BCA60F8B1E5}"/>
              </a:ext>
            </a:extLst>
          </p:cNvPr>
          <p:cNvSpPr/>
          <p:nvPr/>
        </p:nvSpPr>
        <p:spPr>
          <a:xfrm rot="5400000">
            <a:off x="4728863" y="1890696"/>
            <a:ext cx="679912" cy="586131"/>
          </a:xfrm>
          <a:prstGeom prst="hexagon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xmlns="" id="{572508DD-01CB-4408-A2E0-E23ECB6C5C43}"/>
              </a:ext>
            </a:extLst>
          </p:cNvPr>
          <p:cNvSpPr txBox="1"/>
          <p:nvPr/>
        </p:nvSpPr>
        <p:spPr>
          <a:xfrm>
            <a:off x="1332160" y="1107263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3935D827-A99A-4412-B6C5-CFA1E95FD6F9}"/>
              </a:ext>
            </a:extLst>
          </p:cNvPr>
          <p:cNvSpPr txBox="1"/>
          <p:nvPr/>
        </p:nvSpPr>
        <p:spPr>
          <a:xfrm>
            <a:off x="1332162" y="1462863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xmlns="" id="{D14383FE-1608-4A94-9E9D-BC76E75DE620}"/>
              </a:ext>
            </a:extLst>
          </p:cNvPr>
          <p:cNvSpPr txBox="1"/>
          <p:nvPr/>
        </p:nvSpPr>
        <p:spPr>
          <a:xfrm>
            <a:off x="1332160" y="3183292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xmlns="" id="{01D6DA62-D4AB-46A1-B869-102C51AC1183}"/>
              </a:ext>
            </a:extLst>
          </p:cNvPr>
          <p:cNvSpPr txBox="1"/>
          <p:nvPr/>
        </p:nvSpPr>
        <p:spPr>
          <a:xfrm>
            <a:off x="1332162" y="3538892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xmlns="" id="{DFF7F0E6-60AF-4E44-9478-68AAF10F42D5}"/>
              </a:ext>
            </a:extLst>
          </p:cNvPr>
          <p:cNvSpPr txBox="1"/>
          <p:nvPr/>
        </p:nvSpPr>
        <p:spPr>
          <a:xfrm>
            <a:off x="5925854" y="1107263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1DE2BF1A-A94E-4988-9A57-42BCCE4649F0}"/>
              </a:ext>
            </a:extLst>
          </p:cNvPr>
          <p:cNvSpPr txBox="1"/>
          <p:nvPr/>
        </p:nvSpPr>
        <p:spPr>
          <a:xfrm>
            <a:off x="5925856" y="1462863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xmlns="" id="{519787D4-EE99-494A-B16B-653EAF241817}"/>
              </a:ext>
            </a:extLst>
          </p:cNvPr>
          <p:cNvSpPr txBox="1"/>
          <p:nvPr/>
        </p:nvSpPr>
        <p:spPr>
          <a:xfrm>
            <a:off x="5925854" y="3183292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xmlns="" id="{1BBE1A35-5D3F-4096-A58A-57520555F0D0}"/>
              </a:ext>
            </a:extLst>
          </p:cNvPr>
          <p:cNvSpPr txBox="1"/>
          <p:nvPr/>
        </p:nvSpPr>
        <p:spPr>
          <a:xfrm>
            <a:off x="5925856" y="3538892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704E4F2-44C2-489F-A8B7-BC1B955A5D8D}"/>
              </a:ext>
            </a:extLst>
          </p:cNvPr>
          <p:cNvSpPr txBox="1"/>
          <p:nvPr/>
        </p:nvSpPr>
        <p:spPr>
          <a:xfrm>
            <a:off x="4791842" y="2081696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6A1041B2-8183-4625-A3B6-18393782C4DE}"/>
              </a:ext>
            </a:extLst>
          </p:cNvPr>
          <p:cNvSpPr txBox="1"/>
          <p:nvPr/>
        </p:nvSpPr>
        <p:spPr>
          <a:xfrm>
            <a:off x="3629571" y="2081696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AAAEF4F-0518-474C-B6CD-E07D8B78A815}"/>
              </a:ext>
            </a:extLst>
          </p:cNvPr>
          <p:cNvSpPr txBox="1"/>
          <p:nvPr/>
        </p:nvSpPr>
        <p:spPr>
          <a:xfrm>
            <a:off x="4200431" y="309021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179636BC-E5F8-41B5-BA83-B5E9DBB166DA}"/>
              </a:ext>
            </a:extLst>
          </p:cNvPr>
          <p:cNvSpPr txBox="1"/>
          <p:nvPr/>
        </p:nvSpPr>
        <p:spPr>
          <a:xfrm>
            <a:off x="4211782" y="2402957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9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智能产品介绍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029609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-13623"/>
            <a:ext cx="2631895" cy="1529950"/>
            <a:chOff x="-1" y="0"/>
            <a:chExt cx="2631895" cy="152995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13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智能产品介绍</a:t>
              </a:r>
            </a:p>
          </p:txBody>
        </p:sp>
      </p:grpSp>
      <p:grpSp>
        <p:nvGrpSpPr>
          <p:cNvPr id="14" name="Group 134">
            <a:extLst>
              <a:ext uri="{FF2B5EF4-FFF2-40B4-BE49-F238E27FC236}">
                <a16:creationId xmlns:a16="http://schemas.microsoft.com/office/drawing/2014/main" xmlns="" id="{506DA309-A3B7-42DB-802E-BFEB7A051BB3}"/>
              </a:ext>
            </a:extLst>
          </p:cNvPr>
          <p:cNvGrpSpPr>
            <a:grpSpLocks noChangeAspect="1"/>
          </p:cNvGrpSpPr>
          <p:nvPr/>
        </p:nvGrpSpPr>
        <p:grpSpPr>
          <a:xfrm>
            <a:off x="1800782" y="1107571"/>
            <a:ext cx="709474" cy="710066"/>
            <a:chOff x="3287425" y="1417883"/>
            <a:chExt cx="648499" cy="649042"/>
          </a:xfrm>
        </p:grpSpPr>
        <p:sp>
          <p:nvSpPr>
            <p:cNvPr id="15" name="Oval 23">
              <a:extLst>
                <a:ext uri="{FF2B5EF4-FFF2-40B4-BE49-F238E27FC236}">
                  <a16:creationId xmlns:a16="http://schemas.microsoft.com/office/drawing/2014/main" xmlns="" id="{E5537D19-9C54-463E-9CEC-441CC5F69D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30">
              <a:extLst>
                <a:ext uri="{FF2B5EF4-FFF2-40B4-BE49-F238E27FC236}">
                  <a16:creationId xmlns:a16="http://schemas.microsoft.com/office/drawing/2014/main" xmlns="" id="{73FFDC2B-B9BB-4F6C-AA78-B5B15A9CDC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17" name="Group 129">
            <a:extLst>
              <a:ext uri="{FF2B5EF4-FFF2-40B4-BE49-F238E27FC236}">
                <a16:creationId xmlns:a16="http://schemas.microsoft.com/office/drawing/2014/main" xmlns="" id="{C5FCCCDB-1EDF-4BD8-8D7E-5DB1BC356302}"/>
              </a:ext>
            </a:extLst>
          </p:cNvPr>
          <p:cNvGrpSpPr>
            <a:grpSpLocks noChangeAspect="1"/>
          </p:cNvGrpSpPr>
          <p:nvPr/>
        </p:nvGrpSpPr>
        <p:grpSpPr>
          <a:xfrm>
            <a:off x="1040548" y="2995670"/>
            <a:ext cx="709474" cy="710066"/>
            <a:chOff x="2779491" y="2517212"/>
            <a:chExt cx="648499" cy="649042"/>
          </a:xfrm>
        </p:grpSpPr>
        <p:sp>
          <p:nvSpPr>
            <p:cNvPr id="18" name="Oval 32">
              <a:extLst>
                <a:ext uri="{FF2B5EF4-FFF2-40B4-BE49-F238E27FC236}">
                  <a16:creationId xmlns:a16="http://schemas.microsoft.com/office/drawing/2014/main" xmlns="" id="{192E86FD-4661-4DAC-A499-165C1A1AA9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Oval 33">
              <a:extLst>
                <a:ext uri="{FF2B5EF4-FFF2-40B4-BE49-F238E27FC236}">
                  <a16:creationId xmlns:a16="http://schemas.microsoft.com/office/drawing/2014/main" xmlns="" id="{C3D14A37-EAFF-41B5-839C-43BED64F12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30">
            <a:extLst>
              <a:ext uri="{FF2B5EF4-FFF2-40B4-BE49-F238E27FC236}">
                <a16:creationId xmlns:a16="http://schemas.microsoft.com/office/drawing/2014/main" xmlns="" id="{2A0CDF25-9C3C-4E26-BDDB-E4444895D0FC}"/>
              </a:ext>
            </a:extLst>
          </p:cNvPr>
          <p:cNvGrpSpPr>
            <a:grpSpLocks noChangeAspect="1"/>
          </p:cNvGrpSpPr>
          <p:nvPr/>
        </p:nvGrpSpPr>
        <p:grpSpPr>
          <a:xfrm>
            <a:off x="7407685" y="2260518"/>
            <a:ext cx="709474" cy="710066"/>
            <a:chOff x="3287425" y="3613920"/>
            <a:chExt cx="648499" cy="649042"/>
          </a:xfrm>
        </p:grpSpPr>
        <p:sp>
          <p:nvSpPr>
            <p:cNvPr id="21" name="Oval 35">
              <a:extLst>
                <a:ext uri="{FF2B5EF4-FFF2-40B4-BE49-F238E27FC236}">
                  <a16:creationId xmlns:a16="http://schemas.microsoft.com/office/drawing/2014/main" xmlns="" id="{EC459743-5BB6-44A3-9DF4-CF2C0C4AE1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36">
              <a:extLst>
                <a:ext uri="{FF2B5EF4-FFF2-40B4-BE49-F238E27FC236}">
                  <a16:creationId xmlns:a16="http://schemas.microsoft.com/office/drawing/2014/main" xmlns="" id="{12350CE6-6C54-47A4-AEAE-B061757C6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8">
            <a:extLst>
              <a:ext uri="{FF2B5EF4-FFF2-40B4-BE49-F238E27FC236}">
                <a16:creationId xmlns:a16="http://schemas.microsoft.com/office/drawing/2014/main" xmlns="" id="{592BBCA3-51CA-4F82-914C-24231BB55A61}"/>
              </a:ext>
            </a:extLst>
          </p:cNvPr>
          <p:cNvGrpSpPr/>
          <p:nvPr/>
        </p:nvGrpSpPr>
        <p:grpSpPr>
          <a:xfrm>
            <a:off x="1395285" y="1803310"/>
            <a:ext cx="2106507" cy="567195"/>
            <a:chOff x="1430743" y="1409795"/>
            <a:chExt cx="2076062" cy="622140"/>
          </a:xfrm>
        </p:grpSpPr>
        <p:sp>
          <p:nvSpPr>
            <p:cNvPr id="24" name="TextBox 38">
              <a:extLst>
                <a:ext uri="{FF2B5EF4-FFF2-40B4-BE49-F238E27FC236}">
                  <a16:creationId xmlns:a16="http://schemas.microsoft.com/office/drawing/2014/main" xmlns="" id="{AD40FA8F-2F84-48E7-9EA8-435255B18B11}"/>
                </a:ext>
              </a:extLst>
            </p:cNvPr>
            <p:cNvSpPr txBox="1"/>
            <p:nvPr/>
          </p:nvSpPr>
          <p:spPr>
            <a:xfrm>
              <a:off x="2672078" y="1409795"/>
              <a:ext cx="834727" cy="22296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39">
              <a:extLst>
                <a:ext uri="{FF2B5EF4-FFF2-40B4-BE49-F238E27FC236}">
                  <a16:creationId xmlns:a16="http://schemas.microsoft.com/office/drawing/2014/main" xmlns="" id="{4A866AA9-9DB1-4EFA-A071-77F690184A6C}"/>
                </a:ext>
              </a:extLst>
            </p:cNvPr>
            <p:cNvSpPr txBox="1"/>
            <p:nvPr/>
          </p:nvSpPr>
          <p:spPr>
            <a:xfrm>
              <a:off x="1430743" y="1649712"/>
              <a:ext cx="2076062" cy="38222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0603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9">
            <a:extLst>
              <a:ext uri="{FF2B5EF4-FFF2-40B4-BE49-F238E27FC236}">
                <a16:creationId xmlns:a16="http://schemas.microsoft.com/office/drawing/2014/main" xmlns="" id="{81B0F426-ED47-4825-BF5B-6E76D7023A9C}"/>
              </a:ext>
            </a:extLst>
          </p:cNvPr>
          <p:cNvGrpSpPr/>
          <p:nvPr/>
        </p:nvGrpSpPr>
        <p:grpSpPr>
          <a:xfrm>
            <a:off x="493953" y="3634622"/>
            <a:ext cx="2106507" cy="583299"/>
            <a:chOff x="1430743" y="2401691"/>
            <a:chExt cx="2076064" cy="639800"/>
          </a:xfrm>
        </p:grpSpPr>
        <p:sp>
          <p:nvSpPr>
            <p:cNvPr id="27" name="TextBox 41">
              <a:extLst>
                <a:ext uri="{FF2B5EF4-FFF2-40B4-BE49-F238E27FC236}">
                  <a16:creationId xmlns:a16="http://schemas.microsoft.com/office/drawing/2014/main" xmlns="" id="{BAFFB314-0543-4007-8CF6-95F497640C4E}"/>
                </a:ext>
              </a:extLst>
            </p:cNvPr>
            <p:cNvSpPr txBox="1"/>
            <p:nvPr/>
          </p:nvSpPr>
          <p:spPr>
            <a:xfrm>
              <a:off x="2629786" y="2401691"/>
              <a:ext cx="877021" cy="22296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42">
              <a:extLst>
                <a:ext uri="{FF2B5EF4-FFF2-40B4-BE49-F238E27FC236}">
                  <a16:creationId xmlns:a16="http://schemas.microsoft.com/office/drawing/2014/main" xmlns="" id="{593032A4-44FC-423D-8CE6-C9B8C8B242D2}"/>
                </a:ext>
              </a:extLst>
            </p:cNvPr>
            <p:cNvSpPr txBox="1"/>
            <p:nvPr/>
          </p:nvSpPr>
          <p:spPr>
            <a:xfrm>
              <a:off x="1430743" y="2659270"/>
              <a:ext cx="2076062" cy="38222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0603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2">
            <a:extLst>
              <a:ext uri="{FF2B5EF4-FFF2-40B4-BE49-F238E27FC236}">
                <a16:creationId xmlns:a16="http://schemas.microsoft.com/office/drawing/2014/main" xmlns="" id="{403C23BA-4BF1-4DB8-ACCF-02FFF43E9373}"/>
              </a:ext>
            </a:extLst>
          </p:cNvPr>
          <p:cNvGrpSpPr/>
          <p:nvPr/>
        </p:nvGrpSpPr>
        <p:grpSpPr>
          <a:xfrm>
            <a:off x="6514596" y="2859981"/>
            <a:ext cx="2027273" cy="583295"/>
            <a:chOff x="5638261" y="1393565"/>
            <a:chExt cx="2223654" cy="639803"/>
          </a:xfrm>
        </p:grpSpPr>
        <p:sp>
          <p:nvSpPr>
            <p:cNvPr id="30" name="TextBox 44">
              <a:extLst>
                <a:ext uri="{FF2B5EF4-FFF2-40B4-BE49-F238E27FC236}">
                  <a16:creationId xmlns:a16="http://schemas.microsoft.com/office/drawing/2014/main" xmlns="" id="{A867A41D-C951-42D9-9BD9-62A3652CD9DC}"/>
                </a:ext>
              </a:extLst>
            </p:cNvPr>
            <p:cNvSpPr txBox="1"/>
            <p:nvPr/>
          </p:nvSpPr>
          <p:spPr>
            <a:xfrm>
              <a:off x="5638264" y="1393565"/>
              <a:ext cx="929013" cy="22296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45">
              <a:extLst>
                <a:ext uri="{FF2B5EF4-FFF2-40B4-BE49-F238E27FC236}">
                  <a16:creationId xmlns:a16="http://schemas.microsoft.com/office/drawing/2014/main" xmlns="" id="{2934F174-FB87-42FA-90D1-2B305219CFB6}"/>
                </a:ext>
              </a:extLst>
            </p:cNvPr>
            <p:cNvSpPr txBox="1"/>
            <p:nvPr/>
          </p:nvSpPr>
          <p:spPr>
            <a:xfrm>
              <a:off x="5638261" y="1651143"/>
              <a:ext cx="2223654" cy="38222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0603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>
            <a:extLst>
              <a:ext uri="{FF2B5EF4-FFF2-40B4-BE49-F238E27FC236}">
                <a16:creationId xmlns:a16="http://schemas.microsoft.com/office/drawing/2014/main" xmlns="" id="{E4CEC603-7508-49C6-AAB6-F0C773008DBD}"/>
              </a:ext>
            </a:extLst>
          </p:cNvPr>
          <p:cNvSpPr txBox="1">
            <a:spLocks/>
          </p:cNvSpPr>
          <p:nvPr/>
        </p:nvSpPr>
        <p:spPr>
          <a:xfrm>
            <a:off x="2948660" y="1343804"/>
            <a:ext cx="594894" cy="42862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603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952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xmlns="" id="{2E2BC58E-49DF-405A-BA5F-83539C70AE00}"/>
              </a:ext>
            </a:extLst>
          </p:cNvPr>
          <p:cNvSpPr txBox="1">
            <a:spLocks/>
          </p:cNvSpPr>
          <p:nvPr/>
        </p:nvSpPr>
        <p:spPr>
          <a:xfrm>
            <a:off x="6486889" y="2361745"/>
            <a:ext cx="594894" cy="42862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603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952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xmlns="" id="{A81185A5-99B4-4CFE-A89F-CD64785EFCE8}"/>
              </a:ext>
            </a:extLst>
          </p:cNvPr>
          <p:cNvSpPr txBox="1">
            <a:spLocks/>
          </p:cNvSpPr>
          <p:nvPr/>
        </p:nvSpPr>
        <p:spPr>
          <a:xfrm>
            <a:off x="2047351" y="3141365"/>
            <a:ext cx="594894" cy="42862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603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952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35" name="Freeform 69">
            <a:extLst>
              <a:ext uri="{FF2B5EF4-FFF2-40B4-BE49-F238E27FC236}">
                <a16:creationId xmlns:a16="http://schemas.microsoft.com/office/drawing/2014/main" xmlns="" id="{D94C55FD-A021-4B2D-A6F6-5C5C9F03F737}"/>
              </a:ext>
            </a:extLst>
          </p:cNvPr>
          <p:cNvSpPr>
            <a:spLocks/>
          </p:cNvSpPr>
          <p:nvPr/>
        </p:nvSpPr>
        <p:spPr bwMode="auto">
          <a:xfrm>
            <a:off x="4314664" y="1749506"/>
            <a:ext cx="272051" cy="511012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6027" tIns="53014" rIns="106027" bIns="5301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84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44">
            <a:extLst>
              <a:ext uri="{FF2B5EF4-FFF2-40B4-BE49-F238E27FC236}">
                <a16:creationId xmlns:a16="http://schemas.microsoft.com/office/drawing/2014/main" xmlns="" id="{93F2BDFA-F16E-4CB3-BE8B-BD3B85F6F563}"/>
              </a:ext>
            </a:extLst>
          </p:cNvPr>
          <p:cNvSpPr>
            <a:spLocks noEditPoints="1"/>
          </p:cNvSpPr>
          <p:nvPr/>
        </p:nvSpPr>
        <p:spPr bwMode="auto">
          <a:xfrm>
            <a:off x="3357144" y="3641191"/>
            <a:ext cx="411977" cy="357264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6027" tIns="53014" rIns="106027" bIns="5301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84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xmlns="" id="{62FF6031-7D89-4D37-9384-F65743A97EF5}"/>
              </a:ext>
            </a:extLst>
          </p:cNvPr>
          <p:cNvSpPr>
            <a:spLocks noEditPoints="1"/>
          </p:cNvSpPr>
          <p:nvPr/>
        </p:nvSpPr>
        <p:spPr bwMode="auto">
          <a:xfrm>
            <a:off x="5080942" y="3640190"/>
            <a:ext cx="361383" cy="341717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6027" tIns="53014" rIns="106027" bIns="5301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84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13" y="0"/>
            <a:ext cx="2543216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42394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89DCB0E-A594-4776-BB1F-86E2B76A0736}"/>
              </a:ext>
            </a:extLst>
          </p:cNvPr>
          <p:cNvSpPr/>
          <p:nvPr/>
        </p:nvSpPr>
        <p:spPr>
          <a:xfrm>
            <a:off x="4143722" y="1502659"/>
            <a:ext cx="4251524" cy="25942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xmlns="" id="{BA73DC5C-91E5-4A28-8893-6712CE074A56}"/>
              </a:ext>
            </a:extLst>
          </p:cNvPr>
          <p:cNvSpPr txBox="1"/>
          <p:nvPr/>
        </p:nvSpPr>
        <p:spPr>
          <a:xfrm>
            <a:off x="4431628" y="1782425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1" name="TextBox 25">
            <a:extLst>
              <a:ext uri="{FF2B5EF4-FFF2-40B4-BE49-F238E27FC236}">
                <a16:creationId xmlns:a16="http://schemas.microsoft.com/office/drawing/2014/main" xmlns="" id="{75C2FC6B-9B12-48D9-A0D3-F73383266C5B}"/>
              </a:ext>
            </a:extLst>
          </p:cNvPr>
          <p:cNvSpPr txBox="1"/>
          <p:nvPr/>
        </p:nvSpPr>
        <p:spPr>
          <a:xfrm>
            <a:off x="4431629" y="2138025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xmlns="" id="{18588E4E-D1CC-4E87-9AA8-775DE9BDD814}"/>
              </a:ext>
            </a:extLst>
          </p:cNvPr>
          <p:cNvSpPr txBox="1"/>
          <p:nvPr/>
        </p:nvSpPr>
        <p:spPr>
          <a:xfrm>
            <a:off x="4431628" y="2376669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xmlns="" id="{84491E26-D625-4A09-9F69-4828A60E86D8}"/>
              </a:ext>
            </a:extLst>
          </p:cNvPr>
          <p:cNvSpPr txBox="1"/>
          <p:nvPr/>
        </p:nvSpPr>
        <p:spPr>
          <a:xfrm>
            <a:off x="4431629" y="2732269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xmlns="" id="{69E2EEF2-14DF-4284-A79F-E32EDB80CA48}"/>
              </a:ext>
            </a:extLst>
          </p:cNvPr>
          <p:cNvSpPr txBox="1"/>
          <p:nvPr/>
        </p:nvSpPr>
        <p:spPr>
          <a:xfrm>
            <a:off x="4431628" y="3103868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9ED34D72-A226-42FD-99F4-9F29AF093ECA}"/>
              </a:ext>
            </a:extLst>
          </p:cNvPr>
          <p:cNvSpPr txBox="1"/>
          <p:nvPr/>
        </p:nvSpPr>
        <p:spPr>
          <a:xfrm>
            <a:off x="4431629" y="3459468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18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智能产品介绍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9" y="1227888"/>
            <a:ext cx="3008762" cy="300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86425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6" y="0"/>
            <a:ext cx="3471786" cy="52197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279210" y="1308117"/>
            <a:ext cx="4870978" cy="26067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7">
            <a:extLst>
              <a:ext uri="{FF2B5EF4-FFF2-40B4-BE49-F238E27FC236}">
                <a16:creationId xmlns:a16="http://schemas.microsoft.com/office/drawing/2014/main" xmlns="" id="{50942F4F-F8C9-4F30-A46B-8E71A0DFD996}"/>
              </a:ext>
            </a:extLst>
          </p:cNvPr>
          <p:cNvSpPr txBox="1"/>
          <p:nvPr/>
        </p:nvSpPr>
        <p:spPr>
          <a:xfrm>
            <a:off x="4877227" y="1869153"/>
            <a:ext cx="726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8">
            <a:extLst>
              <a:ext uri="{FF2B5EF4-FFF2-40B4-BE49-F238E27FC236}">
                <a16:creationId xmlns:a16="http://schemas.microsoft.com/office/drawing/2014/main" xmlns="" id="{95061DE8-0071-45DA-838D-193F6008582F}"/>
              </a:ext>
            </a:extLst>
          </p:cNvPr>
          <p:cNvSpPr txBox="1"/>
          <p:nvPr/>
        </p:nvSpPr>
        <p:spPr>
          <a:xfrm>
            <a:off x="5502108" y="206752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智能功能展示</a:t>
            </a:r>
          </a:p>
        </p:txBody>
      </p:sp>
      <p:sp>
        <p:nvSpPr>
          <p:cNvPr id="18" name="文本框 9">
            <a:extLst>
              <a:ext uri="{FF2B5EF4-FFF2-40B4-BE49-F238E27FC236}">
                <a16:creationId xmlns:a16="http://schemas.microsoft.com/office/drawing/2014/main" xmlns="" id="{1EA17907-36C1-4DE8-BB4A-B16E54842755}"/>
              </a:ext>
            </a:extLst>
          </p:cNvPr>
          <p:cNvSpPr txBox="1"/>
          <p:nvPr/>
        </p:nvSpPr>
        <p:spPr>
          <a:xfrm>
            <a:off x="5502108" y="2575065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在此输入副本或补充内容</a:t>
            </a:r>
          </a:p>
        </p:txBody>
      </p:sp>
    </p:spTree>
    <p:extLst>
      <p:ext uri="{BB962C8B-B14F-4D97-AF65-F5344CB8AC3E}">
        <p14:creationId xmlns:p14="http://schemas.microsoft.com/office/powerpoint/2010/main" val="1793809443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30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智能功能展示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10519" y="1242653"/>
            <a:ext cx="7241428" cy="3277928"/>
            <a:chOff x="1954165" y="1905804"/>
            <a:chExt cx="8283716" cy="3749734"/>
          </a:xfrm>
        </p:grpSpPr>
        <p:grpSp>
          <p:nvGrpSpPr>
            <p:cNvPr id="31" name="Group 45">
              <a:extLst>
                <a:ext uri="{FF2B5EF4-FFF2-40B4-BE49-F238E27FC236}">
                  <a16:creationId xmlns:a16="http://schemas.microsoft.com/office/drawing/2014/main" xmlns="" id="{0E1EB8B5-6D6F-47A9-86FA-56956F909536}"/>
                </a:ext>
              </a:extLst>
            </p:cNvPr>
            <p:cNvGrpSpPr/>
            <p:nvPr/>
          </p:nvGrpSpPr>
          <p:grpSpPr>
            <a:xfrm>
              <a:off x="4207809" y="3002664"/>
              <a:ext cx="3776401" cy="720363"/>
              <a:chOff x="2786183" y="1419610"/>
              <a:chExt cx="3571634" cy="681302"/>
            </a:xfrm>
          </p:grpSpPr>
          <p:sp>
            <p:nvSpPr>
              <p:cNvPr id="32" name="Rounded Rectangle 46">
                <a:extLst>
                  <a:ext uri="{FF2B5EF4-FFF2-40B4-BE49-F238E27FC236}">
                    <a16:creationId xmlns:a16="http://schemas.microsoft.com/office/drawing/2014/main" xmlns="" id="{C40C5514-F4E0-4355-8E27-FB4946C72FB9}"/>
                  </a:ext>
                </a:extLst>
              </p:cNvPr>
              <p:cNvSpPr/>
              <p:nvPr/>
            </p:nvSpPr>
            <p:spPr>
              <a:xfrm>
                <a:off x="2786183" y="1467235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Rounded Rectangle 47">
                <a:extLst>
                  <a:ext uri="{FF2B5EF4-FFF2-40B4-BE49-F238E27FC236}">
                    <a16:creationId xmlns:a16="http://schemas.microsoft.com/office/drawing/2014/main" xmlns="" id="{F2461361-D247-41B5-A6BF-5718E51DB52C}"/>
                  </a:ext>
                </a:extLst>
              </p:cNvPr>
              <p:cNvSpPr/>
              <p:nvPr/>
            </p:nvSpPr>
            <p:spPr>
              <a:xfrm>
                <a:off x="2786183" y="1419610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Group 48">
              <a:extLst>
                <a:ext uri="{FF2B5EF4-FFF2-40B4-BE49-F238E27FC236}">
                  <a16:creationId xmlns:a16="http://schemas.microsoft.com/office/drawing/2014/main" xmlns="" id="{DAD4E251-BDBA-46C5-BF79-C490B0C0CEA8}"/>
                </a:ext>
              </a:extLst>
            </p:cNvPr>
            <p:cNvGrpSpPr/>
            <p:nvPr/>
          </p:nvGrpSpPr>
          <p:grpSpPr>
            <a:xfrm>
              <a:off x="4207809" y="3855400"/>
              <a:ext cx="3776401" cy="720363"/>
              <a:chOff x="2786183" y="1419610"/>
              <a:chExt cx="3571634" cy="681302"/>
            </a:xfrm>
          </p:grpSpPr>
          <p:sp>
            <p:nvSpPr>
              <p:cNvPr id="35" name="Rounded Rectangle 49">
                <a:extLst>
                  <a:ext uri="{FF2B5EF4-FFF2-40B4-BE49-F238E27FC236}">
                    <a16:creationId xmlns:a16="http://schemas.microsoft.com/office/drawing/2014/main" xmlns="" id="{1CB64993-BE0A-49E4-80C9-9EC39C71402E}"/>
                  </a:ext>
                </a:extLst>
              </p:cNvPr>
              <p:cNvSpPr/>
              <p:nvPr/>
            </p:nvSpPr>
            <p:spPr>
              <a:xfrm>
                <a:off x="2786183" y="1467235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ounded Rectangle 50">
                <a:extLst>
                  <a:ext uri="{FF2B5EF4-FFF2-40B4-BE49-F238E27FC236}">
                    <a16:creationId xmlns:a16="http://schemas.microsoft.com/office/drawing/2014/main" xmlns="" id="{F0972665-F8AE-4CC8-B5EC-2CD2316873D3}"/>
                  </a:ext>
                </a:extLst>
              </p:cNvPr>
              <p:cNvSpPr/>
              <p:nvPr/>
            </p:nvSpPr>
            <p:spPr>
              <a:xfrm>
                <a:off x="2786183" y="1419610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51">
              <a:extLst>
                <a:ext uri="{FF2B5EF4-FFF2-40B4-BE49-F238E27FC236}">
                  <a16:creationId xmlns:a16="http://schemas.microsoft.com/office/drawing/2014/main" xmlns="" id="{39650537-4D1F-4302-AB8D-CEA105481844}"/>
                </a:ext>
              </a:extLst>
            </p:cNvPr>
            <p:cNvGrpSpPr/>
            <p:nvPr/>
          </p:nvGrpSpPr>
          <p:grpSpPr>
            <a:xfrm>
              <a:off x="4207809" y="4708135"/>
              <a:ext cx="3776401" cy="720363"/>
              <a:chOff x="2786183" y="1419610"/>
              <a:chExt cx="3571634" cy="681302"/>
            </a:xfrm>
          </p:grpSpPr>
          <p:sp>
            <p:nvSpPr>
              <p:cNvPr id="38" name="Rounded Rectangle 52">
                <a:extLst>
                  <a:ext uri="{FF2B5EF4-FFF2-40B4-BE49-F238E27FC236}">
                    <a16:creationId xmlns:a16="http://schemas.microsoft.com/office/drawing/2014/main" xmlns="" id="{E0963444-E806-4904-B313-CDEBBD51BC53}"/>
                  </a:ext>
                </a:extLst>
              </p:cNvPr>
              <p:cNvSpPr/>
              <p:nvPr/>
            </p:nvSpPr>
            <p:spPr>
              <a:xfrm>
                <a:off x="2786183" y="1467235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ounded Rectangle 53">
                <a:extLst>
                  <a:ext uri="{FF2B5EF4-FFF2-40B4-BE49-F238E27FC236}">
                    <a16:creationId xmlns:a16="http://schemas.microsoft.com/office/drawing/2014/main" xmlns="" id="{52E31C1B-E28C-42AC-AFBF-CF364E954F7F}"/>
                  </a:ext>
                </a:extLst>
              </p:cNvPr>
              <p:cNvSpPr/>
              <p:nvPr/>
            </p:nvSpPr>
            <p:spPr>
              <a:xfrm>
                <a:off x="2786183" y="1419610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56">
              <a:extLst>
                <a:ext uri="{FF2B5EF4-FFF2-40B4-BE49-F238E27FC236}">
                  <a16:creationId xmlns:a16="http://schemas.microsoft.com/office/drawing/2014/main" xmlns="" id="{0564D5D2-D463-4A69-A0BF-0D08398273AC}"/>
                </a:ext>
              </a:extLst>
            </p:cNvPr>
            <p:cNvGrpSpPr/>
            <p:nvPr/>
          </p:nvGrpSpPr>
          <p:grpSpPr>
            <a:xfrm>
              <a:off x="1954165" y="1905804"/>
              <a:ext cx="1160819" cy="1146730"/>
              <a:chOff x="654724" y="1189182"/>
              <a:chExt cx="1097876" cy="1084551"/>
            </a:xfrm>
          </p:grpSpPr>
          <p:sp>
            <p:nvSpPr>
              <p:cNvPr id="41" name="Rounded Rectangle 55">
                <a:extLst>
                  <a:ext uri="{FF2B5EF4-FFF2-40B4-BE49-F238E27FC236}">
                    <a16:creationId xmlns:a16="http://schemas.microsoft.com/office/drawing/2014/main" xmlns="" id="{5D061EE1-013F-4F27-8560-EACD2BBD30FB}"/>
                  </a:ext>
                </a:extLst>
              </p:cNvPr>
              <p:cNvSpPr/>
              <p:nvPr/>
            </p:nvSpPr>
            <p:spPr>
              <a:xfrm>
                <a:off x="654724" y="1246789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Rounded Rectangle 54">
                <a:extLst>
                  <a:ext uri="{FF2B5EF4-FFF2-40B4-BE49-F238E27FC236}">
                    <a16:creationId xmlns:a16="http://schemas.microsoft.com/office/drawing/2014/main" xmlns="" id="{0B33ECA9-1D05-4ADA-B283-3667C7B041D4}"/>
                  </a:ext>
                </a:extLst>
              </p:cNvPr>
              <p:cNvSpPr/>
              <p:nvPr/>
            </p:nvSpPr>
            <p:spPr>
              <a:xfrm>
                <a:off x="654724" y="1189182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58">
              <a:extLst>
                <a:ext uri="{FF2B5EF4-FFF2-40B4-BE49-F238E27FC236}">
                  <a16:creationId xmlns:a16="http://schemas.microsoft.com/office/drawing/2014/main" xmlns="" id="{CE3B1ED5-C6E4-425B-A1F3-27E93D06AA38}"/>
                </a:ext>
              </a:extLst>
            </p:cNvPr>
            <p:cNvGrpSpPr/>
            <p:nvPr/>
          </p:nvGrpSpPr>
          <p:grpSpPr>
            <a:xfrm>
              <a:off x="1954165" y="3215361"/>
              <a:ext cx="1160819" cy="1146730"/>
              <a:chOff x="654724" y="1189182"/>
              <a:chExt cx="1097876" cy="1084551"/>
            </a:xfrm>
          </p:grpSpPr>
          <p:sp>
            <p:nvSpPr>
              <p:cNvPr id="44" name="Rounded Rectangle 59">
                <a:extLst>
                  <a:ext uri="{FF2B5EF4-FFF2-40B4-BE49-F238E27FC236}">
                    <a16:creationId xmlns:a16="http://schemas.microsoft.com/office/drawing/2014/main" xmlns="" id="{86117F81-655B-48B8-BA7E-A622D8DF25F5}"/>
                  </a:ext>
                </a:extLst>
              </p:cNvPr>
              <p:cNvSpPr/>
              <p:nvPr/>
            </p:nvSpPr>
            <p:spPr>
              <a:xfrm>
                <a:off x="654724" y="1246789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Rounded Rectangle 60">
                <a:extLst>
                  <a:ext uri="{FF2B5EF4-FFF2-40B4-BE49-F238E27FC236}">
                    <a16:creationId xmlns:a16="http://schemas.microsoft.com/office/drawing/2014/main" xmlns="" id="{42A0745E-F516-408F-BD39-63FFC87FC791}"/>
                  </a:ext>
                </a:extLst>
              </p:cNvPr>
              <p:cNvSpPr/>
              <p:nvPr/>
            </p:nvSpPr>
            <p:spPr>
              <a:xfrm>
                <a:off x="654724" y="1189182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Group 61">
              <a:extLst>
                <a:ext uri="{FF2B5EF4-FFF2-40B4-BE49-F238E27FC236}">
                  <a16:creationId xmlns:a16="http://schemas.microsoft.com/office/drawing/2014/main" xmlns="" id="{3DCBF366-FDF1-4794-A903-D51D0EBED98A}"/>
                </a:ext>
              </a:extLst>
            </p:cNvPr>
            <p:cNvGrpSpPr/>
            <p:nvPr/>
          </p:nvGrpSpPr>
          <p:grpSpPr>
            <a:xfrm>
              <a:off x="1954165" y="4508804"/>
              <a:ext cx="1160819" cy="1146730"/>
              <a:chOff x="654724" y="1189182"/>
              <a:chExt cx="1097876" cy="1084551"/>
            </a:xfrm>
          </p:grpSpPr>
          <p:sp>
            <p:nvSpPr>
              <p:cNvPr id="47" name="Rounded Rectangle 71">
                <a:extLst>
                  <a:ext uri="{FF2B5EF4-FFF2-40B4-BE49-F238E27FC236}">
                    <a16:creationId xmlns:a16="http://schemas.microsoft.com/office/drawing/2014/main" xmlns="" id="{78357B9F-9588-4749-8884-5BEB400E8B7B}"/>
                  </a:ext>
                </a:extLst>
              </p:cNvPr>
              <p:cNvSpPr/>
              <p:nvPr/>
            </p:nvSpPr>
            <p:spPr>
              <a:xfrm>
                <a:off x="654724" y="1246789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ounded Rectangle 72">
                <a:extLst>
                  <a:ext uri="{FF2B5EF4-FFF2-40B4-BE49-F238E27FC236}">
                    <a16:creationId xmlns:a16="http://schemas.microsoft.com/office/drawing/2014/main" xmlns="" id="{265C4751-32F2-40B6-ADAA-231C4AFCF529}"/>
                  </a:ext>
                </a:extLst>
              </p:cNvPr>
              <p:cNvSpPr/>
              <p:nvPr/>
            </p:nvSpPr>
            <p:spPr>
              <a:xfrm>
                <a:off x="654724" y="1189182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49" name="Elbow Connector 77">
              <a:extLst>
                <a:ext uri="{FF2B5EF4-FFF2-40B4-BE49-F238E27FC236}">
                  <a16:creationId xmlns:a16="http://schemas.microsoft.com/office/drawing/2014/main" xmlns="" id="{42CDDDEC-370A-40F3-B225-0C7EECA8CD63}"/>
                </a:ext>
              </a:extLst>
            </p:cNvPr>
            <p:cNvCxnSpPr>
              <a:stCxn id="42" idx="3"/>
            </p:cNvCxnSpPr>
            <p:nvPr/>
          </p:nvCxnSpPr>
          <p:spPr>
            <a:xfrm>
              <a:off x="3114962" y="2448715"/>
              <a:ext cx="1031930" cy="888952"/>
            </a:xfrm>
            <a:prstGeom prst="bentConnector3">
              <a:avLst>
                <a:gd name="adj1" fmla="val 34385"/>
              </a:avLst>
            </a:prstGeom>
            <a:ln w="19050">
              <a:solidFill>
                <a:schemeClr val="accent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Elbow Connector 78">
              <a:extLst>
                <a:ext uri="{FF2B5EF4-FFF2-40B4-BE49-F238E27FC236}">
                  <a16:creationId xmlns:a16="http://schemas.microsoft.com/office/drawing/2014/main" xmlns="" id="{8D295DC4-72F6-41E7-A983-F961E22FCDD9}"/>
                </a:ext>
              </a:extLst>
            </p:cNvPr>
            <p:cNvCxnSpPr/>
            <p:nvPr/>
          </p:nvCxnSpPr>
          <p:spPr>
            <a:xfrm flipV="1">
              <a:off x="3114962" y="4245549"/>
              <a:ext cx="1031930" cy="888952"/>
            </a:xfrm>
            <a:prstGeom prst="bentConnector3">
              <a:avLst>
                <a:gd name="adj1" fmla="val 30481"/>
              </a:avLst>
            </a:prstGeom>
            <a:ln w="19050">
              <a:solidFill>
                <a:schemeClr val="accent3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79">
              <a:extLst>
                <a:ext uri="{FF2B5EF4-FFF2-40B4-BE49-F238E27FC236}">
                  <a16:creationId xmlns:a16="http://schemas.microsoft.com/office/drawing/2014/main" xmlns="" id="{499C6519-BF5D-4783-A9B0-724BF87F2894}"/>
                </a:ext>
              </a:extLst>
            </p:cNvPr>
            <p:cNvCxnSpPr>
              <a:stCxn id="45" idx="3"/>
            </p:cNvCxnSpPr>
            <p:nvPr/>
          </p:nvCxnSpPr>
          <p:spPr>
            <a:xfrm flipV="1">
              <a:off x="3114962" y="2484912"/>
              <a:ext cx="1031930" cy="1273342"/>
            </a:xfrm>
            <a:prstGeom prst="bentConnector3">
              <a:avLst>
                <a:gd name="adj1" fmla="val 54880"/>
              </a:avLst>
            </a:prstGeom>
            <a:ln w="19050">
              <a:solidFill>
                <a:schemeClr val="accent2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91">
              <a:extLst>
                <a:ext uri="{FF2B5EF4-FFF2-40B4-BE49-F238E27FC236}">
                  <a16:creationId xmlns:a16="http://schemas.microsoft.com/office/drawing/2014/main" xmlns="" id="{9C9431F8-5720-4C91-B0DC-CAE1E71B5F14}"/>
                </a:ext>
              </a:extLst>
            </p:cNvPr>
            <p:cNvCxnSpPr/>
            <p:nvPr/>
          </p:nvCxnSpPr>
          <p:spPr>
            <a:xfrm>
              <a:off x="3114962" y="3800228"/>
              <a:ext cx="1031930" cy="1273342"/>
            </a:xfrm>
            <a:prstGeom prst="bentConnector3">
              <a:avLst>
                <a:gd name="adj1" fmla="val 54880"/>
              </a:avLst>
            </a:prstGeom>
            <a:ln w="19050">
              <a:solidFill>
                <a:schemeClr val="accent2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100">
              <a:extLst>
                <a:ext uri="{FF2B5EF4-FFF2-40B4-BE49-F238E27FC236}">
                  <a16:creationId xmlns:a16="http://schemas.microsoft.com/office/drawing/2014/main" xmlns="" id="{A5B53709-B26F-490B-990B-344BAA1ED210}"/>
                </a:ext>
              </a:extLst>
            </p:cNvPr>
            <p:cNvGrpSpPr/>
            <p:nvPr/>
          </p:nvGrpSpPr>
          <p:grpSpPr>
            <a:xfrm>
              <a:off x="4207809" y="2149928"/>
              <a:ext cx="3776401" cy="720363"/>
              <a:chOff x="2786183" y="1419610"/>
              <a:chExt cx="3571634" cy="681302"/>
            </a:xfrm>
          </p:grpSpPr>
          <p:sp>
            <p:nvSpPr>
              <p:cNvPr id="54" name="Rounded Rectangle 101">
                <a:extLst>
                  <a:ext uri="{FF2B5EF4-FFF2-40B4-BE49-F238E27FC236}">
                    <a16:creationId xmlns:a16="http://schemas.microsoft.com/office/drawing/2014/main" xmlns="" id="{FAA580FA-9966-4B79-B207-1836691F35E3}"/>
                  </a:ext>
                </a:extLst>
              </p:cNvPr>
              <p:cNvSpPr/>
              <p:nvPr/>
            </p:nvSpPr>
            <p:spPr>
              <a:xfrm>
                <a:off x="2786183" y="1467235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ounded Rectangle 102">
                <a:extLst>
                  <a:ext uri="{FF2B5EF4-FFF2-40B4-BE49-F238E27FC236}">
                    <a16:creationId xmlns:a16="http://schemas.microsoft.com/office/drawing/2014/main" xmlns="" id="{94245566-A99F-4FE6-AC22-BE7BA92F922B}"/>
                  </a:ext>
                </a:extLst>
              </p:cNvPr>
              <p:cNvSpPr/>
              <p:nvPr/>
            </p:nvSpPr>
            <p:spPr>
              <a:xfrm>
                <a:off x="2786183" y="1419610"/>
                <a:ext cx="3571634" cy="633677"/>
              </a:xfrm>
              <a:prstGeom prst="roundRect">
                <a:avLst>
                  <a:gd name="adj" fmla="val 10654"/>
                </a:avLst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105">
              <a:extLst>
                <a:ext uri="{FF2B5EF4-FFF2-40B4-BE49-F238E27FC236}">
                  <a16:creationId xmlns:a16="http://schemas.microsoft.com/office/drawing/2014/main" xmlns="" id="{179C4ABF-F065-4DEB-B8B1-C1F50F625620}"/>
                </a:ext>
              </a:extLst>
            </p:cNvPr>
            <p:cNvGrpSpPr/>
            <p:nvPr/>
          </p:nvGrpSpPr>
          <p:grpSpPr>
            <a:xfrm flipH="1">
              <a:off x="9077062" y="1905807"/>
              <a:ext cx="1160819" cy="1146730"/>
              <a:chOff x="654724" y="1189182"/>
              <a:chExt cx="1097876" cy="1084551"/>
            </a:xfrm>
          </p:grpSpPr>
          <p:sp>
            <p:nvSpPr>
              <p:cNvPr id="57" name="Rounded Rectangle 116">
                <a:extLst>
                  <a:ext uri="{FF2B5EF4-FFF2-40B4-BE49-F238E27FC236}">
                    <a16:creationId xmlns:a16="http://schemas.microsoft.com/office/drawing/2014/main" xmlns="" id="{CBB809CD-6E6C-4DA8-8455-F36EDCFE8E68}"/>
                  </a:ext>
                </a:extLst>
              </p:cNvPr>
              <p:cNvSpPr/>
              <p:nvPr/>
            </p:nvSpPr>
            <p:spPr>
              <a:xfrm>
                <a:off x="654724" y="1246789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ounded Rectangle 117">
                <a:extLst>
                  <a:ext uri="{FF2B5EF4-FFF2-40B4-BE49-F238E27FC236}">
                    <a16:creationId xmlns:a16="http://schemas.microsoft.com/office/drawing/2014/main" xmlns="" id="{47DC8E3E-E1A2-4914-94B2-3F92633085C4}"/>
                  </a:ext>
                </a:extLst>
              </p:cNvPr>
              <p:cNvSpPr/>
              <p:nvPr/>
            </p:nvSpPr>
            <p:spPr>
              <a:xfrm>
                <a:off x="654724" y="1189182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9" name="Group 106">
              <a:extLst>
                <a:ext uri="{FF2B5EF4-FFF2-40B4-BE49-F238E27FC236}">
                  <a16:creationId xmlns:a16="http://schemas.microsoft.com/office/drawing/2014/main" xmlns="" id="{C2588ED2-B129-4A4F-9B5F-0A6D779E9A0A}"/>
                </a:ext>
              </a:extLst>
            </p:cNvPr>
            <p:cNvGrpSpPr/>
            <p:nvPr/>
          </p:nvGrpSpPr>
          <p:grpSpPr>
            <a:xfrm flipH="1">
              <a:off x="9077062" y="3215364"/>
              <a:ext cx="1160819" cy="1146730"/>
              <a:chOff x="654724" y="1189182"/>
              <a:chExt cx="1097876" cy="1084551"/>
            </a:xfrm>
          </p:grpSpPr>
          <p:sp>
            <p:nvSpPr>
              <p:cNvPr id="60" name="Rounded Rectangle 114">
                <a:extLst>
                  <a:ext uri="{FF2B5EF4-FFF2-40B4-BE49-F238E27FC236}">
                    <a16:creationId xmlns:a16="http://schemas.microsoft.com/office/drawing/2014/main" xmlns="" id="{D56916FE-58E6-4902-9817-D071C169D360}"/>
                  </a:ext>
                </a:extLst>
              </p:cNvPr>
              <p:cNvSpPr/>
              <p:nvPr/>
            </p:nvSpPr>
            <p:spPr>
              <a:xfrm>
                <a:off x="654724" y="1246789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Rounded Rectangle 115">
                <a:extLst>
                  <a:ext uri="{FF2B5EF4-FFF2-40B4-BE49-F238E27FC236}">
                    <a16:creationId xmlns:a16="http://schemas.microsoft.com/office/drawing/2014/main" xmlns="" id="{8FF4D5CD-54CF-4336-BB07-72412B71C75A}"/>
                  </a:ext>
                </a:extLst>
              </p:cNvPr>
              <p:cNvSpPr/>
              <p:nvPr/>
            </p:nvSpPr>
            <p:spPr>
              <a:xfrm>
                <a:off x="654724" y="1189182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2" name="Group 107">
              <a:extLst>
                <a:ext uri="{FF2B5EF4-FFF2-40B4-BE49-F238E27FC236}">
                  <a16:creationId xmlns:a16="http://schemas.microsoft.com/office/drawing/2014/main" xmlns="" id="{A23DFF0E-7751-41F1-AFB5-147451C45DD3}"/>
                </a:ext>
              </a:extLst>
            </p:cNvPr>
            <p:cNvGrpSpPr/>
            <p:nvPr/>
          </p:nvGrpSpPr>
          <p:grpSpPr>
            <a:xfrm flipH="1">
              <a:off x="9077062" y="4508808"/>
              <a:ext cx="1160819" cy="1146730"/>
              <a:chOff x="654724" y="1189182"/>
              <a:chExt cx="1097876" cy="1084551"/>
            </a:xfrm>
          </p:grpSpPr>
          <p:sp>
            <p:nvSpPr>
              <p:cNvPr id="63" name="Rounded Rectangle 112">
                <a:extLst>
                  <a:ext uri="{FF2B5EF4-FFF2-40B4-BE49-F238E27FC236}">
                    <a16:creationId xmlns:a16="http://schemas.microsoft.com/office/drawing/2014/main" xmlns="" id="{BB77EE1D-36E8-4170-B581-84BC97D5A592}"/>
                  </a:ext>
                </a:extLst>
              </p:cNvPr>
              <p:cNvSpPr/>
              <p:nvPr/>
            </p:nvSpPr>
            <p:spPr>
              <a:xfrm>
                <a:off x="654724" y="1246789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Rounded Rectangle 113">
                <a:extLst>
                  <a:ext uri="{FF2B5EF4-FFF2-40B4-BE49-F238E27FC236}">
                    <a16:creationId xmlns:a16="http://schemas.microsoft.com/office/drawing/2014/main" xmlns="" id="{EB969213-9F5C-4150-84AA-0FF38886410C}"/>
                  </a:ext>
                </a:extLst>
              </p:cNvPr>
              <p:cNvSpPr/>
              <p:nvPr/>
            </p:nvSpPr>
            <p:spPr>
              <a:xfrm>
                <a:off x="654724" y="1189182"/>
                <a:ext cx="1097876" cy="1026944"/>
              </a:xfrm>
              <a:prstGeom prst="roundRect">
                <a:avLst>
                  <a:gd name="adj" fmla="val 9247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1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65" name="Elbow Connector 108">
              <a:extLst>
                <a:ext uri="{FF2B5EF4-FFF2-40B4-BE49-F238E27FC236}">
                  <a16:creationId xmlns:a16="http://schemas.microsoft.com/office/drawing/2014/main" xmlns="" id="{FA358FA3-BF87-4DC2-B67B-D0DF6C011BA2}"/>
                </a:ext>
              </a:extLst>
            </p:cNvPr>
            <p:cNvCxnSpPr>
              <a:stCxn id="58" idx="3"/>
            </p:cNvCxnSpPr>
            <p:nvPr/>
          </p:nvCxnSpPr>
          <p:spPr>
            <a:xfrm flipH="1">
              <a:off x="8045111" y="2448715"/>
              <a:ext cx="1031930" cy="888952"/>
            </a:xfrm>
            <a:prstGeom prst="bentConnector3">
              <a:avLst>
                <a:gd name="adj1" fmla="val 34060"/>
              </a:avLst>
            </a:prstGeom>
            <a:ln w="19050">
              <a:solidFill>
                <a:schemeClr val="accent4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Elbow Connector 109">
              <a:extLst>
                <a:ext uri="{FF2B5EF4-FFF2-40B4-BE49-F238E27FC236}">
                  <a16:creationId xmlns:a16="http://schemas.microsoft.com/office/drawing/2014/main" xmlns="" id="{873E49C9-1C61-4787-9E7A-02DD10403856}"/>
                </a:ext>
              </a:extLst>
            </p:cNvPr>
            <p:cNvCxnSpPr/>
            <p:nvPr/>
          </p:nvCxnSpPr>
          <p:spPr>
            <a:xfrm flipH="1" flipV="1">
              <a:off x="8045111" y="4245549"/>
              <a:ext cx="1031930" cy="888952"/>
            </a:xfrm>
            <a:prstGeom prst="bentConnector3">
              <a:avLst>
                <a:gd name="adj1" fmla="val 30481"/>
              </a:avLst>
            </a:prstGeom>
            <a:ln w="19050">
              <a:solidFill>
                <a:schemeClr val="accent6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Elbow Connector 110">
              <a:extLst>
                <a:ext uri="{FF2B5EF4-FFF2-40B4-BE49-F238E27FC236}">
                  <a16:creationId xmlns:a16="http://schemas.microsoft.com/office/drawing/2014/main" xmlns="" id="{ADB50314-4B1F-45B9-B964-DB7C23EC14FC}"/>
                </a:ext>
              </a:extLst>
            </p:cNvPr>
            <p:cNvCxnSpPr>
              <a:stCxn id="61" idx="3"/>
            </p:cNvCxnSpPr>
            <p:nvPr/>
          </p:nvCxnSpPr>
          <p:spPr>
            <a:xfrm flipH="1" flipV="1">
              <a:off x="8045111" y="2484912"/>
              <a:ext cx="1031930" cy="1273342"/>
            </a:xfrm>
            <a:prstGeom prst="bentConnector3">
              <a:avLst>
                <a:gd name="adj1" fmla="val 54880"/>
              </a:avLst>
            </a:prstGeom>
            <a:ln w="19050">
              <a:solidFill>
                <a:schemeClr val="accent5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Elbow Connector 111">
              <a:extLst>
                <a:ext uri="{FF2B5EF4-FFF2-40B4-BE49-F238E27FC236}">
                  <a16:creationId xmlns:a16="http://schemas.microsoft.com/office/drawing/2014/main" xmlns="" id="{B70CA80E-895C-41F6-927D-CB43F2792DF6}"/>
                </a:ext>
              </a:extLst>
            </p:cNvPr>
            <p:cNvCxnSpPr/>
            <p:nvPr/>
          </p:nvCxnSpPr>
          <p:spPr>
            <a:xfrm flipH="1">
              <a:off x="8045111" y="3800228"/>
              <a:ext cx="1031930" cy="1273342"/>
            </a:xfrm>
            <a:prstGeom prst="bentConnector3">
              <a:avLst>
                <a:gd name="adj1" fmla="val 54880"/>
              </a:avLst>
            </a:prstGeom>
            <a:ln w="19050">
              <a:solidFill>
                <a:schemeClr val="accent5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119">
              <a:extLst>
                <a:ext uri="{FF2B5EF4-FFF2-40B4-BE49-F238E27FC236}">
                  <a16:creationId xmlns:a16="http://schemas.microsoft.com/office/drawing/2014/main" xmlns="" id="{51C4ADC8-3291-40CE-B5B8-D0DD90C4E50E}"/>
                </a:ext>
              </a:extLst>
            </p:cNvPr>
            <p:cNvGrpSpPr/>
            <p:nvPr/>
          </p:nvGrpSpPr>
          <p:grpSpPr>
            <a:xfrm>
              <a:off x="2331674" y="2149126"/>
              <a:ext cx="405811" cy="419083"/>
              <a:chOff x="1227138" y="271463"/>
              <a:chExt cx="679450" cy="701675"/>
            </a:xfrm>
            <a:solidFill>
              <a:schemeClr val="bg1"/>
            </a:solidFill>
          </p:grpSpPr>
          <p:sp>
            <p:nvSpPr>
              <p:cNvPr id="70" name="Freeform 5">
                <a:extLst>
                  <a:ext uri="{FF2B5EF4-FFF2-40B4-BE49-F238E27FC236}">
                    <a16:creationId xmlns:a16="http://schemas.microsoft.com/office/drawing/2014/main" xmlns="" id="{F3E7454A-89B9-4434-9390-0F086203AB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863" y="584200"/>
                <a:ext cx="339725" cy="342900"/>
              </a:xfrm>
              <a:custGeom>
                <a:avLst/>
                <a:gdLst/>
                <a:ahLst/>
                <a:cxnLst>
                  <a:cxn ang="0">
                    <a:pos x="89" y="73"/>
                  </a:cxn>
                  <a:cxn ang="0">
                    <a:pos x="69" y="52"/>
                  </a:cxn>
                  <a:cxn ang="0">
                    <a:pos x="62" y="13"/>
                  </a:cxn>
                  <a:cxn ang="0">
                    <a:pos x="13" y="13"/>
                  </a:cxn>
                  <a:cxn ang="0">
                    <a:pos x="13" y="63"/>
                  </a:cxn>
                  <a:cxn ang="0">
                    <a:pos x="52" y="70"/>
                  </a:cxn>
                  <a:cxn ang="0">
                    <a:pos x="72" y="90"/>
                  </a:cxn>
                  <a:cxn ang="0">
                    <a:pos x="89" y="73"/>
                  </a:cxn>
                  <a:cxn ang="0">
                    <a:pos x="54" y="54"/>
                  </a:cxn>
                  <a:cxn ang="0">
                    <a:pos x="22" y="54"/>
                  </a:cxn>
                  <a:cxn ang="0">
                    <a:pos x="22" y="22"/>
                  </a:cxn>
                  <a:cxn ang="0">
                    <a:pos x="54" y="22"/>
                  </a:cxn>
                  <a:cxn ang="0">
                    <a:pos x="54" y="54"/>
                  </a:cxn>
                  <a:cxn ang="0">
                    <a:pos x="54" y="54"/>
                  </a:cxn>
                  <a:cxn ang="0">
                    <a:pos x="54" y="54"/>
                  </a:cxn>
                </a:cxnLst>
                <a:rect l="0" t="0" r="r" b="b"/>
                <a:pathLst>
                  <a:path w="89" h="90">
                    <a:moveTo>
                      <a:pt x="89" y="73"/>
                    </a:moveTo>
                    <a:cubicBezTo>
                      <a:pt x="69" y="52"/>
                      <a:pt x="69" y="52"/>
                      <a:pt x="69" y="52"/>
                    </a:cubicBezTo>
                    <a:cubicBezTo>
                      <a:pt x="75" y="40"/>
                      <a:pt x="73" y="24"/>
                      <a:pt x="62" y="13"/>
                    </a:cubicBezTo>
                    <a:cubicBezTo>
                      <a:pt x="49" y="0"/>
                      <a:pt x="27" y="0"/>
                      <a:pt x="13" y="13"/>
                    </a:cubicBezTo>
                    <a:cubicBezTo>
                      <a:pt x="0" y="27"/>
                      <a:pt x="0" y="49"/>
                      <a:pt x="13" y="63"/>
                    </a:cubicBezTo>
                    <a:cubicBezTo>
                      <a:pt x="24" y="73"/>
                      <a:pt x="39" y="75"/>
                      <a:pt x="52" y="70"/>
                    </a:cubicBezTo>
                    <a:cubicBezTo>
                      <a:pt x="72" y="90"/>
                      <a:pt x="72" y="90"/>
                      <a:pt x="72" y="90"/>
                    </a:cubicBezTo>
                    <a:lnTo>
                      <a:pt x="89" y="73"/>
                    </a:lnTo>
                    <a:close/>
                    <a:moveTo>
                      <a:pt x="54" y="54"/>
                    </a:moveTo>
                    <a:cubicBezTo>
                      <a:pt x="45" y="63"/>
                      <a:pt x="31" y="63"/>
                      <a:pt x="22" y="54"/>
                    </a:cubicBezTo>
                    <a:cubicBezTo>
                      <a:pt x="13" y="45"/>
                      <a:pt x="13" y="31"/>
                      <a:pt x="22" y="22"/>
                    </a:cubicBezTo>
                    <a:cubicBezTo>
                      <a:pt x="31" y="13"/>
                      <a:pt x="45" y="13"/>
                      <a:pt x="54" y="22"/>
                    </a:cubicBezTo>
                    <a:cubicBezTo>
                      <a:pt x="62" y="31"/>
                      <a:pt x="62" y="45"/>
                      <a:pt x="54" y="54"/>
                    </a:cubicBezTo>
                    <a:close/>
                    <a:moveTo>
                      <a:pt x="54" y="54"/>
                    </a:moveTo>
                    <a:cubicBezTo>
                      <a:pt x="54" y="54"/>
                      <a:pt x="54" y="54"/>
                      <a:pt x="54" y="5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:a16="http://schemas.microsoft.com/office/drawing/2014/main" xmlns="" id="{FC870BEC-0DB8-476D-98BE-72F0EA095A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7138" y="271463"/>
                <a:ext cx="565150" cy="701675"/>
              </a:xfrm>
              <a:custGeom>
                <a:avLst/>
                <a:gdLst/>
                <a:ahLst/>
                <a:cxnLst>
                  <a:cxn ang="0">
                    <a:pos x="127" y="161"/>
                  </a:cxn>
                  <a:cxn ang="0">
                    <a:pos x="101" y="152"/>
                  </a:cxn>
                  <a:cxn ang="0">
                    <a:pos x="25" y="152"/>
                  </a:cxn>
                  <a:cxn ang="0">
                    <a:pos x="25" y="139"/>
                  </a:cxn>
                  <a:cxn ang="0">
                    <a:pos x="91" y="139"/>
                  </a:cxn>
                  <a:cxn ang="0">
                    <a:pos x="86" y="126"/>
                  </a:cxn>
                  <a:cxn ang="0">
                    <a:pos x="25" y="126"/>
                  </a:cxn>
                  <a:cxn ang="0">
                    <a:pos x="25" y="113"/>
                  </a:cxn>
                  <a:cxn ang="0">
                    <a:pos x="86" y="113"/>
                  </a:cxn>
                  <a:cxn ang="0">
                    <a:pos x="91" y="99"/>
                  </a:cxn>
                  <a:cxn ang="0">
                    <a:pos x="25" y="99"/>
                  </a:cxn>
                  <a:cxn ang="0">
                    <a:pos x="25" y="87"/>
                  </a:cxn>
                  <a:cxn ang="0">
                    <a:pos x="102" y="87"/>
                  </a:cxn>
                  <a:cxn ang="0">
                    <a:pos x="127" y="79"/>
                  </a:cxn>
                  <a:cxn ang="0">
                    <a:pos x="148" y="85"/>
                  </a:cxn>
                  <a:cxn ang="0">
                    <a:pos x="148" y="0"/>
                  </a:cxn>
                  <a:cxn ang="0">
                    <a:pos x="53" y="0"/>
                  </a:cxn>
                  <a:cxn ang="0">
                    <a:pos x="53" y="56"/>
                  </a:cxn>
                  <a:cxn ang="0">
                    <a:pos x="0" y="56"/>
                  </a:cxn>
                  <a:cxn ang="0">
                    <a:pos x="0" y="184"/>
                  </a:cxn>
                  <a:cxn ang="0">
                    <a:pos x="148" y="184"/>
                  </a:cxn>
                  <a:cxn ang="0">
                    <a:pos x="148" y="168"/>
                  </a:cxn>
                  <a:cxn ang="0">
                    <a:pos x="140" y="159"/>
                  </a:cxn>
                  <a:cxn ang="0">
                    <a:pos x="127" y="161"/>
                  </a:cxn>
                  <a:cxn ang="0">
                    <a:pos x="127" y="161"/>
                  </a:cxn>
                  <a:cxn ang="0">
                    <a:pos x="127" y="161"/>
                  </a:cxn>
                </a:cxnLst>
                <a:rect l="0" t="0" r="r" b="b"/>
                <a:pathLst>
                  <a:path w="148" h="184">
                    <a:moveTo>
                      <a:pt x="127" y="161"/>
                    </a:moveTo>
                    <a:cubicBezTo>
                      <a:pt x="117" y="161"/>
                      <a:pt x="108" y="158"/>
                      <a:pt x="101" y="152"/>
                    </a:cubicBezTo>
                    <a:cubicBezTo>
                      <a:pt x="25" y="152"/>
                      <a:pt x="25" y="152"/>
                      <a:pt x="25" y="152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91" y="139"/>
                      <a:pt x="91" y="139"/>
                      <a:pt x="91" y="139"/>
                    </a:cubicBezTo>
                    <a:cubicBezTo>
                      <a:pt x="88" y="135"/>
                      <a:pt x="87" y="130"/>
                      <a:pt x="86" y="126"/>
                    </a:cubicBezTo>
                    <a:cubicBezTo>
                      <a:pt x="25" y="126"/>
                      <a:pt x="25" y="126"/>
                      <a:pt x="25" y="126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7" y="108"/>
                      <a:pt x="89" y="104"/>
                      <a:pt x="91" y="99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102" y="87"/>
                      <a:pt x="102" y="87"/>
                      <a:pt x="102" y="87"/>
                    </a:cubicBezTo>
                    <a:cubicBezTo>
                      <a:pt x="109" y="82"/>
                      <a:pt x="118" y="79"/>
                      <a:pt x="127" y="79"/>
                    </a:cubicBezTo>
                    <a:cubicBezTo>
                      <a:pt x="135" y="79"/>
                      <a:pt x="142" y="81"/>
                      <a:pt x="148" y="85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148" y="184"/>
                      <a:pt x="148" y="184"/>
                      <a:pt x="148" y="184"/>
                    </a:cubicBezTo>
                    <a:cubicBezTo>
                      <a:pt x="148" y="168"/>
                      <a:pt x="148" y="168"/>
                      <a:pt x="148" y="168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6" y="160"/>
                      <a:pt x="131" y="161"/>
                      <a:pt x="127" y="161"/>
                    </a:cubicBezTo>
                    <a:close/>
                    <a:moveTo>
                      <a:pt x="127" y="161"/>
                    </a:moveTo>
                    <a:cubicBezTo>
                      <a:pt x="127" y="161"/>
                      <a:pt x="127" y="161"/>
                      <a:pt x="127" y="16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7">
                <a:extLst>
                  <a:ext uri="{FF2B5EF4-FFF2-40B4-BE49-F238E27FC236}">
                    <a16:creationId xmlns:a16="http://schemas.microsoft.com/office/drawing/2014/main" xmlns="" id="{7F3E4AD7-1F31-4FC0-8CB0-D033367BC6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6188" y="293688"/>
                <a:ext cx="141288" cy="144463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0" y="91"/>
                  </a:cxn>
                  <a:cxn ang="0">
                    <a:pos x="89" y="91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91">
                    <a:moveTo>
                      <a:pt x="89" y="0"/>
                    </a:moveTo>
                    <a:lnTo>
                      <a:pt x="0" y="91"/>
                    </a:lnTo>
                    <a:lnTo>
                      <a:pt x="89" y="91"/>
                    </a:lnTo>
                    <a:lnTo>
                      <a:pt x="89" y="0"/>
                    </a:lnTo>
                    <a:close/>
                    <a:moveTo>
                      <a:pt x="89" y="0"/>
                    </a:move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8">
                <a:extLst>
                  <a:ext uri="{FF2B5EF4-FFF2-40B4-BE49-F238E27FC236}">
                    <a16:creationId xmlns:a16="http://schemas.microsoft.com/office/drawing/2014/main" xmlns="" id="{B7865743-CC44-4C90-B87E-1320D3E470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6188" y="293688"/>
                <a:ext cx="141288" cy="144463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0" y="91"/>
                  </a:cxn>
                  <a:cxn ang="0">
                    <a:pos x="89" y="91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91">
                    <a:moveTo>
                      <a:pt x="89" y="0"/>
                    </a:moveTo>
                    <a:lnTo>
                      <a:pt x="0" y="91"/>
                    </a:lnTo>
                    <a:lnTo>
                      <a:pt x="89" y="91"/>
                    </a:lnTo>
                    <a:lnTo>
                      <a:pt x="89" y="0"/>
                    </a:lnTo>
                    <a:moveTo>
                      <a:pt x="89" y="0"/>
                    </a:moveTo>
                    <a:lnTo>
                      <a:pt x="89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4" name="Group 121">
              <a:extLst>
                <a:ext uri="{FF2B5EF4-FFF2-40B4-BE49-F238E27FC236}">
                  <a16:creationId xmlns:a16="http://schemas.microsoft.com/office/drawing/2014/main" xmlns="" id="{1B867BA1-CFD1-4AF7-8676-B5EDBB4EBB1A}"/>
                </a:ext>
              </a:extLst>
            </p:cNvPr>
            <p:cNvGrpSpPr/>
            <p:nvPr/>
          </p:nvGrpSpPr>
          <p:grpSpPr>
            <a:xfrm>
              <a:off x="2354440" y="3420570"/>
              <a:ext cx="365792" cy="492834"/>
              <a:chOff x="1982788" y="820738"/>
              <a:chExt cx="1060450" cy="1428750"/>
            </a:xfrm>
            <a:solidFill>
              <a:schemeClr val="bg1"/>
            </a:solidFill>
          </p:grpSpPr>
          <p:sp>
            <p:nvSpPr>
              <p:cNvPr id="75" name="Freeform 12">
                <a:extLst>
                  <a:ext uri="{FF2B5EF4-FFF2-40B4-BE49-F238E27FC236}">
                    <a16:creationId xmlns:a16="http://schemas.microsoft.com/office/drawing/2014/main" xmlns="" id="{DB6BF9C1-A226-4DC5-908B-8FD8C3455A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93926" y="1239838"/>
                <a:ext cx="682625" cy="590550"/>
              </a:xfrm>
              <a:custGeom>
                <a:avLst/>
                <a:gdLst/>
                <a:ahLst/>
                <a:cxnLst>
                  <a:cxn ang="0">
                    <a:pos x="170" y="1"/>
                  </a:cxn>
                  <a:cxn ang="0">
                    <a:pos x="63" y="93"/>
                  </a:cxn>
                  <a:cxn ang="0">
                    <a:pos x="23" y="62"/>
                  </a:cxn>
                  <a:cxn ang="0">
                    <a:pos x="1" y="81"/>
                  </a:cxn>
                  <a:cxn ang="0">
                    <a:pos x="74" y="155"/>
                  </a:cxn>
                  <a:cxn ang="0">
                    <a:pos x="76" y="156"/>
                  </a:cxn>
                  <a:cxn ang="0">
                    <a:pos x="76" y="156"/>
                  </a:cxn>
                  <a:cxn ang="0">
                    <a:pos x="78" y="154"/>
                  </a:cxn>
                  <a:cxn ang="0">
                    <a:pos x="178" y="16"/>
                  </a:cxn>
                  <a:cxn ang="0">
                    <a:pos x="179" y="12"/>
                  </a:cxn>
                  <a:cxn ang="0">
                    <a:pos x="170" y="1"/>
                  </a:cxn>
                  <a:cxn ang="0">
                    <a:pos x="170" y="1"/>
                  </a:cxn>
                  <a:cxn ang="0">
                    <a:pos x="170" y="1"/>
                  </a:cxn>
                </a:cxnLst>
                <a:rect l="0" t="0" r="r" b="b"/>
                <a:pathLst>
                  <a:path w="180" h="156">
                    <a:moveTo>
                      <a:pt x="170" y="1"/>
                    </a:moveTo>
                    <a:cubicBezTo>
                      <a:pt x="117" y="33"/>
                      <a:pt x="79" y="75"/>
                      <a:pt x="63" y="93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2" y="61"/>
                      <a:pt x="0" y="80"/>
                      <a:pt x="1" y="81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4" y="155"/>
                      <a:pt x="75" y="156"/>
                      <a:pt x="76" y="156"/>
                    </a:cubicBezTo>
                    <a:cubicBezTo>
                      <a:pt x="76" y="156"/>
                      <a:pt x="76" y="156"/>
                      <a:pt x="76" y="156"/>
                    </a:cubicBezTo>
                    <a:cubicBezTo>
                      <a:pt x="77" y="156"/>
                      <a:pt x="78" y="155"/>
                      <a:pt x="78" y="154"/>
                    </a:cubicBezTo>
                    <a:cubicBezTo>
                      <a:pt x="90" y="124"/>
                      <a:pt x="129" y="61"/>
                      <a:pt x="178" y="16"/>
                    </a:cubicBezTo>
                    <a:cubicBezTo>
                      <a:pt x="179" y="15"/>
                      <a:pt x="180" y="13"/>
                      <a:pt x="179" y="12"/>
                    </a:cubicBezTo>
                    <a:cubicBezTo>
                      <a:pt x="179" y="12"/>
                      <a:pt x="171" y="0"/>
                      <a:pt x="170" y="1"/>
                    </a:cubicBezTo>
                    <a:close/>
                    <a:moveTo>
                      <a:pt x="170" y="1"/>
                    </a:moveTo>
                    <a:cubicBezTo>
                      <a:pt x="170" y="1"/>
                      <a:pt x="170" y="1"/>
                      <a:pt x="170" y="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13">
                <a:extLst>
                  <a:ext uri="{FF2B5EF4-FFF2-40B4-BE49-F238E27FC236}">
                    <a16:creationId xmlns:a16="http://schemas.microsoft.com/office/drawing/2014/main" xmlns="" id="{03BDD3C9-9BF8-4682-86D5-C237BB1A97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82788" y="820738"/>
                <a:ext cx="1060450" cy="1428750"/>
              </a:xfrm>
              <a:custGeom>
                <a:avLst/>
                <a:gdLst/>
                <a:ahLst/>
                <a:cxnLst>
                  <a:cxn ang="0">
                    <a:pos x="274" y="46"/>
                  </a:cxn>
                  <a:cxn ang="0">
                    <a:pos x="145" y="4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35" y="4"/>
                  </a:cxn>
                  <a:cxn ang="0">
                    <a:pos x="6" y="46"/>
                  </a:cxn>
                  <a:cxn ang="0">
                    <a:pos x="0" y="52"/>
                  </a:cxn>
                  <a:cxn ang="0">
                    <a:pos x="0" y="239"/>
                  </a:cxn>
                  <a:cxn ang="0">
                    <a:pos x="138" y="377"/>
                  </a:cxn>
                  <a:cxn ang="0">
                    <a:pos x="140" y="378"/>
                  </a:cxn>
                  <a:cxn ang="0">
                    <a:pos x="142" y="377"/>
                  </a:cxn>
                  <a:cxn ang="0">
                    <a:pos x="280" y="239"/>
                  </a:cxn>
                  <a:cxn ang="0">
                    <a:pos x="280" y="52"/>
                  </a:cxn>
                  <a:cxn ang="0">
                    <a:pos x="274" y="46"/>
                  </a:cxn>
                  <a:cxn ang="0">
                    <a:pos x="249" y="228"/>
                  </a:cxn>
                  <a:cxn ang="0">
                    <a:pos x="142" y="336"/>
                  </a:cxn>
                  <a:cxn ang="0">
                    <a:pos x="140" y="337"/>
                  </a:cxn>
                  <a:cxn ang="0">
                    <a:pos x="138" y="336"/>
                  </a:cxn>
                  <a:cxn ang="0">
                    <a:pos x="31" y="228"/>
                  </a:cxn>
                  <a:cxn ang="0">
                    <a:pos x="31" y="81"/>
                  </a:cxn>
                  <a:cxn ang="0">
                    <a:pos x="35" y="77"/>
                  </a:cxn>
                  <a:cxn ang="0">
                    <a:pos x="136" y="44"/>
                  </a:cxn>
                  <a:cxn ang="0">
                    <a:pos x="140" y="41"/>
                  </a:cxn>
                  <a:cxn ang="0">
                    <a:pos x="140" y="41"/>
                  </a:cxn>
                  <a:cxn ang="0">
                    <a:pos x="144" y="44"/>
                  </a:cxn>
                  <a:cxn ang="0">
                    <a:pos x="245" y="77"/>
                  </a:cxn>
                  <a:cxn ang="0">
                    <a:pos x="249" y="81"/>
                  </a:cxn>
                  <a:cxn ang="0">
                    <a:pos x="249" y="228"/>
                  </a:cxn>
                  <a:cxn ang="0">
                    <a:pos x="249" y="228"/>
                  </a:cxn>
                  <a:cxn ang="0">
                    <a:pos x="249" y="228"/>
                  </a:cxn>
                </a:cxnLst>
                <a:rect l="0" t="0" r="r" b="b"/>
                <a:pathLst>
                  <a:path w="280" h="378">
                    <a:moveTo>
                      <a:pt x="274" y="46"/>
                    </a:moveTo>
                    <a:cubicBezTo>
                      <a:pt x="164" y="46"/>
                      <a:pt x="145" y="4"/>
                      <a:pt x="145" y="4"/>
                    </a:cubicBezTo>
                    <a:cubicBezTo>
                      <a:pt x="144" y="2"/>
                      <a:pt x="142" y="0"/>
                      <a:pt x="14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38" y="0"/>
                      <a:pt x="136" y="2"/>
                      <a:pt x="135" y="4"/>
                    </a:cubicBezTo>
                    <a:cubicBezTo>
                      <a:pt x="135" y="4"/>
                      <a:pt x="116" y="46"/>
                      <a:pt x="6" y="46"/>
                    </a:cubicBezTo>
                    <a:cubicBezTo>
                      <a:pt x="3" y="46"/>
                      <a:pt x="0" y="49"/>
                      <a:pt x="0" y="52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316"/>
                      <a:pt x="132" y="375"/>
                      <a:pt x="138" y="377"/>
                    </a:cubicBezTo>
                    <a:cubicBezTo>
                      <a:pt x="139" y="377"/>
                      <a:pt x="139" y="378"/>
                      <a:pt x="140" y="378"/>
                    </a:cubicBezTo>
                    <a:cubicBezTo>
                      <a:pt x="141" y="378"/>
                      <a:pt x="142" y="377"/>
                      <a:pt x="142" y="377"/>
                    </a:cubicBezTo>
                    <a:cubicBezTo>
                      <a:pt x="148" y="375"/>
                      <a:pt x="280" y="316"/>
                      <a:pt x="280" y="239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80" y="49"/>
                      <a:pt x="277" y="46"/>
                      <a:pt x="274" y="46"/>
                    </a:cubicBezTo>
                    <a:close/>
                    <a:moveTo>
                      <a:pt x="249" y="228"/>
                    </a:moveTo>
                    <a:cubicBezTo>
                      <a:pt x="249" y="288"/>
                      <a:pt x="146" y="334"/>
                      <a:pt x="142" y="336"/>
                    </a:cubicBezTo>
                    <a:cubicBezTo>
                      <a:pt x="141" y="337"/>
                      <a:pt x="141" y="337"/>
                      <a:pt x="140" y="337"/>
                    </a:cubicBezTo>
                    <a:cubicBezTo>
                      <a:pt x="139" y="337"/>
                      <a:pt x="139" y="337"/>
                      <a:pt x="138" y="336"/>
                    </a:cubicBezTo>
                    <a:cubicBezTo>
                      <a:pt x="134" y="334"/>
                      <a:pt x="31" y="288"/>
                      <a:pt x="31" y="228"/>
                    </a:cubicBezTo>
                    <a:cubicBezTo>
                      <a:pt x="31" y="81"/>
                      <a:pt x="31" y="81"/>
                      <a:pt x="31" y="81"/>
                    </a:cubicBezTo>
                    <a:cubicBezTo>
                      <a:pt x="31" y="79"/>
                      <a:pt x="33" y="77"/>
                      <a:pt x="35" y="77"/>
                    </a:cubicBezTo>
                    <a:cubicBezTo>
                      <a:pt x="121" y="77"/>
                      <a:pt x="136" y="44"/>
                      <a:pt x="136" y="44"/>
                    </a:cubicBezTo>
                    <a:cubicBezTo>
                      <a:pt x="137" y="42"/>
                      <a:pt x="138" y="41"/>
                      <a:pt x="140" y="41"/>
                    </a:cubicBezTo>
                    <a:cubicBezTo>
                      <a:pt x="140" y="41"/>
                      <a:pt x="140" y="41"/>
                      <a:pt x="140" y="41"/>
                    </a:cubicBezTo>
                    <a:cubicBezTo>
                      <a:pt x="142" y="41"/>
                      <a:pt x="143" y="42"/>
                      <a:pt x="144" y="44"/>
                    </a:cubicBezTo>
                    <a:cubicBezTo>
                      <a:pt x="144" y="44"/>
                      <a:pt x="159" y="77"/>
                      <a:pt x="245" y="77"/>
                    </a:cubicBezTo>
                    <a:cubicBezTo>
                      <a:pt x="247" y="77"/>
                      <a:pt x="249" y="79"/>
                      <a:pt x="249" y="81"/>
                    </a:cubicBezTo>
                    <a:lnTo>
                      <a:pt x="249" y="228"/>
                    </a:lnTo>
                    <a:close/>
                    <a:moveTo>
                      <a:pt x="249" y="228"/>
                    </a:moveTo>
                    <a:cubicBezTo>
                      <a:pt x="249" y="228"/>
                      <a:pt x="249" y="228"/>
                      <a:pt x="249" y="22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7" name="Group 126">
              <a:extLst>
                <a:ext uri="{FF2B5EF4-FFF2-40B4-BE49-F238E27FC236}">
                  <a16:creationId xmlns:a16="http://schemas.microsoft.com/office/drawing/2014/main" xmlns="" id="{CB1EDB3C-9AA6-4E7D-9FE2-A230CCB6E896}"/>
                </a:ext>
              </a:extLst>
            </p:cNvPr>
            <p:cNvGrpSpPr/>
            <p:nvPr/>
          </p:nvGrpSpPr>
          <p:grpSpPr>
            <a:xfrm>
              <a:off x="2251982" y="4721533"/>
              <a:ext cx="617814" cy="426366"/>
              <a:chOff x="1616075" y="463551"/>
              <a:chExt cx="1173163" cy="809625"/>
            </a:xfrm>
            <a:solidFill>
              <a:schemeClr val="bg1"/>
            </a:solidFill>
          </p:grpSpPr>
          <p:sp>
            <p:nvSpPr>
              <p:cNvPr id="78" name="Freeform 17">
                <a:extLst>
                  <a:ext uri="{FF2B5EF4-FFF2-40B4-BE49-F238E27FC236}">
                    <a16:creationId xmlns:a16="http://schemas.microsoft.com/office/drawing/2014/main" xmlns="" id="{2BF42E58-53B1-4AD0-BB5C-4A15AA21C4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16075" y="463551"/>
                <a:ext cx="814388" cy="804863"/>
              </a:xfrm>
              <a:custGeom>
                <a:avLst/>
                <a:gdLst/>
                <a:ahLst/>
                <a:cxnLst>
                  <a:cxn ang="0">
                    <a:pos x="215" y="95"/>
                  </a:cxn>
                  <a:cxn ang="0">
                    <a:pos x="190" y="38"/>
                  </a:cxn>
                  <a:cxn ang="0">
                    <a:pos x="165" y="19"/>
                  </a:cxn>
                  <a:cxn ang="0">
                    <a:pos x="117" y="0"/>
                  </a:cxn>
                  <a:cxn ang="0">
                    <a:pos x="75" y="28"/>
                  </a:cxn>
                  <a:cxn ang="0">
                    <a:pos x="38" y="24"/>
                  </a:cxn>
                  <a:cxn ang="0">
                    <a:pos x="28" y="74"/>
                  </a:cxn>
                  <a:cxn ang="0">
                    <a:pos x="0" y="116"/>
                  </a:cxn>
                  <a:cxn ang="0">
                    <a:pos x="25" y="174"/>
                  </a:cxn>
                  <a:cxn ang="0">
                    <a:pos x="50" y="192"/>
                  </a:cxn>
                  <a:cxn ang="0">
                    <a:pos x="98" y="212"/>
                  </a:cxn>
                  <a:cxn ang="0">
                    <a:pos x="141" y="183"/>
                  </a:cxn>
                  <a:cxn ang="0">
                    <a:pos x="177" y="187"/>
                  </a:cxn>
                  <a:cxn ang="0">
                    <a:pos x="187" y="138"/>
                  </a:cxn>
                  <a:cxn ang="0">
                    <a:pos x="165" y="174"/>
                  </a:cxn>
                  <a:cxn ang="0">
                    <a:pos x="140" y="164"/>
                  </a:cxn>
                  <a:cxn ang="0">
                    <a:pos x="126" y="173"/>
                  </a:cxn>
                  <a:cxn ang="0">
                    <a:pos x="99" y="194"/>
                  </a:cxn>
                  <a:cxn ang="0">
                    <a:pos x="88" y="170"/>
                  </a:cxn>
                  <a:cxn ang="0">
                    <a:pos x="72" y="166"/>
                  </a:cxn>
                  <a:cxn ang="0">
                    <a:pos x="38" y="162"/>
                  </a:cxn>
                  <a:cxn ang="0">
                    <a:pos x="48" y="138"/>
                  </a:cxn>
                  <a:cxn ang="0">
                    <a:pos x="39" y="123"/>
                  </a:cxn>
                  <a:cxn ang="0">
                    <a:pos x="17" y="97"/>
                  </a:cxn>
                  <a:cxn ang="0">
                    <a:pos x="42" y="87"/>
                  </a:cxn>
                  <a:cxn ang="0">
                    <a:pos x="46" y="71"/>
                  </a:cxn>
                  <a:cxn ang="0">
                    <a:pos x="50" y="38"/>
                  </a:cxn>
                  <a:cxn ang="0">
                    <a:pos x="75" y="47"/>
                  </a:cxn>
                  <a:cxn ang="0">
                    <a:pos x="90" y="38"/>
                  </a:cxn>
                  <a:cxn ang="0">
                    <a:pos x="116" y="18"/>
                  </a:cxn>
                  <a:cxn ang="0">
                    <a:pos x="127" y="42"/>
                  </a:cxn>
                  <a:cxn ang="0">
                    <a:pos x="144" y="46"/>
                  </a:cxn>
                  <a:cxn ang="0">
                    <a:pos x="177" y="49"/>
                  </a:cxn>
                  <a:cxn ang="0">
                    <a:pos x="167" y="74"/>
                  </a:cxn>
                  <a:cxn ang="0">
                    <a:pos x="177" y="88"/>
                  </a:cxn>
                  <a:cxn ang="0">
                    <a:pos x="198" y="114"/>
                  </a:cxn>
                  <a:cxn ang="0">
                    <a:pos x="173" y="125"/>
                  </a:cxn>
                  <a:cxn ang="0">
                    <a:pos x="169" y="141"/>
                  </a:cxn>
                  <a:cxn ang="0">
                    <a:pos x="165" y="174"/>
                  </a:cxn>
                  <a:cxn ang="0">
                    <a:pos x="165" y="174"/>
                  </a:cxn>
                </a:cxnLst>
                <a:rect l="0" t="0" r="r" b="b"/>
                <a:pathLst>
                  <a:path w="215" h="212">
                    <a:moveTo>
                      <a:pt x="215" y="115"/>
                    </a:moveTo>
                    <a:cubicBezTo>
                      <a:pt x="215" y="95"/>
                      <a:pt x="215" y="95"/>
                      <a:pt x="215" y="95"/>
                    </a:cubicBezTo>
                    <a:cubicBezTo>
                      <a:pt x="215" y="84"/>
                      <a:pt x="209" y="81"/>
                      <a:pt x="187" y="73"/>
                    </a:cubicBezTo>
                    <a:cubicBezTo>
                      <a:pt x="196" y="52"/>
                      <a:pt x="198" y="45"/>
                      <a:pt x="190" y="38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3" y="21"/>
                      <a:pt x="169" y="19"/>
                      <a:pt x="165" y="19"/>
                    </a:cubicBezTo>
                    <a:cubicBezTo>
                      <a:pt x="163" y="19"/>
                      <a:pt x="160" y="19"/>
                      <a:pt x="140" y="28"/>
                    </a:cubicBezTo>
                    <a:cubicBezTo>
                      <a:pt x="131" y="7"/>
                      <a:pt x="128" y="0"/>
                      <a:pt x="117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86" y="0"/>
                      <a:pt x="83" y="6"/>
                      <a:pt x="75" y="28"/>
                    </a:cubicBezTo>
                    <a:cubicBezTo>
                      <a:pt x="55" y="20"/>
                      <a:pt x="52" y="20"/>
                      <a:pt x="49" y="20"/>
                    </a:cubicBezTo>
                    <a:cubicBezTo>
                      <a:pt x="45" y="20"/>
                      <a:pt x="41" y="22"/>
                      <a:pt x="38" y="2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16" y="46"/>
                      <a:pt x="19" y="54"/>
                      <a:pt x="28" y="74"/>
                    </a:cubicBezTo>
                    <a:cubicBezTo>
                      <a:pt x="6" y="82"/>
                      <a:pt x="0" y="85"/>
                      <a:pt x="0" y="96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7"/>
                      <a:pt x="7" y="130"/>
                      <a:pt x="28" y="138"/>
                    </a:cubicBezTo>
                    <a:cubicBezTo>
                      <a:pt x="19" y="159"/>
                      <a:pt x="17" y="166"/>
                      <a:pt x="25" y="174"/>
                    </a:cubicBezTo>
                    <a:cubicBezTo>
                      <a:pt x="39" y="188"/>
                      <a:pt x="39" y="188"/>
                      <a:pt x="39" y="188"/>
                    </a:cubicBezTo>
                    <a:cubicBezTo>
                      <a:pt x="42" y="191"/>
                      <a:pt x="46" y="192"/>
                      <a:pt x="50" y="192"/>
                    </a:cubicBezTo>
                    <a:cubicBezTo>
                      <a:pt x="53" y="192"/>
                      <a:pt x="55" y="192"/>
                      <a:pt x="75" y="184"/>
                    </a:cubicBezTo>
                    <a:cubicBezTo>
                      <a:pt x="84" y="205"/>
                      <a:pt x="87" y="212"/>
                      <a:pt x="98" y="212"/>
                    </a:cubicBezTo>
                    <a:cubicBezTo>
                      <a:pt x="118" y="212"/>
                      <a:pt x="118" y="212"/>
                      <a:pt x="118" y="212"/>
                    </a:cubicBezTo>
                    <a:cubicBezTo>
                      <a:pt x="129" y="212"/>
                      <a:pt x="132" y="206"/>
                      <a:pt x="141" y="183"/>
                    </a:cubicBezTo>
                    <a:cubicBezTo>
                      <a:pt x="161" y="192"/>
                      <a:pt x="164" y="192"/>
                      <a:pt x="166" y="192"/>
                    </a:cubicBezTo>
                    <a:cubicBezTo>
                      <a:pt x="170" y="192"/>
                      <a:pt x="174" y="190"/>
                      <a:pt x="177" y="187"/>
                    </a:cubicBezTo>
                    <a:cubicBezTo>
                      <a:pt x="191" y="173"/>
                      <a:pt x="191" y="173"/>
                      <a:pt x="191" y="173"/>
                    </a:cubicBezTo>
                    <a:cubicBezTo>
                      <a:pt x="199" y="165"/>
                      <a:pt x="196" y="158"/>
                      <a:pt x="187" y="138"/>
                    </a:cubicBezTo>
                    <a:cubicBezTo>
                      <a:pt x="209" y="130"/>
                      <a:pt x="215" y="126"/>
                      <a:pt x="215" y="115"/>
                    </a:cubicBezTo>
                    <a:close/>
                    <a:moveTo>
                      <a:pt x="165" y="174"/>
                    </a:moveTo>
                    <a:cubicBezTo>
                      <a:pt x="163" y="174"/>
                      <a:pt x="158" y="172"/>
                      <a:pt x="144" y="166"/>
                    </a:cubicBezTo>
                    <a:cubicBezTo>
                      <a:pt x="140" y="164"/>
                      <a:pt x="140" y="164"/>
                      <a:pt x="140" y="164"/>
                    </a:cubicBezTo>
                    <a:cubicBezTo>
                      <a:pt x="127" y="170"/>
                      <a:pt x="127" y="170"/>
                      <a:pt x="127" y="170"/>
                    </a:cubicBezTo>
                    <a:cubicBezTo>
                      <a:pt x="126" y="173"/>
                      <a:pt x="126" y="173"/>
                      <a:pt x="126" y="173"/>
                    </a:cubicBezTo>
                    <a:cubicBezTo>
                      <a:pt x="124" y="178"/>
                      <a:pt x="119" y="190"/>
                      <a:pt x="117" y="194"/>
                    </a:cubicBezTo>
                    <a:cubicBezTo>
                      <a:pt x="99" y="194"/>
                      <a:pt x="99" y="194"/>
                      <a:pt x="99" y="194"/>
                    </a:cubicBezTo>
                    <a:cubicBezTo>
                      <a:pt x="97" y="190"/>
                      <a:pt x="92" y="178"/>
                      <a:pt x="90" y="173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75" y="164"/>
                      <a:pt x="75" y="164"/>
                      <a:pt x="75" y="164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57" y="172"/>
                      <a:pt x="52" y="174"/>
                      <a:pt x="51" y="175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9" y="158"/>
                      <a:pt x="44" y="146"/>
                      <a:pt x="46" y="141"/>
                    </a:cubicBezTo>
                    <a:cubicBezTo>
                      <a:pt x="48" y="138"/>
                      <a:pt x="48" y="138"/>
                      <a:pt x="48" y="138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39" y="123"/>
                      <a:pt x="39" y="123"/>
                      <a:pt x="39" y="123"/>
                    </a:cubicBezTo>
                    <a:cubicBezTo>
                      <a:pt x="34" y="122"/>
                      <a:pt x="22" y="117"/>
                      <a:pt x="17" y="115"/>
                    </a:cubicBezTo>
                    <a:cubicBezTo>
                      <a:pt x="17" y="97"/>
                      <a:pt x="17" y="97"/>
                      <a:pt x="17" y="97"/>
                    </a:cubicBezTo>
                    <a:cubicBezTo>
                      <a:pt x="22" y="95"/>
                      <a:pt x="33" y="91"/>
                      <a:pt x="39" y="88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4" y="66"/>
                      <a:pt x="39" y="55"/>
                      <a:pt x="37" y="50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2" y="38"/>
                      <a:pt x="57" y="40"/>
                      <a:pt x="72" y="46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1" y="34"/>
                      <a:pt x="96" y="22"/>
                      <a:pt x="98" y="18"/>
                    </a:cubicBezTo>
                    <a:cubicBezTo>
                      <a:pt x="116" y="18"/>
                      <a:pt x="116" y="18"/>
                      <a:pt x="116" y="18"/>
                    </a:cubicBezTo>
                    <a:cubicBezTo>
                      <a:pt x="119" y="22"/>
                      <a:pt x="124" y="34"/>
                      <a:pt x="125" y="39"/>
                    </a:cubicBezTo>
                    <a:cubicBezTo>
                      <a:pt x="127" y="42"/>
                      <a:pt x="127" y="42"/>
                      <a:pt x="127" y="42"/>
                    </a:cubicBezTo>
                    <a:cubicBezTo>
                      <a:pt x="140" y="47"/>
                      <a:pt x="140" y="47"/>
                      <a:pt x="140" y="47"/>
                    </a:cubicBezTo>
                    <a:cubicBezTo>
                      <a:pt x="144" y="46"/>
                      <a:pt x="144" y="46"/>
                      <a:pt x="144" y="46"/>
                    </a:cubicBezTo>
                    <a:cubicBezTo>
                      <a:pt x="158" y="39"/>
                      <a:pt x="163" y="37"/>
                      <a:pt x="165" y="37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6" y="54"/>
                      <a:pt x="171" y="66"/>
                      <a:pt x="169" y="70"/>
                    </a:cubicBezTo>
                    <a:cubicBezTo>
                      <a:pt x="167" y="74"/>
                      <a:pt x="167" y="74"/>
                      <a:pt x="167" y="74"/>
                    </a:cubicBezTo>
                    <a:cubicBezTo>
                      <a:pt x="173" y="87"/>
                      <a:pt x="173" y="87"/>
                      <a:pt x="173" y="87"/>
                    </a:cubicBezTo>
                    <a:cubicBezTo>
                      <a:pt x="177" y="88"/>
                      <a:pt x="177" y="88"/>
                      <a:pt x="177" y="88"/>
                    </a:cubicBezTo>
                    <a:cubicBezTo>
                      <a:pt x="181" y="90"/>
                      <a:pt x="193" y="94"/>
                      <a:pt x="198" y="97"/>
                    </a:cubicBezTo>
                    <a:cubicBezTo>
                      <a:pt x="198" y="114"/>
                      <a:pt x="198" y="114"/>
                      <a:pt x="198" y="114"/>
                    </a:cubicBezTo>
                    <a:cubicBezTo>
                      <a:pt x="194" y="117"/>
                      <a:pt x="181" y="121"/>
                      <a:pt x="176" y="123"/>
                    </a:cubicBezTo>
                    <a:cubicBezTo>
                      <a:pt x="173" y="125"/>
                      <a:pt x="173" y="125"/>
                      <a:pt x="173" y="125"/>
                    </a:cubicBezTo>
                    <a:cubicBezTo>
                      <a:pt x="167" y="138"/>
                      <a:pt x="167" y="138"/>
                      <a:pt x="167" y="138"/>
                    </a:cubicBezTo>
                    <a:cubicBezTo>
                      <a:pt x="169" y="141"/>
                      <a:pt x="169" y="141"/>
                      <a:pt x="169" y="141"/>
                    </a:cubicBezTo>
                    <a:cubicBezTo>
                      <a:pt x="171" y="145"/>
                      <a:pt x="177" y="157"/>
                      <a:pt x="178" y="162"/>
                    </a:cubicBezTo>
                    <a:lnTo>
                      <a:pt x="165" y="174"/>
                    </a:lnTo>
                    <a:close/>
                    <a:moveTo>
                      <a:pt x="165" y="174"/>
                    </a:moveTo>
                    <a:cubicBezTo>
                      <a:pt x="165" y="174"/>
                      <a:pt x="165" y="174"/>
                      <a:pt x="165" y="17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18">
                <a:extLst>
                  <a:ext uri="{FF2B5EF4-FFF2-40B4-BE49-F238E27FC236}">
                    <a16:creationId xmlns:a16="http://schemas.microsoft.com/office/drawing/2014/main" xmlns="" id="{D102D12F-9D54-46D3-A3B2-3A7275B2E6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3413" y="744538"/>
                <a:ext cx="242888" cy="239713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0" y="32"/>
                  </a:cxn>
                  <a:cxn ang="0">
                    <a:pos x="32" y="63"/>
                  </a:cxn>
                  <a:cxn ang="0">
                    <a:pos x="64" y="32"/>
                  </a:cxn>
                  <a:cxn ang="0">
                    <a:pos x="32" y="0"/>
                  </a:cxn>
                  <a:cxn ang="0">
                    <a:pos x="32" y="46"/>
                  </a:cxn>
                  <a:cxn ang="0">
                    <a:pos x="17" y="32"/>
                  </a:cxn>
                  <a:cxn ang="0">
                    <a:pos x="32" y="18"/>
                  </a:cxn>
                  <a:cxn ang="0">
                    <a:pos x="46" y="32"/>
                  </a:cxn>
                  <a:cxn ang="0">
                    <a:pos x="32" y="46"/>
                  </a:cxn>
                  <a:cxn ang="0">
                    <a:pos x="32" y="46"/>
                  </a:cxn>
                  <a:cxn ang="0">
                    <a:pos x="32" y="46"/>
                  </a:cxn>
                </a:cxnLst>
                <a:rect l="0" t="0" r="r" b="b"/>
                <a:pathLst>
                  <a:path w="64" h="63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49" y="63"/>
                      <a:pt x="64" y="49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46"/>
                    </a:moveTo>
                    <a:cubicBezTo>
                      <a:pt x="24" y="46"/>
                      <a:pt x="17" y="40"/>
                      <a:pt x="17" y="32"/>
                    </a:cubicBezTo>
                    <a:cubicBezTo>
                      <a:pt x="17" y="24"/>
                      <a:pt x="24" y="18"/>
                      <a:pt x="32" y="18"/>
                    </a:cubicBezTo>
                    <a:cubicBezTo>
                      <a:pt x="40" y="18"/>
                      <a:pt x="46" y="24"/>
                      <a:pt x="46" y="32"/>
                    </a:cubicBezTo>
                    <a:cubicBezTo>
                      <a:pt x="46" y="40"/>
                      <a:pt x="40" y="46"/>
                      <a:pt x="32" y="46"/>
                    </a:cubicBezTo>
                    <a:close/>
                    <a:moveTo>
                      <a:pt x="32" y="46"/>
                    </a:moveTo>
                    <a:cubicBezTo>
                      <a:pt x="32" y="46"/>
                      <a:pt x="32" y="46"/>
                      <a:pt x="32" y="4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19">
                <a:extLst>
                  <a:ext uri="{FF2B5EF4-FFF2-40B4-BE49-F238E27FC236}">
                    <a16:creationId xmlns:a16="http://schemas.microsoft.com/office/drawing/2014/main" xmlns="" id="{CFFC6953-1342-4A2A-80CB-D0CAA552A4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14588" y="903288"/>
                <a:ext cx="374650" cy="369888"/>
              </a:xfrm>
              <a:custGeom>
                <a:avLst/>
                <a:gdLst/>
                <a:ahLst/>
                <a:cxnLst>
                  <a:cxn ang="0">
                    <a:pos x="87" y="17"/>
                  </a:cxn>
                  <a:cxn ang="0">
                    <a:pos x="76" y="9"/>
                  </a:cxn>
                  <a:cxn ang="0">
                    <a:pos x="54" y="0"/>
                  </a:cxn>
                  <a:cxn ang="0">
                    <a:pos x="34" y="13"/>
                  </a:cxn>
                  <a:cxn ang="0">
                    <a:pos x="18" y="11"/>
                  </a:cxn>
                  <a:cxn ang="0">
                    <a:pos x="13" y="34"/>
                  </a:cxn>
                  <a:cxn ang="0">
                    <a:pos x="0" y="53"/>
                  </a:cxn>
                  <a:cxn ang="0">
                    <a:pos x="11" y="80"/>
                  </a:cxn>
                  <a:cxn ang="0">
                    <a:pos x="23" y="88"/>
                  </a:cxn>
                  <a:cxn ang="0">
                    <a:pos x="45" y="97"/>
                  </a:cxn>
                  <a:cxn ang="0">
                    <a:pos x="64" y="84"/>
                  </a:cxn>
                  <a:cxn ang="0">
                    <a:pos x="81" y="86"/>
                  </a:cxn>
                  <a:cxn ang="0">
                    <a:pos x="86" y="63"/>
                  </a:cxn>
                  <a:cxn ang="0">
                    <a:pos x="99" y="44"/>
                  </a:cxn>
                  <a:cxn ang="0">
                    <a:pos x="91" y="52"/>
                  </a:cxn>
                  <a:cxn ang="0">
                    <a:pos x="79" y="57"/>
                  </a:cxn>
                  <a:cxn ang="0">
                    <a:pos x="78" y="65"/>
                  </a:cxn>
                  <a:cxn ang="0">
                    <a:pos x="76" y="80"/>
                  </a:cxn>
                  <a:cxn ang="0">
                    <a:pos x="64" y="75"/>
                  </a:cxn>
                  <a:cxn ang="0">
                    <a:pos x="58" y="79"/>
                  </a:cxn>
                  <a:cxn ang="0">
                    <a:pos x="45" y="89"/>
                  </a:cxn>
                  <a:cxn ang="0">
                    <a:pos x="41" y="78"/>
                  </a:cxn>
                  <a:cxn ang="0">
                    <a:pos x="33" y="76"/>
                  </a:cxn>
                  <a:cxn ang="0">
                    <a:pos x="17" y="74"/>
                  </a:cxn>
                  <a:cxn ang="0">
                    <a:pos x="22" y="63"/>
                  </a:cxn>
                  <a:cxn ang="0">
                    <a:pos x="18" y="57"/>
                  </a:cxn>
                  <a:cxn ang="0">
                    <a:pos x="8" y="45"/>
                  </a:cxn>
                  <a:cxn ang="0">
                    <a:pos x="19" y="40"/>
                  </a:cxn>
                  <a:cxn ang="0">
                    <a:pos x="21" y="32"/>
                  </a:cxn>
                  <a:cxn ang="0">
                    <a:pos x="23" y="17"/>
                  </a:cxn>
                  <a:cxn ang="0">
                    <a:pos x="34" y="22"/>
                  </a:cxn>
                  <a:cxn ang="0">
                    <a:pos x="41" y="18"/>
                  </a:cxn>
                  <a:cxn ang="0">
                    <a:pos x="53" y="8"/>
                  </a:cxn>
                  <a:cxn ang="0">
                    <a:pos x="58" y="19"/>
                  </a:cxn>
                  <a:cxn ang="0">
                    <a:pos x="66" y="21"/>
                  </a:cxn>
                  <a:cxn ang="0">
                    <a:pos x="81" y="23"/>
                  </a:cxn>
                  <a:cxn ang="0">
                    <a:pos x="77" y="34"/>
                  </a:cxn>
                  <a:cxn ang="0">
                    <a:pos x="81" y="41"/>
                  </a:cxn>
                  <a:cxn ang="0">
                    <a:pos x="91" y="52"/>
                  </a:cxn>
                  <a:cxn ang="0">
                    <a:pos x="91" y="52"/>
                  </a:cxn>
                </a:cxnLst>
                <a:rect l="0" t="0" r="r" b="b"/>
                <a:pathLst>
                  <a:path w="99" h="97">
                    <a:moveTo>
                      <a:pt x="86" y="34"/>
                    </a:moveTo>
                    <a:cubicBezTo>
                      <a:pt x="90" y="24"/>
                      <a:pt x="91" y="21"/>
                      <a:pt x="87" y="17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79" y="10"/>
                      <a:pt x="78" y="9"/>
                      <a:pt x="76" y="9"/>
                    </a:cubicBezTo>
                    <a:cubicBezTo>
                      <a:pt x="75" y="9"/>
                      <a:pt x="73" y="9"/>
                      <a:pt x="64" y="13"/>
                    </a:cubicBezTo>
                    <a:cubicBezTo>
                      <a:pt x="60" y="3"/>
                      <a:pt x="59" y="0"/>
                      <a:pt x="5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0" y="0"/>
                      <a:pt x="38" y="3"/>
                      <a:pt x="34" y="13"/>
                    </a:cubicBezTo>
                    <a:cubicBezTo>
                      <a:pt x="25" y="9"/>
                      <a:pt x="24" y="9"/>
                      <a:pt x="23" y="9"/>
                    </a:cubicBezTo>
                    <a:cubicBezTo>
                      <a:pt x="21" y="9"/>
                      <a:pt x="19" y="10"/>
                      <a:pt x="18" y="11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7" y="21"/>
                      <a:pt x="9" y="25"/>
                      <a:pt x="13" y="34"/>
                    </a:cubicBezTo>
                    <a:cubicBezTo>
                      <a:pt x="3" y="38"/>
                      <a:pt x="0" y="39"/>
                      <a:pt x="0" y="4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9"/>
                      <a:pt x="3" y="60"/>
                      <a:pt x="13" y="64"/>
                    </a:cubicBezTo>
                    <a:cubicBezTo>
                      <a:pt x="9" y="73"/>
                      <a:pt x="8" y="76"/>
                      <a:pt x="11" y="8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87"/>
                      <a:pt x="21" y="88"/>
                      <a:pt x="23" y="88"/>
                    </a:cubicBezTo>
                    <a:cubicBezTo>
                      <a:pt x="24" y="88"/>
                      <a:pt x="25" y="88"/>
                      <a:pt x="35" y="84"/>
                    </a:cubicBezTo>
                    <a:cubicBezTo>
                      <a:pt x="38" y="94"/>
                      <a:pt x="40" y="97"/>
                      <a:pt x="45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9" y="97"/>
                      <a:pt x="61" y="94"/>
                      <a:pt x="64" y="84"/>
                    </a:cubicBezTo>
                    <a:cubicBezTo>
                      <a:pt x="74" y="88"/>
                      <a:pt x="75" y="88"/>
                      <a:pt x="76" y="88"/>
                    </a:cubicBezTo>
                    <a:cubicBezTo>
                      <a:pt x="78" y="88"/>
                      <a:pt x="80" y="87"/>
                      <a:pt x="81" y="86"/>
                    </a:cubicBezTo>
                    <a:cubicBezTo>
                      <a:pt x="88" y="79"/>
                      <a:pt x="88" y="79"/>
                      <a:pt x="88" y="79"/>
                    </a:cubicBezTo>
                    <a:cubicBezTo>
                      <a:pt x="91" y="76"/>
                      <a:pt x="90" y="72"/>
                      <a:pt x="86" y="63"/>
                    </a:cubicBezTo>
                    <a:cubicBezTo>
                      <a:pt x="95" y="59"/>
                      <a:pt x="99" y="58"/>
                      <a:pt x="99" y="5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9" y="39"/>
                      <a:pt x="95" y="37"/>
                      <a:pt x="86" y="34"/>
                    </a:cubicBezTo>
                    <a:close/>
                    <a:moveTo>
                      <a:pt x="91" y="52"/>
                    </a:moveTo>
                    <a:cubicBezTo>
                      <a:pt x="89" y="54"/>
                      <a:pt x="83" y="56"/>
                      <a:pt x="81" y="57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78" y="65"/>
                      <a:pt x="78" y="65"/>
                      <a:pt x="78" y="65"/>
                    </a:cubicBezTo>
                    <a:cubicBezTo>
                      <a:pt x="78" y="67"/>
                      <a:pt x="81" y="72"/>
                      <a:pt x="82" y="74"/>
                    </a:cubicBezTo>
                    <a:cubicBezTo>
                      <a:pt x="76" y="80"/>
                      <a:pt x="76" y="80"/>
                      <a:pt x="76" y="80"/>
                    </a:cubicBezTo>
                    <a:cubicBezTo>
                      <a:pt x="75" y="80"/>
                      <a:pt x="72" y="79"/>
                      <a:pt x="66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57" y="81"/>
                      <a:pt x="55" y="87"/>
                      <a:pt x="54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4" y="87"/>
                      <a:pt x="42" y="82"/>
                      <a:pt x="41" y="79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26" y="79"/>
                      <a:pt x="24" y="80"/>
                      <a:pt x="23" y="80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8" y="72"/>
                      <a:pt x="20" y="67"/>
                      <a:pt x="21" y="65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6" y="56"/>
                      <a:pt x="10" y="54"/>
                      <a:pt x="8" y="53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10" y="44"/>
                      <a:pt x="15" y="42"/>
                      <a:pt x="18" y="41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0" y="31"/>
                      <a:pt x="18" y="25"/>
                      <a:pt x="17" y="23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8"/>
                      <a:pt x="26" y="18"/>
                      <a:pt x="33" y="21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2" y="16"/>
                      <a:pt x="44" y="10"/>
                      <a:pt x="45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10"/>
                      <a:pt x="57" y="16"/>
                      <a:pt x="58" y="18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72" y="18"/>
                      <a:pt x="75" y="17"/>
                      <a:pt x="75" y="17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5"/>
                      <a:pt x="78" y="30"/>
                      <a:pt x="77" y="32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3" y="41"/>
                      <a:pt x="89" y="43"/>
                      <a:pt x="91" y="44"/>
                    </a:cubicBezTo>
                    <a:lnTo>
                      <a:pt x="91" y="52"/>
                    </a:lnTo>
                    <a:close/>
                    <a:moveTo>
                      <a:pt x="91" y="52"/>
                    </a:moveTo>
                    <a:cubicBezTo>
                      <a:pt x="91" y="52"/>
                      <a:pt x="91" y="52"/>
                      <a:pt x="91" y="5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20">
                <a:extLst>
                  <a:ext uri="{FF2B5EF4-FFF2-40B4-BE49-F238E27FC236}">
                    <a16:creationId xmlns:a16="http://schemas.microsoft.com/office/drawing/2014/main" xmlns="" id="{BD43DAE9-7F2A-4FF8-8638-78FFAE6FE9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47938" y="1033463"/>
                <a:ext cx="109538" cy="10953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15"/>
                  </a:cxn>
                  <a:cxn ang="0">
                    <a:pos x="14" y="29"/>
                  </a:cxn>
                  <a:cxn ang="0">
                    <a:pos x="29" y="15"/>
                  </a:cxn>
                  <a:cxn ang="0">
                    <a:pos x="14" y="0"/>
                  </a:cxn>
                  <a:cxn ang="0">
                    <a:pos x="14" y="21"/>
                  </a:cxn>
                  <a:cxn ang="0">
                    <a:pos x="8" y="15"/>
                  </a:cxn>
                  <a:cxn ang="0">
                    <a:pos x="14" y="8"/>
                  </a:cxn>
                  <a:cxn ang="0">
                    <a:pos x="21" y="15"/>
                  </a:cxn>
                  <a:cxn ang="0">
                    <a:pos x="14" y="21"/>
                  </a:cxn>
                  <a:cxn ang="0">
                    <a:pos x="14" y="21"/>
                  </a:cxn>
                  <a:cxn ang="0">
                    <a:pos x="14" y="21"/>
                  </a:cxn>
                </a:cxnLst>
                <a:rect l="0" t="0" r="r" b="b"/>
                <a:pathLst>
                  <a:path w="29" h="29">
                    <a:moveTo>
                      <a:pt x="14" y="0"/>
                    </a:moveTo>
                    <a:cubicBezTo>
                      <a:pt x="6" y="0"/>
                      <a:pt x="0" y="7"/>
                      <a:pt x="0" y="15"/>
                    </a:cubicBezTo>
                    <a:cubicBezTo>
                      <a:pt x="0" y="23"/>
                      <a:pt x="6" y="29"/>
                      <a:pt x="14" y="29"/>
                    </a:cubicBezTo>
                    <a:cubicBezTo>
                      <a:pt x="22" y="29"/>
                      <a:pt x="29" y="23"/>
                      <a:pt x="29" y="15"/>
                    </a:cubicBezTo>
                    <a:cubicBezTo>
                      <a:pt x="29" y="7"/>
                      <a:pt x="22" y="0"/>
                      <a:pt x="14" y="0"/>
                    </a:cubicBezTo>
                    <a:close/>
                    <a:moveTo>
                      <a:pt x="14" y="21"/>
                    </a:moveTo>
                    <a:cubicBezTo>
                      <a:pt x="11" y="21"/>
                      <a:pt x="8" y="18"/>
                      <a:pt x="8" y="15"/>
                    </a:cubicBezTo>
                    <a:cubicBezTo>
                      <a:pt x="8" y="11"/>
                      <a:pt x="11" y="8"/>
                      <a:pt x="14" y="8"/>
                    </a:cubicBezTo>
                    <a:cubicBezTo>
                      <a:pt x="18" y="8"/>
                      <a:pt x="21" y="11"/>
                      <a:pt x="21" y="15"/>
                    </a:cubicBezTo>
                    <a:cubicBezTo>
                      <a:pt x="21" y="18"/>
                      <a:pt x="18" y="21"/>
                      <a:pt x="14" y="21"/>
                    </a:cubicBezTo>
                    <a:close/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2" name="Group 132">
              <a:extLst>
                <a:ext uri="{FF2B5EF4-FFF2-40B4-BE49-F238E27FC236}">
                  <a16:creationId xmlns:a16="http://schemas.microsoft.com/office/drawing/2014/main" xmlns="" id="{5D065C9F-9040-4C17-AAB4-8CA2082CB4FB}"/>
                </a:ext>
              </a:extLst>
            </p:cNvPr>
            <p:cNvGrpSpPr/>
            <p:nvPr/>
          </p:nvGrpSpPr>
          <p:grpSpPr>
            <a:xfrm>
              <a:off x="9413477" y="2114174"/>
              <a:ext cx="509794" cy="486802"/>
              <a:chOff x="-369888" y="438150"/>
              <a:chExt cx="1020763" cy="974726"/>
            </a:xfrm>
            <a:solidFill>
              <a:schemeClr val="bg1"/>
            </a:solidFill>
          </p:grpSpPr>
          <p:sp>
            <p:nvSpPr>
              <p:cNvPr id="83" name="Freeform 24">
                <a:extLst>
                  <a:ext uri="{FF2B5EF4-FFF2-40B4-BE49-F238E27FC236}">
                    <a16:creationId xmlns:a16="http://schemas.microsoft.com/office/drawing/2014/main" xmlns="" id="{503E0562-27CD-45D2-87DD-2DE4D5FC28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69888" y="703263"/>
                <a:ext cx="827088" cy="709613"/>
              </a:xfrm>
              <a:custGeom>
                <a:avLst/>
                <a:gdLst/>
                <a:ahLst/>
                <a:cxnLst>
                  <a:cxn ang="0">
                    <a:pos x="258" y="0"/>
                  </a:cxn>
                  <a:cxn ang="0">
                    <a:pos x="20" y="0"/>
                  </a:cxn>
                  <a:cxn ang="0">
                    <a:pos x="0" y="19"/>
                  </a:cxn>
                  <a:cxn ang="0">
                    <a:pos x="0" y="218"/>
                  </a:cxn>
                  <a:cxn ang="0">
                    <a:pos x="20" y="238"/>
                  </a:cxn>
                  <a:cxn ang="0">
                    <a:pos x="258" y="238"/>
                  </a:cxn>
                  <a:cxn ang="0">
                    <a:pos x="278" y="218"/>
                  </a:cxn>
                  <a:cxn ang="0">
                    <a:pos x="278" y="19"/>
                  </a:cxn>
                  <a:cxn ang="0">
                    <a:pos x="258" y="0"/>
                  </a:cxn>
                  <a:cxn ang="0">
                    <a:pos x="95" y="15"/>
                  </a:cxn>
                  <a:cxn ang="0">
                    <a:pos x="105" y="24"/>
                  </a:cxn>
                  <a:cxn ang="0">
                    <a:pos x="95" y="34"/>
                  </a:cxn>
                  <a:cxn ang="0">
                    <a:pos x="85" y="24"/>
                  </a:cxn>
                  <a:cxn ang="0">
                    <a:pos x="95" y="15"/>
                  </a:cxn>
                  <a:cxn ang="0">
                    <a:pos x="65" y="15"/>
                  </a:cxn>
                  <a:cxn ang="0">
                    <a:pos x="74" y="24"/>
                  </a:cxn>
                  <a:cxn ang="0">
                    <a:pos x="65" y="34"/>
                  </a:cxn>
                  <a:cxn ang="0">
                    <a:pos x="55" y="24"/>
                  </a:cxn>
                  <a:cxn ang="0">
                    <a:pos x="65" y="15"/>
                  </a:cxn>
                  <a:cxn ang="0">
                    <a:pos x="35" y="15"/>
                  </a:cxn>
                  <a:cxn ang="0">
                    <a:pos x="45" y="24"/>
                  </a:cxn>
                  <a:cxn ang="0">
                    <a:pos x="35" y="34"/>
                  </a:cxn>
                  <a:cxn ang="0">
                    <a:pos x="25" y="24"/>
                  </a:cxn>
                  <a:cxn ang="0">
                    <a:pos x="35" y="15"/>
                  </a:cxn>
                  <a:cxn ang="0">
                    <a:pos x="258" y="218"/>
                  </a:cxn>
                  <a:cxn ang="0">
                    <a:pos x="20" y="218"/>
                  </a:cxn>
                  <a:cxn ang="0">
                    <a:pos x="20" y="49"/>
                  </a:cxn>
                  <a:cxn ang="0">
                    <a:pos x="258" y="49"/>
                  </a:cxn>
                  <a:cxn ang="0">
                    <a:pos x="258" y="218"/>
                  </a:cxn>
                  <a:cxn ang="0">
                    <a:pos x="258" y="30"/>
                  </a:cxn>
                  <a:cxn ang="0">
                    <a:pos x="119" y="30"/>
                  </a:cxn>
                  <a:cxn ang="0">
                    <a:pos x="119" y="20"/>
                  </a:cxn>
                  <a:cxn ang="0">
                    <a:pos x="258" y="20"/>
                  </a:cxn>
                  <a:cxn ang="0">
                    <a:pos x="258" y="30"/>
                  </a:cxn>
                  <a:cxn ang="0">
                    <a:pos x="258" y="30"/>
                  </a:cxn>
                  <a:cxn ang="0">
                    <a:pos x="258" y="30"/>
                  </a:cxn>
                </a:cxnLst>
                <a:rect l="0" t="0" r="r" b="b"/>
                <a:pathLst>
                  <a:path w="278" h="238">
                    <a:moveTo>
                      <a:pt x="25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29"/>
                      <a:pt x="9" y="238"/>
                      <a:pt x="20" y="238"/>
                    </a:cubicBezTo>
                    <a:cubicBezTo>
                      <a:pt x="258" y="238"/>
                      <a:pt x="258" y="238"/>
                      <a:pt x="258" y="238"/>
                    </a:cubicBezTo>
                    <a:cubicBezTo>
                      <a:pt x="269" y="238"/>
                      <a:pt x="278" y="229"/>
                      <a:pt x="278" y="218"/>
                    </a:cubicBezTo>
                    <a:cubicBezTo>
                      <a:pt x="278" y="19"/>
                      <a:pt x="278" y="19"/>
                      <a:pt x="278" y="19"/>
                    </a:cubicBezTo>
                    <a:cubicBezTo>
                      <a:pt x="278" y="8"/>
                      <a:pt x="269" y="0"/>
                      <a:pt x="258" y="0"/>
                    </a:cubicBezTo>
                    <a:close/>
                    <a:moveTo>
                      <a:pt x="95" y="15"/>
                    </a:moveTo>
                    <a:cubicBezTo>
                      <a:pt x="100" y="15"/>
                      <a:pt x="105" y="19"/>
                      <a:pt x="105" y="24"/>
                    </a:cubicBezTo>
                    <a:cubicBezTo>
                      <a:pt x="105" y="30"/>
                      <a:pt x="100" y="34"/>
                      <a:pt x="95" y="34"/>
                    </a:cubicBezTo>
                    <a:cubicBezTo>
                      <a:pt x="89" y="34"/>
                      <a:pt x="85" y="30"/>
                      <a:pt x="85" y="24"/>
                    </a:cubicBezTo>
                    <a:cubicBezTo>
                      <a:pt x="85" y="19"/>
                      <a:pt x="89" y="15"/>
                      <a:pt x="95" y="15"/>
                    </a:cubicBezTo>
                    <a:close/>
                    <a:moveTo>
                      <a:pt x="65" y="15"/>
                    </a:moveTo>
                    <a:cubicBezTo>
                      <a:pt x="70" y="15"/>
                      <a:pt x="74" y="19"/>
                      <a:pt x="74" y="24"/>
                    </a:cubicBezTo>
                    <a:cubicBezTo>
                      <a:pt x="74" y="30"/>
                      <a:pt x="70" y="34"/>
                      <a:pt x="65" y="34"/>
                    </a:cubicBezTo>
                    <a:cubicBezTo>
                      <a:pt x="59" y="34"/>
                      <a:pt x="55" y="30"/>
                      <a:pt x="55" y="24"/>
                    </a:cubicBezTo>
                    <a:cubicBezTo>
                      <a:pt x="55" y="19"/>
                      <a:pt x="59" y="15"/>
                      <a:pt x="65" y="15"/>
                    </a:cubicBezTo>
                    <a:close/>
                    <a:moveTo>
                      <a:pt x="35" y="15"/>
                    </a:moveTo>
                    <a:cubicBezTo>
                      <a:pt x="40" y="15"/>
                      <a:pt x="45" y="19"/>
                      <a:pt x="45" y="24"/>
                    </a:cubicBezTo>
                    <a:cubicBezTo>
                      <a:pt x="45" y="30"/>
                      <a:pt x="40" y="34"/>
                      <a:pt x="35" y="34"/>
                    </a:cubicBezTo>
                    <a:cubicBezTo>
                      <a:pt x="29" y="34"/>
                      <a:pt x="25" y="30"/>
                      <a:pt x="25" y="24"/>
                    </a:cubicBezTo>
                    <a:cubicBezTo>
                      <a:pt x="25" y="19"/>
                      <a:pt x="29" y="15"/>
                      <a:pt x="35" y="15"/>
                    </a:cubicBezTo>
                    <a:close/>
                    <a:moveTo>
                      <a:pt x="258" y="218"/>
                    </a:moveTo>
                    <a:cubicBezTo>
                      <a:pt x="20" y="218"/>
                      <a:pt x="20" y="218"/>
                      <a:pt x="20" y="21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58" y="49"/>
                      <a:pt x="258" y="49"/>
                      <a:pt x="258" y="49"/>
                    </a:cubicBezTo>
                    <a:lnTo>
                      <a:pt x="258" y="218"/>
                    </a:lnTo>
                    <a:close/>
                    <a:moveTo>
                      <a:pt x="258" y="30"/>
                    </a:move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258" y="20"/>
                      <a:pt x="258" y="20"/>
                      <a:pt x="258" y="20"/>
                    </a:cubicBezTo>
                    <a:cubicBezTo>
                      <a:pt x="258" y="30"/>
                      <a:pt x="258" y="30"/>
                      <a:pt x="258" y="30"/>
                    </a:cubicBezTo>
                    <a:close/>
                    <a:moveTo>
                      <a:pt x="258" y="30"/>
                    </a:moveTo>
                    <a:cubicBezTo>
                      <a:pt x="258" y="30"/>
                      <a:pt x="258" y="30"/>
                      <a:pt x="258" y="3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25">
                <a:extLst>
                  <a:ext uri="{FF2B5EF4-FFF2-40B4-BE49-F238E27FC236}">
                    <a16:creationId xmlns:a16="http://schemas.microsoft.com/office/drawing/2014/main" xmlns="" id="{6ABC69AD-5C00-4C14-B836-923678B78C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76213" y="438150"/>
                <a:ext cx="827088" cy="709613"/>
              </a:xfrm>
              <a:custGeom>
                <a:avLst/>
                <a:gdLst/>
                <a:ahLst/>
                <a:cxnLst>
                  <a:cxn ang="0">
                    <a:pos x="258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77"/>
                  </a:cxn>
                  <a:cxn ang="0">
                    <a:pos x="20" y="77"/>
                  </a:cxn>
                  <a:cxn ang="0">
                    <a:pos x="20" y="50"/>
                  </a:cxn>
                  <a:cxn ang="0">
                    <a:pos x="258" y="50"/>
                  </a:cxn>
                  <a:cxn ang="0">
                    <a:pos x="258" y="218"/>
                  </a:cxn>
                  <a:cxn ang="0">
                    <a:pos x="224" y="218"/>
                  </a:cxn>
                  <a:cxn ang="0">
                    <a:pos x="224" y="238"/>
                  </a:cxn>
                  <a:cxn ang="0">
                    <a:pos x="258" y="238"/>
                  </a:cxn>
                  <a:cxn ang="0">
                    <a:pos x="278" y="218"/>
                  </a:cxn>
                  <a:cxn ang="0">
                    <a:pos x="278" y="20"/>
                  </a:cxn>
                  <a:cxn ang="0">
                    <a:pos x="258" y="0"/>
                  </a:cxn>
                  <a:cxn ang="0">
                    <a:pos x="35" y="35"/>
                  </a:cxn>
                  <a:cxn ang="0">
                    <a:pos x="25" y="25"/>
                  </a:cxn>
                  <a:cxn ang="0">
                    <a:pos x="35" y="15"/>
                  </a:cxn>
                  <a:cxn ang="0">
                    <a:pos x="45" y="25"/>
                  </a:cxn>
                  <a:cxn ang="0">
                    <a:pos x="35" y="35"/>
                  </a:cxn>
                  <a:cxn ang="0">
                    <a:pos x="65" y="35"/>
                  </a:cxn>
                  <a:cxn ang="0">
                    <a:pos x="55" y="25"/>
                  </a:cxn>
                  <a:cxn ang="0">
                    <a:pos x="65" y="15"/>
                  </a:cxn>
                  <a:cxn ang="0">
                    <a:pos x="75" y="25"/>
                  </a:cxn>
                  <a:cxn ang="0">
                    <a:pos x="65" y="35"/>
                  </a:cxn>
                  <a:cxn ang="0">
                    <a:pos x="95" y="35"/>
                  </a:cxn>
                  <a:cxn ang="0">
                    <a:pos x="85" y="25"/>
                  </a:cxn>
                  <a:cxn ang="0">
                    <a:pos x="95" y="15"/>
                  </a:cxn>
                  <a:cxn ang="0">
                    <a:pos x="105" y="25"/>
                  </a:cxn>
                  <a:cxn ang="0">
                    <a:pos x="95" y="35"/>
                  </a:cxn>
                  <a:cxn ang="0">
                    <a:pos x="258" y="30"/>
                  </a:cxn>
                  <a:cxn ang="0">
                    <a:pos x="119" y="30"/>
                  </a:cxn>
                  <a:cxn ang="0">
                    <a:pos x="119" y="20"/>
                  </a:cxn>
                  <a:cxn ang="0">
                    <a:pos x="258" y="20"/>
                  </a:cxn>
                  <a:cxn ang="0">
                    <a:pos x="258" y="30"/>
                  </a:cxn>
                  <a:cxn ang="0">
                    <a:pos x="258" y="30"/>
                  </a:cxn>
                  <a:cxn ang="0">
                    <a:pos x="258" y="30"/>
                  </a:cxn>
                </a:cxnLst>
                <a:rect l="0" t="0" r="r" b="b"/>
                <a:pathLst>
                  <a:path w="278" h="238">
                    <a:moveTo>
                      <a:pt x="25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8" y="50"/>
                      <a:pt x="258" y="50"/>
                      <a:pt x="258" y="50"/>
                    </a:cubicBezTo>
                    <a:cubicBezTo>
                      <a:pt x="258" y="218"/>
                      <a:pt x="258" y="218"/>
                      <a:pt x="258" y="218"/>
                    </a:cubicBezTo>
                    <a:cubicBezTo>
                      <a:pt x="224" y="218"/>
                      <a:pt x="224" y="218"/>
                      <a:pt x="224" y="218"/>
                    </a:cubicBezTo>
                    <a:cubicBezTo>
                      <a:pt x="224" y="238"/>
                      <a:pt x="224" y="238"/>
                      <a:pt x="224" y="238"/>
                    </a:cubicBezTo>
                    <a:cubicBezTo>
                      <a:pt x="258" y="238"/>
                      <a:pt x="258" y="238"/>
                      <a:pt x="258" y="238"/>
                    </a:cubicBezTo>
                    <a:cubicBezTo>
                      <a:pt x="269" y="238"/>
                      <a:pt x="278" y="229"/>
                      <a:pt x="278" y="218"/>
                    </a:cubicBezTo>
                    <a:cubicBezTo>
                      <a:pt x="278" y="20"/>
                      <a:pt x="278" y="20"/>
                      <a:pt x="278" y="20"/>
                    </a:cubicBezTo>
                    <a:cubicBezTo>
                      <a:pt x="278" y="9"/>
                      <a:pt x="269" y="0"/>
                      <a:pt x="258" y="0"/>
                    </a:cubicBezTo>
                    <a:close/>
                    <a:moveTo>
                      <a:pt x="35" y="35"/>
                    </a:moveTo>
                    <a:cubicBezTo>
                      <a:pt x="29" y="35"/>
                      <a:pt x="25" y="30"/>
                      <a:pt x="25" y="25"/>
                    </a:cubicBezTo>
                    <a:cubicBezTo>
                      <a:pt x="25" y="19"/>
                      <a:pt x="29" y="15"/>
                      <a:pt x="35" y="15"/>
                    </a:cubicBezTo>
                    <a:cubicBezTo>
                      <a:pt x="40" y="15"/>
                      <a:pt x="45" y="19"/>
                      <a:pt x="45" y="25"/>
                    </a:cubicBezTo>
                    <a:cubicBezTo>
                      <a:pt x="45" y="30"/>
                      <a:pt x="40" y="35"/>
                      <a:pt x="35" y="35"/>
                    </a:cubicBezTo>
                    <a:close/>
                    <a:moveTo>
                      <a:pt x="65" y="35"/>
                    </a:moveTo>
                    <a:cubicBezTo>
                      <a:pt x="59" y="35"/>
                      <a:pt x="55" y="30"/>
                      <a:pt x="55" y="25"/>
                    </a:cubicBezTo>
                    <a:cubicBezTo>
                      <a:pt x="55" y="19"/>
                      <a:pt x="59" y="15"/>
                      <a:pt x="65" y="15"/>
                    </a:cubicBezTo>
                    <a:cubicBezTo>
                      <a:pt x="70" y="15"/>
                      <a:pt x="75" y="19"/>
                      <a:pt x="75" y="25"/>
                    </a:cubicBezTo>
                    <a:cubicBezTo>
                      <a:pt x="75" y="30"/>
                      <a:pt x="70" y="35"/>
                      <a:pt x="65" y="35"/>
                    </a:cubicBezTo>
                    <a:close/>
                    <a:moveTo>
                      <a:pt x="95" y="35"/>
                    </a:moveTo>
                    <a:cubicBezTo>
                      <a:pt x="89" y="35"/>
                      <a:pt x="85" y="30"/>
                      <a:pt x="85" y="25"/>
                    </a:cubicBezTo>
                    <a:cubicBezTo>
                      <a:pt x="85" y="19"/>
                      <a:pt x="89" y="15"/>
                      <a:pt x="95" y="15"/>
                    </a:cubicBezTo>
                    <a:cubicBezTo>
                      <a:pt x="100" y="15"/>
                      <a:pt x="105" y="19"/>
                      <a:pt x="105" y="25"/>
                    </a:cubicBezTo>
                    <a:cubicBezTo>
                      <a:pt x="105" y="30"/>
                      <a:pt x="100" y="35"/>
                      <a:pt x="95" y="35"/>
                    </a:cubicBezTo>
                    <a:close/>
                    <a:moveTo>
                      <a:pt x="258" y="30"/>
                    </a:move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258" y="20"/>
                      <a:pt x="258" y="20"/>
                      <a:pt x="258" y="20"/>
                    </a:cubicBezTo>
                    <a:lnTo>
                      <a:pt x="258" y="30"/>
                    </a:lnTo>
                    <a:close/>
                    <a:moveTo>
                      <a:pt x="258" y="30"/>
                    </a:moveTo>
                    <a:cubicBezTo>
                      <a:pt x="258" y="30"/>
                      <a:pt x="258" y="30"/>
                      <a:pt x="258" y="3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5" name="Group 142">
              <a:extLst>
                <a:ext uri="{FF2B5EF4-FFF2-40B4-BE49-F238E27FC236}">
                  <a16:creationId xmlns:a16="http://schemas.microsoft.com/office/drawing/2014/main" xmlns="" id="{DE20C11C-312A-44BD-BAA0-D2E65D15FD56}"/>
                </a:ext>
              </a:extLst>
            </p:cNvPr>
            <p:cNvGrpSpPr/>
            <p:nvPr/>
          </p:nvGrpSpPr>
          <p:grpSpPr>
            <a:xfrm>
              <a:off x="9428324" y="3499989"/>
              <a:ext cx="520103" cy="429714"/>
              <a:chOff x="7531100" y="317501"/>
              <a:chExt cx="1150938" cy="950913"/>
            </a:xfrm>
            <a:solidFill>
              <a:schemeClr val="bg1"/>
            </a:solidFill>
          </p:grpSpPr>
          <p:sp>
            <p:nvSpPr>
              <p:cNvPr id="86" name="Freeform 29">
                <a:extLst>
                  <a:ext uri="{FF2B5EF4-FFF2-40B4-BE49-F238E27FC236}">
                    <a16:creationId xmlns:a16="http://schemas.microsoft.com/office/drawing/2014/main" xmlns="" id="{12CF39CD-04E0-41F3-A771-7EB83D1C42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6675" y="708026"/>
                <a:ext cx="552450" cy="44450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2"/>
                  </a:cxn>
                  <a:cxn ang="0">
                    <a:pos x="140" y="12"/>
                  </a:cxn>
                  <a:cxn ang="0">
                    <a:pos x="146" y="6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6" h="12">
                    <a:moveTo>
                      <a:pt x="1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43" y="12"/>
                      <a:pt x="146" y="9"/>
                      <a:pt x="146" y="6"/>
                    </a:cubicBezTo>
                    <a:cubicBezTo>
                      <a:pt x="145" y="3"/>
                      <a:pt x="143" y="0"/>
                      <a:pt x="140" y="0"/>
                    </a:cubicBezTo>
                    <a:close/>
                    <a:moveTo>
                      <a:pt x="140" y="0"/>
                    </a:moveTo>
                    <a:cubicBezTo>
                      <a:pt x="140" y="0"/>
                      <a:pt x="140" y="0"/>
                      <a:pt x="14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30">
                <a:extLst>
                  <a:ext uri="{FF2B5EF4-FFF2-40B4-BE49-F238E27FC236}">
                    <a16:creationId xmlns:a16="http://schemas.microsoft.com/office/drawing/2014/main" xmlns="" id="{745BFA11-E0C2-499C-B0EE-F3F7E78E99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31100" y="317501"/>
                <a:ext cx="1098550" cy="803275"/>
              </a:xfrm>
              <a:custGeom>
                <a:avLst/>
                <a:gdLst/>
                <a:ahLst/>
                <a:cxnLst>
                  <a:cxn ang="0">
                    <a:pos x="211" y="196"/>
                  </a:cxn>
                  <a:cxn ang="0">
                    <a:pos x="209" y="192"/>
                  </a:cxn>
                  <a:cxn ang="0">
                    <a:pos x="24" y="192"/>
                  </a:cxn>
                  <a:cxn ang="0">
                    <a:pos x="24" y="20"/>
                  </a:cxn>
                  <a:cxn ang="0">
                    <a:pos x="249" y="20"/>
                  </a:cxn>
                  <a:cxn ang="0">
                    <a:pos x="249" y="162"/>
                  </a:cxn>
                  <a:cxn ang="0">
                    <a:pos x="249" y="162"/>
                  </a:cxn>
                  <a:cxn ang="0">
                    <a:pos x="260" y="159"/>
                  </a:cxn>
                  <a:cxn ang="0">
                    <a:pos x="270" y="162"/>
                  </a:cxn>
                  <a:cxn ang="0">
                    <a:pos x="274" y="161"/>
                  </a:cxn>
                  <a:cxn ang="0">
                    <a:pos x="290" y="167"/>
                  </a:cxn>
                  <a:cxn ang="0">
                    <a:pos x="290" y="20"/>
                  </a:cxn>
                  <a:cxn ang="0">
                    <a:pos x="270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192"/>
                  </a:cxn>
                  <a:cxn ang="0">
                    <a:pos x="20" y="212"/>
                  </a:cxn>
                  <a:cxn ang="0">
                    <a:pos x="185" y="212"/>
                  </a:cxn>
                  <a:cxn ang="0">
                    <a:pos x="185" y="207"/>
                  </a:cxn>
                  <a:cxn ang="0">
                    <a:pos x="203" y="195"/>
                  </a:cxn>
                  <a:cxn ang="0">
                    <a:pos x="211" y="196"/>
                  </a:cxn>
                  <a:cxn ang="0">
                    <a:pos x="211" y="196"/>
                  </a:cxn>
                  <a:cxn ang="0">
                    <a:pos x="211" y="196"/>
                  </a:cxn>
                </a:cxnLst>
                <a:rect l="0" t="0" r="r" b="b"/>
                <a:pathLst>
                  <a:path w="290" h="212">
                    <a:moveTo>
                      <a:pt x="211" y="196"/>
                    </a:moveTo>
                    <a:cubicBezTo>
                      <a:pt x="210" y="195"/>
                      <a:pt x="209" y="193"/>
                      <a:pt x="209" y="192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9" y="20"/>
                      <a:pt x="249" y="20"/>
                      <a:pt x="249" y="20"/>
                    </a:cubicBezTo>
                    <a:cubicBezTo>
                      <a:pt x="249" y="162"/>
                      <a:pt x="249" y="162"/>
                      <a:pt x="249" y="162"/>
                    </a:cubicBezTo>
                    <a:cubicBezTo>
                      <a:pt x="249" y="162"/>
                      <a:pt x="249" y="162"/>
                      <a:pt x="249" y="162"/>
                    </a:cubicBezTo>
                    <a:cubicBezTo>
                      <a:pt x="252" y="160"/>
                      <a:pt x="256" y="159"/>
                      <a:pt x="260" y="159"/>
                    </a:cubicBezTo>
                    <a:cubicBezTo>
                      <a:pt x="262" y="159"/>
                      <a:pt x="266" y="159"/>
                      <a:pt x="270" y="162"/>
                    </a:cubicBezTo>
                    <a:cubicBezTo>
                      <a:pt x="271" y="162"/>
                      <a:pt x="273" y="161"/>
                      <a:pt x="274" y="161"/>
                    </a:cubicBezTo>
                    <a:cubicBezTo>
                      <a:pt x="280" y="161"/>
                      <a:pt x="285" y="163"/>
                      <a:pt x="290" y="167"/>
                    </a:cubicBezTo>
                    <a:cubicBezTo>
                      <a:pt x="290" y="20"/>
                      <a:pt x="290" y="20"/>
                      <a:pt x="290" y="20"/>
                    </a:cubicBezTo>
                    <a:cubicBezTo>
                      <a:pt x="290" y="9"/>
                      <a:pt x="281" y="0"/>
                      <a:pt x="27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203"/>
                      <a:pt x="9" y="212"/>
                      <a:pt x="20" y="212"/>
                    </a:cubicBezTo>
                    <a:cubicBezTo>
                      <a:pt x="185" y="212"/>
                      <a:pt x="185" y="212"/>
                      <a:pt x="185" y="212"/>
                    </a:cubicBezTo>
                    <a:cubicBezTo>
                      <a:pt x="185" y="210"/>
                      <a:pt x="185" y="208"/>
                      <a:pt x="185" y="207"/>
                    </a:cubicBezTo>
                    <a:cubicBezTo>
                      <a:pt x="187" y="201"/>
                      <a:pt x="192" y="195"/>
                      <a:pt x="203" y="195"/>
                    </a:cubicBezTo>
                    <a:cubicBezTo>
                      <a:pt x="205" y="195"/>
                      <a:pt x="208" y="196"/>
                      <a:pt x="211" y="196"/>
                    </a:cubicBezTo>
                    <a:close/>
                    <a:moveTo>
                      <a:pt x="211" y="196"/>
                    </a:moveTo>
                    <a:cubicBezTo>
                      <a:pt x="211" y="196"/>
                      <a:pt x="211" y="196"/>
                      <a:pt x="211" y="19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31">
                <a:extLst>
                  <a:ext uri="{FF2B5EF4-FFF2-40B4-BE49-F238E27FC236}">
                    <a16:creationId xmlns:a16="http://schemas.microsoft.com/office/drawing/2014/main" xmlns="" id="{4F458AE2-D320-47FC-96DB-FD41FBD484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0963" y="457201"/>
                <a:ext cx="163513" cy="174625"/>
              </a:xfrm>
              <a:custGeom>
                <a:avLst/>
                <a:gdLst/>
                <a:ahLst/>
                <a:cxnLst>
                  <a:cxn ang="0">
                    <a:pos x="41" y="46"/>
                  </a:cxn>
                  <a:cxn ang="0">
                    <a:pos x="43" y="44"/>
                  </a:cxn>
                  <a:cxn ang="0">
                    <a:pos x="43" y="2"/>
                  </a:cxn>
                  <a:cxn ang="0">
                    <a:pos x="41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44"/>
                  </a:cxn>
                  <a:cxn ang="0">
                    <a:pos x="2" y="46"/>
                  </a:cxn>
                  <a:cxn ang="0">
                    <a:pos x="41" y="46"/>
                  </a:cxn>
                  <a:cxn ang="0">
                    <a:pos x="41" y="46"/>
                  </a:cxn>
                  <a:cxn ang="0">
                    <a:pos x="41" y="46"/>
                  </a:cxn>
                </a:cxnLst>
                <a:rect l="0" t="0" r="r" b="b"/>
                <a:pathLst>
                  <a:path w="43" h="46">
                    <a:moveTo>
                      <a:pt x="41" y="46"/>
                    </a:moveTo>
                    <a:cubicBezTo>
                      <a:pt x="42" y="46"/>
                      <a:pt x="43" y="45"/>
                      <a:pt x="43" y="44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1" y="46"/>
                      <a:pt x="2" y="46"/>
                    </a:cubicBezTo>
                    <a:lnTo>
                      <a:pt x="41" y="46"/>
                    </a:lnTo>
                    <a:close/>
                    <a:moveTo>
                      <a:pt x="41" y="46"/>
                    </a:moveTo>
                    <a:cubicBezTo>
                      <a:pt x="41" y="46"/>
                      <a:pt x="41" y="46"/>
                      <a:pt x="41" y="4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32">
                <a:extLst>
                  <a:ext uri="{FF2B5EF4-FFF2-40B4-BE49-F238E27FC236}">
                    <a16:creationId xmlns:a16="http://schemas.microsoft.com/office/drawing/2014/main" xmlns="" id="{D56F8BEF-90D4-444E-89BD-6E46B1936E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6675" y="801688"/>
                <a:ext cx="552450" cy="46038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2"/>
                  </a:cxn>
                  <a:cxn ang="0">
                    <a:pos x="140" y="12"/>
                  </a:cxn>
                  <a:cxn ang="0">
                    <a:pos x="146" y="6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6" h="12">
                    <a:moveTo>
                      <a:pt x="1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43" y="12"/>
                      <a:pt x="146" y="9"/>
                      <a:pt x="146" y="6"/>
                    </a:cubicBezTo>
                    <a:cubicBezTo>
                      <a:pt x="145" y="2"/>
                      <a:pt x="143" y="0"/>
                      <a:pt x="140" y="0"/>
                    </a:cubicBezTo>
                    <a:close/>
                    <a:moveTo>
                      <a:pt x="140" y="0"/>
                    </a:moveTo>
                    <a:cubicBezTo>
                      <a:pt x="140" y="0"/>
                      <a:pt x="140" y="0"/>
                      <a:pt x="14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33">
                <a:extLst>
                  <a:ext uri="{FF2B5EF4-FFF2-40B4-BE49-F238E27FC236}">
                    <a16:creationId xmlns:a16="http://schemas.microsoft.com/office/drawing/2014/main" xmlns="" id="{FF1990AA-4D72-41E6-9DFE-5385B3CFAB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6675" y="904876"/>
                <a:ext cx="552450" cy="41275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6" y="11"/>
                  </a:cxn>
                  <a:cxn ang="0">
                    <a:pos x="140" y="11"/>
                  </a:cxn>
                  <a:cxn ang="0">
                    <a:pos x="146" y="5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6" h="11">
                    <a:moveTo>
                      <a:pt x="1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140" y="11"/>
                      <a:pt x="140" y="11"/>
                      <a:pt x="140" y="11"/>
                    </a:cubicBezTo>
                    <a:cubicBezTo>
                      <a:pt x="143" y="11"/>
                      <a:pt x="146" y="9"/>
                      <a:pt x="146" y="5"/>
                    </a:cubicBezTo>
                    <a:cubicBezTo>
                      <a:pt x="145" y="2"/>
                      <a:pt x="143" y="0"/>
                      <a:pt x="140" y="0"/>
                    </a:cubicBezTo>
                    <a:close/>
                    <a:moveTo>
                      <a:pt x="140" y="0"/>
                    </a:moveTo>
                    <a:cubicBezTo>
                      <a:pt x="140" y="0"/>
                      <a:pt x="140" y="0"/>
                      <a:pt x="14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34">
                <a:extLst>
                  <a:ext uri="{FF2B5EF4-FFF2-40B4-BE49-F238E27FC236}">
                    <a16:creationId xmlns:a16="http://schemas.microsoft.com/office/drawing/2014/main" xmlns="" id="{E46BB7A4-66A0-4CEE-BCC1-073CC5BD10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2938" y="828676"/>
                <a:ext cx="419100" cy="439738"/>
              </a:xfrm>
              <a:custGeom>
                <a:avLst/>
                <a:gdLst/>
                <a:ahLst/>
                <a:cxnLst>
                  <a:cxn ang="0">
                    <a:pos x="109" y="89"/>
                  </a:cxn>
                  <a:cxn ang="0">
                    <a:pos x="95" y="46"/>
                  </a:cxn>
                  <a:cxn ang="0">
                    <a:pos x="75" y="38"/>
                  </a:cxn>
                  <a:cxn ang="0">
                    <a:pos x="57" y="40"/>
                  </a:cxn>
                  <a:cxn ang="0">
                    <a:pos x="40" y="44"/>
                  </a:cxn>
                  <a:cxn ang="0">
                    <a:pos x="17" y="10"/>
                  </a:cxn>
                  <a:cxn ang="0">
                    <a:pos x="6" y="16"/>
                  </a:cxn>
                  <a:cxn ang="0">
                    <a:pos x="29" y="59"/>
                  </a:cxn>
                  <a:cxn ang="0">
                    <a:pos x="38" y="86"/>
                  </a:cxn>
                  <a:cxn ang="0">
                    <a:pos x="17" y="72"/>
                  </a:cxn>
                  <a:cxn ang="0">
                    <a:pos x="6" y="80"/>
                  </a:cxn>
                  <a:cxn ang="0">
                    <a:pos x="22" y="96"/>
                  </a:cxn>
                  <a:cxn ang="0">
                    <a:pos x="35" y="102"/>
                  </a:cxn>
                  <a:cxn ang="0">
                    <a:pos x="64" y="111"/>
                  </a:cxn>
                  <a:cxn ang="0">
                    <a:pos x="74" y="116"/>
                  </a:cxn>
                  <a:cxn ang="0">
                    <a:pos x="111" y="97"/>
                  </a:cxn>
                  <a:cxn ang="0">
                    <a:pos x="109" y="89"/>
                  </a:cxn>
                  <a:cxn ang="0">
                    <a:pos x="109" y="89"/>
                  </a:cxn>
                  <a:cxn ang="0">
                    <a:pos x="109" y="89"/>
                  </a:cxn>
                </a:cxnLst>
                <a:rect l="0" t="0" r="r" b="b"/>
                <a:pathLst>
                  <a:path w="111" h="116">
                    <a:moveTo>
                      <a:pt x="109" y="89"/>
                    </a:moveTo>
                    <a:cubicBezTo>
                      <a:pt x="108" y="68"/>
                      <a:pt x="100" y="56"/>
                      <a:pt x="95" y="46"/>
                    </a:cubicBezTo>
                    <a:cubicBezTo>
                      <a:pt x="88" y="33"/>
                      <a:pt x="75" y="38"/>
                      <a:pt x="75" y="38"/>
                    </a:cubicBezTo>
                    <a:cubicBezTo>
                      <a:pt x="65" y="29"/>
                      <a:pt x="57" y="40"/>
                      <a:pt x="57" y="40"/>
                    </a:cubicBezTo>
                    <a:cubicBezTo>
                      <a:pt x="46" y="31"/>
                      <a:pt x="40" y="44"/>
                      <a:pt x="40" y="44"/>
                    </a:cubicBezTo>
                    <a:cubicBezTo>
                      <a:pt x="39" y="45"/>
                      <a:pt x="18" y="11"/>
                      <a:pt x="17" y="10"/>
                    </a:cubicBezTo>
                    <a:cubicBezTo>
                      <a:pt x="12" y="0"/>
                      <a:pt x="0" y="5"/>
                      <a:pt x="6" y="16"/>
                    </a:cubicBezTo>
                    <a:cubicBezTo>
                      <a:pt x="22" y="44"/>
                      <a:pt x="23" y="49"/>
                      <a:pt x="29" y="59"/>
                    </a:cubicBezTo>
                    <a:cubicBezTo>
                      <a:pt x="31" y="63"/>
                      <a:pt x="44" y="85"/>
                      <a:pt x="38" y="86"/>
                    </a:cubicBezTo>
                    <a:cubicBezTo>
                      <a:pt x="33" y="87"/>
                      <a:pt x="27" y="75"/>
                      <a:pt x="17" y="72"/>
                    </a:cubicBezTo>
                    <a:cubicBezTo>
                      <a:pt x="2" y="67"/>
                      <a:pt x="0" y="77"/>
                      <a:pt x="6" y="80"/>
                    </a:cubicBezTo>
                    <a:cubicBezTo>
                      <a:pt x="7" y="81"/>
                      <a:pt x="16" y="84"/>
                      <a:pt x="22" y="96"/>
                    </a:cubicBezTo>
                    <a:cubicBezTo>
                      <a:pt x="23" y="99"/>
                      <a:pt x="32" y="101"/>
                      <a:pt x="35" y="102"/>
                    </a:cubicBezTo>
                    <a:cubicBezTo>
                      <a:pt x="54" y="114"/>
                      <a:pt x="57" y="111"/>
                      <a:pt x="64" y="111"/>
                    </a:cubicBezTo>
                    <a:cubicBezTo>
                      <a:pt x="72" y="112"/>
                      <a:pt x="74" y="116"/>
                      <a:pt x="74" y="116"/>
                    </a:cubicBezTo>
                    <a:cubicBezTo>
                      <a:pt x="111" y="97"/>
                      <a:pt x="111" y="97"/>
                      <a:pt x="111" y="97"/>
                    </a:cubicBezTo>
                    <a:cubicBezTo>
                      <a:pt x="111" y="98"/>
                      <a:pt x="110" y="91"/>
                      <a:pt x="109" y="89"/>
                    </a:cubicBezTo>
                    <a:close/>
                    <a:moveTo>
                      <a:pt x="109" y="89"/>
                    </a:moveTo>
                    <a:cubicBezTo>
                      <a:pt x="109" y="89"/>
                      <a:pt x="109" y="89"/>
                      <a:pt x="109" y="8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683" tIns="48342" rIns="96683" bIns="4834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xmlns="" id="{070A5659-E01E-4AF4-A99A-9DB09C11EB25}"/>
                </a:ext>
              </a:extLst>
            </p:cNvPr>
            <p:cNvSpPr>
              <a:spLocks noEditPoints="1"/>
            </p:cNvSpPr>
            <p:nvPr/>
          </p:nvSpPr>
          <p:spPr bwMode="auto">
            <a:xfrm rot="2700000">
              <a:off x="9486599" y="4693799"/>
              <a:ext cx="385819" cy="475865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65" y="0"/>
                </a:cxn>
                <a:cxn ang="0">
                  <a:pos x="26" y="26"/>
                </a:cxn>
                <a:cxn ang="0">
                  <a:pos x="0" y="65"/>
                </a:cxn>
                <a:cxn ang="0">
                  <a:pos x="0" y="256"/>
                </a:cxn>
                <a:cxn ang="0">
                  <a:pos x="32" y="288"/>
                </a:cxn>
                <a:cxn ang="0">
                  <a:pos x="201" y="288"/>
                </a:cxn>
                <a:cxn ang="0">
                  <a:pos x="233" y="256"/>
                </a:cxn>
                <a:cxn ang="0">
                  <a:pos x="233" y="32"/>
                </a:cxn>
                <a:cxn ang="0">
                  <a:pos x="201" y="0"/>
                </a:cxn>
                <a:cxn ang="0">
                  <a:pos x="44" y="100"/>
                </a:cxn>
                <a:cxn ang="0">
                  <a:pos x="22" y="100"/>
                </a:cxn>
                <a:cxn ang="0">
                  <a:pos x="22" y="55"/>
                </a:cxn>
                <a:cxn ang="0">
                  <a:pos x="44" y="55"/>
                </a:cxn>
                <a:cxn ang="0">
                  <a:pos x="44" y="100"/>
                </a:cxn>
                <a:cxn ang="0">
                  <a:pos x="78" y="66"/>
                </a:cxn>
                <a:cxn ang="0">
                  <a:pos x="55" y="66"/>
                </a:cxn>
                <a:cxn ang="0">
                  <a:pos x="55" y="22"/>
                </a:cxn>
                <a:cxn ang="0">
                  <a:pos x="78" y="22"/>
                </a:cxn>
                <a:cxn ang="0">
                  <a:pos x="78" y="66"/>
                </a:cxn>
                <a:cxn ang="0">
                  <a:pos x="111" y="66"/>
                </a:cxn>
                <a:cxn ang="0">
                  <a:pos x="89" y="66"/>
                </a:cxn>
                <a:cxn ang="0">
                  <a:pos x="89" y="22"/>
                </a:cxn>
                <a:cxn ang="0">
                  <a:pos x="111" y="22"/>
                </a:cxn>
                <a:cxn ang="0">
                  <a:pos x="111" y="66"/>
                </a:cxn>
                <a:cxn ang="0">
                  <a:pos x="144" y="66"/>
                </a:cxn>
                <a:cxn ang="0">
                  <a:pos x="122" y="66"/>
                </a:cxn>
                <a:cxn ang="0">
                  <a:pos x="122" y="22"/>
                </a:cxn>
                <a:cxn ang="0">
                  <a:pos x="144" y="22"/>
                </a:cxn>
                <a:cxn ang="0">
                  <a:pos x="144" y="66"/>
                </a:cxn>
                <a:cxn ang="0">
                  <a:pos x="177" y="66"/>
                </a:cxn>
                <a:cxn ang="0">
                  <a:pos x="155" y="66"/>
                </a:cxn>
                <a:cxn ang="0">
                  <a:pos x="155" y="22"/>
                </a:cxn>
                <a:cxn ang="0">
                  <a:pos x="177" y="22"/>
                </a:cxn>
                <a:cxn ang="0">
                  <a:pos x="177" y="66"/>
                </a:cxn>
                <a:cxn ang="0">
                  <a:pos x="210" y="66"/>
                </a:cxn>
                <a:cxn ang="0">
                  <a:pos x="188" y="66"/>
                </a:cxn>
                <a:cxn ang="0">
                  <a:pos x="188" y="22"/>
                </a:cxn>
                <a:cxn ang="0">
                  <a:pos x="210" y="22"/>
                </a:cxn>
                <a:cxn ang="0">
                  <a:pos x="210" y="66"/>
                </a:cxn>
                <a:cxn ang="0">
                  <a:pos x="210" y="66"/>
                </a:cxn>
                <a:cxn ang="0">
                  <a:pos x="210" y="66"/>
                </a:cxn>
              </a:cxnLst>
              <a:rect l="0" t="0" r="r" b="b"/>
              <a:pathLst>
                <a:path w="233" h="288">
                  <a:moveTo>
                    <a:pt x="201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56" y="0"/>
                    <a:pt x="51" y="1"/>
                    <a:pt x="26" y="26"/>
                  </a:cubicBezTo>
                  <a:cubicBezTo>
                    <a:pt x="1" y="51"/>
                    <a:pt x="0" y="56"/>
                    <a:pt x="0" y="65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74"/>
                    <a:pt x="14" y="288"/>
                    <a:pt x="32" y="288"/>
                  </a:cubicBezTo>
                  <a:cubicBezTo>
                    <a:pt x="201" y="288"/>
                    <a:pt x="201" y="288"/>
                    <a:pt x="201" y="288"/>
                  </a:cubicBezTo>
                  <a:cubicBezTo>
                    <a:pt x="218" y="288"/>
                    <a:pt x="233" y="274"/>
                    <a:pt x="233" y="256"/>
                  </a:cubicBezTo>
                  <a:cubicBezTo>
                    <a:pt x="233" y="32"/>
                    <a:pt x="233" y="32"/>
                    <a:pt x="233" y="32"/>
                  </a:cubicBezTo>
                  <a:cubicBezTo>
                    <a:pt x="233" y="14"/>
                    <a:pt x="218" y="0"/>
                    <a:pt x="201" y="0"/>
                  </a:cubicBezTo>
                  <a:close/>
                  <a:moveTo>
                    <a:pt x="44" y="100"/>
                  </a:moveTo>
                  <a:cubicBezTo>
                    <a:pt x="22" y="100"/>
                    <a:pt x="22" y="100"/>
                    <a:pt x="22" y="100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44" y="55"/>
                    <a:pt x="44" y="55"/>
                    <a:pt x="44" y="55"/>
                  </a:cubicBezTo>
                  <a:lnTo>
                    <a:pt x="44" y="100"/>
                  </a:lnTo>
                  <a:close/>
                  <a:moveTo>
                    <a:pt x="78" y="66"/>
                  </a:moveTo>
                  <a:cubicBezTo>
                    <a:pt x="55" y="66"/>
                    <a:pt x="55" y="66"/>
                    <a:pt x="55" y="66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78" y="22"/>
                    <a:pt x="78" y="22"/>
                    <a:pt x="78" y="22"/>
                  </a:cubicBezTo>
                  <a:lnTo>
                    <a:pt x="78" y="66"/>
                  </a:lnTo>
                  <a:close/>
                  <a:moveTo>
                    <a:pt x="111" y="66"/>
                  </a:moveTo>
                  <a:cubicBezTo>
                    <a:pt x="89" y="66"/>
                    <a:pt x="89" y="66"/>
                    <a:pt x="89" y="66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111" y="22"/>
                    <a:pt x="111" y="22"/>
                    <a:pt x="111" y="22"/>
                  </a:cubicBezTo>
                  <a:lnTo>
                    <a:pt x="111" y="66"/>
                  </a:lnTo>
                  <a:close/>
                  <a:moveTo>
                    <a:pt x="144" y="66"/>
                  </a:moveTo>
                  <a:cubicBezTo>
                    <a:pt x="122" y="66"/>
                    <a:pt x="122" y="66"/>
                    <a:pt x="122" y="66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44" y="22"/>
                    <a:pt x="144" y="22"/>
                    <a:pt x="144" y="22"/>
                  </a:cubicBezTo>
                  <a:lnTo>
                    <a:pt x="144" y="66"/>
                  </a:lnTo>
                  <a:close/>
                  <a:moveTo>
                    <a:pt x="177" y="66"/>
                  </a:moveTo>
                  <a:cubicBezTo>
                    <a:pt x="155" y="66"/>
                    <a:pt x="155" y="66"/>
                    <a:pt x="155" y="66"/>
                  </a:cubicBezTo>
                  <a:cubicBezTo>
                    <a:pt x="155" y="22"/>
                    <a:pt x="155" y="22"/>
                    <a:pt x="155" y="22"/>
                  </a:cubicBezTo>
                  <a:cubicBezTo>
                    <a:pt x="177" y="22"/>
                    <a:pt x="177" y="22"/>
                    <a:pt x="177" y="22"/>
                  </a:cubicBezTo>
                  <a:lnTo>
                    <a:pt x="177" y="66"/>
                  </a:lnTo>
                  <a:close/>
                  <a:moveTo>
                    <a:pt x="210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210" y="22"/>
                    <a:pt x="210" y="22"/>
                    <a:pt x="210" y="22"/>
                  </a:cubicBezTo>
                  <a:lnTo>
                    <a:pt x="210" y="66"/>
                  </a:lnTo>
                  <a:close/>
                  <a:moveTo>
                    <a:pt x="210" y="66"/>
                  </a:moveTo>
                  <a:cubicBezTo>
                    <a:pt x="210" y="66"/>
                    <a:pt x="210" y="66"/>
                    <a:pt x="210" y="6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683" tIns="48342" rIns="96683" bIns="4834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Text Placeholder 3">
              <a:extLst>
                <a:ext uri="{FF2B5EF4-FFF2-40B4-BE49-F238E27FC236}">
                  <a16:creationId xmlns:a16="http://schemas.microsoft.com/office/drawing/2014/main" xmlns="" id="{CF4A809C-BF71-4C26-8667-EEA488C7A5F0}"/>
                </a:ext>
              </a:extLst>
            </p:cNvPr>
            <p:cNvSpPr txBox="1">
              <a:spLocks/>
            </p:cNvSpPr>
            <p:nvPr/>
          </p:nvSpPr>
          <p:spPr>
            <a:xfrm>
              <a:off x="2242144" y="2614928"/>
              <a:ext cx="596317" cy="21473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7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6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6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Text Placeholder 3">
              <a:extLst>
                <a:ext uri="{FF2B5EF4-FFF2-40B4-BE49-F238E27FC236}">
                  <a16:creationId xmlns:a16="http://schemas.microsoft.com/office/drawing/2014/main" xmlns="" id="{C517D6EF-941F-492F-8B87-DF1778EB7995}"/>
                </a:ext>
              </a:extLst>
            </p:cNvPr>
            <p:cNvSpPr txBox="1">
              <a:spLocks/>
            </p:cNvSpPr>
            <p:nvPr/>
          </p:nvSpPr>
          <p:spPr>
            <a:xfrm>
              <a:off x="2242144" y="3947681"/>
              <a:ext cx="596317" cy="21473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7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6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6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Text Placeholder 3">
              <a:extLst>
                <a:ext uri="{FF2B5EF4-FFF2-40B4-BE49-F238E27FC236}">
                  <a16:creationId xmlns:a16="http://schemas.microsoft.com/office/drawing/2014/main" xmlns="" id="{D4B3CD9B-3DF6-4276-B46E-31769FA6C1A3}"/>
                </a:ext>
              </a:extLst>
            </p:cNvPr>
            <p:cNvSpPr txBox="1">
              <a:spLocks/>
            </p:cNvSpPr>
            <p:nvPr/>
          </p:nvSpPr>
          <p:spPr>
            <a:xfrm>
              <a:off x="2242144" y="5223458"/>
              <a:ext cx="596317" cy="21473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7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6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6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Text Placeholder 3">
              <a:extLst>
                <a:ext uri="{FF2B5EF4-FFF2-40B4-BE49-F238E27FC236}">
                  <a16:creationId xmlns:a16="http://schemas.microsoft.com/office/drawing/2014/main" xmlns="" id="{AF9C1A6C-5D21-4EDE-8FF5-535DA0A3F27A}"/>
                </a:ext>
              </a:extLst>
            </p:cNvPr>
            <p:cNvSpPr txBox="1">
              <a:spLocks/>
            </p:cNvSpPr>
            <p:nvPr/>
          </p:nvSpPr>
          <p:spPr>
            <a:xfrm>
              <a:off x="9369780" y="2614933"/>
              <a:ext cx="596317" cy="21473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7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6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6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Text Placeholder 3">
              <a:extLst>
                <a:ext uri="{FF2B5EF4-FFF2-40B4-BE49-F238E27FC236}">
                  <a16:creationId xmlns:a16="http://schemas.microsoft.com/office/drawing/2014/main" xmlns="" id="{8CC6EDC5-F670-4E40-BFA2-E2486588B5F4}"/>
                </a:ext>
              </a:extLst>
            </p:cNvPr>
            <p:cNvSpPr txBox="1">
              <a:spLocks/>
            </p:cNvSpPr>
            <p:nvPr/>
          </p:nvSpPr>
          <p:spPr>
            <a:xfrm>
              <a:off x="9369780" y="3947685"/>
              <a:ext cx="596317" cy="21473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7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6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6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Text Placeholder 3">
              <a:extLst>
                <a:ext uri="{FF2B5EF4-FFF2-40B4-BE49-F238E27FC236}">
                  <a16:creationId xmlns:a16="http://schemas.microsoft.com/office/drawing/2014/main" xmlns="" id="{80C9CC6A-EFC2-4E11-B566-7716799B4A85}"/>
                </a:ext>
              </a:extLst>
            </p:cNvPr>
            <p:cNvSpPr txBox="1">
              <a:spLocks/>
            </p:cNvSpPr>
            <p:nvPr/>
          </p:nvSpPr>
          <p:spPr>
            <a:xfrm>
              <a:off x="9369780" y="5223463"/>
              <a:ext cx="596317" cy="21473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7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16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6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9" name="Group 157">
              <a:extLst>
                <a:ext uri="{FF2B5EF4-FFF2-40B4-BE49-F238E27FC236}">
                  <a16:creationId xmlns:a16="http://schemas.microsoft.com/office/drawing/2014/main" xmlns="" id="{EE41DD94-BF88-442B-B797-6508A69DFD9C}"/>
                </a:ext>
              </a:extLst>
            </p:cNvPr>
            <p:cNvGrpSpPr/>
            <p:nvPr/>
          </p:nvGrpSpPr>
          <p:grpSpPr>
            <a:xfrm>
              <a:off x="4207809" y="2169644"/>
              <a:ext cx="3776401" cy="680282"/>
              <a:chOff x="2786183" y="1380659"/>
              <a:chExt cx="3571634" cy="643392"/>
            </a:xfrm>
          </p:grpSpPr>
          <p:sp>
            <p:nvSpPr>
              <p:cNvPr id="100" name="Text Placeholder 3">
                <a:extLst>
                  <a:ext uri="{FF2B5EF4-FFF2-40B4-BE49-F238E27FC236}">
                    <a16:creationId xmlns:a16="http://schemas.microsoft.com/office/drawing/2014/main" xmlns="" id="{7A12DD2B-441E-4BD6-BCDC-6C466FD6E5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86183" y="1604886"/>
                <a:ext cx="3571634" cy="4191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6772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</a:t>
                </a:r>
                <a: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/>
                </a:r>
                <a:b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</a:b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TextBox 156">
                <a:extLst>
                  <a:ext uri="{FF2B5EF4-FFF2-40B4-BE49-F238E27FC236}">
                    <a16:creationId xmlns:a16="http://schemas.microsoft.com/office/drawing/2014/main" xmlns="" id="{580DD753-49E5-45C5-90F9-73E897728776}"/>
                  </a:ext>
                </a:extLst>
              </p:cNvPr>
              <p:cNvSpPr txBox="1"/>
              <p:nvPr/>
            </p:nvSpPr>
            <p:spPr>
              <a:xfrm>
                <a:off x="3824049" y="1380659"/>
                <a:ext cx="1439234" cy="227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2" name="Group 158">
              <a:extLst>
                <a:ext uri="{FF2B5EF4-FFF2-40B4-BE49-F238E27FC236}">
                  <a16:creationId xmlns:a16="http://schemas.microsoft.com/office/drawing/2014/main" xmlns="" id="{E1211F68-1E06-4F3D-87FA-F31D7682C640}"/>
                </a:ext>
              </a:extLst>
            </p:cNvPr>
            <p:cNvGrpSpPr/>
            <p:nvPr/>
          </p:nvGrpSpPr>
          <p:grpSpPr>
            <a:xfrm>
              <a:off x="4207809" y="3048348"/>
              <a:ext cx="3776401" cy="680281"/>
              <a:chOff x="2786183" y="1380659"/>
              <a:chExt cx="3571634" cy="643392"/>
            </a:xfrm>
          </p:grpSpPr>
          <p:sp>
            <p:nvSpPr>
              <p:cNvPr id="103" name="Text Placeholder 3">
                <a:extLst>
                  <a:ext uri="{FF2B5EF4-FFF2-40B4-BE49-F238E27FC236}">
                    <a16:creationId xmlns:a16="http://schemas.microsoft.com/office/drawing/2014/main" xmlns="" id="{4B7FE988-1BFC-49ED-88E8-2AB3470EBB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86183" y="1604886"/>
                <a:ext cx="3571634" cy="4191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6772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</a:t>
                </a:r>
                <a: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/>
                </a:r>
                <a:b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</a:b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TextBox 160">
                <a:extLst>
                  <a:ext uri="{FF2B5EF4-FFF2-40B4-BE49-F238E27FC236}">
                    <a16:creationId xmlns:a16="http://schemas.microsoft.com/office/drawing/2014/main" xmlns="" id="{6F3C1991-7F1E-4042-B96E-D390E706A0BC}"/>
                  </a:ext>
                </a:extLst>
              </p:cNvPr>
              <p:cNvSpPr txBox="1"/>
              <p:nvPr/>
            </p:nvSpPr>
            <p:spPr>
              <a:xfrm>
                <a:off x="3391615" y="1380659"/>
                <a:ext cx="2304107" cy="227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5" name="Group 161">
              <a:extLst>
                <a:ext uri="{FF2B5EF4-FFF2-40B4-BE49-F238E27FC236}">
                  <a16:creationId xmlns:a16="http://schemas.microsoft.com/office/drawing/2014/main" xmlns="" id="{56310640-6823-41BD-A714-680931292A23}"/>
                </a:ext>
              </a:extLst>
            </p:cNvPr>
            <p:cNvGrpSpPr/>
            <p:nvPr/>
          </p:nvGrpSpPr>
          <p:grpSpPr>
            <a:xfrm>
              <a:off x="4207809" y="3905752"/>
              <a:ext cx="3776401" cy="680282"/>
              <a:chOff x="2786183" y="1380659"/>
              <a:chExt cx="3571634" cy="643392"/>
            </a:xfrm>
          </p:grpSpPr>
          <p:sp>
            <p:nvSpPr>
              <p:cNvPr id="106" name="Text Placeholder 3">
                <a:extLst>
                  <a:ext uri="{FF2B5EF4-FFF2-40B4-BE49-F238E27FC236}">
                    <a16:creationId xmlns:a16="http://schemas.microsoft.com/office/drawing/2014/main" xmlns="" id="{C1727F74-53E1-4A5A-B6EA-A0705DF7A2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86183" y="1604886"/>
                <a:ext cx="3571634" cy="4191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6772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</a:t>
                </a:r>
                <a: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/>
                </a:r>
                <a:b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</a:b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TextBox 163">
                <a:extLst>
                  <a:ext uri="{FF2B5EF4-FFF2-40B4-BE49-F238E27FC236}">
                    <a16:creationId xmlns:a16="http://schemas.microsoft.com/office/drawing/2014/main" xmlns="" id="{520A5ADB-6B7B-496C-8BE9-3C0009BFB993}"/>
                  </a:ext>
                </a:extLst>
              </p:cNvPr>
              <p:cNvSpPr txBox="1"/>
              <p:nvPr/>
            </p:nvSpPr>
            <p:spPr>
              <a:xfrm>
                <a:off x="3824049" y="1380659"/>
                <a:ext cx="1439234" cy="227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8" name="Group 164">
              <a:extLst>
                <a:ext uri="{FF2B5EF4-FFF2-40B4-BE49-F238E27FC236}">
                  <a16:creationId xmlns:a16="http://schemas.microsoft.com/office/drawing/2014/main" xmlns="" id="{FC78008A-D109-4891-A668-BC0DD7B34CAB}"/>
                </a:ext>
              </a:extLst>
            </p:cNvPr>
            <p:cNvGrpSpPr/>
            <p:nvPr/>
          </p:nvGrpSpPr>
          <p:grpSpPr>
            <a:xfrm>
              <a:off x="4207809" y="4708132"/>
              <a:ext cx="3776401" cy="680282"/>
              <a:chOff x="2786183" y="1380659"/>
              <a:chExt cx="3571634" cy="643392"/>
            </a:xfrm>
          </p:grpSpPr>
          <p:sp>
            <p:nvSpPr>
              <p:cNvPr id="109" name="Text Placeholder 3">
                <a:extLst>
                  <a:ext uri="{FF2B5EF4-FFF2-40B4-BE49-F238E27FC236}">
                    <a16:creationId xmlns:a16="http://schemas.microsoft.com/office/drawing/2014/main" xmlns="" id="{3367FA49-3DF1-46F5-A46E-25B40B726A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86183" y="1604886"/>
                <a:ext cx="3571634" cy="41916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6772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</a:t>
                </a:r>
                <a: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/>
                </a:r>
                <a:br>
                  <a:rPr lang="ar-SY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</a:b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TextBox 166">
                <a:extLst>
                  <a:ext uri="{FF2B5EF4-FFF2-40B4-BE49-F238E27FC236}">
                    <a16:creationId xmlns:a16="http://schemas.microsoft.com/office/drawing/2014/main" xmlns="" id="{612963CF-EC67-45A2-8364-13F47E9BBD6D}"/>
                  </a:ext>
                </a:extLst>
              </p:cNvPr>
              <p:cNvSpPr txBox="1"/>
              <p:nvPr/>
            </p:nvSpPr>
            <p:spPr>
              <a:xfrm>
                <a:off x="3824049" y="1380659"/>
                <a:ext cx="1439234" cy="227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071992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9DA1FC8-C934-4C9A-8EF2-DA8BA06CB809}"/>
              </a:ext>
            </a:extLst>
          </p:cNvPr>
          <p:cNvSpPr/>
          <p:nvPr/>
        </p:nvSpPr>
        <p:spPr>
          <a:xfrm>
            <a:off x="2558473" y="1385455"/>
            <a:ext cx="4128654" cy="2890981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xmlns="" id="{C6E919BC-7727-49D2-88FA-8E9F8C3708A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655305" y="1356651"/>
            <a:ext cx="442340" cy="378695"/>
          </a:xfrm>
          <a:prstGeom prst="bentConnector3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4">
            <a:extLst>
              <a:ext uri="{FF2B5EF4-FFF2-40B4-BE49-F238E27FC236}">
                <a16:creationId xmlns:a16="http://schemas.microsoft.com/office/drawing/2014/main" xmlns="" id="{2AD13945-4935-445A-9EDF-B5DB49D7E846}"/>
              </a:ext>
            </a:extLst>
          </p:cNvPr>
          <p:cNvSpPr txBox="1"/>
          <p:nvPr/>
        </p:nvSpPr>
        <p:spPr>
          <a:xfrm>
            <a:off x="6931314" y="419857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xmlns="" id="{454E3096-514E-4559-8AB2-067AE292FD9B}"/>
              </a:ext>
            </a:extLst>
          </p:cNvPr>
          <p:cNvSpPr txBox="1"/>
          <p:nvPr/>
        </p:nvSpPr>
        <p:spPr>
          <a:xfrm>
            <a:off x="6931316" y="775457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20" name="连接符: 肘形 19">
            <a:extLst>
              <a:ext uri="{FF2B5EF4-FFF2-40B4-BE49-F238E27FC236}">
                <a16:creationId xmlns:a16="http://schemas.microsoft.com/office/drawing/2014/main" xmlns="" id="{B1E91D3D-F9BA-480D-9C5D-45F1181355F3}"/>
              </a:ext>
            </a:extLst>
          </p:cNvPr>
          <p:cNvCxnSpPr>
            <a:cxnSpLocks/>
          </p:cNvCxnSpPr>
          <p:nvPr/>
        </p:nvCxnSpPr>
        <p:spPr>
          <a:xfrm>
            <a:off x="6458526" y="4276436"/>
            <a:ext cx="457201" cy="346970"/>
          </a:xfrm>
          <a:prstGeom prst="bentConnector3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4">
            <a:extLst>
              <a:ext uri="{FF2B5EF4-FFF2-40B4-BE49-F238E27FC236}">
                <a16:creationId xmlns:a16="http://schemas.microsoft.com/office/drawing/2014/main" xmlns="" id="{B129B9DB-50DF-402C-B232-717EB166E89F}"/>
              </a:ext>
            </a:extLst>
          </p:cNvPr>
          <p:cNvSpPr txBox="1"/>
          <p:nvPr/>
        </p:nvSpPr>
        <p:spPr>
          <a:xfrm>
            <a:off x="6931316" y="3718435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xmlns="" id="{1F88C8F1-DB96-4194-ABFA-7DB3DCA2C30C}"/>
              </a:ext>
            </a:extLst>
          </p:cNvPr>
          <p:cNvSpPr txBox="1"/>
          <p:nvPr/>
        </p:nvSpPr>
        <p:spPr>
          <a:xfrm>
            <a:off x="6931318" y="4074035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24" name="连接符: 肘形 23">
            <a:extLst>
              <a:ext uri="{FF2B5EF4-FFF2-40B4-BE49-F238E27FC236}">
                <a16:creationId xmlns:a16="http://schemas.microsoft.com/office/drawing/2014/main" xmlns="" id="{494395A5-686A-4A4D-AA81-456D343FA70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147955" y="1522375"/>
            <a:ext cx="442340" cy="378695"/>
          </a:xfrm>
          <a:prstGeom prst="bentConnector3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FF0AAB4-1499-432F-BBE9-8647F136D07D}"/>
              </a:ext>
            </a:extLst>
          </p:cNvPr>
          <p:cNvSpPr txBox="1"/>
          <p:nvPr/>
        </p:nvSpPr>
        <p:spPr>
          <a:xfrm>
            <a:off x="618210" y="1932893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20D0E4E-493B-440A-9697-B3075E473601}"/>
              </a:ext>
            </a:extLst>
          </p:cNvPr>
          <p:cNvSpPr txBox="1"/>
          <p:nvPr/>
        </p:nvSpPr>
        <p:spPr>
          <a:xfrm>
            <a:off x="618212" y="2288493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28" name="连接符: 肘形 27">
            <a:extLst>
              <a:ext uri="{FF2B5EF4-FFF2-40B4-BE49-F238E27FC236}">
                <a16:creationId xmlns:a16="http://schemas.microsoft.com/office/drawing/2014/main" xmlns="" id="{C57F4977-D0C8-4B9B-8E1C-50EE9D7AB08C}"/>
              </a:ext>
            </a:extLst>
          </p:cNvPr>
          <p:cNvCxnSpPr>
            <a:cxnSpLocks/>
          </p:cNvCxnSpPr>
          <p:nvPr/>
        </p:nvCxnSpPr>
        <p:spPr>
          <a:xfrm flipV="1">
            <a:off x="2113393" y="4276436"/>
            <a:ext cx="450271" cy="285539"/>
          </a:xfrm>
          <a:prstGeom prst="bentConnector3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4">
            <a:extLst>
              <a:ext uri="{FF2B5EF4-FFF2-40B4-BE49-F238E27FC236}">
                <a16:creationId xmlns:a16="http://schemas.microsoft.com/office/drawing/2014/main" xmlns="" id="{BBE7830F-F2B0-4F70-9D6C-5B15C19B39F2}"/>
              </a:ext>
            </a:extLst>
          </p:cNvPr>
          <p:cNvSpPr txBox="1"/>
          <p:nvPr/>
        </p:nvSpPr>
        <p:spPr>
          <a:xfrm>
            <a:off x="593606" y="3824840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31" name="TextBox 25">
            <a:extLst>
              <a:ext uri="{FF2B5EF4-FFF2-40B4-BE49-F238E27FC236}">
                <a16:creationId xmlns:a16="http://schemas.microsoft.com/office/drawing/2014/main" xmlns="" id="{2BD158DD-6DFE-4C76-A379-A1BC07AC3840}"/>
              </a:ext>
            </a:extLst>
          </p:cNvPr>
          <p:cNvSpPr txBox="1"/>
          <p:nvPr/>
        </p:nvSpPr>
        <p:spPr>
          <a:xfrm>
            <a:off x="593608" y="4180440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9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智能功能展示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3" b="9347"/>
          <a:stretch/>
        </p:blipFill>
        <p:spPr>
          <a:xfrm rot="5400000">
            <a:off x="3350787" y="976955"/>
            <a:ext cx="2513800" cy="370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71072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5" grpId="0"/>
      <p:bldP spid="26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5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智能功能展示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50117" y="1143158"/>
            <a:ext cx="6411254" cy="3594554"/>
            <a:chOff x="1677371" y="1512997"/>
            <a:chExt cx="8522004" cy="4777975"/>
          </a:xfrm>
        </p:grpSpPr>
        <p:sp>
          <p:nvSpPr>
            <p:cNvPr id="26" name="Freeform 76">
              <a:extLst>
                <a:ext uri="{FF2B5EF4-FFF2-40B4-BE49-F238E27FC236}">
                  <a16:creationId xmlns:a16="http://schemas.microsoft.com/office/drawing/2014/main" xmlns="" id="{7F036A82-6624-4A3B-9DB9-B68A0817E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158" y="3140186"/>
              <a:ext cx="2079701" cy="2077767"/>
            </a:xfrm>
            <a:custGeom>
              <a:avLst/>
              <a:gdLst/>
              <a:ahLst/>
              <a:cxnLst>
                <a:cxn ang="0">
                  <a:pos x="183" y="603"/>
                </a:cxn>
                <a:cxn ang="0">
                  <a:pos x="256" y="638"/>
                </a:cxn>
                <a:cxn ang="0">
                  <a:pos x="218" y="731"/>
                </a:cxn>
                <a:cxn ang="0">
                  <a:pos x="386" y="731"/>
                </a:cxn>
                <a:cxn ang="0">
                  <a:pos x="347" y="638"/>
                </a:cxn>
                <a:cxn ang="0">
                  <a:pos x="420" y="603"/>
                </a:cxn>
                <a:cxn ang="0">
                  <a:pos x="603" y="603"/>
                </a:cxn>
                <a:cxn ang="0">
                  <a:pos x="603" y="420"/>
                </a:cxn>
                <a:cxn ang="0">
                  <a:pos x="639" y="347"/>
                </a:cxn>
                <a:cxn ang="0">
                  <a:pos x="731" y="385"/>
                </a:cxn>
                <a:cxn ang="0">
                  <a:pos x="731" y="217"/>
                </a:cxn>
                <a:cxn ang="0">
                  <a:pos x="639" y="256"/>
                </a:cxn>
                <a:cxn ang="0">
                  <a:pos x="603" y="183"/>
                </a:cxn>
                <a:cxn ang="0">
                  <a:pos x="603" y="0"/>
                </a:cxn>
                <a:cxn ang="0">
                  <a:pos x="420" y="0"/>
                </a:cxn>
                <a:cxn ang="0">
                  <a:pos x="347" y="35"/>
                </a:cxn>
                <a:cxn ang="0">
                  <a:pos x="386" y="128"/>
                </a:cxn>
                <a:cxn ang="0">
                  <a:pos x="218" y="128"/>
                </a:cxn>
                <a:cxn ang="0">
                  <a:pos x="256" y="35"/>
                </a:cxn>
                <a:cxn ang="0">
                  <a:pos x="183" y="0"/>
                </a:cxn>
                <a:cxn ang="0">
                  <a:pos x="0" y="0"/>
                </a:cxn>
                <a:cxn ang="0">
                  <a:pos x="0" y="183"/>
                </a:cxn>
                <a:cxn ang="0">
                  <a:pos x="35" y="256"/>
                </a:cxn>
                <a:cxn ang="0">
                  <a:pos x="128" y="217"/>
                </a:cxn>
                <a:cxn ang="0">
                  <a:pos x="128" y="385"/>
                </a:cxn>
                <a:cxn ang="0">
                  <a:pos x="35" y="347"/>
                </a:cxn>
                <a:cxn ang="0">
                  <a:pos x="0" y="420"/>
                </a:cxn>
                <a:cxn ang="0">
                  <a:pos x="0" y="603"/>
                </a:cxn>
                <a:cxn ang="0">
                  <a:pos x="183" y="603"/>
                </a:cxn>
              </a:cxnLst>
              <a:rect l="0" t="0" r="r" b="b"/>
              <a:pathLst>
                <a:path w="819" h="819">
                  <a:moveTo>
                    <a:pt x="183" y="603"/>
                  </a:moveTo>
                  <a:cubicBezTo>
                    <a:pt x="249" y="603"/>
                    <a:pt x="265" y="619"/>
                    <a:pt x="256" y="638"/>
                  </a:cubicBezTo>
                  <a:cubicBezTo>
                    <a:pt x="239" y="675"/>
                    <a:pt x="210" y="680"/>
                    <a:pt x="218" y="731"/>
                  </a:cubicBezTo>
                  <a:cubicBezTo>
                    <a:pt x="231" y="819"/>
                    <a:pt x="372" y="819"/>
                    <a:pt x="386" y="731"/>
                  </a:cubicBezTo>
                  <a:cubicBezTo>
                    <a:pt x="394" y="680"/>
                    <a:pt x="364" y="675"/>
                    <a:pt x="347" y="638"/>
                  </a:cubicBezTo>
                  <a:cubicBezTo>
                    <a:pt x="339" y="619"/>
                    <a:pt x="354" y="603"/>
                    <a:pt x="420" y="603"/>
                  </a:cubicBezTo>
                  <a:cubicBezTo>
                    <a:pt x="603" y="603"/>
                    <a:pt x="603" y="603"/>
                    <a:pt x="603" y="603"/>
                  </a:cubicBezTo>
                  <a:cubicBezTo>
                    <a:pt x="603" y="420"/>
                    <a:pt x="603" y="420"/>
                    <a:pt x="603" y="420"/>
                  </a:cubicBezTo>
                  <a:cubicBezTo>
                    <a:pt x="603" y="354"/>
                    <a:pt x="619" y="338"/>
                    <a:pt x="639" y="347"/>
                  </a:cubicBezTo>
                  <a:cubicBezTo>
                    <a:pt x="675" y="364"/>
                    <a:pt x="680" y="393"/>
                    <a:pt x="731" y="385"/>
                  </a:cubicBezTo>
                  <a:cubicBezTo>
                    <a:pt x="819" y="372"/>
                    <a:pt x="819" y="231"/>
                    <a:pt x="731" y="217"/>
                  </a:cubicBezTo>
                  <a:cubicBezTo>
                    <a:pt x="680" y="209"/>
                    <a:pt x="675" y="239"/>
                    <a:pt x="639" y="256"/>
                  </a:cubicBezTo>
                  <a:cubicBezTo>
                    <a:pt x="619" y="264"/>
                    <a:pt x="603" y="249"/>
                    <a:pt x="603" y="183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54" y="0"/>
                    <a:pt x="339" y="16"/>
                    <a:pt x="347" y="35"/>
                  </a:cubicBezTo>
                  <a:cubicBezTo>
                    <a:pt x="364" y="72"/>
                    <a:pt x="394" y="76"/>
                    <a:pt x="386" y="128"/>
                  </a:cubicBezTo>
                  <a:cubicBezTo>
                    <a:pt x="372" y="216"/>
                    <a:pt x="231" y="216"/>
                    <a:pt x="218" y="128"/>
                  </a:cubicBezTo>
                  <a:cubicBezTo>
                    <a:pt x="210" y="76"/>
                    <a:pt x="239" y="72"/>
                    <a:pt x="256" y="35"/>
                  </a:cubicBezTo>
                  <a:cubicBezTo>
                    <a:pt x="265" y="16"/>
                    <a:pt x="249" y="0"/>
                    <a:pt x="1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249"/>
                    <a:pt x="16" y="264"/>
                    <a:pt x="35" y="256"/>
                  </a:cubicBezTo>
                  <a:cubicBezTo>
                    <a:pt x="72" y="239"/>
                    <a:pt x="77" y="209"/>
                    <a:pt x="128" y="217"/>
                  </a:cubicBezTo>
                  <a:cubicBezTo>
                    <a:pt x="216" y="231"/>
                    <a:pt x="216" y="372"/>
                    <a:pt x="128" y="385"/>
                  </a:cubicBezTo>
                  <a:cubicBezTo>
                    <a:pt x="77" y="393"/>
                    <a:pt x="72" y="364"/>
                    <a:pt x="35" y="347"/>
                  </a:cubicBezTo>
                  <a:cubicBezTo>
                    <a:pt x="16" y="338"/>
                    <a:pt x="0" y="354"/>
                    <a:pt x="0" y="420"/>
                  </a:cubicBezTo>
                  <a:cubicBezTo>
                    <a:pt x="0" y="603"/>
                    <a:pt x="0" y="603"/>
                    <a:pt x="0" y="603"/>
                  </a:cubicBezTo>
                  <a:lnTo>
                    <a:pt x="183" y="60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xmlns="" id="{CB617539-B7A3-4220-8FEA-B81CDD529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9674" y="2591265"/>
              <a:ext cx="2079701" cy="2077767"/>
            </a:xfrm>
            <a:custGeom>
              <a:avLst/>
              <a:gdLst/>
              <a:ahLst/>
              <a:cxnLst>
                <a:cxn ang="0">
                  <a:pos x="183" y="216"/>
                </a:cxn>
                <a:cxn ang="0">
                  <a:pos x="256" y="180"/>
                </a:cxn>
                <a:cxn ang="0">
                  <a:pos x="217" y="88"/>
                </a:cxn>
                <a:cxn ang="0">
                  <a:pos x="385" y="88"/>
                </a:cxn>
                <a:cxn ang="0">
                  <a:pos x="347" y="180"/>
                </a:cxn>
                <a:cxn ang="0">
                  <a:pos x="420" y="216"/>
                </a:cxn>
                <a:cxn ang="0">
                  <a:pos x="603" y="216"/>
                </a:cxn>
                <a:cxn ang="0">
                  <a:pos x="603" y="399"/>
                </a:cxn>
                <a:cxn ang="0">
                  <a:pos x="638" y="472"/>
                </a:cxn>
                <a:cxn ang="0">
                  <a:pos x="731" y="433"/>
                </a:cxn>
                <a:cxn ang="0">
                  <a:pos x="731" y="601"/>
                </a:cxn>
                <a:cxn ang="0">
                  <a:pos x="638" y="563"/>
                </a:cxn>
                <a:cxn ang="0">
                  <a:pos x="603" y="636"/>
                </a:cxn>
                <a:cxn ang="0">
                  <a:pos x="603" y="819"/>
                </a:cxn>
                <a:cxn ang="0">
                  <a:pos x="420" y="819"/>
                </a:cxn>
                <a:cxn ang="0">
                  <a:pos x="347" y="784"/>
                </a:cxn>
                <a:cxn ang="0">
                  <a:pos x="385" y="691"/>
                </a:cxn>
                <a:cxn ang="0">
                  <a:pos x="217" y="691"/>
                </a:cxn>
                <a:cxn ang="0">
                  <a:pos x="256" y="784"/>
                </a:cxn>
                <a:cxn ang="0">
                  <a:pos x="183" y="819"/>
                </a:cxn>
                <a:cxn ang="0">
                  <a:pos x="0" y="819"/>
                </a:cxn>
                <a:cxn ang="0">
                  <a:pos x="0" y="636"/>
                </a:cxn>
                <a:cxn ang="0">
                  <a:pos x="35" y="563"/>
                </a:cxn>
                <a:cxn ang="0">
                  <a:pos x="128" y="601"/>
                </a:cxn>
                <a:cxn ang="0">
                  <a:pos x="128" y="433"/>
                </a:cxn>
                <a:cxn ang="0">
                  <a:pos x="35" y="472"/>
                </a:cxn>
                <a:cxn ang="0">
                  <a:pos x="0" y="399"/>
                </a:cxn>
                <a:cxn ang="0">
                  <a:pos x="0" y="216"/>
                </a:cxn>
                <a:cxn ang="0">
                  <a:pos x="183" y="216"/>
                </a:cxn>
              </a:cxnLst>
              <a:rect l="0" t="0" r="r" b="b"/>
              <a:pathLst>
                <a:path w="819" h="819">
                  <a:moveTo>
                    <a:pt x="183" y="216"/>
                  </a:moveTo>
                  <a:cubicBezTo>
                    <a:pt x="249" y="216"/>
                    <a:pt x="264" y="200"/>
                    <a:pt x="256" y="180"/>
                  </a:cubicBezTo>
                  <a:cubicBezTo>
                    <a:pt x="239" y="144"/>
                    <a:pt x="209" y="139"/>
                    <a:pt x="217" y="88"/>
                  </a:cubicBezTo>
                  <a:cubicBezTo>
                    <a:pt x="231" y="0"/>
                    <a:pt x="372" y="0"/>
                    <a:pt x="385" y="88"/>
                  </a:cubicBezTo>
                  <a:cubicBezTo>
                    <a:pt x="393" y="139"/>
                    <a:pt x="364" y="144"/>
                    <a:pt x="347" y="180"/>
                  </a:cubicBezTo>
                  <a:cubicBezTo>
                    <a:pt x="338" y="200"/>
                    <a:pt x="354" y="216"/>
                    <a:pt x="420" y="216"/>
                  </a:cubicBezTo>
                  <a:cubicBezTo>
                    <a:pt x="603" y="216"/>
                    <a:pt x="603" y="216"/>
                    <a:pt x="603" y="216"/>
                  </a:cubicBezTo>
                  <a:cubicBezTo>
                    <a:pt x="603" y="399"/>
                    <a:pt x="603" y="399"/>
                    <a:pt x="603" y="399"/>
                  </a:cubicBezTo>
                  <a:cubicBezTo>
                    <a:pt x="603" y="465"/>
                    <a:pt x="619" y="480"/>
                    <a:pt x="638" y="472"/>
                  </a:cubicBezTo>
                  <a:cubicBezTo>
                    <a:pt x="675" y="455"/>
                    <a:pt x="680" y="425"/>
                    <a:pt x="731" y="433"/>
                  </a:cubicBezTo>
                  <a:cubicBezTo>
                    <a:pt x="819" y="447"/>
                    <a:pt x="819" y="588"/>
                    <a:pt x="731" y="601"/>
                  </a:cubicBezTo>
                  <a:cubicBezTo>
                    <a:pt x="680" y="609"/>
                    <a:pt x="675" y="580"/>
                    <a:pt x="638" y="563"/>
                  </a:cubicBezTo>
                  <a:cubicBezTo>
                    <a:pt x="619" y="554"/>
                    <a:pt x="603" y="570"/>
                    <a:pt x="603" y="636"/>
                  </a:cubicBezTo>
                  <a:cubicBezTo>
                    <a:pt x="603" y="819"/>
                    <a:pt x="603" y="819"/>
                    <a:pt x="603" y="819"/>
                  </a:cubicBezTo>
                  <a:cubicBezTo>
                    <a:pt x="420" y="819"/>
                    <a:pt x="420" y="819"/>
                    <a:pt x="420" y="819"/>
                  </a:cubicBezTo>
                  <a:cubicBezTo>
                    <a:pt x="354" y="819"/>
                    <a:pt x="338" y="803"/>
                    <a:pt x="347" y="784"/>
                  </a:cubicBezTo>
                  <a:cubicBezTo>
                    <a:pt x="364" y="747"/>
                    <a:pt x="393" y="742"/>
                    <a:pt x="385" y="691"/>
                  </a:cubicBezTo>
                  <a:cubicBezTo>
                    <a:pt x="372" y="603"/>
                    <a:pt x="231" y="603"/>
                    <a:pt x="217" y="691"/>
                  </a:cubicBezTo>
                  <a:cubicBezTo>
                    <a:pt x="209" y="742"/>
                    <a:pt x="239" y="747"/>
                    <a:pt x="256" y="784"/>
                  </a:cubicBezTo>
                  <a:cubicBezTo>
                    <a:pt x="264" y="803"/>
                    <a:pt x="249" y="819"/>
                    <a:pt x="183" y="819"/>
                  </a:cubicBezTo>
                  <a:cubicBezTo>
                    <a:pt x="0" y="819"/>
                    <a:pt x="0" y="819"/>
                    <a:pt x="0" y="819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0" y="570"/>
                    <a:pt x="16" y="554"/>
                    <a:pt x="35" y="563"/>
                  </a:cubicBezTo>
                  <a:cubicBezTo>
                    <a:pt x="72" y="580"/>
                    <a:pt x="76" y="609"/>
                    <a:pt x="128" y="601"/>
                  </a:cubicBezTo>
                  <a:cubicBezTo>
                    <a:pt x="216" y="588"/>
                    <a:pt x="216" y="447"/>
                    <a:pt x="128" y="433"/>
                  </a:cubicBezTo>
                  <a:cubicBezTo>
                    <a:pt x="76" y="425"/>
                    <a:pt x="72" y="455"/>
                    <a:pt x="35" y="472"/>
                  </a:cubicBezTo>
                  <a:cubicBezTo>
                    <a:pt x="16" y="480"/>
                    <a:pt x="0" y="465"/>
                    <a:pt x="0" y="399"/>
                  </a:cubicBezTo>
                  <a:cubicBezTo>
                    <a:pt x="0" y="216"/>
                    <a:pt x="0" y="216"/>
                    <a:pt x="0" y="216"/>
                  </a:cubicBezTo>
                  <a:lnTo>
                    <a:pt x="183" y="216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76">
              <a:extLst>
                <a:ext uri="{FF2B5EF4-FFF2-40B4-BE49-F238E27FC236}">
                  <a16:creationId xmlns:a16="http://schemas.microsoft.com/office/drawing/2014/main" xmlns="" id="{F236DBB8-2202-4688-B8C5-4532278EE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482" y="3140186"/>
              <a:ext cx="2079701" cy="2077767"/>
            </a:xfrm>
            <a:custGeom>
              <a:avLst/>
              <a:gdLst/>
              <a:ahLst/>
              <a:cxnLst>
                <a:cxn ang="0">
                  <a:pos x="183" y="603"/>
                </a:cxn>
                <a:cxn ang="0">
                  <a:pos x="256" y="638"/>
                </a:cxn>
                <a:cxn ang="0">
                  <a:pos x="218" y="731"/>
                </a:cxn>
                <a:cxn ang="0">
                  <a:pos x="386" y="731"/>
                </a:cxn>
                <a:cxn ang="0">
                  <a:pos x="347" y="638"/>
                </a:cxn>
                <a:cxn ang="0">
                  <a:pos x="420" y="603"/>
                </a:cxn>
                <a:cxn ang="0">
                  <a:pos x="603" y="603"/>
                </a:cxn>
                <a:cxn ang="0">
                  <a:pos x="603" y="420"/>
                </a:cxn>
                <a:cxn ang="0">
                  <a:pos x="639" y="347"/>
                </a:cxn>
                <a:cxn ang="0">
                  <a:pos x="731" y="385"/>
                </a:cxn>
                <a:cxn ang="0">
                  <a:pos x="731" y="217"/>
                </a:cxn>
                <a:cxn ang="0">
                  <a:pos x="639" y="256"/>
                </a:cxn>
                <a:cxn ang="0">
                  <a:pos x="603" y="183"/>
                </a:cxn>
                <a:cxn ang="0">
                  <a:pos x="603" y="0"/>
                </a:cxn>
                <a:cxn ang="0">
                  <a:pos x="420" y="0"/>
                </a:cxn>
                <a:cxn ang="0">
                  <a:pos x="347" y="35"/>
                </a:cxn>
                <a:cxn ang="0">
                  <a:pos x="386" y="128"/>
                </a:cxn>
                <a:cxn ang="0">
                  <a:pos x="218" y="128"/>
                </a:cxn>
                <a:cxn ang="0">
                  <a:pos x="256" y="35"/>
                </a:cxn>
                <a:cxn ang="0">
                  <a:pos x="183" y="0"/>
                </a:cxn>
                <a:cxn ang="0">
                  <a:pos x="0" y="0"/>
                </a:cxn>
                <a:cxn ang="0">
                  <a:pos x="0" y="183"/>
                </a:cxn>
                <a:cxn ang="0">
                  <a:pos x="35" y="256"/>
                </a:cxn>
                <a:cxn ang="0">
                  <a:pos x="128" y="217"/>
                </a:cxn>
                <a:cxn ang="0">
                  <a:pos x="128" y="385"/>
                </a:cxn>
                <a:cxn ang="0">
                  <a:pos x="35" y="347"/>
                </a:cxn>
                <a:cxn ang="0">
                  <a:pos x="0" y="420"/>
                </a:cxn>
                <a:cxn ang="0">
                  <a:pos x="0" y="603"/>
                </a:cxn>
                <a:cxn ang="0">
                  <a:pos x="183" y="603"/>
                </a:cxn>
              </a:cxnLst>
              <a:rect l="0" t="0" r="r" b="b"/>
              <a:pathLst>
                <a:path w="819" h="819">
                  <a:moveTo>
                    <a:pt x="183" y="603"/>
                  </a:moveTo>
                  <a:cubicBezTo>
                    <a:pt x="249" y="603"/>
                    <a:pt x="265" y="619"/>
                    <a:pt x="256" y="638"/>
                  </a:cubicBezTo>
                  <a:cubicBezTo>
                    <a:pt x="239" y="675"/>
                    <a:pt x="210" y="680"/>
                    <a:pt x="218" y="731"/>
                  </a:cubicBezTo>
                  <a:cubicBezTo>
                    <a:pt x="231" y="819"/>
                    <a:pt x="372" y="819"/>
                    <a:pt x="386" y="731"/>
                  </a:cubicBezTo>
                  <a:cubicBezTo>
                    <a:pt x="394" y="680"/>
                    <a:pt x="364" y="675"/>
                    <a:pt x="347" y="638"/>
                  </a:cubicBezTo>
                  <a:cubicBezTo>
                    <a:pt x="339" y="619"/>
                    <a:pt x="354" y="603"/>
                    <a:pt x="420" y="603"/>
                  </a:cubicBezTo>
                  <a:cubicBezTo>
                    <a:pt x="603" y="603"/>
                    <a:pt x="603" y="603"/>
                    <a:pt x="603" y="603"/>
                  </a:cubicBezTo>
                  <a:cubicBezTo>
                    <a:pt x="603" y="420"/>
                    <a:pt x="603" y="420"/>
                    <a:pt x="603" y="420"/>
                  </a:cubicBezTo>
                  <a:cubicBezTo>
                    <a:pt x="603" y="354"/>
                    <a:pt x="619" y="338"/>
                    <a:pt x="639" y="347"/>
                  </a:cubicBezTo>
                  <a:cubicBezTo>
                    <a:pt x="675" y="364"/>
                    <a:pt x="680" y="393"/>
                    <a:pt x="731" y="385"/>
                  </a:cubicBezTo>
                  <a:cubicBezTo>
                    <a:pt x="819" y="372"/>
                    <a:pt x="819" y="231"/>
                    <a:pt x="731" y="217"/>
                  </a:cubicBezTo>
                  <a:cubicBezTo>
                    <a:pt x="680" y="209"/>
                    <a:pt x="675" y="239"/>
                    <a:pt x="639" y="256"/>
                  </a:cubicBezTo>
                  <a:cubicBezTo>
                    <a:pt x="619" y="264"/>
                    <a:pt x="603" y="249"/>
                    <a:pt x="603" y="183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54" y="0"/>
                    <a:pt x="339" y="16"/>
                    <a:pt x="347" y="35"/>
                  </a:cubicBezTo>
                  <a:cubicBezTo>
                    <a:pt x="364" y="72"/>
                    <a:pt x="394" y="76"/>
                    <a:pt x="386" y="128"/>
                  </a:cubicBezTo>
                  <a:cubicBezTo>
                    <a:pt x="372" y="216"/>
                    <a:pt x="231" y="216"/>
                    <a:pt x="218" y="128"/>
                  </a:cubicBezTo>
                  <a:cubicBezTo>
                    <a:pt x="210" y="76"/>
                    <a:pt x="239" y="72"/>
                    <a:pt x="256" y="35"/>
                  </a:cubicBezTo>
                  <a:cubicBezTo>
                    <a:pt x="265" y="16"/>
                    <a:pt x="249" y="0"/>
                    <a:pt x="1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249"/>
                    <a:pt x="16" y="264"/>
                    <a:pt x="35" y="256"/>
                  </a:cubicBezTo>
                  <a:cubicBezTo>
                    <a:pt x="72" y="239"/>
                    <a:pt x="77" y="209"/>
                    <a:pt x="128" y="217"/>
                  </a:cubicBezTo>
                  <a:cubicBezTo>
                    <a:pt x="216" y="231"/>
                    <a:pt x="216" y="372"/>
                    <a:pt x="128" y="385"/>
                  </a:cubicBezTo>
                  <a:cubicBezTo>
                    <a:pt x="77" y="393"/>
                    <a:pt x="72" y="364"/>
                    <a:pt x="35" y="347"/>
                  </a:cubicBezTo>
                  <a:cubicBezTo>
                    <a:pt x="16" y="338"/>
                    <a:pt x="0" y="354"/>
                    <a:pt x="0" y="420"/>
                  </a:cubicBezTo>
                  <a:cubicBezTo>
                    <a:pt x="0" y="603"/>
                    <a:pt x="0" y="603"/>
                    <a:pt x="0" y="603"/>
                  </a:cubicBezTo>
                  <a:lnTo>
                    <a:pt x="183" y="60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77">
              <a:extLst>
                <a:ext uri="{FF2B5EF4-FFF2-40B4-BE49-F238E27FC236}">
                  <a16:creationId xmlns:a16="http://schemas.microsoft.com/office/drawing/2014/main" xmlns="" id="{04E2DB16-1BD7-4C9D-967E-CF777F90C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98" y="2591265"/>
              <a:ext cx="2079701" cy="2077767"/>
            </a:xfrm>
            <a:custGeom>
              <a:avLst/>
              <a:gdLst/>
              <a:ahLst/>
              <a:cxnLst>
                <a:cxn ang="0">
                  <a:pos x="183" y="216"/>
                </a:cxn>
                <a:cxn ang="0">
                  <a:pos x="256" y="180"/>
                </a:cxn>
                <a:cxn ang="0">
                  <a:pos x="217" y="88"/>
                </a:cxn>
                <a:cxn ang="0">
                  <a:pos x="385" y="88"/>
                </a:cxn>
                <a:cxn ang="0">
                  <a:pos x="347" y="180"/>
                </a:cxn>
                <a:cxn ang="0">
                  <a:pos x="420" y="216"/>
                </a:cxn>
                <a:cxn ang="0">
                  <a:pos x="603" y="216"/>
                </a:cxn>
                <a:cxn ang="0">
                  <a:pos x="603" y="399"/>
                </a:cxn>
                <a:cxn ang="0">
                  <a:pos x="638" y="472"/>
                </a:cxn>
                <a:cxn ang="0">
                  <a:pos x="731" y="433"/>
                </a:cxn>
                <a:cxn ang="0">
                  <a:pos x="731" y="601"/>
                </a:cxn>
                <a:cxn ang="0">
                  <a:pos x="638" y="563"/>
                </a:cxn>
                <a:cxn ang="0">
                  <a:pos x="603" y="636"/>
                </a:cxn>
                <a:cxn ang="0">
                  <a:pos x="603" y="819"/>
                </a:cxn>
                <a:cxn ang="0">
                  <a:pos x="420" y="819"/>
                </a:cxn>
                <a:cxn ang="0">
                  <a:pos x="347" y="784"/>
                </a:cxn>
                <a:cxn ang="0">
                  <a:pos x="385" y="691"/>
                </a:cxn>
                <a:cxn ang="0">
                  <a:pos x="217" y="691"/>
                </a:cxn>
                <a:cxn ang="0">
                  <a:pos x="256" y="784"/>
                </a:cxn>
                <a:cxn ang="0">
                  <a:pos x="183" y="819"/>
                </a:cxn>
                <a:cxn ang="0">
                  <a:pos x="0" y="819"/>
                </a:cxn>
                <a:cxn ang="0">
                  <a:pos x="0" y="636"/>
                </a:cxn>
                <a:cxn ang="0">
                  <a:pos x="35" y="563"/>
                </a:cxn>
                <a:cxn ang="0">
                  <a:pos x="128" y="601"/>
                </a:cxn>
                <a:cxn ang="0">
                  <a:pos x="128" y="433"/>
                </a:cxn>
                <a:cxn ang="0">
                  <a:pos x="35" y="472"/>
                </a:cxn>
                <a:cxn ang="0">
                  <a:pos x="0" y="399"/>
                </a:cxn>
                <a:cxn ang="0">
                  <a:pos x="0" y="216"/>
                </a:cxn>
                <a:cxn ang="0">
                  <a:pos x="183" y="216"/>
                </a:cxn>
              </a:cxnLst>
              <a:rect l="0" t="0" r="r" b="b"/>
              <a:pathLst>
                <a:path w="819" h="819">
                  <a:moveTo>
                    <a:pt x="183" y="216"/>
                  </a:moveTo>
                  <a:cubicBezTo>
                    <a:pt x="249" y="216"/>
                    <a:pt x="264" y="200"/>
                    <a:pt x="256" y="180"/>
                  </a:cubicBezTo>
                  <a:cubicBezTo>
                    <a:pt x="239" y="144"/>
                    <a:pt x="209" y="139"/>
                    <a:pt x="217" y="88"/>
                  </a:cubicBezTo>
                  <a:cubicBezTo>
                    <a:pt x="231" y="0"/>
                    <a:pt x="372" y="0"/>
                    <a:pt x="385" y="88"/>
                  </a:cubicBezTo>
                  <a:cubicBezTo>
                    <a:pt x="393" y="139"/>
                    <a:pt x="364" y="144"/>
                    <a:pt x="347" y="180"/>
                  </a:cubicBezTo>
                  <a:cubicBezTo>
                    <a:pt x="338" y="200"/>
                    <a:pt x="354" y="216"/>
                    <a:pt x="420" y="216"/>
                  </a:cubicBezTo>
                  <a:cubicBezTo>
                    <a:pt x="603" y="216"/>
                    <a:pt x="603" y="216"/>
                    <a:pt x="603" y="216"/>
                  </a:cubicBezTo>
                  <a:cubicBezTo>
                    <a:pt x="603" y="399"/>
                    <a:pt x="603" y="399"/>
                    <a:pt x="603" y="399"/>
                  </a:cubicBezTo>
                  <a:cubicBezTo>
                    <a:pt x="603" y="465"/>
                    <a:pt x="619" y="480"/>
                    <a:pt x="638" y="472"/>
                  </a:cubicBezTo>
                  <a:cubicBezTo>
                    <a:pt x="675" y="455"/>
                    <a:pt x="680" y="425"/>
                    <a:pt x="731" y="433"/>
                  </a:cubicBezTo>
                  <a:cubicBezTo>
                    <a:pt x="819" y="447"/>
                    <a:pt x="819" y="588"/>
                    <a:pt x="731" y="601"/>
                  </a:cubicBezTo>
                  <a:cubicBezTo>
                    <a:pt x="680" y="609"/>
                    <a:pt x="675" y="580"/>
                    <a:pt x="638" y="563"/>
                  </a:cubicBezTo>
                  <a:cubicBezTo>
                    <a:pt x="619" y="554"/>
                    <a:pt x="603" y="570"/>
                    <a:pt x="603" y="636"/>
                  </a:cubicBezTo>
                  <a:cubicBezTo>
                    <a:pt x="603" y="819"/>
                    <a:pt x="603" y="819"/>
                    <a:pt x="603" y="819"/>
                  </a:cubicBezTo>
                  <a:cubicBezTo>
                    <a:pt x="420" y="819"/>
                    <a:pt x="420" y="819"/>
                    <a:pt x="420" y="819"/>
                  </a:cubicBezTo>
                  <a:cubicBezTo>
                    <a:pt x="354" y="819"/>
                    <a:pt x="338" y="803"/>
                    <a:pt x="347" y="784"/>
                  </a:cubicBezTo>
                  <a:cubicBezTo>
                    <a:pt x="364" y="747"/>
                    <a:pt x="393" y="742"/>
                    <a:pt x="385" y="691"/>
                  </a:cubicBezTo>
                  <a:cubicBezTo>
                    <a:pt x="372" y="603"/>
                    <a:pt x="231" y="603"/>
                    <a:pt x="217" y="691"/>
                  </a:cubicBezTo>
                  <a:cubicBezTo>
                    <a:pt x="209" y="742"/>
                    <a:pt x="239" y="747"/>
                    <a:pt x="256" y="784"/>
                  </a:cubicBezTo>
                  <a:cubicBezTo>
                    <a:pt x="264" y="803"/>
                    <a:pt x="249" y="819"/>
                    <a:pt x="183" y="819"/>
                  </a:cubicBezTo>
                  <a:cubicBezTo>
                    <a:pt x="0" y="819"/>
                    <a:pt x="0" y="819"/>
                    <a:pt x="0" y="819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0" y="570"/>
                    <a:pt x="16" y="554"/>
                    <a:pt x="35" y="563"/>
                  </a:cubicBezTo>
                  <a:cubicBezTo>
                    <a:pt x="72" y="580"/>
                    <a:pt x="76" y="609"/>
                    <a:pt x="128" y="601"/>
                  </a:cubicBezTo>
                  <a:cubicBezTo>
                    <a:pt x="216" y="588"/>
                    <a:pt x="216" y="447"/>
                    <a:pt x="128" y="433"/>
                  </a:cubicBezTo>
                  <a:cubicBezTo>
                    <a:pt x="76" y="425"/>
                    <a:pt x="72" y="455"/>
                    <a:pt x="35" y="472"/>
                  </a:cubicBezTo>
                  <a:cubicBezTo>
                    <a:pt x="16" y="480"/>
                    <a:pt x="0" y="465"/>
                    <a:pt x="0" y="399"/>
                  </a:cubicBezTo>
                  <a:cubicBezTo>
                    <a:pt x="0" y="216"/>
                    <a:pt x="0" y="216"/>
                    <a:pt x="0" y="216"/>
                  </a:cubicBezTo>
                  <a:lnTo>
                    <a:pt x="183" y="21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 Placeholder 3">
              <a:extLst>
                <a:ext uri="{FF2B5EF4-FFF2-40B4-BE49-F238E27FC236}">
                  <a16:creationId xmlns:a16="http://schemas.microsoft.com/office/drawing/2014/main" xmlns="" id="{AF48C3AE-8888-46C7-98AC-98C69ADBB101}"/>
                </a:ext>
              </a:extLst>
            </p:cNvPr>
            <p:cNvSpPr txBox="1">
              <a:spLocks/>
            </p:cNvSpPr>
            <p:nvPr/>
          </p:nvSpPr>
          <p:spPr>
            <a:xfrm>
              <a:off x="2603538" y="3733378"/>
              <a:ext cx="686085" cy="402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4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  <p:sp>
          <p:nvSpPr>
            <p:cNvPr id="35" name="Text Placeholder 3">
              <a:extLst>
                <a:ext uri="{FF2B5EF4-FFF2-40B4-BE49-F238E27FC236}">
                  <a16:creationId xmlns:a16="http://schemas.microsoft.com/office/drawing/2014/main" xmlns="" id="{9AD193DE-26F1-48B8-A1AB-01397185F3D2}"/>
                </a:ext>
              </a:extLst>
            </p:cNvPr>
            <p:cNvSpPr txBox="1">
              <a:spLocks/>
            </p:cNvSpPr>
            <p:nvPr/>
          </p:nvSpPr>
          <p:spPr>
            <a:xfrm>
              <a:off x="4126222" y="3733378"/>
              <a:ext cx="686085" cy="402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4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xmlns="" id="{505B1891-F550-4329-81EF-7A2ADA952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643" y="2591265"/>
              <a:ext cx="2079701" cy="2077767"/>
            </a:xfrm>
            <a:custGeom>
              <a:avLst/>
              <a:gdLst/>
              <a:ahLst/>
              <a:cxnLst>
                <a:cxn ang="0">
                  <a:pos x="183" y="216"/>
                </a:cxn>
                <a:cxn ang="0">
                  <a:pos x="256" y="180"/>
                </a:cxn>
                <a:cxn ang="0">
                  <a:pos x="217" y="88"/>
                </a:cxn>
                <a:cxn ang="0">
                  <a:pos x="385" y="88"/>
                </a:cxn>
                <a:cxn ang="0">
                  <a:pos x="347" y="180"/>
                </a:cxn>
                <a:cxn ang="0">
                  <a:pos x="420" y="216"/>
                </a:cxn>
                <a:cxn ang="0">
                  <a:pos x="603" y="216"/>
                </a:cxn>
                <a:cxn ang="0">
                  <a:pos x="603" y="399"/>
                </a:cxn>
                <a:cxn ang="0">
                  <a:pos x="638" y="472"/>
                </a:cxn>
                <a:cxn ang="0">
                  <a:pos x="731" y="433"/>
                </a:cxn>
                <a:cxn ang="0">
                  <a:pos x="731" y="601"/>
                </a:cxn>
                <a:cxn ang="0">
                  <a:pos x="638" y="563"/>
                </a:cxn>
                <a:cxn ang="0">
                  <a:pos x="603" y="636"/>
                </a:cxn>
                <a:cxn ang="0">
                  <a:pos x="603" y="819"/>
                </a:cxn>
                <a:cxn ang="0">
                  <a:pos x="420" y="819"/>
                </a:cxn>
                <a:cxn ang="0">
                  <a:pos x="347" y="784"/>
                </a:cxn>
                <a:cxn ang="0">
                  <a:pos x="385" y="691"/>
                </a:cxn>
                <a:cxn ang="0">
                  <a:pos x="217" y="691"/>
                </a:cxn>
                <a:cxn ang="0">
                  <a:pos x="256" y="784"/>
                </a:cxn>
                <a:cxn ang="0">
                  <a:pos x="183" y="819"/>
                </a:cxn>
                <a:cxn ang="0">
                  <a:pos x="0" y="819"/>
                </a:cxn>
                <a:cxn ang="0">
                  <a:pos x="0" y="636"/>
                </a:cxn>
                <a:cxn ang="0">
                  <a:pos x="35" y="563"/>
                </a:cxn>
                <a:cxn ang="0">
                  <a:pos x="128" y="601"/>
                </a:cxn>
                <a:cxn ang="0">
                  <a:pos x="128" y="433"/>
                </a:cxn>
                <a:cxn ang="0">
                  <a:pos x="35" y="472"/>
                </a:cxn>
                <a:cxn ang="0">
                  <a:pos x="0" y="399"/>
                </a:cxn>
                <a:cxn ang="0">
                  <a:pos x="0" y="216"/>
                </a:cxn>
                <a:cxn ang="0">
                  <a:pos x="183" y="216"/>
                </a:cxn>
              </a:cxnLst>
              <a:rect l="0" t="0" r="r" b="b"/>
              <a:pathLst>
                <a:path w="819" h="819">
                  <a:moveTo>
                    <a:pt x="183" y="216"/>
                  </a:moveTo>
                  <a:cubicBezTo>
                    <a:pt x="249" y="216"/>
                    <a:pt x="264" y="200"/>
                    <a:pt x="256" y="180"/>
                  </a:cubicBezTo>
                  <a:cubicBezTo>
                    <a:pt x="239" y="144"/>
                    <a:pt x="209" y="139"/>
                    <a:pt x="217" y="88"/>
                  </a:cubicBezTo>
                  <a:cubicBezTo>
                    <a:pt x="231" y="0"/>
                    <a:pt x="372" y="0"/>
                    <a:pt x="385" y="88"/>
                  </a:cubicBezTo>
                  <a:cubicBezTo>
                    <a:pt x="393" y="139"/>
                    <a:pt x="364" y="144"/>
                    <a:pt x="347" y="180"/>
                  </a:cubicBezTo>
                  <a:cubicBezTo>
                    <a:pt x="338" y="200"/>
                    <a:pt x="354" y="216"/>
                    <a:pt x="420" y="216"/>
                  </a:cubicBezTo>
                  <a:cubicBezTo>
                    <a:pt x="603" y="216"/>
                    <a:pt x="603" y="216"/>
                    <a:pt x="603" y="216"/>
                  </a:cubicBezTo>
                  <a:cubicBezTo>
                    <a:pt x="603" y="399"/>
                    <a:pt x="603" y="399"/>
                    <a:pt x="603" y="399"/>
                  </a:cubicBezTo>
                  <a:cubicBezTo>
                    <a:pt x="603" y="465"/>
                    <a:pt x="619" y="480"/>
                    <a:pt x="638" y="472"/>
                  </a:cubicBezTo>
                  <a:cubicBezTo>
                    <a:pt x="675" y="455"/>
                    <a:pt x="680" y="425"/>
                    <a:pt x="731" y="433"/>
                  </a:cubicBezTo>
                  <a:cubicBezTo>
                    <a:pt x="819" y="447"/>
                    <a:pt x="819" y="588"/>
                    <a:pt x="731" y="601"/>
                  </a:cubicBezTo>
                  <a:cubicBezTo>
                    <a:pt x="680" y="609"/>
                    <a:pt x="675" y="580"/>
                    <a:pt x="638" y="563"/>
                  </a:cubicBezTo>
                  <a:cubicBezTo>
                    <a:pt x="619" y="554"/>
                    <a:pt x="603" y="570"/>
                    <a:pt x="603" y="636"/>
                  </a:cubicBezTo>
                  <a:cubicBezTo>
                    <a:pt x="603" y="819"/>
                    <a:pt x="603" y="819"/>
                    <a:pt x="603" y="819"/>
                  </a:cubicBezTo>
                  <a:cubicBezTo>
                    <a:pt x="420" y="819"/>
                    <a:pt x="420" y="819"/>
                    <a:pt x="420" y="819"/>
                  </a:cubicBezTo>
                  <a:cubicBezTo>
                    <a:pt x="354" y="819"/>
                    <a:pt x="338" y="803"/>
                    <a:pt x="347" y="784"/>
                  </a:cubicBezTo>
                  <a:cubicBezTo>
                    <a:pt x="364" y="747"/>
                    <a:pt x="393" y="742"/>
                    <a:pt x="385" y="691"/>
                  </a:cubicBezTo>
                  <a:cubicBezTo>
                    <a:pt x="372" y="603"/>
                    <a:pt x="231" y="603"/>
                    <a:pt x="217" y="691"/>
                  </a:cubicBezTo>
                  <a:cubicBezTo>
                    <a:pt x="209" y="742"/>
                    <a:pt x="239" y="747"/>
                    <a:pt x="256" y="784"/>
                  </a:cubicBezTo>
                  <a:cubicBezTo>
                    <a:pt x="264" y="803"/>
                    <a:pt x="249" y="819"/>
                    <a:pt x="183" y="819"/>
                  </a:cubicBezTo>
                  <a:cubicBezTo>
                    <a:pt x="0" y="819"/>
                    <a:pt x="0" y="819"/>
                    <a:pt x="0" y="819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0" y="570"/>
                    <a:pt x="16" y="554"/>
                    <a:pt x="35" y="563"/>
                  </a:cubicBezTo>
                  <a:cubicBezTo>
                    <a:pt x="72" y="580"/>
                    <a:pt x="76" y="609"/>
                    <a:pt x="128" y="601"/>
                  </a:cubicBezTo>
                  <a:cubicBezTo>
                    <a:pt x="216" y="588"/>
                    <a:pt x="216" y="447"/>
                    <a:pt x="128" y="433"/>
                  </a:cubicBezTo>
                  <a:cubicBezTo>
                    <a:pt x="76" y="425"/>
                    <a:pt x="72" y="455"/>
                    <a:pt x="35" y="472"/>
                  </a:cubicBezTo>
                  <a:cubicBezTo>
                    <a:pt x="16" y="480"/>
                    <a:pt x="0" y="465"/>
                    <a:pt x="0" y="399"/>
                  </a:cubicBezTo>
                  <a:cubicBezTo>
                    <a:pt x="0" y="216"/>
                    <a:pt x="0" y="216"/>
                    <a:pt x="0" y="216"/>
                  </a:cubicBezTo>
                  <a:lnTo>
                    <a:pt x="183" y="216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 Placeholder 3">
              <a:extLst>
                <a:ext uri="{FF2B5EF4-FFF2-40B4-BE49-F238E27FC236}">
                  <a16:creationId xmlns:a16="http://schemas.microsoft.com/office/drawing/2014/main" xmlns="" id="{D0B60D2A-1856-44BA-B9FF-82B894ADBF65}"/>
                </a:ext>
              </a:extLst>
            </p:cNvPr>
            <p:cNvSpPr txBox="1">
              <a:spLocks/>
            </p:cNvSpPr>
            <p:nvPr/>
          </p:nvSpPr>
          <p:spPr>
            <a:xfrm>
              <a:off x="5648906" y="3733378"/>
              <a:ext cx="686085" cy="402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4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  <p:sp>
          <p:nvSpPr>
            <p:cNvPr id="38" name="Text Placeholder 3">
              <a:extLst>
                <a:ext uri="{FF2B5EF4-FFF2-40B4-BE49-F238E27FC236}">
                  <a16:creationId xmlns:a16="http://schemas.microsoft.com/office/drawing/2014/main" xmlns="" id="{CB0E6D7B-48B3-45B3-8701-2768F86212BB}"/>
                </a:ext>
              </a:extLst>
            </p:cNvPr>
            <p:cNvSpPr txBox="1">
              <a:spLocks/>
            </p:cNvSpPr>
            <p:nvPr/>
          </p:nvSpPr>
          <p:spPr>
            <a:xfrm>
              <a:off x="7171590" y="3733378"/>
              <a:ext cx="686085" cy="402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 rtl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4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  <p:sp>
          <p:nvSpPr>
            <p:cNvPr id="39" name="Text Placeholder 3">
              <a:extLst>
                <a:ext uri="{FF2B5EF4-FFF2-40B4-BE49-F238E27FC236}">
                  <a16:creationId xmlns:a16="http://schemas.microsoft.com/office/drawing/2014/main" xmlns="" id="{0F277246-34D1-486E-A637-5492D441962F}"/>
                </a:ext>
              </a:extLst>
            </p:cNvPr>
            <p:cNvSpPr txBox="1">
              <a:spLocks/>
            </p:cNvSpPr>
            <p:nvPr/>
          </p:nvSpPr>
          <p:spPr>
            <a:xfrm>
              <a:off x="8694275" y="3760556"/>
              <a:ext cx="686085" cy="40241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 rtl="1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4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</a:p>
          </p:txBody>
        </p:sp>
        <p:sp>
          <p:nvSpPr>
            <p:cNvPr id="40" name="TextBox 20">
              <a:extLst>
                <a:ext uri="{FF2B5EF4-FFF2-40B4-BE49-F238E27FC236}">
                  <a16:creationId xmlns:a16="http://schemas.microsoft.com/office/drawing/2014/main" xmlns="" id="{CEFDCB52-0636-474B-89C4-BAABA4CAD2D8}"/>
                </a:ext>
              </a:extLst>
            </p:cNvPr>
            <p:cNvSpPr txBox="1"/>
            <p:nvPr/>
          </p:nvSpPr>
          <p:spPr>
            <a:xfrm>
              <a:off x="1677371" y="1512997"/>
              <a:ext cx="2179118" cy="7017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1">
              <a:extLst>
                <a:ext uri="{FF2B5EF4-FFF2-40B4-BE49-F238E27FC236}">
                  <a16:creationId xmlns:a16="http://schemas.microsoft.com/office/drawing/2014/main" xmlns="" id="{42D7EC20-5000-4299-B943-8A4931088562}"/>
                </a:ext>
              </a:extLst>
            </p:cNvPr>
            <p:cNvSpPr txBox="1"/>
            <p:nvPr/>
          </p:nvSpPr>
          <p:spPr>
            <a:xfrm>
              <a:off x="3220400" y="5589241"/>
              <a:ext cx="2179118" cy="7017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22">
              <a:extLst>
                <a:ext uri="{FF2B5EF4-FFF2-40B4-BE49-F238E27FC236}">
                  <a16:creationId xmlns:a16="http://schemas.microsoft.com/office/drawing/2014/main" xmlns="" id="{D1719CD4-CB77-4FD2-962E-615CA78E00EF}"/>
                </a:ext>
              </a:extLst>
            </p:cNvPr>
            <p:cNvSpPr txBox="1"/>
            <p:nvPr/>
          </p:nvSpPr>
          <p:spPr>
            <a:xfrm>
              <a:off x="4693288" y="1512997"/>
              <a:ext cx="2179118" cy="7017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23">
              <a:extLst>
                <a:ext uri="{FF2B5EF4-FFF2-40B4-BE49-F238E27FC236}">
                  <a16:creationId xmlns:a16="http://schemas.microsoft.com/office/drawing/2014/main" xmlns="" id="{8EEEF01F-2873-4511-81C7-D267BA86A9F0}"/>
                </a:ext>
              </a:extLst>
            </p:cNvPr>
            <p:cNvSpPr txBox="1"/>
            <p:nvPr/>
          </p:nvSpPr>
          <p:spPr>
            <a:xfrm>
              <a:off x="6306449" y="5589240"/>
              <a:ext cx="2179118" cy="7017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24">
              <a:extLst>
                <a:ext uri="{FF2B5EF4-FFF2-40B4-BE49-F238E27FC236}">
                  <a16:creationId xmlns:a16="http://schemas.microsoft.com/office/drawing/2014/main" xmlns="" id="{06B156C7-04AA-41C2-926E-6A7BFDB7311A}"/>
                </a:ext>
              </a:extLst>
            </p:cNvPr>
            <p:cNvSpPr txBox="1"/>
            <p:nvPr/>
          </p:nvSpPr>
          <p:spPr>
            <a:xfrm>
              <a:off x="7799437" y="1512997"/>
              <a:ext cx="2179118" cy="7017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393834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xmlns="" id="{E10D65A7-03EC-4903-B4F6-15E833CE80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085981"/>
              </p:ext>
            </p:extLst>
          </p:nvPr>
        </p:nvGraphicFramePr>
        <p:xfrm>
          <a:off x="637309" y="1256145"/>
          <a:ext cx="3942485" cy="2628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24">
            <a:extLst>
              <a:ext uri="{FF2B5EF4-FFF2-40B4-BE49-F238E27FC236}">
                <a16:creationId xmlns:a16="http://schemas.microsoft.com/office/drawing/2014/main" xmlns="" id="{25519228-8819-4CF5-A732-0B4A218AB735}"/>
              </a:ext>
            </a:extLst>
          </p:cNvPr>
          <p:cNvSpPr txBox="1"/>
          <p:nvPr/>
        </p:nvSpPr>
        <p:spPr>
          <a:xfrm>
            <a:off x="4921540" y="1743022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xmlns="" id="{7F65BEE5-D094-4629-96FF-67B456BF7DFB}"/>
              </a:ext>
            </a:extLst>
          </p:cNvPr>
          <p:cNvSpPr txBox="1"/>
          <p:nvPr/>
        </p:nvSpPr>
        <p:spPr>
          <a:xfrm>
            <a:off x="4921541" y="2098622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xmlns="" id="{EFDD5C1E-DA9A-47D1-89ED-A4FD6500299F}"/>
              </a:ext>
            </a:extLst>
          </p:cNvPr>
          <p:cNvSpPr txBox="1"/>
          <p:nvPr/>
        </p:nvSpPr>
        <p:spPr>
          <a:xfrm>
            <a:off x="4921540" y="2337266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0EBBF2EF-AB13-42AD-898B-FE887E4A2A6F}"/>
              </a:ext>
            </a:extLst>
          </p:cNvPr>
          <p:cNvSpPr txBox="1"/>
          <p:nvPr/>
        </p:nvSpPr>
        <p:spPr>
          <a:xfrm>
            <a:off x="4921541" y="2692866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xmlns="" id="{7D7F9335-3DAD-431B-98DF-89C38C2140E3}"/>
              </a:ext>
            </a:extLst>
          </p:cNvPr>
          <p:cNvSpPr txBox="1"/>
          <p:nvPr/>
        </p:nvSpPr>
        <p:spPr>
          <a:xfrm>
            <a:off x="4921540" y="3064465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xmlns="" id="{8473EC11-E0F5-4486-BE8A-5A390AD448C7}"/>
              </a:ext>
            </a:extLst>
          </p:cNvPr>
          <p:cNvSpPr txBox="1"/>
          <p:nvPr/>
        </p:nvSpPr>
        <p:spPr>
          <a:xfrm>
            <a:off x="4921541" y="3420065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7FEE894A-0E15-483C-9426-17D0376AAD64}"/>
              </a:ext>
            </a:extLst>
          </p:cNvPr>
          <p:cNvCxnSpPr>
            <a:cxnSpLocks/>
          </p:cNvCxnSpPr>
          <p:nvPr/>
        </p:nvCxnSpPr>
        <p:spPr>
          <a:xfrm>
            <a:off x="4736812" y="1899823"/>
            <a:ext cx="0" cy="165705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-1" y="0"/>
            <a:ext cx="2631895" cy="1529950"/>
            <a:chOff x="-1" y="0"/>
            <a:chExt cx="2631895" cy="152995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1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智能功能展示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794001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069" y="0"/>
            <a:ext cx="3471786" cy="52197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1198933"/>
            <a:ext cx="4870978" cy="26067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xmlns="" id="{50942F4F-F8C9-4F30-A46B-8E71A0DFD996}"/>
              </a:ext>
            </a:extLst>
          </p:cNvPr>
          <p:cNvSpPr txBox="1"/>
          <p:nvPr/>
        </p:nvSpPr>
        <p:spPr>
          <a:xfrm>
            <a:off x="770927" y="1902130"/>
            <a:ext cx="726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8">
            <a:extLst>
              <a:ext uri="{FF2B5EF4-FFF2-40B4-BE49-F238E27FC236}">
                <a16:creationId xmlns:a16="http://schemas.microsoft.com/office/drawing/2014/main" xmlns="" id="{95061DE8-0071-45DA-838D-193F6008582F}"/>
              </a:ext>
            </a:extLst>
          </p:cNvPr>
          <p:cNvSpPr txBox="1"/>
          <p:nvPr/>
        </p:nvSpPr>
        <p:spPr>
          <a:xfrm>
            <a:off x="1395808" y="210049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原理及内部展示</a:t>
            </a:r>
          </a:p>
        </p:txBody>
      </p:sp>
      <p:sp>
        <p:nvSpPr>
          <p:cNvPr id="15" name="文本框 9">
            <a:extLst>
              <a:ext uri="{FF2B5EF4-FFF2-40B4-BE49-F238E27FC236}">
                <a16:creationId xmlns:a16="http://schemas.microsoft.com/office/drawing/2014/main" xmlns="" id="{1EA17907-36C1-4DE8-BB4A-B16E54842755}"/>
              </a:ext>
            </a:extLst>
          </p:cNvPr>
          <p:cNvSpPr txBox="1"/>
          <p:nvPr/>
        </p:nvSpPr>
        <p:spPr>
          <a:xfrm>
            <a:off x="1395808" y="2608042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在此输入副本或补充内容</a:t>
            </a:r>
          </a:p>
        </p:txBody>
      </p:sp>
    </p:spTree>
    <p:extLst>
      <p:ext uri="{BB962C8B-B14F-4D97-AF65-F5344CB8AC3E}">
        <p14:creationId xmlns:p14="http://schemas.microsoft.com/office/powerpoint/2010/main" val="3912959496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连接符: 肘形 6">
            <a:extLst>
              <a:ext uri="{FF2B5EF4-FFF2-40B4-BE49-F238E27FC236}">
                <a16:creationId xmlns:a16="http://schemas.microsoft.com/office/drawing/2014/main" xmlns="" id="{22DD5264-B33F-4419-983A-D67B3AC5AC07}"/>
              </a:ext>
            </a:extLst>
          </p:cNvPr>
          <p:cNvCxnSpPr>
            <a:cxnSpLocks/>
          </p:cNvCxnSpPr>
          <p:nvPr/>
        </p:nvCxnSpPr>
        <p:spPr>
          <a:xfrm flipV="1">
            <a:off x="3591023" y="1879385"/>
            <a:ext cx="1219207" cy="330598"/>
          </a:xfrm>
          <a:prstGeom prst="bentConnector3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4">
            <a:extLst>
              <a:ext uri="{FF2B5EF4-FFF2-40B4-BE49-F238E27FC236}">
                <a16:creationId xmlns:a16="http://schemas.microsoft.com/office/drawing/2014/main" xmlns="" id="{3F7D3690-AE2A-4B69-8DB6-7503AA6F7EEE}"/>
              </a:ext>
            </a:extLst>
          </p:cNvPr>
          <p:cNvSpPr txBox="1"/>
          <p:nvPr/>
        </p:nvSpPr>
        <p:spPr>
          <a:xfrm>
            <a:off x="4901517" y="1239361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xmlns="" id="{416AEC34-8691-47DA-BD83-0D50C9396B8F}"/>
              </a:ext>
            </a:extLst>
          </p:cNvPr>
          <p:cNvSpPr txBox="1"/>
          <p:nvPr/>
        </p:nvSpPr>
        <p:spPr>
          <a:xfrm>
            <a:off x="4901519" y="1594961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11" name="连接符: 肘形 10">
            <a:extLst>
              <a:ext uri="{FF2B5EF4-FFF2-40B4-BE49-F238E27FC236}">
                <a16:creationId xmlns:a16="http://schemas.microsoft.com/office/drawing/2014/main" xmlns="" id="{82E24E15-685C-44A7-81EF-886F8E245F57}"/>
              </a:ext>
            </a:extLst>
          </p:cNvPr>
          <p:cNvCxnSpPr>
            <a:cxnSpLocks/>
          </p:cNvCxnSpPr>
          <p:nvPr/>
        </p:nvCxnSpPr>
        <p:spPr>
          <a:xfrm flipV="1">
            <a:off x="4435522" y="2646881"/>
            <a:ext cx="1779609" cy="198798"/>
          </a:xfrm>
          <a:prstGeom prst="bentConnector3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4">
            <a:extLst>
              <a:ext uri="{FF2B5EF4-FFF2-40B4-BE49-F238E27FC236}">
                <a16:creationId xmlns:a16="http://schemas.microsoft.com/office/drawing/2014/main" xmlns="" id="{27AF6DC5-C08A-410B-827D-710B9E07F69B}"/>
              </a:ext>
            </a:extLst>
          </p:cNvPr>
          <p:cNvSpPr txBox="1"/>
          <p:nvPr/>
        </p:nvSpPr>
        <p:spPr>
          <a:xfrm>
            <a:off x="6531458" y="2490079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4" name="TextBox 25">
            <a:extLst>
              <a:ext uri="{FF2B5EF4-FFF2-40B4-BE49-F238E27FC236}">
                <a16:creationId xmlns:a16="http://schemas.microsoft.com/office/drawing/2014/main" xmlns="" id="{7C732241-5D81-4BB5-AAB1-5F4C2DD60B1B}"/>
              </a:ext>
            </a:extLst>
          </p:cNvPr>
          <p:cNvSpPr txBox="1"/>
          <p:nvPr/>
        </p:nvSpPr>
        <p:spPr>
          <a:xfrm>
            <a:off x="6531460" y="2845679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15" name="连接符: 肘形 14">
            <a:extLst>
              <a:ext uri="{FF2B5EF4-FFF2-40B4-BE49-F238E27FC236}">
                <a16:creationId xmlns:a16="http://schemas.microsoft.com/office/drawing/2014/main" xmlns="" id="{F3C00C0C-AB5D-4B76-A4D9-9DE2DEA13A5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705190" y="3670539"/>
            <a:ext cx="555987" cy="290945"/>
          </a:xfrm>
          <a:prstGeom prst="bentConnector3">
            <a:avLst>
              <a:gd name="adj1" fmla="val 33388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4">
            <a:extLst>
              <a:ext uri="{FF2B5EF4-FFF2-40B4-BE49-F238E27FC236}">
                <a16:creationId xmlns:a16="http://schemas.microsoft.com/office/drawing/2014/main" xmlns="" id="{5244DAF3-1DF1-4840-8267-FA20FE8C353A}"/>
              </a:ext>
            </a:extLst>
          </p:cNvPr>
          <p:cNvSpPr txBox="1"/>
          <p:nvPr/>
        </p:nvSpPr>
        <p:spPr>
          <a:xfrm>
            <a:off x="4318086" y="3711734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xmlns="" id="{6BCE9896-1DB9-4D0C-A3E8-6C4D8C959FF7}"/>
              </a:ext>
            </a:extLst>
          </p:cNvPr>
          <p:cNvSpPr txBox="1"/>
          <p:nvPr/>
        </p:nvSpPr>
        <p:spPr>
          <a:xfrm>
            <a:off x="4318088" y="4067334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20" name="连接符: 肘形 19">
            <a:extLst>
              <a:ext uri="{FF2B5EF4-FFF2-40B4-BE49-F238E27FC236}">
                <a16:creationId xmlns:a16="http://schemas.microsoft.com/office/drawing/2014/main" xmlns="" id="{C9665CDC-C392-4DAB-8419-93D62BD45104}"/>
              </a:ext>
            </a:extLst>
          </p:cNvPr>
          <p:cNvCxnSpPr>
            <a:cxnSpLocks/>
          </p:cNvCxnSpPr>
          <p:nvPr/>
        </p:nvCxnSpPr>
        <p:spPr>
          <a:xfrm>
            <a:off x="1064579" y="2196566"/>
            <a:ext cx="1517019" cy="112525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4">
            <a:extLst>
              <a:ext uri="{FF2B5EF4-FFF2-40B4-BE49-F238E27FC236}">
                <a16:creationId xmlns:a16="http://schemas.microsoft.com/office/drawing/2014/main" xmlns="" id="{F76DC8D3-2413-4895-AB07-E4F141B618D7}"/>
              </a:ext>
            </a:extLst>
          </p:cNvPr>
          <p:cNvSpPr txBox="1"/>
          <p:nvPr/>
        </p:nvSpPr>
        <p:spPr>
          <a:xfrm>
            <a:off x="775842" y="1229890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xmlns="" id="{9C5BC554-3A95-4932-9203-97256680E833}"/>
              </a:ext>
            </a:extLst>
          </p:cNvPr>
          <p:cNvSpPr txBox="1"/>
          <p:nvPr/>
        </p:nvSpPr>
        <p:spPr>
          <a:xfrm>
            <a:off x="775844" y="1585490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cxnSp>
        <p:nvCxnSpPr>
          <p:cNvPr id="26" name="连接符: 肘形 25">
            <a:extLst>
              <a:ext uri="{FF2B5EF4-FFF2-40B4-BE49-F238E27FC236}">
                <a16:creationId xmlns:a16="http://schemas.microsoft.com/office/drawing/2014/main" xmlns="" id="{893B1496-AC1F-4543-8805-6BBFAC111CCD}"/>
              </a:ext>
            </a:extLst>
          </p:cNvPr>
          <p:cNvCxnSpPr>
            <a:cxnSpLocks/>
          </p:cNvCxnSpPr>
          <p:nvPr/>
        </p:nvCxnSpPr>
        <p:spPr>
          <a:xfrm flipV="1">
            <a:off x="1689468" y="3429975"/>
            <a:ext cx="1154077" cy="210385"/>
          </a:xfrm>
          <a:prstGeom prst="bentConnector3">
            <a:avLst>
              <a:gd name="adj1" fmla="val 33193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4">
            <a:extLst>
              <a:ext uri="{FF2B5EF4-FFF2-40B4-BE49-F238E27FC236}">
                <a16:creationId xmlns:a16="http://schemas.microsoft.com/office/drawing/2014/main" xmlns="" id="{6B71438B-CC52-43D5-81A4-EBD5761DDACA}"/>
              </a:ext>
            </a:extLst>
          </p:cNvPr>
          <p:cNvSpPr txBox="1"/>
          <p:nvPr/>
        </p:nvSpPr>
        <p:spPr>
          <a:xfrm>
            <a:off x="966914" y="3675829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9" name="TextBox 25">
            <a:extLst>
              <a:ext uri="{FF2B5EF4-FFF2-40B4-BE49-F238E27FC236}">
                <a16:creationId xmlns:a16="http://schemas.microsoft.com/office/drawing/2014/main" xmlns="" id="{693A5A10-EAA1-4CCF-B716-37556AE87D93}"/>
              </a:ext>
            </a:extLst>
          </p:cNvPr>
          <p:cNvSpPr txBox="1"/>
          <p:nvPr/>
        </p:nvSpPr>
        <p:spPr>
          <a:xfrm>
            <a:off x="966916" y="4031429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-1" y="0"/>
            <a:ext cx="2811431" cy="1529950"/>
            <a:chOff x="-1" y="0"/>
            <a:chExt cx="2811431" cy="152995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5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原理及内部展示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554" y="65198"/>
            <a:ext cx="2756848" cy="375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59547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8" grpId="0"/>
      <p:bldP spid="19" grpId="0"/>
      <p:bldP spid="23" grpId="0"/>
      <p:bldP spid="24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4">
            <a:extLst>
              <a:ext uri="{FF2B5EF4-FFF2-40B4-BE49-F238E27FC236}">
                <a16:creationId xmlns:a16="http://schemas.microsoft.com/office/drawing/2014/main" xmlns="" id="{F5A5D15A-AB9F-4919-91DB-AF2CBAE3DB06}"/>
              </a:ext>
            </a:extLst>
          </p:cNvPr>
          <p:cNvSpPr txBox="1"/>
          <p:nvPr/>
        </p:nvSpPr>
        <p:spPr>
          <a:xfrm>
            <a:off x="954377" y="3657917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97B15BF2-13C2-42B1-9A52-6D68E8F03771}"/>
              </a:ext>
            </a:extLst>
          </p:cNvPr>
          <p:cNvSpPr txBox="1"/>
          <p:nvPr/>
        </p:nvSpPr>
        <p:spPr>
          <a:xfrm>
            <a:off x="954379" y="4013517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xmlns="" id="{9E208610-F870-4E61-953A-1D145C5E0820}"/>
              </a:ext>
            </a:extLst>
          </p:cNvPr>
          <p:cNvSpPr txBox="1"/>
          <p:nvPr/>
        </p:nvSpPr>
        <p:spPr>
          <a:xfrm>
            <a:off x="6573625" y="3657917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xmlns="" id="{3542CB77-51B3-4131-BF3B-1E3CF3BD3044}"/>
              </a:ext>
            </a:extLst>
          </p:cNvPr>
          <p:cNvSpPr txBox="1"/>
          <p:nvPr/>
        </p:nvSpPr>
        <p:spPr>
          <a:xfrm>
            <a:off x="6573627" y="4013517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-1" y="0"/>
            <a:ext cx="2811431" cy="1529950"/>
            <a:chOff x="-1" y="0"/>
            <a:chExt cx="2811431" cy="152995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4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原理及内部展示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187" y="1421190"/>
            <a:ext cx="2485016" cy="24850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25" y="1529950"/>
            <a:ext cx="1535400" cy="1942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581" y="1421190"/>
            <a:ext cx="2159800" cy="21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34335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638" y="1903429"/>
            <a:ext cx="3167676" cy="328119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246C454-10FD-4AE6-B0F5-9D7A4775DB1E}"/>
              </a:ext>
            </a:extLst>
          </p:cNvPr>
          <p:cNvSpPr/>
          <p:nvPr/>
        </p:nvSpPr>
        <p:spPr>
          <a:xfrm>
            <a:off x="1007774" y="1009933"/>
            <a:ext cx="6188364" cy="3592946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xmlns="" id="{BBF1AF0E-AB9F-4097-AEBE-759D612ECBDD}"/>
              </a:ext>
            </a:extLst>
          </p:cNvPr>
          <p:cNvSpPr txBox="1"/>
          <p:nvPr/>
        </p:nvSpPr>
        <p:spPr>
          <a:xfrm>
            <a:off x="1506537" y="1845974"/>
            <a:ext cx="541250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xmlns="" id="{B1094C72-8C5B-4B2D-9F37-EE511B6BC3FD}"/>
              </a:ext>
            </a:extLst>
          </p:cNvPr>
          <p:cNvSpPr txBox="1"/>
          <p:nvPr/>
        </p:nvSpPr>
        <p:spPr>
          <a:xfrm>
            <a:off x="1506537" y="2326190"/>
            <a:ext cx="541250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xmlns="" id="{DAEF1DF9-5E6E-4A71-9241-49E23E0FC7C7}"/>
              </a:ext>
            </a:extLst>
          </p:cNvPr>
          <p:cNvSpPr txBox="1"/>
          <p:nvPr/>
        </p:nvSpPr>
        <p:spPr>
          <a:xfrm>
            <a:off x="1506536" y="2806406"/>
            <a:ext cx="541250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xmlns="" id="{53F179E6-3B91-47A1-A64E-6F664EC3B8A5}"/>
              </a:ext>
            </a:extLst>
          </p:cNvPr>
          <p:cNvSpPr txBox="1"/>
          <p:nvPr/>
        </p:nvSpPr>
        <p:spPr>
          <a:xfrm>
            <a:off x="1506536" y="3261444"/>
            <a:ext cx="5412509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xmlns="" id="{2E973AA8-C60B-481F-A5E1-295FE04D6694}"/>
              </a:ext>
            </a:extLst>
          </p:cNvPr>
          <p:cNvSpPr txBox="1"/>
          <p:nvPr/>
        </p:nvSpPr>
        <p:spPr>
          <a:xfrm>
            <a:off x="3489451" y="1300233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-1" y="0"/>
            <a:ext cx="2811431" cy="1529950"/>
            <a:chOff x="-1" y="0"/>
            <a:chExt cx="2811431" cy="152995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18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原理及内部展示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0624252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" y="0"/>
            <a:ext cx="2811431" cy="1529950"/>
            <a:chOff x="-1" y="0"/>
            <a:chExt cx="2811431" cy="152995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1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原理及内部展示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40972" y="1444059"/>
            <a:ext cx="7188626" cy="2761010"/>
            <a:chOff x="1361724" y="2245928"/>
            <a:chExt cx="9468566" cy="3636689"/>
          </a:xfrm>
        </p:grpSpPr>
        <p:grpSp>
          <p:nvGrpSpPr>
            <p:cNvPr id="22" name="Group 47">
              <a:extLst>
                <a:ext uri="{FF2B5EF4-FFF2-40B4-BE49-F238E27FC236}">
                  <a16:creationId xmlns:a16="http://schemas.microsoft.com/office/drawing/2014/main" xmlns="" id="{228780FD-FDA0-465F-B2E7-4E9503D88274}"/>
                </a:ext>
              </a:extLst>
            </p:cNvPr>
            <p:cNvGrpSpPr/>
            <p:nvPr/>
          </p:nvGrpSpPr>
          <p:grpSpPr>
            <a:xfrm>
              <a:off x="1361724" y="2245928"/>
              <a:ext cx="1613164" cy="2246243"/>
              <a:chOff x="663207" y="1246790"/>
              <a:chExt cx="1324962" cy="1844938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3" name="Rounded Rectangle 26">
                <a:extLst>
                  <a:ext uri="{FF2B5EF4-FFF2-40B4-BE49-F238E27FC236}">
                    <a16:creationId xmlns:a16="http://schemas.microsoft.com/office/drawing/2014/main" xmlns="" id="{7555622E-B267-4FE8-863F-C90B3550286D}"/>
                  </a:ext>
                </a:extLst>
              </p:cNvPr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Isosceles Triangle 43">
                <a:extLst>
                  <a:ext uri="{FF2B5EF4-FFF2-40B4-BE49-F238E27FC236}">
                    <a16:creationId xmlns:a16="http://schemas.microsoft.com/office/drawing/2014/main" xmlns="" id="{EB193695-A83D-4756-874E-CEA1E6D74323}"/>
                  </a:ext>
                </a:extLst>
              </p:cNvPr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 Placeholder 3">
                <a:extLst>
                  <a:ext uri="{FF2B5EF4-FFF2-40B4-BE49-F238E27FC236}">
                    <a16:creationId xmlns:a16="http://schemas.microsoft.com/office/drawing/2014/main" xmlns="" id="{49692B8F-F193-47EB-BADD-F718EBA43F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303" y="2455063"/>
                <a:ext cx="884766" cy="194017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" name="Round Same Side Corner Rectangle 44">
              <a:extLst>
                <a:ext uri="{FF2B5EF4-FFF2-40B4-BE49-F238E27FC236}">
                  <a16:creationId xmlns:a16="http://schemas.microsoft.com/office/drawing/2014/main" xmlns="" id="{762D9904-5EF6-4BEA-9532-9E69ABFFA148}"/>
                </a:ext>
              </a:extLst>
            </p:cNvPr>
            <p:cNvSpPr/>
            <p:nvPr/>
          </p:nvSpPr>
          <p:spPr>
            <a:xfrm>
              <a:off x="1361724" y="2245949"/>
              <a:ext cx="1613164" cy="1332613"/>
            </a:xfrm>
            <a:prstGeom prst="round2SameRect">
              <a:avLst>
                <a:gd name="adj1" fmla="val 873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46">
              <a:extLst>
                <a:ext uri="{FF2B5EF4-FFF2-40B4-BE49-F238E27FC236}">
                  <a16:creationId xmlns:a16="http://schemas.microsoft.com/office/drawing/2014/main" xmlns="" id="{7FCC8775-D690-4495-BCEC-47BBB59C6F82}"/>
                </a:ext>
              </a:extLst>
            </p:cNvPr>
            <p:cNvSpPr txBox="1"/>
            <p:nvPr/>
          </p:nvSpPr>
          <p:spPr>
            <a:xfrm>
              <a:off x="1420130" y="4700755"/>
              <a:ext cx="1550714" cy="11818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点此替换文本，修改文字内容，也可以直接复制你的内容到此。点此替换文本，修改文字内容，也可以直接复制你的内容到此。点此替换文本，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Group 48">
              <a:extLst>
                <a:ext uri="{FF2B5EF4-FFF2-40B4-BE49-F238E27FC236}">
                  <a16:creationId xmlns:a16="http://schemas.microsoft.com/office/drawing/2014/main" xmlns="" id="{FDA189F2-9FA8-49DB-A974-2016EA44C7A5}"/>
                </a:ext>
              </a:extLst>
            </p:cNvPr>
            <p:cNvGrpSpPr/>
            <p:nvPr/>
          </p:nvGrpSpPr>
          <p:grpSpPr>
            <a:xfrm>
              <a:off x="3325578" y="2245933"/>
              <a:ext cx="1613164" cy="2246243"/>
              <a:chOff x="663207" y="1246790"/>
              <a:chExt cx="1324962" cy="1844938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9" name="Rounded Rectangle 49">
                <a:extLst>
                  <a:ext uri="{FF2B5EF4-FFF2-40B4-BE49-F238E27FC236}">
                    <a16:creationId xmlns:a16="http://schemas.microsoft.com/office/drawing/2014/main" xmlns="" id="{60782F80-B2CE-4BB6-99CD-9675B5EA631B}"/>
                  </a:ext>
                </a:extLst>
              </p:cNvPr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Isosceles Triangle 50">
                <a:extLst>
                  <a:ext uri="{FF2B5EF4-FFF2-40B4-BE49-F238E27FC236}">
                    <a16:creationId xmlns:a16="http://schemas.microsoft.com/office/drawing/2014/main" xmlns="" id="{A2F71D08-D44E-419C-BBCD-51650031FD6E}"/>
                  </a:ext>
                </a:extLst>
              </p:cNvPr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Text Placeholder 3">
                <a:extLst>
                  <a:ext uri="{FF2B5EF4-FFF2-40B4-BE49-F238E27FC236}">
                    <a16:creationId xmlns:a16="http://schemas.microsoft.com/office/drawing/2014/main" xmlns="" id="{96F65FC1-507A-4303-8859-17BDE3D1DD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306" y="2445898"/>
                <a:ext cx="884766" cy="2123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Round Same Side Corner Rectangle 52">
              <a:extLst>
                <a:ext uri="{FF2B5EF4-FFF2-40B4-BE49-F238E27FC236}">
                  <a16:creationId xmlns:a16="http://schemas.microsoft.com/office/drawing/2014/main" xmlns="" id="{4CE18853-0B0E-4E56-9F78-4BAF1BDE0043}"/>
                </a:ext>
              </a:extLst>
            </p:cNvPr>
            <p:cNvSpPr/>
            <p:nvPr/>
          </p:nvSpPr>
          <p:spPr>
            <a:xfrm>
              <a:off x="3325578" y="2245954"/>
              <a:ext cx="1613164" cy="1332613"/>
            </a:xfrm>
            <a:prstGeom prst="round2SameRect">
              <a:avLst>
                <a:gd name="adj1" fmla="val 873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Group 54">
              <a:extLst>
                <a:ext uri="{FF2B5EF4-FFF2-40B4-BE49-F238E27FC236}">
                  <a16:creationId xmlns:a16="http://schemas.microsoft.com/office/drawing/2014/main" xmlns="" id="{9432EB2E-EDF9-4EED-B619-DA37FDC91238}"/>
                </a:ext>
              </a:extLst>
            </p:cNvPr>
            <p:cNvGrpSpPr/>
            <p:nvPr/>
          </p:nvGrpSpPr>
          <p:grpSpPr>
            <a:xfrm>
              <a:off x="5289428" y="2245933"/>
              <a:ext cx="1613164" cy="2246243"/>
              <a:chOff x="663207" y="1246790"/>
              <a:chExt cx="1324962" cy="1844938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5" name="Rounded Rectangle 55">
                <a:extLst>
                  <a:ext uri="{FF2B5EF4-FFF2-40B4-BE49-F238E27FC236}">
                    <a16:creationId xmlns:a16="http://schemas.microsoft.com/office/drawing/2014/main" xmlns="" id="{8ACF5908-7D67-406C-9144-8C26FA2F9660}"/>
                  </a:ext>
                </a:extLst>
              </p:cNvPr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Isosceles Triangle 56">
                <a:extLst>
                  <a:ext uri="{FF2B5EF4-FFF2-40B4-BE49-F238E27FC236}">
                    <a16:creationId xmlns:a16="http://schemas.microsoft.com/office/drawing/2014/main" xmlns="" id="{215BC261-F984-41E6-8723-3B5A1604EC80}"/>
                  </a:ext>
                </a:extLst>
              </p:cNvPr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 Placeholder 3">
                <a:extLst>
                  <a:ext uri="{FF2B5EF4-FFF2-40B4-BE49-F238E27FC236}">
                    <a16:creationId xmlns:a16="http://schemas.microsoft.com/office/drawing/2014/main" xmlns="" id="{7145B522-ECA7-46E9-88B8-15409D978E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307" y="2445899"/>
                <a:ext cx="884766" cy="2123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Round Same Side Corner Rectangle 58">
              <a:extLst>
                <a:ext uri="{FF2B5EF4-FFF2-40B4-BE49-F238E27FC236}">
                  <a16:creationId xmlns:a16="http://schemas.microsoft.com/office/drawing/2014/main" xmlns="" id="{24C6FA95-F6A6-4362-901C-DFF648DF4CF5}"/>
                </a:ext>
              </a:extLst>
            </p:cNvPr>
            <p:cNvSpPr/>
            <p:nvPr/>
          </p:nvSpPr>
          <p:spPr>
            <a:xfrm>
              <a:off x="5289428" y="2245954"/>
              <a:ext cx="1613164" cy="1332613"/>
            </a:xfrm>
            <a:prstGeom prst="round2SameRect">
              <a:avLst>
                <a:gd name="adj1" fmla="val 873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Group 60">
              <a:extLst>
                <a:ext uri="{FF2B5EF4-FFF2-40B4-BE49-F238E27FC236}">
                  <a16:creationId xmlns:a16="http://schemas.microsoft.com/office/drawing/2014/main" xmlns="" id="{B212E9E7-DC5B-482A-835F-B8C4DCE78C52}"/>
                </a:ext>
              </a:extLst>
            </p:cNvPr>
            <p:cNvGrpSpPr/>
            <p:nvPr/>
          </p:nvGrpSpPr>
          <p:grpSpPr>
            <a:xfrm>
              <a:off x="7253275" y="2245933"/>
              <a:ext cx="1613164" cy="2246243"/>
              <a:chOff x="663207" y="1246790"/>
              <a:chExt cx="1324962" cy="1844938"/>
            </a:xfrm>
            <a:solidFill>
              <a:schemeClr val="accent4">
                <a:lumMod val="50000"/>
              </a:schemeClr>
            </a:solidFill>
          </p:grpSpPr>
          <p:sp>
            <p:nvSpPr>
              <p:cNvPr id="41" name="Rounded Rectangle 61">
                <a:extLst>
                  <a:ext uri="{FF2B5EF4-FFF2-40B4-BE49-F238E27FC236}">
                    <a16:creationId xmlns:a16="http://schemas.microsoft.com/office/drawing/2014/main" xmlns="" id="{8E6FA054-05AD-4A06-B300-BE2DC2EAE654}"/>
                  </a:ext>
                </a:extLst>
              </p:cNvPr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Isosceles Triangle 62">
                <a:extLst>
                  <a:ext uri="{FF2B5EF4-FFF2-40B4-BE49-F238E27FC236}">
                    <a16:creationId xmlns:a16="http://schemas.microsoft.com/office/drawing/2014/main" xmlns="" id="{8490A807-F651-4472-BB44-71888417F6C2}"/>
                  </a:ext>
                </a:extLst>
              </p:cNvPr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Text Placeholder 3">
                <a:extLst>
                  <a:ext uri="{FF2B5EF4-FFF2-40B4-BE49-F238E27FC236}">
                    <a16:creationId xmlns:a16="http://schemas.microsoft.com/office/drawing/2014/main" xmlns="" id="{1C6FC8FC-CF2B-4025-B80E-DC072DFBF8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307" y="2445898"/>
                <a:ext cx="884766" cy="2123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4" name="Round Same Side Corner Rectangle 64">
              <a:extLst>
                <a:ext uri="{FF2B5EF4-FFF2-40B4-BE49-F238E27FC236}">
                  <a16:creationId xmlns:a16="http://schemas.microsoft.com/office/drawing/2014/main" xmlns="" id="{0DDE5AAE-612D-41E4-A8BA-A5FF3244C1B6}"/>
                </a:ext>
              </a:extLst>
            </p:cNvPr>
            <p:cNvSpPr/>
            <p:nvPr/>
          </p:nvSpPr>
          <p:spPr>
            <a:xfrm>
              <a:off x="7253275" y="2245954"/>
              <a:ext cx="1613164" cy="1332613"/>
            </a:xfrm>
            <a:prstGeom prst="round2SameRect">
              <a:avLst>
                <a:gd name="adj1" fmla="val 873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6" name="Group 66">
              <a:extLst>
                <a:ext uri="{FF2B5EF4-FFF2-40B4-BE49-F238E27FC236}">
                  <a16:creationId xmlns:a16="http://schemas.microsoft.com/office/drawing/2014/main" xmlns="" id="{41D6431B-F068-48E9-9608-F225E6DFCDEC}"/>
                </a:ext>
              </a:extLst>
            </p:cNvPr>
            <p:cNvGrpSpPr/>
            <p:nvPr/>
          </p:nvGrpSpPr>
          <p:grpSpPr>
            <a:xfrm>
              <a:off x="9217126" y="2245933"/>
              <a:ext cx="1613164" cy="2246243"/>
              <a:chOff x="663207" y="1246790"/>
              <a:chExt cx="1324962" cy="184493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7" name="Rounded Rectangle 67">
                <a:extLst>
                  <a:ext uri="{FF2B5EF4-FFF2-40B4-BE49-F238E27FC236}">
                    <a16:creationId xmlns:a16="http://schemas.microsoft.com/office/drawing/2014/main" xmlns="" id="{772C2087-D8BA-4029-B6FC-360A10114592}"/>
                  </a:ext>
                </a:extLst>
              </p:cNvPr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Isosceles Triangle 74">
                <a:extLst>
                  <a:ext uri="{FF2B5EF4-FFF2-40B4-BE49-F238E27FC236}">
                    <a16:creationId xmlns:a16="http://schemas.microsoft.com/office/drawing/2014/main" xmlns="" id="{C9B0561B-503D-4A38-AE11-8596C0E1E418}"/>
                  </a:ext>
                </a:extLst>
              </p:cNvPr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Text Placeholder 3">
                <a:extLst>
                  <a:ext uri="{FF2B5EF4-FFF2-40B4-BE49-F238E27FC236}">
                    <a16:creationId xmlns:a16="http://schemas.microsoft.com/office/drawing/2014/main" xmlns="" id="{55C97B4F-B081-4CE5-992A-348174A476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302" y="2445898"/>
                <a:ext cx="884766" cy="2123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0" name="Round Same Side Corner Rectangle 77">
              <a:extLst>
                <a:ext uri="{FF2B5EF4-FFF2-40B4-BE49-F238E27FC236}">
                  <a16:creationId xmlns:a16="http://schemas.microsoft.com/office/drawing/2014/main" xmlns="" id="{D82C12FE-1337-4DA5-8BF4-556FAEBF0FC5}"/>
                </a:ext>
              </a:extLst>
            </p:cNvPr>
            <p:cNvSpPr/>
            <p:nvPr/>
          </p:nvSpPr>
          <p:spPr>
            <a:xfrm>
              <a:off x="9217126" y="2245954"/>
              <a:ext cx="1613164" cy="1332613"/>
            </a:xfrm>
            <a:prstGeom prst="round2SameRect">
              <a:avLst>
                <a:gd name="adj1" fmla="val 8730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03">
              <a:extLst>
                <a:ext uri="{FF2B5EF4-FFF2-40B4-BE49-F238E27FC236}">
                  <a16:creationId xmlns:a16="http://schemas.microsoft.com/office/drawing/2014/main" xmlns="" id="{CFC15D63-0F22-42CC-BF30-DC6031A92C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7220" y="2616104"/>
              <a:ext cx="402237" cy="592302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105">
              <a:extLst>
                <a:ext uri="{FF2B5EF4-FFF2-40B4-BE49-F238E27FC236}">
                  <a16:creationId xmlns:a16="http://schemas.microsoft.com/office/drawing/2014/main" xmlns="" id="{DD4DF18F-F436-46BE-9A82-0EC8A698C0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9110" y="2682556"/>
              <a:ext cx="466154" cy="4593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xmlns="" id="{480A8174-DA49-42E7-AC8C-B823FF2981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46048" y="2708464"/>
              <a:ext cx="499924" cy="49992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xmlns="" id="{05AA8AFB-22FF-493A-852E-4D88FBD276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4268" y="2720043"/>
              <a:ext cx="491232" cy="384442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245">
              <a:extLst>
                <a:ext uri="{FF2B5EF4-FFF2-40B4-BE49-F238E27FC236}">
                  <a16:creationId xmlns:a16="http://schemas.microsoft.com/office/drawing/2014/main" xmlns="" id="{75A38767-D1A5-4392-9E0A-9C4555AC1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3148" y="2631673"/>
              <a:ext cx="561126" cy="561126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46">
              <a:extLst>
                <a:ext uri="{FF2B5EF4-FFF2-40B4-BE49-F238E27FC236}">
                  <a16:creationId xmlns:a16="http://schemas.microsoft.com/office/drawing/2014/main" xmlns="" id="{7FCC8775-D690-4495-BCEC-47BBB59C6F82}"/>
                </a:ext>
              </a:extLst>
            </p:cNvPr>
            <p:cNvSpPr txBox="1"/>
            <p:nvPr/>
          </p:nvSpPr>
          <p:spPr>
            <a:xfrm>
              <a:off x="3374806" y="4700755"/>
              <a:ext cx="1550714" cy="11818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点此替换文本，修改文字内容，也可以直接复制你的内容到此。点此替换文本，修改文字内容，也可以直接复制你的内容到此。点此替换文本，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46">
              <a:extLst>
                <a:ext uri="{FF2B5EF4-FFF2-40B4-BE49-F238E27FC236}">
                  <a16:creationId xmlns:a16="http://schemas.microsoft.com/office/drawing/2014/main" xmlns="" id="{7FCC8775-D690-4495-BCEC-47BBB59C6F82}"/>
                </a:ext>
              </a:extLst>
            </p:cNvPr>
            <p:cNvSpPr txBox="1"/>
            <p:nvPr/>
          </p:nvSpPr>
          <p:spPr>
            <a:xfrm>
              <a:off x="5289427" y="4700755"/>
              <a:ext cx="1550714" cy="11818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点此替换文本，修改文字内容，也可以直接复制你的内容到此。点此替换文本，修改文字内容，也可以直接复制你的内容到此。点此替换文本，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TextBox 46">
              <a:extLst>
                <a:ext uri="{FF2B5EF4-FFF2-40B4-BE49-F238E27FC236}">
                  <a16:creationId xmlns:a16="http://schemas.microsoft.com/office/drawing/2014/main" xmlns="" id="{7FCC8775-D690-4495-BCEC-47BBB59C6F82}"/>
                </a:ext>
              </a:extLst>
            </p:cNvPr>
            <p:cNvSpPr txBox="1"/>
            <p:nvPr/>
          </p:nvSpPr>
          <p:spPr>
            <a:xfrm>
              <a:off x="7284526" y="4700755"/>
              <a:ext cx="1550714" cy="11818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点此替换文本，修改文字内容，也可以直接复制你的内容到此。点此替换文本，修改文字内容，也可以直接复制你的内容到此。点此替换文本，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Box 46">
              <a:extLst>
                <a:ext uri="{FF2B5EF4-FFF2-40B4-BE49-F238E27FC236}">
                  <a16:creationId xmlns:a16="http://schemas.microsoft.com/office/drawing/2014/main" xmlns="" id="{7FCC8775-D690-4495-BCEC-47BBB59C6F82}"/>
                </a:ext>
              </a:extLst>
            </p:cNvPr>
            <p:cNvSpPr txBox="1"/>
            <p:nvPr/>
          </p:nvSpPr>
          <p:spPr>
            <a:xfrm>
              <a:off x="9248346" y="4700755"/>
              <a:ext cx="1550714" cy="11818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点此替换文本，修改文字内容，也可以直接复制你的内容到此。点此替换文本，修改文字内容，也可以直接复制你的内容到此。点此替换文本，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3718961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6" y="0"/>
            <a:ext cx="3471786" cy="52197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279210" y="1308117"/>
            <a:ext cx="4870978" cy="26067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xmlns="" id="{50942F4F-F8C9-4F30-A46B-8E71A0DFD996}"/>
              </a:ext>
            </a:extLst>
          </p:cNvPr>
          <p:cNvSpPr txBox="1"/>
          <p:nvPr/>
        </p:nvSpPr>
        <p:spPr>
          <a:xfrm>
            <a:off x="4877227" y="1869153"/>
            <a:ext cx="7264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8">
            <a:extLst>
              <a:ext uri="{FF2B5EF4-FFF2-40B4-BE49-F238E27FC236}">
                <a16:creationId xmlns:a16="http://schemas.microsoft.com/office/drawing/2014/main" xmlns="" id="{95061DE8-0071-45DA-838D-193F6008582F}"/>
              </a:ext>
            </a:extLst>
          </p:cNvPr>
          <p:cNvSpPr txBox="1"/>
          <p:nvPr/>
        </p:nvSpPr>
        <p:spPr>
          <a:xfrm>
            <a:off x="5502108" y="2067521"/>
            <a:ext cx="1008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 </a:t>
            </a:r>
          </a:p>
        </p:txBody>
      </p:sp>
      <p:sp>
        <p:nvSpPr>
          <p:cNvPr id="15" name="文本框 9">
            <a:extLst>
              <a:ext uri="{FF2B5EF4-FFF2-40B4-BE49-F238E27FC236}">
                <a16:creationId xmlns:a16="http://schemas.microsoft.com/office/drawing/2014/main" xmlns="" id="{1EA17907-36C1-4DE8-BB4A-B16E54842755}"/>
              </a:ext>
            </a:extLst>
          </p:cNvPr>
          <p:cNvSpPr txBox="1"/>
          <p:nvPr/>
        </p:nvSpPr>
        <p:spPr>
          <a:xfrm>
            <a:off x="5502108" y="2575065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在此输入副本或补充内容</a:t>
            </a:r>
          </a:p>
        </p:txBody>
      </p:sp>
    </p:spTree>
    <p:extLst>
      <p:ext uri="{BB962C8B-B14F-4D97-AF65-F5344CB8AC3E}">
        <p14:creationId xmlns:p14="http://schemas.microsoft.com/office/powerpoint/2010/main" val="4253848533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-1" y="0"/>
            <a:ext cx="1913750" cy="1529950"/>
            <a:chOff x="-1" y="0"/>
            <a:chExt cx="1913750" cy="152995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5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2506" y="1092484"/>
            <a:ext cx="7525246" cy="3700658"/>
            <a:chOff x="983432" y="1504267"/>
            <a:chExt cx="10297145" cy="5063785"/>
          </a:xfrm>
        </p:grpSpPr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xmlns="" id="{AFEAB3A4-1377-4240-B33E-A33E99040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6921" y="4302802"/>
              <a:ext cx="1710536" cy="2265250"/>
            </a:xfrm>
            <a:custGeom>
              <a:avLst/>
              <a:gdLst/>
              <a:ahLst/>
              <a:cxnLst>
                <a:cxn ang="0">
                  <a:pos x="885" y="361"/>
                </a:cxn>
                <a:cxn ang="0">
                  <a:pos x="840" y="315"/>
                </a:cxn>
                <a:cxn ang="0">
                  <a:pos x="379" y="777"/>
                </a:cxn>
                <a:cxn ang="0">
                  <a:pos x="379" y="1172"/>
                </a:cxn>
                <a:cxn ang="0">
                  <a:pos x="0" y="1172"/>
                </a:cxn>
                <a:cxn ang="0">
                  <a:pos x="0" y="620"/>
                </a:cxn>
                <a:cxn ang="0">
                  <a:pos x="572" y="49"/>
                </a:cxn>
                <a:cxn ang="0">
                  <a:pos x="523" y="0"/>
                </a:cxn>
                <a:cxn ang="0">
                  <a:pos x="885" y="0"/>
                </a:cxn>
                <a:cxn ang="0">
                  <a:pos x="885" y="361"/>
                </a:cxn>
              </a:cxnLst>
              <a:rect l="0" t="0" r="r" b="b"/>
              <a:pathLst>
                <a:path w="885" h="1172">
                  <a:moveTo>
                    <a:pt x="885" y="361"/>
                  </a:moveTo>
                  <a:lnTo>
                    <a:pt x="840" y="315"/>
                  </a:lnTo>
                  <a:lnTo>
                    <a:pt x="379" y="777"/>
                  </a:lnTo>
                  <a:lnTo>
                    <a:pt x="379" y="1172"/>
                  </a:lnTo>
                  <a:lnTo>
                    <a:pt x="0" y="1172"/>
                  </a:lnTo>
                  <a:lnTo>
                    <a:pt x="0" y="620"/>
                  </a:lnTo>
                  <a:lnTo>
                    <a:pt x="572" y="49"/>
                  </a:lnTo>
                  <a:lnTo>
                    <a:pt x="523" y="0"/>
                  </a:lnTo>
                  <a:lnTo>
                    <a:pt x="885" y="0"/>
                  </a:lnTo>
                  <a:lnTo>
                    <a:pt x="885" y="36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xmlns="" id="{B83885B0-668F-45CB-94DC-C50019197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443" y="1645160"/>
              <a:ext cx="1407084" cy="1453470"/>
            </a:xfrm>
            <a:custGeom>
              <a:avLst/>
              <a:gdLst/>
              <a:ahLst/>
              <a:cxnLst>
                <a:cxn ang="0">
                  <a:pos x="313" y="41"/>
                </a:cxn>
                <a:cxn ang="0">
                  <a:pos x="709" y="437"/>
                </a:cxn>
                <a:cxn ang="0">
                  <a:pos x="682" y="463"/>
                </a:cxn>
                <a:cxn ang="0">
                  <a:pos x="728" y="509"/>
                </a:cxn>
                <a:cxn ang="0">
                  <a:pos x="483" y="752"/>
                </a:cxn>
                <a:cxn ang="0">
                  <a:pos x="41" y="312"/>
                </a:cxn>
                <a:cxn ang="0">
                  <a:pos x="0" y="352"/>
                </a:cxn>
                <a:cxn ang="0">
                  <a:pos x="0" y="0"/>
                </a:cxn>
                <a:cxn ang="0">
                  <a:pos x="349" y="0"/>
                </a:cxn>
                <a:cxn ang="0">
                  <a:pos x="313" y="41"/>
                </a:cxn>
              </a:cxnLst>
              <a:rect l="0" t="0" r="r" b="b"/>
              <a:pathLst>
                <a:path w="728" h="752">
                  <a:moveTo>
                    <a:pt x="313" y="41"/>
                  </a:moveTo>
                  <a:lnTo>
                    <a:pt x="709" y="437"/>
                  </a:lnTo>
                  <a:lnTo>
                    <a:pt x="682" y="463"/>
                  </a:lnTo>
                  <a:lnTo>
                    <a:pt x="728" y="509"/>
                  </a:lnTo>
                  <a:lnTo>
                    <a:pt x="483" y="752"/>
                  </a:lnTo>
                  <a:lnTo>
                    <a:pt x="41" y="312"/>
                  </a:lnTo>
                  <a:lnTo>
                    <a:pt x="0" y="352"/>
                  </a:lnTo>
                  <a:lnTo>
                    <a:pt x="0" y="0"/>
                  </a:lnTo>
                  <a:lnTo>
                    <a:pt x="349" y="0"/>
                  </a:lnTo>
                  <a:lnTo>
                    <a:pt x="313" y="4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xmlns="" id="{012CC64D-51D6-4FD2-BC84-9335F4C24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4563" y="3417551"/>
              <a:ext cx="1420614" cy="1465068"/>
            </a:xfrm>
            <a:custGeom>
              <a:avLst/>
              <a:gdLst/>
              <a:ahLst/>
              <a:cxnLst>
                <a:cxn ang="0">
                  <a:pos x="316" y="49"/>
                </a:cxn>
                <a:cxn ang="0">
                  <a:pos x="711" y="442"/>
                </a:cxn>
                <a:cxn ang="0">
                  <a:pos x="686" y="465"/>
                </a:cxn>
                <a:cxn ang="0">
                  <a:pos x="735" y="514"/>
                </a:cxn>
                <a:cxn ang="0">
                  <a:pos x="493" y="758"/>
                </a:cxn>
                <a:cxn ang="0">
                  <a:pos x="49" y="316"/>
                </a:cxn>
                <a:cxn ang="0">
                  <a:pos x="0" y="363"/>
                </a:cxn>
                <a:cxn ang="0">
                  <a:pos x="0" y="0"/>
                </a:cxn>
                <a:cxn ang="0">
                  <a:pos x="364" y="0"/>
                </a:cxn>
                <a:cxn ang="0">
                  <a:pos x="316" y="49"/>
                </a:cxn>
              </a:cxnLst>
              <a:rect l="0" t="0" r="r" b="b"/>
              <a:pathLst>
                <a:path w="735" h="758">
                  <a:moveTo>
                    <a:pt x="316" y="49"/>
                  </a:moveTo>
                  <a:lnTo>
                    <a:pt x="711" y="442"/>
                  </a:lnTo>
                  <a:lnTo>
                    <a:pt x="686" y="465"/>
                  </a:lnTo>
                  <a:lnTo>
                    <a:pt x="735" y="514"/>
                  </a:lnTo>
                  <a:lnTo>
                    <a:pt x="493" y="758"/>
                  </a:lnTo>
                  <a:lnTo>
                    <a:pt x="49" y="316"/>
                  </a:lnTo>
                  <a:lnTo>
                    <a:pt x="0" y="363"/>
                  </a:lnTo>
                  <a:lnTo>
                    <a:pt x="0" y="0"/>
                  </a:lnTo>
                  <a:lnTo>
                    <a:pt x="364" y="0"/>
                  </a:lnTo>
                  <a:lnTo>
                    <a:pt x="316" y="4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xmlns="" id="{284D6CD7-AF21-4636-A195-E714BB261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89" y="2540081"/>
              <a:ext cx="1407084" cy="1443807"/>
            </a:xfrm>
            <a:custGeom>
              <a:avLst/>
              <a:gdLst/>
              <a:ahLst/>
              <a:cxnLst>
                <a:cxn ang="0">
                  <a:pos x="728" y="350"/>
                </a:cxn>
                <a:cxn ang="0">
                  <a:pos x="684" y="306"/>
                </a:cxn>
                <a:cxn ang="0">
                  <a:pos x="241" y="747"/>
                </a:cxn>
                <a:cxn ang="0">
                  <a:pos x="0" y="507"/>
                </a:cxn>
                <a:cxn ang="0">
                  <a:pos x="42" y="460"/>
                </a:cxn>
                <a:cxn ang="0">
                  <a:pos x="21" y="439"/>
                </a:cxn>
                <a:cxn ang="0">
                  <a:pos x="419" y="42"/>
                </a:cxn>
                <a:cxn ang="0">
                  <a:pos x="377" y="0"/>
                </a:cxn>
                <a:cxn ang="0">
                  <a:pos x="728" y="0"/>
                </a:cxn>
                <a:cxn ang="0">
                  <a:pos x="728" y="350"/>
                </a:cxn>
              </a:cxnLst>
              <a:rect l="0" t="0" r="r" b="b"/>
              <a:pathLst>
                <a:path w="728" h="747">
                  <a:moveTo>
                    <a:pt x="728" y="350"/>
                  </a:moveTo>
                  <a:lnTo>
                    <a:pt x="684" y="306"/>
                  </a:lnTo>
                  <a:lnTo>
                    <a:pt x="241" y="747"/>
                  </a:lnTo>
                  <a:lnTo>
                    <a:pt x="0" y="507"/>
                  </a:lnTo>
                  <a:lnTo>
                    <a:pt x="42" y="460"/>
                  </a:lnTo>
                  <a:lnTo>
                    <a:pt x="21" y="439"/>
                  </a:lnTo>
                  <a:lnTo>
                    <a:pt x="419" y="42"/>
                  </a:lnTo>
                  <a:lnTo>
                    <a:pt x="377" y="0"/>
                  </a:lnTo>
                  <a:lnTo>
                    <a:pt x="728" y="0"/>
                  </a:lnTo>
                  <a:lnTo>
                    <a:pt x="728" y="35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 Placeholder 3">
              <a:extLst>
                <a:ext uri="{FF2B5EF4-FFF2-40B4-BE49-F238E27FC236}">
                  <a16:creationId xmlns:a16="http://schemas.microsoft.com/office/drawing/2014/main" xmlns="" id="{C1E2F1C0-F0AB-410E-BF2F-FF63C7EF3EE4}"/>
                </a:ext>
              </a:extLst>
            </p:cNvPr>
            <p:cNvSpPr txBox="1">
              <a:spLocks/>
            </p:cNvSpPr>
            <p:nvPr/>
          </p:nvSpPr>
          <p:spPr>
            <a:xfrm rot="19086412">
              <a:off x="6639678" y="4541974"/>
              <a:ext cx="227626" cy="295466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6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49" name="Text Placeholder 3">
              <a:extLst>
                <a:ext uri="{FF2B5EF4-FFF2-40B4-BE49-F238E27FC236}">
                  <a16:creationId xmlns:a16="http://schemas.microsoft.com/office/drawing/2014/main" xmlns="" id="{8F524FD0-AD7D-497C-BEDD-F523DC4B4CEC}"/>
                </a:ext>
              </a:extLst>
            </p:cNvPr>
            <p:cNvSpPr txBox="1">
              <a:spLocks/>
            </p:cNvSpPr>
            <p:nvPr/>
          </p:nvSpPr>
          <p:spPr>
            <a:xfrm rot="2817072">
              <a:off x="5295278" y="3619033"/>
              <a:ext cx="227626" cy="295466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6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0" name="Text Placeholder 3">
              <a:extLst>
                <a:ext uri="{FF2B5EF4-FFF2-40B4-BE49-F238E27FC236}">
                  <a16:creationId xmlns:a16="http://schemas.microsoft.com/office/drawing/2014/main" xmlns="" id="{593FA320-9A6D-4225-BE9A-F6E56C71A41D}"/>
                </a:ext>
              </a:extLst>
            </p:cNvPr>
            <p:cNvSpPr txBox="1">
              <a:spLocks/>
            </p:cNvSpPr>
            <p:nvPr/>
          </p:nvSpPr>
          <p:spPr>
            <a:xfrm rot="18997969">
              <a:off x="6621645" y="2766935"/>
              <a:ext cx="227626" cy="295466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6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51" name="Text Placeholder 3">
              <a:extLst>
                <a:ext uri="{FF2B5EF4-FFF2-40B4-BE49-F238E27FC236}">
                  <a16:creationId xmlns:a16="http://schemas.microsoft.com/office/drawing/2014/main" xmlns="" id="{3BC79D5C-6BB5-4D3A-928F-BC6047909D6A}"/>
                </a:ext>
              </a:extLst>
            </p:cNvPr>
            <p:cNvSpPr txBox="1">
              <a:spLocks/>
            </p:cNvSpPr>
            <p:nvPr/>
          </p:nvSpPr>
          <p:spPr>
            <a:xfrm rot="2817072">
              <a:off x="5313832" y="1878243"/>
              <a:ext cx="227626" cy="295466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20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1600" b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52" name="Rectangle 23">
              <a:extLst>
                <a:ext uri="{FF2B5EF4-FFF2-40B4-BE49-F238E27FC236}">
                  <a16:creationId xmlns:a16="http://schemas.microsoft.com/office/drawing/2014/main" xmlns="" id="{692F81F6-F81E-48CE-9A4B-5D2378F16343}"/>
                </a:ext>
              </a:extLst>
            </p:cNvPr>
            <p:cNvSpPr/>
            <p:nvPr/>
          </p:nvSpPr>
          <p:spPr>
            <a:xfrm rot="18897855">
              <a:off x="5898393" y="3222154"/>
              <a:ext cx="842290" cy="3032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26">
              <a:extLst>
                <a:ext uri="{FF2B5EF4-FFF2-40B4-BE49-F238E27FC236}">
                  <a16:creationId xmlns:a16="http://schemas.microsoft.com/office/drawing/2014/main" xmlns="" id="{D48FF6DB-DFCF-4447-8137-57D830502E56}"/>
                </a:ext>
              </a:extLst>
            </p:cNvPr>
            <p:cNvSpPr/>
            <p:nvPr/>
          </p:nvSpPr>
          <p:spPr>
            <a:xfrm rot="2726022">
              <a:off x="5443232" y="2323273"/>
              <a:ext cx="842290" cy="3032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27">
              <a:extLst>
                <a:ext uri="{FF2B5EF4-FFF2-40B4-BE49-F238E27FC236}">
                  <a16:creationId xmlns:a16="http://schemas.microsoft.com/office/drawing/2014/main" xmlns="" id="{2F4CAF82-ACCE-4946-A2C1-A61579CE5E8F}"/>
                </a:ext>
              </a:extLst>
            </p:cNvPr>
            <p:cNvSpPr/>
            <p:nvPr/>
          </p:nvSpPr>
          <p:spPr>
            <a:xfrm rot="2786029">
              <a:off x="5430723" y="4092133"/>
              <a:ext cx="842290" cy="3032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28">
              <a:extLst>
                <a:ext uri="{FF2B5EF4-FFF2-40B4-BE49-F238E27FC236}">
                  <a16:creationId xmlns:a16="http://schemas.microsoft.com/office/drawing/2014/main" xmlns="" id="{ECAC3574-3293-4AC8-8C01-ABB778B0D5F6}"/>
                </a:ext>
              </a:extLst>
            </p:cNvPr>
            <p:cNvSpPr/>
            <p:nvPr/>
          </p:nvSpPr>
          <p:spPr>
            <a:xfrm rot="18897855">
              <a:off x="5909990" y="4975594"/>
              <a:ext cx="842290" cy="3032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00">
              <a:extLst>
                <a:ext uri="{FF2B5EF4-FFF2-40B4-BE49-F238E27FC236}">
                  <a16:creationId xmlns:a16="http://schemas.microsoft.com/office/drawing/2014/main" xmlns="" id="{6B16AC61-67DE-4CFF-B799-93B199802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1116" y="6004019"/>
              <a:ext cx="467266" cy="447930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87">
              <a:extLst>
                <a:ext uri="{FF2B5EF4-FFF2-40B4-BE49-F238E27FC236}">
                  <a16:creationId xmlns:a16="http://schemas.microsoft.com/office/drawing/2014/main" xmlns="" id="{077B4AD2-4295-4D73-B64E-1E2F2E5310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9045" y="4357402"/>
              <a:ext cx="529909" cy="342459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xmlns="" id="{A282FBB9-106E-4921-A866-A285C1F917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3873" y="3462421"/>
              <a:ext cx="509938" cy="50993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xmlns="" id="{C4DACCB2-1B82-4A91-9331-93B6E8DC23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8314" y="2473402"/>
              <a:ext cx="439695" cy="622489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30" y="54"/>
                </a:cxn>
                <a:cxn ang="0">
                  <a:pos x="26" y="58"/>
                </a:cxn>
                <a:cxn ang="0">
                  <a:pos x="22" y="54"/>
                </a:cxn>
                <a:cxn ang="0">
                  <a:pos x="22" y="40"/>
                </a:cxn>
                <a:cxn ang="0">
                  <a:pos x="19" y="40"/>
                </a:cxn>
                <a:cxn ang="0">
                  <a:pos x="19" y="54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24"/>
                </a:cxn>
                <a:cxn ang="0">
                  <a:pos x="1" y="14"/>
                </a:cxn>
                <a:cxn ang="0">
                  <a:pos x="1" y="9"/>
                </a:cxn>
                <a:cxn ang="0">
                  <a:pos x="6" y="9"/>
                </a:cxn>
                <a:cxn ang="0">
                  <a:pos x="14" y="17"/>
                </a:cxn>
                <a:cxn ang="0">
                  <a:pos x="27" y="17"/>
                </a:cxn>
                <a:cxn ang="0">
                  <a:pos x="35" y="9"/>
                </a:cxn>
                <a:cxn ang="0">
                  <a:pos x="40" y="9"/>
                </a:cxn>
                <a:cxn ang="0">
                  <a:pos x="40" y="14"/>
                </a:cxn>
                <a:cxn ang="0">
                  <a:pos x="30" y="24"/>
                </a:cxn>
                <a:cxn ang="0">
                  <a:pos x="21" y="16"/>
                </a:cxn>
                <a:cxn ang="0">
                  <a:pos x="13" y="8"/>
                </a:cxn>
                <a:cxn ang="0">
                  <a:pos x="21" y="0"/>
                </a:cxn>
                <a:cxn ang="0">
                  <a:pos x="29" y="8"/>
                </a:cxn>
                <a:cxn ang="0">
                  <a:pos x="21" y="16"/>
                </a:cxn>
              </a:cxnLst>
              <a:rect l="0" t="0" r="r" b="b"/>
              <a:pathLst>
                <a:path w="41" h="58">
                  <a:moveTo>
                    <a:pt x="30" y="24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30" y="56"/>
                    <a:pt x="28" y="58"/>
                    <a:pt x="26" y="58"/>
                  </a:cubicBezTo>
                  <a:cubicBezTo>
                    <a:pt x="24" y="58"/>
                    <a:pt x="22" y="56"/>
                    <a:pt x="22" y="54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6"/>
                    <a:pt x="18" y="58"/>
                    <a:pt x="15" y="58"/>
                  </a:cubicBezTo>
                  <a:cubicBezTo>
                    <a:pt x="13" y="58"/>
                    <a:pt x="11" y="56"/>
                    <a:pt x="11" y="5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0"/>
                    <a:pt x="1" y="9"/>
                  </a:cubicBezTo>
                  <a:cubicBezTo>
                    <a:pt x="2" y="8"/>
                    <a:pt x="5" y="8"/>
                    <a:pt x="6" y="9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7" y="8"/>
                    <a:pt x="39" y="8"/>
                    <a:pt x="40" y="9"/>
                  </a:cubicBezTo>
                  <a:cubicBezTo>
                    <a:pt x="41" y="10"/>
                    <a:pt x="41" y="13"/>
                    <a:pt x="40" y="14"/>
                  </a:cubicBezTo>
                  <a:lnTo>
                    <a:pt x="30" y="24"/>
                  </a:lnTo>
                  <a:close/>
                  <a:moveTo>
                    <a:pt x="21" y="16"/>
                  </a:moveTo>
                  <a:cubicBezTo>
                    <a:pt x="16" y="16"/>
                    <a:pt x="13" y="12"/>
                    <a:pt x="13" y="8"/>
                  </a:cubicBezTo>
                  <a:cubicBezTo>
                    <a:pt x="13" y="4"/>
                    <a:pt x="16" y="0"/>
                    <a:pt x="21" y="0"/>
                  </a:cubicBezTo>
                  <a:cubicBezTo>
                    <a:pt x="25" y="0"/>
                    <a:pt x="29" y="4"/>
                    <a:pt x="29" y="8"/>
                  </a:cubicBezTo>
                  <a:cubicBezTo>
                    <a:pt x="29" y="12"/>
                    <a:pt x="25" y="16"/>
                    <a:pt x="21" y="16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52">
              <a:extLst>
                <a:ext uri="{FF2B5EF4-FFF2-40B4-BE49-F238E27FC236}">
                  <a16:creationId xmlns:a16="http://schemas.microsoft.com/office/drawing/2014/main" xmlns="" id="{17B157E2-A954-4D45-B040-41018E1DDB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391" y="1700583"/>
              <a:ext cx="483319" cy="446653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330" tIns="55665" rIns="111330" bIns="5566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1" name="Group 59">
              <a:extLst>
                <a:ext uri="{FF2B5EF4-FFF2-40B4-BE49-F238E27FC236}">
                  <a16:creationId xmlns:a16="http://schemas.microsoft.com/office/drawing/2014/main" xmlns="" id="{D4BEF05F-26C8-4309-BE3B-1C8E80510602}"/>
                </a:ext>
              </a:extLst>
            </p:cNvPr>
            <p:cNvGrpSpPr/>
            <p:nvPr/>
          </p:nvGrpSpPr>
          <p:grpSpPr>
            <a:xfrm>
              <a:off x="7966713" y="4084498"/>
              <a:ext cx="3313826" cy="846248"/>
              <a:chOff x="7154104" y="3244276"/>
              <a:chExt cx="2146312" cy="695059"/>
            </a:xfrm>
          </p:grpSpPr>
          <p:sp>
            <p:nvSpPr>
              <p:cNvPr id="62" name="TextBox 37">
                <a:extLst>
                  <a:ext uri="{FF2B5EF4-FFF2-40B4-BE49-F238E27FC236}">
                    <a16:creationId xmlns:a16="http://schemas.microsoft.com/office/drawing/2014/main" xmlns="" id="{8C90ABDC-27EF-45B1-BCAA-80C5A8FAC5B3}"/>
                  </a:ext>
                </a:extLst>
              </p:cNvPr>
              <p:cNvSpPr txBox="1"/>
              <p:nvPr/>
            </p:nvSpPr>
            <p:spPr>
              <a:xfrm>
                <a:off x="7154105" y="3453979"/>
                <a:ext cx="2146311" cy="4853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点此替换文本，修改文字内容，也可以直接复制你的内容到此。点此替换文本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Rectangle 38">
                <a:extLst>
                  <a:ext uri="{FF2B5EF4-FFF2-40B4-BE49-F238E27FC236}">
                    <a16:creationId xmlns:a16="http://schemas.microsoft.com/office/drawing/2014/main" xmlns="" id="{A42C2995-35DB-451E-BD82-3EFE8053CF0A}"/>
                  </a:ext>
                </a:extLst>
              </p:cNvPr>
              <p:cNvSpPr/>
              <p:nvPr/>
            </p:nvSpPr>
            <p:spPr>
              <a:xfrm>
                <a:off x="7154104" y="3244276"/>
                <a:ext cx="697697" cy="21234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58">
              <a:extLst>
                <a:ext uri="{FF2B5EF4-FFF2-40B4-BE49-F238E27FC236}">
                  <a16:creationId xmlns:a16="http://schemas.microsoft.com/office/drawing/2014/main" xmlns="" id="{0C7C19A0-143B-4D93-848F-337A687108DE}"/>
                </a:ext>
              </a:extLst>
            </p:cNvPr>
            <p:cNvGrpSpPr/>
            <p:nvPr/>
          </p:nvGrpSpPr>
          <p:grpSpPr>
            <a:xfrm>
              <a:off x="7966748" y="2364586"/>
              <a:ext cx="3313829" cy="857844"/>
              <a:chOff x="7174424" y="1381167"/>
              <a:chExt cx="2146313" cy="704586"/>
            </a:xfrm>
          </p:grpSpPr>
          <p:sp>
            <p:nvSpPr>
              <p:cNvPr id="65" name="TextBox 40">
                <a:extLst>
                  <a:ext uri="{FF2B5EF4-FFF2-40B4-BE49-F238E27FC236}">
                    <a16:creationId xmlns:a16="http://schemas.microsoft.com/office/drawing/2014/main" xmlns="" id="{8E7B693C-44B4-4545-9D4F-22E6C92ABD7B}"/>
                  </a:ext>
                </a:extLst>
              </p:cNvPr>
              <p:cNvSpPr txBox="1"/>
              <p:nvPr/>
            </p:nvSpPr>
            <p:spPr>
              <a:xfrm>
                <a:off x="7174425" y="1600395"/>
                <a:ext cx="2146312" cy="4853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点此替换文本，修改文字内容，也可以直接复制你的内容到此。点此替换文本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Rectangle 41">
                <a:extLst>
                  <a:ext uri="{FF2B5EF4-FFF2-40B4-BE49-F238E27FC236}">
                    <a16:creationId xmlns:a16="http://schemas.microsoft.com/office/drawing/2014/main" xmlns="" id="{F265A1F1-0E0C-4D4E-83AC-700A081661F8}"/>
                  </a:ext>
                </a:extLst>
              </p:cNvPr>
              <p:cNvSpPr/>
              <p:nvPr/>
            </p:nvSpPr>
            <p:spPr>
              <a:xfrm>
                <a:off x="7174424" y="1381167"/>
                <a:ext cx="697697" cy="2123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56">
              <a:extLst>
                <a:ext uri="{FF2B5EF4-FFF2-40B4-BE49-F238E27FC236}">
                  <a16:creationId xmlns:a16="http://schemas.microsoft.com/office/drawing/2014/main" xmlns="" id="{063C07F9-9F12-4F92-8CAD-BB24CDE6AAC9}"/>
                </a:ext>
              </a:extLst>
            </p:cNvPr>
            <p:cNvGrpSpPr/>
            <p:nvPr/>
          </p:nvGrpSpPr>
          <p:grpSpPr>
            <a:xfrm>
              <a:off x="983433" y="3307153"/>
              <a:ext cx="3346631" cy="852083"/>
              <a:chOff x="-202599" y="1396809"/>
              <a:chExt cx="2182286" cy="699850"/>
            </a:xfrm>
          </p:grpSpPr>
          <p:sp>
            <p:nvSpPr>
              <p:cNvPr id="68" name="TextBox 43">
                <a:extLst>
                  <a:ext uri="{FF2B5EF4-FFF2-40B4-BE49-F238E27FC236}">
                    <a16:creationId xmlns:a16="http://schemas.microsoft.com/office/drawing/2014/main" xmlns="" id="{9748CF3B-EBB4-4900-8642-0D854297FE76}"/>
                  </a:ext>
                </a:extLst>
              </p:cNvPr>
              <p:cNvSpPr txBox="1"/>
              <p:nvPr/>
            </p:nvSpPr>
            <p:spPr>
              <a:xfrm>
                <a:off x="-202599" y="1611304"/>
                <a:ext cx="2182284" cy="4853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点此替换文本，修改文字内容，也可以直接复制你的内容到此。点此替换文本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Rectangle 44">
                <a:extLst>
                  <a:ext uri="{FF2B5EF4-FFF2-40B4-BE49-F238E27FC236}">
                    <a16:creationId xmlns:a16="http://schemas.microsoft.com/office/drawing/2014/main" xmlns="" id="{D4944960-2C59-4793-8E0C-6161B63460E3}"/>
                  </a:ext>
                </a:extLst>
              </p:cNvPr>
              <p:cNvSpPr/>
              <p:nvPr/>
            </p:nvSpPr>
            <p:spPr>
              <a:xfrm>
                <a:off x="1277250" y="1396809"/>
                <a:ext cx="702437" cy="21234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56">
              <a:extLst>
                <a:ext uri="{FF2B5EF4-FFF2-40B4-BE49-F238E27FC236}">
                  <a16:creationId xmlns:a16="http://schemas.microsoft.com/office/drawing/2014/main" xmlns="" id="{51ABC252-C32C-4CE5-BE43-E232C29583F2}"/>
                </a:ext>
              </a:extLst>
            </p:cNvPr>
            <p:cNvGrpSpPr/>
            <p:nvPr/>
          </p:nvGrpSpPr>
          <p:grpSpPr>
            <a:xfrm>
              <a:off x="983432" y="1504267"/>
              <a:ext cx="3346632" cy="866598"/>
              <a:chOff x="-202600" y="1384887"/>
              <a:chExt cx="2182287" cy="711773"/>
            </a:xfrm>
          </p:grpSpPr>
          <p:sp>
            <p:nvSpPr>
              <p:cNvPr id="71" name="TextBox 46">
                <a:extLst>
                  <a:ext uri="{FF2B5EF4-FFF2-40B4-BE49-F238E27FC236}">
                    <a16:creationId xmlns:a16="http://schemas.microsoft.com/office/drawing/2014/main" xmlns="" id="{890823F5-C37D-4427-8096-BC44DBBCA690}"/>
                  </a:ext>
                </a:extLst>
              </p:cNvPr>
              <p:cNvSpPr txBox="1"/>
              <p:nvPr/>
            </p:nvSpPr>
            <p:spPr>
              <a:xfrm>
                <a:off x="-202600" y="1611304"/>
                <a:ext cx="2182286" cy="4853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1113207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，修改文字内容，也可以直接复制你的内容到此。点此替换文本，修改文字内容，也可以直接复制你的内容到此。点此替换文本，修改文字内容，也可以直接复制你的内容到此。点此替换文本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47">
                <a:extLst>
                  <a:ext uri="{FF2B5EF4-FFF2-40B4-BE49-F238E27FC236}">
                    <a16:creationId xmlns:a16="http://schemas.microsoft.com/office/drawing/2014/main" xmlns="" id="{99E7A98D-3507-4864-9EE2-A628F9F3453C}"/>
                  </a:ext>
                </a:extLst>
              </p:cNvPr>
              <p:cNvSpPr/>
              <p:nvPr/>
            </p:nvSpPr>
            <p:spPr>
              <a:xfrm>
                <a:off x="1277250" y="1384887"/>
                <a:ext cx="702437" cy="21234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点此替换文本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4423783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48">
            <a:extLst>
              <a:ext uri="{FF2B5EF4-FFF2-40B4-BE49-F238E27FC236}">
                <a16:creationId xmlns:a16="http://schemas.microsoft.com/office/drawing/2014/main" xmlns="" id="{64CEADB2-8D32-4E33-B06A-84426AF141AA}"/>
              </a:ext>
            </a:extLst>
          </p:cNvPr>
          <p:cNvGrpSpPr/>
          <p:nvPr/>
        </p:nvGrpSpPr>
        <p:grpSpPr>
          <a:xfrm>
            <a:off x="2789325" y="1064045"/>
            <a:ext cx="3210391" cy="2954513"/>
            <a:chOff x="4317204" y="1853701"/>
            <a:chExt cx="3542545" cy="3260192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xmlns="" id="{7B04CA0E-0C37-4BC3-936A-EB06A53BD4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7204" y="1853701"/>
              <a:ext cx="3542545" cy="3260192"/>
              <a:chOff x="0" y="0"/>
              <a:chExt cx="6412114" cy="5901619"/>
            </a:xfrm>
            <a:grpFill/>
          </p:grpSpPr>
          <p:grpSp>
            <p:nvGrpSpPr>
              <p:cNvPr id="13" name="Group 3">
                <a:extLst>
                  <a:ext uri="{FF2B5EF4-FFF2-40B4-BE49-F238E27FC236}">
                    <a16:creationId xmlns:a16="http://schemas.microsoft.com/office/drawing/2014/main" xmlns="" id="{AA41CC1E-EE00-4123-8C6D-0E7C55404E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84529" y="562877"/>
                <a:ext cx="1812397" cy="1188373"/>
                <a:chOff x="-1" y="-1"/>
                <a:chExt cx="1812398" cy="1188374"/>
              </a:xfrm>
              <a:grpFill/>
            </p:grpSpPr>
            <p:sp>
              <p:nvSpPr>
                <p:cNvPr id="35" name="AutoShape 4">
                  <a:extLst>
                    <a:ext uri="{FF2B5EF4-FFF2-40B4-BE49-F238E27FC236}">
                      <a16:creationId xmlns:a16="http://schemas.microsoft.com/office/drawing/2014/main" xmlns="" id="{4AD1FE76-EEA8-4DFF-8F23-39487329B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" y="703"/>
                  <a:ext cx="1812808" cy="1187488"/>
                </a:xfrm>
                <a:custGeom>
                  <a:avLst/>
                  <a:gdLst>
                    <a:gd name="T0" fmla="*/ 906404 w 21600"/>
                    <a:gd name="T1" fmla="*/ 593744 h 21600"/>
                    <a:gd name="T2" fmla="*/ 906404 w 21600"/>
                    <a:gd name="T3" fmla="*/ 593744 h 21600"/>
                    <a:gd name="T4" fmla="*/ 906404 w 21600"/>
                    <a:gd name="T5" fmla="*/ 593744 h 21600"/>
                    <a:gd name="T6" fmla="*/ 906404 w 21600"/>
                    <a:gd name="T7" fmla="*/ 59374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36" name="Rectangle 5">
                  <a:extLst>
                    <a:ext uri="{FF2B5EF4-FFF2-40B4-BE49-F238E27FC236}">
                      <a16:creationId xmlns:a16="http://schemas.microsoft.com/office/drawing/2014/main" xmlns="" id="{CB3F01A9-2B93-4525-BAF3-BFFA80B341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6804" y="197559"/>
                  <a:ext cx="344466" cy="56040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1</a:t>
                  </a:r>
                  <a:endParaRPr lang="en-US" sz="1266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14" name="Group 6">
                <a:extLst>
                  <a:ext uri="{FF2B5EF4-FFF2-40B4-BE49-F238E27FC236}">
                    <a16:creationId xmlns:a16="http://schemas.microsoft.com/office/drawing/2014/main" xmlns="" id="{53E3B442-6CBA-4989-A21F-D5CD41169D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0249" y="1392535"/>
                <a:ext cx="2121865" cy="2121865"/>
                <a:chOff x="-1" y="-1"/>
                <a:chExt cx="2121865" cy="2121865"/>
              </a:xfrm>
              <a:grpFill/>
            </p:grpSpPr>
            <p:sp>
              <p:nvSpPr>
                <p:cNvPr id="33" name="AutoShape 7">
                  <a:extLst>
                    <a:ext uri="{FF2B5EF4-FFF2-40B4-BE49-F238E27FC236}">
                      <a16:creationId xmlns:a16="http://schemas.microsoft.com/office/drawing/2014/main" xmlns="" id="{188681B1-B115-4C1B-A1EE-3C5FDDF99E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700000">
                  <a:off x="153403" y="466543"/>
                  <a:ext cx="1814570" cy="1188961"/>
                </a:xfrm>
                <a:custGeom>
                  <a:avLst/>
                  <a:gdLst>
                    <a:gd name="T0" fmla="*/ 907285 w 21600"/>
                    <a:gd name="T1" fmla="*/ 594481 h 21600"/>
                    <a:gd name="T2" fmla="*/ 907285 w 21600"/>
                    <a:gd name="T3" fmla="*/ 594481 h 21600"/>
                    <a:gd name="T4" fmla="*/ 907285 w 21600"/>
                    <a:gd name="T5" fmla="*/ 594481 h 21600"/>
                    <a:gd name="T6" fmla="*/ 907285 w 21600"/>
                    <a:gd name="T7" fmla="*/ 594481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34" name="Rectangle 8">
                  <a:extLst>
                    <a:ext uri="{FF2B5EF4-FFF2-40B4-BE49-F238E27FC236}">
                      <a16:creationId xmlns:a16="http://schemas.microsoft.com/office/drawing/2014/main" xmlns="" id="{8600C539-2A71-4000-BB23-133603CA12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1476" y="706205"/>
                  <a:ext cx="344466" cy="56040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2</a:t>
                  </a:r>
                  <a:endParaRPr lang="en-US" sz="1266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15" name="Group 9">
                <a:extLst>
                  <a:ext uri="{FF2B5EF4-FFF2-40B4-BE49-F238E27FC236}">
                    <a16:creationId xmlns:a16="http://schemas.microsoft.com/office/drawing/2014/main" xmlns="" id="{D64F97BE-73C0-4E1D-AE24-98163533EA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60864" y="3284530"/>
                <a:ext cx="1188373" cy="1812397"/>
                <a:chOff x="-1" y="-1"/>
                <a:chExt cx="1188373" cy="1812398"/>
              </a:xfrm>
              <a:grpFill/>
            </p:grpSpPr>
            <p:sp>
              <p:nvSpPr>
                <p:cNvPr id="31" name="AutoShape 10">
                  <a:extLst>
                    <a:ext uri="{FF2B5EF4-FFF2-40B4-BE49-F238E27FC236}">
                      <a16:creationId xmlns:a16="http://schemas.microsoft.com/office/drawing/2014/main" xmlns="" id="{D94B8AB9-9EC7-4B4A-8B98-2DEFC44F4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>
                  <a:off x="-312455" y="312915"/>
                  <a:ext cx="1812983" cy="1187373"/>
                </a:xfrm>
                <a:custGeom>
                  <a:avLst/>
                  <a:gdLst>
                    <a:gd name="T0" fmla="*/ 906492 w 21600"/>
                    <a:gd name="T1" fmla="*/ 593687 h 21600"/>
                    <a:gd name="T2" fmla="*/ 906492 w 21600"/>
                    <a:gd name="T3" fmla="*/ 593687 h 21600"/>
                    <a:gd name="T4" fmla="*/ 906492 w 21600"/>
                    <a:gd name="T5" fmla="*/ 593687 h 21600"/>
                    <a:gd name="T6" fmla="*/ 906492 w 21600"/>
                    <a:gd name="T7" fmla="*/ 59368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32" name="Rectangle 11">
                  <a:extLst>
                    <a:ext uri="{FF2B5EF4-FFF2-40B4-BE49-F238E27FC236}">
                      <a16:creationId xmlns:a16="http://schemas.microsoft.com/office/drawing/2014/main" xmlns="" id="{7F70F7C8-E237-4B6C-979A-373F99435F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220" y="754196"/>
                  <a:ext cx="344466" cy="56040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3</a:t>
                  </a:r>
                  <a:endParaRPr lang="en-US" sz="1266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16" name="Group 12">
                <a:extLst>
                  <a:ext uri="{FF2B5EF4-FFF2-40B4-BE49-F238E27FC236}">
                    <a16:creationId xmlns:a16="http://schemas.microsoft.com/office/drawing/2014/main" xmlns="" id="{CA8681E5-E063-455D-AC81-804F9E0EAB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72007" y="4712544"/>
                <a:ext cx="1814395" cy="1189075"/>
                <a:chOff x="174295" y="422294"/>
                <a:chExt cx="1814394" cy="1189075"/>
              </a:xfrm>
              <a:grpFill/>
            </p:grpSpPr>
            <p:sp>
              <p:nvSpPr>
                <p:cNvPr id="29" name="AutoShape 13">
                  <a:extLst>
                    <a:ext uri="{FF2B5EF4-FFF2-40B4-BE49-F238E27FC236}">
                      <a16:creationId xmlns:a16="http://schemas.microsoft.com/office/drawing/2014/main" xmlns="" id="{F1EC6B8A-73AA-4010-BEB3-D40BDE799C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8100000">
                  <a:off x="174295" y="422294"/>
                  <a:ext cx="1814394" cy="1189075"/>
                </a:xfrm>
                <a:custGeom>
                  <a:avLst/>
                  <a:gdLst>
                    <a:gd name="T0" fmla="*/ 907197 w 21600"/>
                    <a:gd name="T1" fmla="*/ 594538 h 21600"/>
                    <a:gd name="T2" fmla="*/ 907197 w 21600"/>
                    <a:gd name="T3" fmla="*/ 594538 h 21600"/>
                    <a:gd name="T4" fmla="*/ 907197 w 21600"/>
                    <a:gd name="T5" fmla="*/ 594538 h 21600"/>
                    <a:gd name="T6" fmla="*/ 907197 w 21600"/>
                    <a:gd name="T7" fmla="*/ 594538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30" name="Rectangle 14">
                  <a:extLst>
                    <a:ext uri="{FF2B5EF4-FFF2-40B4-BE49-F238E27FC236}">
                      <a16:creationId xmlns:a16="http://schemas.microsoft.com/office/drawing/2014/main" xmlns="" id="{0AB2E001-B4AE-44D8-9FDA-5CE8FFC06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588" y="861349"/>
                  <a:ext cx="344465" cy="56040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4</a:t>
                  </a:r>
                  <a:endParaRPr lang="en-US" sz="1266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17" name="Group 15">
                <a:extLst>
                  <a:ext uri="{FF2B5EF4-FFF2-40B4-BE49-F238E27FC236}">
                    <a16:creationId xmlns:a16="http://schemas.microsoft.com/office/drawing/2014/main" xmlns="" id="{F9850A53-308B-4A27-8DBE-C93FE801A0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15186" y="4660864"/>
                <a:ext cx="1812398" cy="1188373"/>
                <a:chOff x="0" y="-1"/>
                <a:chExt cx="1812397" cy="1188374"/>
              </a:xfrm>
              <a:grpFill/>
            </p:grpSpPr>
            <p:sp>
              <p:nvSpPr>
                <p:cNvPr id="27" name="AutoShape 16">
                  <a:extLst>
                    <a:ext uri="{FF2B5EF4-FFF2-40B4-BE49-F238E27FC236}">
                      <a16:creationId xmlns:a16="http://schemas.microsoft.com/office/drawing/2014/main" xmlns="" id="{3051D170-347A-475F-9472-68768D076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-203" y="181"/>
                  <a:ext cx="1812806" cy="1187488"/>
                </a:xfrm>
                <a:custGeom>
                  <a:avLst/>
                  <a:gdLst>
                    <a:gd name="T0" fmla="*/ 906403 w 21600"/>
                    <a:gd name="T1" fmla="*/ 593744 h 21600"/>
                    <a:gd name="T2" fmla="*/ 906403 w 21600"/>
                    <a:gd name="T3" fmla="*/ 593744 h 21600"/>
                    <a:gd name="T4" fmla="*/ 906403 w 21600"/>
                    <a:gd name="T5" fmla="*/ 593744 h 21600"/>
                    <a:gd name="T6" fmla="*/ 906403 w 21600"/>
                    <a:gd name="T7" fmla="*/ 59374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28" name="Rectangle 17">
                  <a:extLst>
                    <a:ext uri="{FF2B5EF4-FFF2-40B4-BE49-F238E27FC236}">
                      <a16:creationId xmlns:a16="http://schemas.microsoft.com/office/drawing/2014/main" xmlns="" id="{F692D289-CE1F-4875-939C-10B0DCF15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727" y="400244"/>
                  <a:ext cx="344465" cy="560406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 dirty="0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5</a:t>
                  </a:r>
                  <a:endParaRPr lang="en-US" sz="1266" dirty="0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18" name="Group 18">
                <a:extLst>
                  <a:ext uri="{FF2B5EF4-FFF2-40B4-BE49-F238E27FC236}">
                    <a16:creationId xmlns:a16="http://schemas.microsoft.com/office/drawing/2014/main" xmlns="" id="{016FDF4D-A092-4674-BBC7-403BC55620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897714"/>
                <a:ext cx="2121864" cy="2121865"/>
                <a:chOff x="0" y="0"/>
                <a:chExt cx="2121864" cy="2121864"/>
              </a:xfrm>
              <a:grpFill/>
            </p:grpSpPr>
            <p:sp>
              <p:nvSpPr>
                <p:cNvPr id="25" name="AutoShape 19">
                  <a:extLst>
                    <a:ext uri="{FF2B5EF4-FFF2-40B4-BE49-F238E27FC236}">
                      <a16:creationId xmlns:a16="http://schemas.microsoft.com/office/drawing/2014/main" xmlns="" id="{CFCB0936-07B1-4535-9DCE-B0BD8EC435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8100000">
                  <a:off x="154509" y="466362"/>
                  <a:ext cx="1814569" cy="1188961"/>
                </a:xfrm>
                <a:custGeom>
                  <a:avLst/>
                  <a:gdLst>
                    <a:gd name="T0" fmla="*/ 907285 w 21600"/>
                    <a:gd name="T1" fmla="*/ 594481 h 21600"/>
                    <a:gd name="T2" fmla="*/ 907285 w 21600"/>
                    <a:gd name="T3" fmla="*/ 594481 h 21600"/>
                    <a:gd name="T4" fmla="*/ 907285 w 21600"/>
                    <a:gd name="T5" fmla="*/ 594481 h 21600"/>
                    <a:gd name="T6" fmla="*/ 907285 w 21600"/>
                    <a:gd name="T7" fmla="*/ 594481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26" name="Rectangle 20">
                  <a:extLst>
                    <a:ext uri="{FF2B5EF4-FFF2-40B4-BE49-F238E27FC236}">
                      <a16:creationId xmlns:a16="http://schemas.microsoft.com/office/drawing/2014/main" xmlns="" id="{1A75C713-4120-4A88-A887-009DE3AD3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842" y="885418"/>
                  <a:ext cx="344466" cy="560404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6</a:t>
                  </a:r>
                  <a:endParaRPr lang="en-US" sz="1266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19" name="Group 21">
                <a:extLst>
                  <a:ext uri="{FF2B5EF4-FFF2-40B4-BE49-F238E27FC236}">
                    <a16:creationId xmlns:a16="http://schemas.microsoft.com/office/drawing/2014/main" xmlns="" id="{CA9184F8-008B-463B-BF9C-F7DEE6CF66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2877" y="1315187"/>
                <a:ext cx="1188373" cy="1812397"/>
                <a:chOff x="-1" y="0"/>
                <a:chExt cx="1188374" cy="1812397"/>
              </a:xfrm>
              <a:grpFill/>
            </p:grpSpPr>
            <p:sp>
              <p:nvSpPr>
                <p:cNvPr id="23" name="AutoShape 22">
                  <a:extLst>
                    <a:ext uri="{FF2B5EF4-FFF2-40B4-BE49-F238E27FC236}">
                      <a16:creationId xmlns:a16="http://schemas.microsoft.com/office/drawing/2014/main" xmlns="" id="{B4B610E5-D292-4949-8563-F4E1084687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5400000">
                  <a:off x="-311538" y="312108"/>
                  <a:ext cx="1812982" cy="1187374"/>
                </a:xfrm>
                <a:custGeom>
                  <a:avLst/>
                  <a:gdLst>
                    <a:gd name="T0" fmla="*/ 906491 w 21600"/>
                    <a:gd name="T1" fmla="*/ 593687 h 21600"/>
                    <a:gd name="T2" fmla="*/ 906491 w 21600"/>
                    <a:gd name="T3" fmla="*/ 593687 h 21600"/>
                    <a:gd name="T4" fmla="*/ 906491 w 21600"/>
                    <a:gd name="T5" fmla="*/ 593687 h 21600"/>
                    <a:gd name="T6" fmla="*/ 906491 w 21600"/>
                    <a:gd name="T7" fmla="*/ 59368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xmlns="" id="{70285632-C933-4FB2-9E02-05C3FF0CFF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411" y="677188"/>
                  <a:ext cx="342878" cy="56199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7</a:t>
                  </a:r>
                  <a:endParaRPr lang="en-US" sz="1266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  <p:grpSp>
            <p:nvGrpSpPr>
              <p:cNvPr id="20" name="Group 24">
                <a:extLst>
                  <a:ext uri="{FF2B5EF4-FFF2-40B4-BE49-F238E27FC236}">
                    <a16:creationId xmlns:a16="http://schemas.microsoft.com/office/drawing/2014/main" xmlns="" id="{4BDC7DE9-C1C2-48D6-AC21-E9FCAF0497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2535" y="0"/>
                <a:ext cx="2121864" cy="2121864"/>
                <a:chOff x="0" y="0"/>
                <a:chExt cx="2121864" cy="2121864"/>
              </a:xfrm>
              <a:grpFill/>
            </p:grpSpPr>
            <p:sp>
              <p:nvSpPr>
                <p:cNvPr id="21" name="AutoShape 25">
                  <a:extLst>
                    <a:ext uri="{FF2B5EF4-FFF2-40B4-BE49-F238E27FC236}">
                      <a16:creationId xmlns:a16="http://schemas.microsoft.com/office/drawing/2014/main" xmlns="" id="{87A18C59-83EB-46AC-B2A3-EEC4990204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-2700000">
                  <a:off x="154208" y="466740"/>
                  <a:ext cx="1814395" cy="1189076"/>
                </a:xfrm>
                <a:custGeom>
                  <a:avLst/>
                  <a:gdLst>
                    <a:gd name="T0" fmla="*/ 907198 w 21600"/>
                    <a:gd name="T1" fmla="*/ 594538 h 21600"/>
                    <a:gd name="T2" fmla="*/ 907198 w 21600"/>
                    <a:gd name="T3" fmla="*/ 594538 h 21600"/>
                    <a:gd name="T4" fmla="*/ 907198 w 21600"/>
                    <a:gd name="T5" fmla="*/ 594538 h 21600"/>
                    <a:gd name="T6" fmla="*/ 907198 w 21600"/>
                    <a:gd name="T7" fmla="*/ 594538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828" y="5133"/>
                      </a:lnTo>
                      <a:lnTo>
                        <a:pt x="224" y="9865"/>
                      </a:lnTo>
                      <a:cubicBezTo>
                        <a:pt x="6001" y="10270"/>
                        <a:pt x="11690" y="13703"/>
                        <a:pt x="16207" y="20165"/>
                      </a:cubicBezTo>
                      <a:lnTo>
                        <a:pt x="15266" y="21600"/>
                      </a:lnTo>
                      <a:lnTo>
                        <a:pt x="21096" y="20831"/>
                      </a:lnTo>
                      <a:lnTo>
                        <a:pt x="21600" y="11940"/>
                      </a:lnTo>
                      <a:lnTo>
                        <a:pt x="20771" y="13204"/>
                      </a:lnTo>
                      <a:cubicBezTo>
                        <a:pt x="14932" y="4740"/>
                        <a:pt x="7507" y="338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es-ES" sz="1266">
                    <a:latin typeface="Bebas Neue" panose="020B0606020202050201" pitchFamily="34" charset="0"/>
                  </a:endParaRPr>
                </a:p>
              </p:txBody>
            </p:sp>
            <p:sp>
              <p:nvSpPr>
                <p:cNvPr id="22" name="Rectangle 26">
                  <a:extLst>
                    <a:ext uri="{FF2B5EF4-FFF2-40B4-BE49-F238E27FC236}">
                      <a16:creationId xmlns:a16="http://schemas.microsoft.com/office/drawing/2014/main" xmlns="" id="{DD6863DF-F2F1-4CAF-BD79-0297CA2E2D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699" y="760437"/>
                  <a:ext cx="344466" cy="560405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 defTabSz="410751">
                    <a:spcBef>
                      <a:spcPct val="0"/>
                    </a:spcBef>
                    <a:defRPr/>
                  </a:pPr>
                  <a:r>
                    <a:rPr lang="en-US" sz="1758" dirty="0">
                      <a:solidFill>
                        <a:srgbClr val="FFFFFF"/>
                      </a:solidFill>
                      <a:latin typeface="Bebas Neue" panose="020B0606020202050201" pitchFamily="34" charset="0"/>
                      <a:ea typeface="ＭＳ Ｐゴシック" charset="0"/>
                      <a:sym typeface="Helvetica Neue Light" charset="0"/>
                    </a:rPr>
                    <a:t>8</a:t>
                  </a:r>
                  <a:endParaRPr lang="en-US" sz="1266" dirty="0">
                    <a:solidFill>
                      <a:srgbClr val="000000"/>
                    </a:solidFill>
                    <a:latin typeface="Bebas Neue" panose="020B0606020202050201" pitchFamily="34" charset="0"/>
                    <a:ea typeface="ＭＳ Ｐゴシック" charset="0"/>
                    <a:sym typeface="Helvetica Neue Light" charset="0"/>
                  </a:endParaRPr>
                </a:p>
              </p:txBody>
            </p:sp>
          </p:grpSp>
        </p:grpSp>
        <p:grpSp>
          <p:nvGrpSpPr>
            <p:cNvPr id="10" name="Grupo 44">
              <a:extLst>
                <a:ext uri="{FF2B5EF4-FFF2-40B4-BE49-F238E27FC236}">
                  <a16:creationId xmlns:a16="http://schemas.microsoft.com/office/drawing/2014/main" xmlns="" id="{E879F89A-4CAC-4363-AE4B-3F4698751486}"/>
                </a:ext>
              </a:extLst>
            </p:cNvPr>
            <p:cNvGrpSpPr/>
            <p:nvPr/>
          </p:nvGrpSpPr>
          <p:grpSpPr>
            <a:xfrm>
              <a:off x="5310818" y="3025366"/>
              <a:ext cx="1595633" cy="1250679"/>
              <a:chOff x="5284878" y="2923301"/>
              <a:chExt cx="1595633" cy="1250679"/>
            </a:xfrm>
            <a:grpFill/>
          </p:grpSpPr>
          <p:sp>
            <p:nvSpPr>
              <p:cNvPr id="11" name="AutoShape 5">
                <a:extLst>
                  <a:ext uri="{FF2B5EF4-FFF2-40B4-BE49-F238E27FC236}">
                    <a16:creationId xmlns:a16="http://schemas.microsoft.com/office/drawing/2014/main" xmlns="" id="{63DBD5DC-F030-4200-9CB7-DC4010236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9434" y="2923301"/>
                <a:ext cx="894084" cy="799207"/>
              </a:xfrm>
              <a:custGeom>
                <a:avLst/>
                <a:gdLst>
                  <a:gd name="T0" fmla="*/ 635747 w 21600"/>
                  <a:gd name="T1" fmla="*/ 574621 h 21484"/>
                  <a:gd name="T2" fmla="*/ 635747 w 21600"/>
                  <a:gd name="T3" fmla="*/ 574621 h 21484"/>
                  <a:gd name="T4" fmla="*/ 635747 w 21600"/>
                  <a:gd name="T5" fmla="*/ 574621 h 21484"/>
                  <a:gd name="T6" fmla="*/ 635747 w 21600"/>
                  <a:gd name="T7" fmla="*/ 574621 h 2148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484">
                    <a:moveTo>
                      <a:pt x="19415" y="16649"/>
                    </a:moveTo>
                    <a:cubicBezTo>
                      <a:pt x="20161" y="16995"/>
                      <a:pt x="20794" y="17015"/>
                      <a:pt x="20797" y="18016"/>
                    </a:cubicBezTo>
                    <a:lnTo>
                      <a:pt x="21600" y="21484"/>
                    </a:lnTo>
                    <a:lnTo>
                      <a:pt x="0" y="21484"/>
                    </a:lnTo>
                    <a:cubicBezTo>
                      <a:pt x="91" y="20771"/>
                      <a:pt x="349" y="19060"/>
                      <a:pt x="573" y="18136"/>
                    </a:cubicBezTo>
                    <a:cubicBezTo>
                      <a:pt x="679" y="17700"/>
                      <a:pt x="1212" y="16975"/>
                      <a:pt x="2036" y="16624"/>
                    </a:cubicBezTo>
                    <a:cubicBezTo>
                      <a:pt x="4050" y="15766"/>
                      <a:pt x="6877" y="14370"/>
                      <a:pt x="7251" y="13724"/>
                    </a:cubicBezTo>
                    <a:cubicBezTo>
                      <a:pt x="7484" y="13323"/>
                      <a:pt x="7579" y="13743"/>
                      <a:pt x="7681" y="13421"/>
                    </a:cubicBezTo>
                    <a:cubicBezTo>
                      <a:pt x="7916" y="12679"/>
                      <a:pt x="7968" y="11587"/>
                      <a:pt x="7968" y="11587"/>
                    </a:cubicBezTo>
                    <a:cubicBezTo>
                      <a:pt x="7848" y="11494"/>
                      <a:pt x="7572" y="10786"/>
                      <a:pt x="7434" y="10117"/>
                    </a:cubicBezTo>
                    <a:cubicBezTo>
                      <a:pt x="7387" y="9891"/>
                      <a:pt x="7082" y="9884"/>
                      <a:pt x="6846" y="8995"/>
                    </a:cubicBezTo>
                    <a:cubicBezTo>
                      <a:pt x="6653" y="8263"/>
                      <a:pt x="6425" y="7272"/>
                      <a:pt x="6518" y="6932"/>
                    </a:cubicBezTo>
                    <a:cubicBezTo>
                      <a:pt x="6566" y="6758"/>
                      <a:pt x="6695" y="6822"/>
                      <a:pt x="6716" y="6831"/>
                    </a:cubicBezTo>
                    <a:cubicBezTo>
                      <a:pt x="6697" y="6706"/>
                      <a:pt x="6673" y="6705"/>
                      <a:pt x="6649" y="6531"/>
                    </a:cubicBezTo>
                    <a:cubicBezTo>
                      <a:pt x="6603" y="6199"/>
                      <a:pt x="6428" y="5653"/>
                      <a:pt x="6414" y="5330"/>
                    </a:cubicBezTo>
                    <a:cubicBezTo>
                      <a:pt x="6302" y="2941"/>
                      <a:pt x="6814" y="1517"/>
                      <a:pt x="7802" y="834"/>
                    </a:cubicBezTo>
                    <a:cubicBezTo>
                      <a:pt x="8064" y="653"/>
                      <a:pt x="9136" y="145"/>
                      <a:pt x="9462" y="64"/>
                    </a:cubicBezTo>
                    <a:cubicBezTo>
                      <a:pt x="10187" y="-116"/>
                      <a:pt x="11659" y="109"/>
                      <a:pt x="12338" y="443"/>
                    </a:cubicBezTo>
                    <a:cubicBezTo>
                      <a:pt x="14203" y="1346"/>
                      <a:pt x="14766" y="2285"/>
                      <a:pt x="14624" y="5330"/>
                    </a:cubicBezTo>
                    <a:cubicBezTo>
                      <a:pt x="14599" y="5877"/>
                      <a:pt x="14486" y="6618"/>
                      <a:pt x="14433" y="6945"/>
                    </a:cubicBezTo>
                    <a:cubicBezTo>
                      <a:pt x="14521" y="6860"/>
                      <a:pt x="14606" y="6807"/>
                      <a:pt x="14679" y="6813"/>
                    </a:cubicBezTo>
                    <a:cubicBezTo>
                      <a:pt x="14982" y="6833"/>
                      <a:pt x="14696" y="8105"/>
                      <a:pt x="14460" y="8995"/>
                    </a:cubicBezTo>
                    <a:cubicBezTo>
                      <a:pt x="14225" y="9884"/>
                      <a:pt x="13904" y="9888"/>
                      <a:pt x="13872" y="10117"/>
                    </a:cubicBezTo>
                    <a:cubicBezTo>
                      <a:pt x="13761" y="10901"/>
                      <a:pt x="13490" y="11361"/>
                      <a:pt x="13347" y="11576"/>
                    </a:cubicBezTo>
                    <a:cubicBezTo>
                      <a:pt x="13347" y="11576"/>
                      <a:pt x="13436" y="12775"/>
                      <a:pt x="13704" y="13449"/>
                    </a:cubicBezTo>
                    <a:cubicBezTo>
                      <a:pt x="13812" y="13730"/>
                      <a:pt x="13931" y="13430"/>
                      <a:pt x="14102" y="13742"/>
                    </a:cubicBezTo>
                    <a:cubicBezTo>
                      <a:pt x="14018" y="13588"/>
                      <a:pt x="14272" y="14339"/>
                      <a:pt x="15405" y="14858"/>
                    </a:cubicBezTo>
                    <a:cubicBezTo>
                      <a:pt x="17512" y="15825"/>
                      <a:pt x="18500" y="16226"/>
                      <a:pt x="19415" y="166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lIns="0" tIns="0" rIns="0" bIns="0" anchor="ctr"/>
              <a:lstStyle/>
              <a:p>
                <a:endParaRPr lang="es-ES" sz="1266">
                  <a:solidFill>
                    <a:srgbClr val="0E8D94"/>
                  </a:solidFill>
                </a:endParaRPr>
              </a:p>
            </p:txBody>
          </p:sp>
          <p:sp>
            <p:nvSpPr>
              <p:cNvPr id="12" name="CuadroTexto 43">
                <a:extLst>
                  <a:ext uri="{FF2B5EF4-FFF2-40B4-BE49-F238E27FC236}">
                    <a16:creationId xmlns:a16="http://schemas.microsoft.com/office/drawing/2014/main" xmlns="" id="{8446ED96-9C2E-42D1-A2BC-E3AD341AE83B}"/>
                  </a:ext>
                </a:extLst>
              </p:cNvPr>
              <p:cNvSpPr txBox="1"/>
              <p:nvPr/>
            </p:nvSpPr>
            <p:spPr>
              <a:xfrm>
                <a:off x="5284878" y="3804648"/>
                <a:ext cx="1595633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dirty="0">
                    <a:solidFill>
                      <a:schemeClr val="bg1">
                        <a:lumMod val="50000"/>
                      </a:schemeClr>
                    </a:solidFill>
                    <a:latin typeface="Raleway" panose="020B0003030101060003" pitchFamily="34" charset="0"/>
                  </a:rPr>
                  <a:t>User Name</a:t>
                </a:r>
              </a:p>
            </p:txBody>
          </p:sp>
        </p:grpSp>
      </p:grpSp>
      <p:sp>
        <p:nvSpPr>
          <p:cNvPr id="37" name="AutoShape 13">
            <a:extLst>
              <a:ext uri="{FF2B5EF4-FFF2-40B4-BE49-F238E27FC236}">
                <a16:creationId xmlns:a16="http://schemas.microsoft.com/office/drawing/2014/main" xmlns="" id="{597D97B7-B5A2-4913-AA47-FC7D61679C2C}"/>
              </a:ext>
            </a:extLst>
          </p:cNvPr>
          <p:cNvSpPr>
            <a:spLocks/>
          </p:cNvSpPr>
          <p:nvPr/>
        </p:nvSpPr>
        <p:spPr bwMode="auto">
          <a:xfrm rot="8100000">
            <a:off x="1840624" y="3345436"/>
            <a:ext cx="908424" cy="595284"/>
          </a:xfrm>
          <a:custGeom>
            <a:avLst/>
            <a:gdLst>
              <a:gd name="T0" fmla="*/ 907197 w 21600"/>
              <a:gd name="T1" fmla="*/ 594538 h 21600"/>
              <a:gd name="T2" fmla="*/ 907197 w 21600"/>
              <a:gd name="T3" fmla="*/ 594538 h 21600"/>
              <a:gd name="T4" fmla="*/ 907197 w 21600"/>
              <a:gd name="T5" fmla="*/ 594538 h 21600"/>
              <a:gd name="T6" fmla="*/ 907197 w 21600"/>
              <a:gd name="T7" fmla="*/ 5945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828" y="5133"/>
                </a:lnTo>
                <a:lnTo>
                  <a:pt x="224" y="9865"/>
                </a:lnTo>
                <a:cubicBezTo>
                  <a:pt x="6001" y="10270"/>
                  <a:pt x="11690" y="13703"/>
                  <a:pt x="16207" y="20165"/>
                </a:cubicBezTo>
                <a:lnTo>
                  <a:pt x="15266" y="21600"/>
                </a:lnTo>
                <a:lnTo>
                  <a:pt x="21096" y="20831"/>
                </a:lnTo>
                <a:lnTo>
                  <a:pt x="21600" y="11940"/>
                </a:lnTo>
                <a:lnTo>
                  <a:pt x="20771" y="13204"/>
                </a:lnTo>
                <a:cubicBezTo>
                  <a:pt x="14932" y="4740"/>
                  <a:pt x="7507" y="33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es-ES" sz="1266">
              <a:latin typeface="Bebas Neue" panose="020B0606020202050201" pitchFamily="34" charset="0"/>
            </a:endParaRPr>
          </a:p>
        </p:txBody>
      </p:sp>
      <p:sp>
        <p:nvSpPr>
          <p:cNvPr id="38" name="AutoShape 13">
            <a:extLst>
              <a:ext uri="{FF2B5EF4-FFF2-40B4-BE49-F238E27FC236}">
                <a16:creationId xmlns:a16="http://schemas.microsoft.com/office/drawing/2014/main" xmlns="" id="{52298DFE-BFA3-497D-9AF7-C468D6AC74D1}"/>
              </a:ext>
            </a:extLst>
          </p:cNvPr>
          <p:cNvSpPr>
            <a:spLocks/>
          </p:cNvSpPr>
          <p:nvPr/>
        </p:nvSpPr>
        <p:spPr bwMode="auto">
          <a:xfrm rot="2819313" flipV="1">
            <a:off x="5876812" y="3266336"/>
            <a:ext cx="908424" cy="662879"/>
          </a:xfrm>
          <a:custGeom>
            <a:avLst/>
            <a:gdLst>
              <a:gd name="T0" fmla="*/ 907197 w 21600"/>
              <a:gd name="T1" fmla="*/ 594538 h 21600"/>
              <a:gd name="T2" fmla="*/ 907197 w 21600"/>
              <a:gd name="T3" fmla="*/ 594538 h 21600"/>
              <a:gd name="T4" fmla="*/ 907197 w 21600"/>
              <a:gd name="T5" fmla="*/ 594538 h 21600"/>
              <a:gd name="T6" fmla="*/ 907197 w 21600"/>
              <a:gd name="T7" fmla="*/ 5945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828" y="5133"/>
                </a:lnTo>
                <a:lnTo>
                  <a:pt x="224" y="9865"/>
                </a:lnTo>
                <a:cubicBezTo>
                  <a:pt x="6001" y="10270"/>
                  <a:pt x="11690" y="13703"/>
                  <a:pt x="16207" y="20165"/>
                </a:cubicBezTo>
                <a:lnTo>
                  <a:pt x="15266" y="21600"/>
                </a:lnTo>
                <a:lnTo>
                  <a:pt x="21096" y="20831"/>
                </a:lnTo>
                <a:lnTo>
                  <a:pt x="21600" y="11940"/>
                </a:lnTo>
                <a:lnTo>
                  <a:pt x="20771" y="13204"/>
                </a:lnTo>
                <a:cubicBezTo>
                  <a:pt x="14932" y="4740"/>
                  <a:pt x="7507" y="338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lIns="0" tIns="0" rIns="0" bIns="0"/>
          <a:lstStyle/>
          <a:p>
            <a:endParaRPr lang="es-ES" sz="1266">
              <a:latin typeface="Bebas Neue" panose="020B0606020202050201" pitchFamily="34" charset="0"/>
            </a:endParaRPr>
          </a:p>
        </p:txBody>
      </p:sp>
      <p:sp>
        <p:nvSpPr>
          <p:cNvPr id="39" name="TextBox 24">
            <a:extLst>
              <a:ext uri="{FF2B5EF4-FFF2-40B4-BE49-F238E27FC236}">
                <a16:creationId xmlns:a16="http://schemas.microsoft.com/office/drawing/2014/main" xmlns="" id="{77995AFC-65E7-411B-BE29-24D9C8EEEB56}"/>
              </a:ext>
            </a:extLst>
          </p:cNvPr>
          <p:cNvSpPr txBox="1"/>
          <p:nvPr/>
        </p:nvSpPr>
        <p:spPr>
          <a:xfrm>
            <a:off x="765141" y="3923631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xmlns="" id="{FC6386FD-0AFC-46D2-A48B-0DCC14254A3A}"/>
              </a:ext>
            </a:extLst>
          </p:cNvPr>
          <p:cNvSpPr txBox="1"/>
          <p:nvPr/>
        </p:nvSpPr>
        <p:spPr>
          <a:xfrm>
            <a:off x="765143" y="4279231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41" name="TextBox 24">
            <a:extLst>
              <a:ext uri="{FF2B5EF4-FFF2-40B4-BE49-F238E27FC236}">
                <a16:creationId xmlns:a16="http://schemas.microsoft.com/office/drawing/2014/main" xmlns="" id="{E7ACCE84-A269-4F2D-BB3F-8005C91F1AC3}"/>
              </a:ext>
            </a:extLst>
          </p:cNvPr>
          <p:cNvSpPr txBox="1"/>
          <p:nvPr/>
        </p:nvSpPr>
        <p:spPr>
          <a:xfrm>
            <a:off x="1713268" y="795807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2" name="TextBox 25">
            <a:extLst>
              <a:ext uri="{FF2B5EF4-FFF2-40B4-BE49-F238E27FC236}">
                <a16:creationId xmlns:a16="http://schemas.microsoft.com/office/drawing/2014/main" xmlns="" id="{92E637DD-78EB-4D5F-8328-D92A09325808}"/>
              </a:ext>
            </a:extLst>
          </p:cNvPr>
          <p:cNvSpPr txBox="1"/>
          <p:nvPr/>
        </p:nvSpPr>
        <p:spPr>
          <a:xfrm>
            <a:off x="1713270" y="1151407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xmlns="" id="{0CA9439C-EA02-4E3B-8FA9-D054C1EE4FA8}"/>
              </a:ext>
            </a:extLst>
          </p:cNvPr>
          <p:cNvSpPr txBox="1"/>
          <p:nvPr/>
        </p:nvSpPr>
        <p:spPr>
          <a:xfrm>
            <a:off x="6549840" y="3923631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xmlns="" id="{51C3B604-5948-49F7-89E6-A867C5C0A6CD}"/>
              </a:ext>
            </a:extLst>
          </p:cNvPr>
          <p:cNvSpPr txBox="1"/>
          <p:nvPr/>
        </p:nvSpPr>
        <p:spPr>
          <a:xfrm>
            <a:off x="6549842" y="4279231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xmlns="" id="{6054E208-77E1-4F7A-BEF0-0E8D02CC47D0}"/>
              </a:ext>
            </a:extLst>
          </p:cNvPr>
          <p:cNvSpPr txBox="1"/>
          <p:nvPr/>
        </p:nvSpPr>
        <p:spPr>
          <a:xfrm>
            <a:off x="5778831" y="795807"/>
            <a:ext cx="2389187" cy="313602"/>
          </a:xfrm>
          <a:prstGeom prst="rect">
            <a:avLst/>
          </a:prstGeom>
          <a:noFill/>
        </p:spPr>
        <p:txBody>
          <a:bodyPr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6" name="TextBox 25">
            <a:extLst>
              <a:ext uri="{FF2B5EF4-FFF2-40B4-BE49-F238E27FC236}">
                <a16:creationId xmlns:a16="http://schemas.microsoft.com/office/drawing/2014/main" xmlns="" id="{8BBC4C0D-BF43-4F11-B492-2CD1BA7ED258}"/>
              </a:ext>
            </a:extLst>
          </p:cNvPr>
          <p:cNvSpPr txBox="1"/>
          <p:nvPr/>
        </p:nvSpPr>
        <p:spPr>
          <a:xfrm>
            <a:off x="5778833" y="1151407"/>
            <a:ext cx="1805754" cy="549371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-1" y="0"/>
            <a:ext cx="1913750" cy="1529950"/>
            <a:chOff x="-1" y="0"/>
            <a:chExt cx="1913750" cy="1529950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49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4600678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1" y="0"/>
            <a:ext cx="1913750" cy="1529950"/>
            <a:chOff x="-1" y="0"/>
            <a:chExt cx="1913750" cy="152995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4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D70CF57-27A0-4215-9FD8-085D473395D5}"/>
              </a:ext>
            </a:extLst>
          </p:cNvPr>
          <p:cNvSpPr txBox="1"/>
          <p:nvPr/>
        </p:nvSpPr>
        <p:spPr>
          <a:xfrm>
            <a:off x="795305" y="1223303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545EE69-C884-4E4D-8B29-07622F101D26}"/>
              </a:ext>
            </a:extLst>
          </p:cNvPr>
          <p:cNvSpPr txBox="1"/>
          <p:nvPr/>
        </p:nvSpPr>
        <p:spPr>
          <a:xfrm>
            <a:off x="795306" y="1578903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xmlns="" id="{40ECB07A-0C26-445E-AC64-A2525BE88214}"/>
              </a:ext>
            </a:extLst>
          </p:cNvPr>
          <p:cNvSpPr txBox="1"/>
          <p:nvPr/>
        </p:nvSpPr>
        <p:spPr>
          <a:xfrm>
            <a:off x="795304" y="1889019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8" name="TextBox 25">
            <a:extLst>
              <a:ext uri="{FF2B5EF4-FFF2-40B4-BE49-F238E27FC236}">
                <a16:creationId xmlns:a16="http://schemas.microsoft.com/office/drawing/2014/main" xmlns="" id="{89349F20-A112-46F1-96D9-E9A565809C01}"/>
              </a:ext>
            </a:extLst>
          </p:cNvPr>
          <p:cNvSpPr txBox="1"/>
          <p:nvPr/>
        </p:nvSpPr>
        <p:spPr>
          <a:xfrm>
            <a:off x="795305" y="2244619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xmlns="" id="{87D059C6-A2FE-48DB-A880-DC2AB352C162}"/>
              </a:ext>
            </a:extLst>
          </p:cNvPr>
          <p:cNvSpPr txBox="1"/>
          <p:nvPr/>
        </p:nvSpPr>
        <p:spPr>
          <a:xfrm>
            <a:off x="795305" y="2535586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xmlns="" id="{ED21D1FD-3F85-4D4F-AA21-CED9C09F2D03}"/>
              </a:ext>
            </a:extLst>
          </p:cNvPr>
          <p:cNvSpPr txBox="1"/>
          <p:nvPr/>
        </p:nvSpPr>
        <p:spPr>
          <a:xfrm>
            <a:off x="795306" y="2891186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31" name="TextBox 24">
            <a:extLst>
              <a:ext uri="{FF2B5EF4-FFF2-40B4-BE49-F238E27FC236}">
                <a16:creationId xmlns:a16="http://schemas.microsoft.com/office/drawing/2014/main" xmlns="" id="{1453A6D8-5250-44EC-8556-DC874BD741D1}"/>
              </a:ext>
            </a:extLst>
          </p:cNvPr>
          <p:cNvSpPr txBox="1"/>
          <p:nvPr/>
        </p:nvSpPr>
        <p:spPr>
          <a:xfrm>
            <a:off x="795303" y="3177554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xmlns="" id="{C921E68E-59C5-4E34-9956-7B4480DC289D}"/>
              </a:ext>
            </a:extLst>
          </p:cNvPr>
          <p:cNvSpPr txBox="1"/>
          <p:nvPr/>
        </p:nvSpPr>
        <p:spPr>
          <a:xfrm>
            <a:off x="795304" y="3533154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35" name="TextBox 24">
            <a:extLst>
              <a:ext uri="{FF2B5EF4-FFF2-40B4-BE49-F238E27FC236}">
                <a16:creationId xmlns:a16="http://schemas.microsoft.com/office/drawing/2014/main" xmlns="" id="{ADD306E1-9CB5-477B-9EA6-A9180D753D07}"/>
              </a:ext>
            </a:extLst>
          </p:cNvPr>
          <p:cNvSpPr txBox="1"/>
          <p:nvPr/>
        </p:nvSpPr>
        <p:spPr>
          <a:xfrm>
            <a:off x="834244" y="3771684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36" name="TextBox 25">
            <a:extLst>
              <a:ext uri="{FF2B5EF4-FFF2-40B4-BE49-F238E27FC236}">
                <a16:creationId xmlns:a16="http://schemas.microsoft.com/office/drawing/2014/main" xmlns="" id="{BB96CF23-8D86-4952-8847-BEB18FF9122A}"/>
              </a:ext>
            </a:extLst>
          </p:cNvPr>
          <p:cNvSpPr txBox="1"/>
          <p:nvPr/>
        </p:nvSpPr>
        <p:spPr>
          <a:xfrm>
            <a:off x="834245" y="4127284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862" y="457455"/>
            <a:ext cx="4036370" cy="40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4765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" y="0"/>
            <a:ext cx="1913750" cy="1529950"/>
            <a:chOff x="-1" y="0"/>
            <a:chExt cx="1913750" cy="152995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19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71367" y="901452"/>
            <a:ext cx="8213796" cy="3735148"/>
            <a:chOff x="1903069" y="1059962"/>
            <a:chExt cx="8644057" cy="4856901"/>
          </a:xfrm>
        </p:grpSpPr>
        <p:sp>
          <p:nvSpPr>
            <p:cNvPr id="20" name="Freeform 29">
              <a:extLst>
                <a:ext uri="{FF2B5EF4-FFF2-40B4-BE49-F238E27FC236}">
                  <a16:creationId xmlns:a16="http://schemas.microsoft.com/office/drawing/2014/main" xmlns="" id="{E6F23614-2942-40FD-B883-F9D1F9B60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069" y="1537632"/>
              <a:ext cx="2387739" cy="2067576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xmlns="" id="{3270973F-AEF2-4C58-A998-A7B3FE421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958" y="1292490"/>
              <a:ext cx="2387739" cy="2067576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1">
              <a:extLst>
                <a:ext uri="{FF2B5EF4-FFF2-40B4-BE49-F238E27FC236}">
                  <a16:creationId xmlns:a16="http://schemas.microsoft.com/office/drawing/2014/main" xmlns="" id="{CED910B5-1FB0-4C7A-A170-4937203A5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0621" y="3796919"/>
              <a:ext cx="1403319" cy="812370"/>
            </a:xfrm>
            <a:custGeom>
              <a:avLst/>
              <a:gdLst/>
              <a:ahLst/>
              <a:cxnLst>
                <a:cxn ang="0">
                  <a:pos x="917" y="35"/>
                </a:cxn>
                <a:cxn ang="0">
                  <a:pos x="333" y="35"/>
                </a:cxn>
                <a:cxn ang="0">
                  <a:pos x="41" y="543"/>
                </a:cxn>
                <a:cxn ang="0">
                  <a:pos x="0" y="543"/>
                </a:cxn>
                <a:cxn ang="0">
                  <a:pos x="313" y="0"/>
                </a:cxn>
                <a:cxn ang="0">
                  <a:pos x="938" y="0"/>
                </a:cxn>
                <a:cxn ang="0">
                  <a:pos x="917" y="35"/>
                </a:cxn>
              </a:cxnLst>
              <a:rect l="0" t="0" r="r" b="b"/>
              <a:pathLst>
                <a:path w="938" h="543">
                  <a:moveTo>
                    <a:pt x="917" y="35"/>
                  </a:moveTo>
                  <a:lnTo>
                    <a:pt x="333" y="35"/>
                  </a:lnTo>
                  <a:lnTo>
                    <a:pt x="41" y="543"/>
                  </a:lnTo>
                  <a:lnTo>
                    <a:pt x="0" y="543"/>
                  </a:lnTo>
                  <a:lnTo>
                    <a:pt x="313" y="0"/>
                  </a:lnTo>
                  <a:lnTo>
                    <a:pt x="938" y="0"/>
                  </a:lnTo>
                  <a:lnTo>
                    <a:pt x="917" y="35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>
              <a:extLst>
                <a:ext uri="{FF2B5EF4-FFF2-40B4-BE49-F238E27FC236}">
                  <a16:creationId xmlns:a16="http://schemas.microsoft.com/office/drawing/2014/main" xmlns="" id="{E0707536-1133-4386-8F28-ECDB27517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881" y="3849287"/>
              <a:ext cx="2387739" cy="2067576"/>
            </a:xfrm>
            <a:custGeom>
              <a:avLst/>
              <a:gdLst/>
              <a:ahLst/>
              <a:cxnLst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  <a:cxn ang="0">
                  <a:pos x="1596" y="691"/>
                </a:cxn>
              </a:cxnLst>
              <a:rect l="0" t="0" r="r" b="b"/>
              <a:pathLst>
                <a:path w="1596" h="1382">
                  <a:moveTo>
                    <a:pt x="1596" y="691"/>
                  </a:move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lnTo>
                    <a:pt x="1596" y="69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3">
              <a:extLst>
                <a:ext uri="{FF2B5EF4-FFF2-40B4-BE49-F238E27FC236}">
                  <a16:creationId xmlns:a16="http://schemas.microsoft.com/office/drawing/2014/main" xmlns="" id="{3E4E7DD2-7542-4FD9-87CD-36C2CC72B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2527" y="2297634"/>
              <a:ext cx="1038276" cy="1033790"/>
            </a:xfrm>
            <a:custGeom>
              <a:avLst/>
              <a:gdLst/>
              <a:ahLst/>
              <a:cxnLst>
                <a:cxn ang="0">
                  <a:pos x="694" y="183"/>
                </a:cxn>
                <a:cxn ang="0">
                  <a:pos x="402" y="691"/>
                </a:cxn>
                <a:cxn ang="0">
                  <a:pos x="0" y="0"/>
                </a:cxn>
                <a:cxn ang="0">
                  <a:pos x="588" y="0"/>
                </a:cxn>
                <a:cxn ang="0">
                  <a:pos x="694" y="183"/>
                </a:cxn>
              </a:cxnLst>
              <a:rect l="0" t="0" r="r" b="b"/>
              <a:pathLst>
                <a:path w="694" h="691">
                  <a:moveTo>
                    <a:pt x="694" y="183"/>
                  </a:moveTo>
                  <a:lnTo>
                    <a:pt x="402" y="691"/>
                  </a:lnTo>
                  <a:lnTo>
                    <a:pt x="0" y="0"/>
                  </a:lnTo>
                  <a:lnTo>
                    <a:pt x="588" y="0"/>
                  </a:lnTo>
                  <a:lnTo>
                    <a:pt x="694" y="18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4">
              <a:extLst>
                <a:ext uri="{FF2B5EF4-FFF2-40B4-BE49-F238E27FC236}">
                  <a16:creationId xmlns:a16="http://schemas.microsoft.com/office/drawing/2014/main" xmlns="" id="{FB37466D-D94A-4200-AC7A-5D985A7F4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872" y="1537627"/>
              <a:ext cx="1424266" cy="821348"/>
            </a:xfrm>
            <a:custGeom>
              <a:avLst/>
              <a:gdLst/>
              <a:ahLst/>
              <a:cxnLst>
                <a:cxn ang="0">
                  <a:pos x="952" y="549"/>
                </a:cxn>
                <a:cxn ang="0">
                  <a:pos x="317" y="549"/>
                </a:cxn>
                <a:cxn ang="0">
                  <a:pos x="0" y="0"/>
                </a:cxn>
                <a:cxn ang="0">
                  <a:pos x="47" y="0"/>
                </a:cxn>
                <a:cxn ang="0">
                  <a:pos x="340" y="508"/>
                </a:cxn>
                <a:cxn ang="0">
                  <a:pos x="928" y="508"/>
                </a:cxn>
                <a:cxn ang="0">
                  <a:pos x="952" y="549"/>
                </a:cxn>
              </a:cxnLst>
              <a:rect l="0" t="0" r="r" b="b"/>
              <a:pathLst>
                <a:path w="952" h="549">
                  <a:moveTo>
                    <a:pt x="952" y="549"/>
                  </a:moveTo>
                  <a:lnTo>
                    <a:pt x="317" y="549"/>
                  </a:lnTo>
                  <a:lnTo>
                    <a:pt x="0" y="0"/>
                  </a:lnTo>
                  <a:lnTo>
                    <a:pt x="47" y="0"/>
                  </a:lnTo>
                  <a:lnTo>
                    <a:pt x="340" y="508"/>
                  </a:lnTo>
                  <a:lnTo>
                    <a:pt x="928" y="508"/>
                  </a:lnTo>
                  <a:lnTo>
                    <a:pt x="952" y="549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>
              <a:extLst>
                <a:ext uri="{FF2B5EF4-FFF2-40B4-BE49-F238E27FC236}">
                  <a16:creationId xmlns:a16="http://schemas.microsoft.com/office/drawing/2014/main" xmlns="" id="{FA16EBD7-1EBA-4B0C-9690-4273C4F93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1096" y="1519144"/>
              <a:ext cx="493705" cy="161426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330" y="539"/>
                </a:cxn>
                <a:cxn ang="0">
                  <a:pos x="18" y="1079"/>
                </a:cxn>
                <a:cxn ang="0">
                  <a:pos x="0" y="1047"/>
                </a:cxn>
                <a:cxn ang="0">
                  <a:pos x="292" y="539"/>
                </a:cxn>
                <a:cxn ang="0">
                  <a:pos x="0" y="33"/>
                </a:cxn>
                <a:cxn ang="0">
                  <a:pos x="18" y="0"/>
                </a:cxn>
              </a:cxnLst>
              <a:rect l="0" t="0" r="r" b="b"/>
              <a:pathLst>
                <a:path w="330" h="1079">
                  <a:moveTo>
                    <a:pt x="18" y="0"/>
                  </a:moveTo>
                  <a:lnTo>
                    <a:pt x="330" y="539"/>
                  </a:lnTo>
                  <a:lnTo>
                    <a:pt x="18" y="1079"/>
                  </a:lnTo>
                  <a:lnTo>
                    <a:pt x="0" y="1047"/>
                  </a:lnTo>
                  <a:lnTo>
                    <a:pt x="292" y="539"/>
                  </a:lnTo>
                  <a:lnTo>
                    <a:pt x="0" y="3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52">
              <a:extLst>
                <a:ext uri="{FF2B5EF4-FFF2-40B4-BE49-F238E27FC236}">
                  <a16:creationId xmlns:a16="http://schemas.microsoft.com/office/drawing/2014/main" xmlns="" id="{41D7B065-7480-4CD9-A9D5-449D08AC080E}"/>
                </a:ext>
              </a:extLst>
            </p:cNvPr>
            <p:cNvGrpSpPr/>
            <p:nvPr/>
          </p:nvGrpSpPr>
          <p:grpSpPr>
            <a:xfrm>
              <a:off x="3266011" y="1627394"/>
              <a:ext cx="1168437" cy="1014339"/>
              <a:chOff x="3949701" y="2646363"/>
              <a:chExt cx="1239838" cy="1076325"/>
            </a:xfrm>
          </p:grpSpPr>
          <p:sp>
            <p:nvSpPr>
              <p:cNvPr id="28" name="Freeform 36">
                <a:extLst>
                  <a:ext uri="{FF2B5EF4-FFF2-40B4-BE49-F238E27FC236}">
                    <a16:creationId xmlns:a16="http://schemas.microsoft.com/office/drawing/2014/main" xmlns="" id="{C4E4E6D0-72AA-469F-A0BB-BBD2E164F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9701" y="2646363"/>
                <a:ext cx="1239838" cy="1076325"/>
              </a:xfrm>
              <a:custGeom>
                <a:avLst/>
                <a:gdLst/>
                <a:ahLst/>
                <a:cxnLst>
                  <a:cxn ang="0">
                    <a:pos x="585" y="678"/>
                  </a:cxn>
                  <a:cxn ang="0">
                    <a:pos x="194" y="678"/>
                  </a:cxn>
                  <a:cxn ang="0">
                    <a:pos x="0" y="339"/>
                  </a:cxn>
                  <a:cxn ang="0">
                    <a:pos x="194" y="0"/>
                  </a:cxn>
                  <a:cxn ang="0">
                    <a:pos x="585" y="0"/>
                  </a:cxn>
                  <a:cxn ang="0">
                    <a:pos x="781" y="339"/>
                  </a:cxn>
                  <a:cxn ang="0">
                    <a:pos x="585" y="678"/>
                  </a:cxn>
                </a:cxnLst>
                <a:rect l="0" t="0" r="r" b="b"/>
                <a:pathLst>
                  <a:path w="781" h="678">
                    <a:moveTo>
                      <a:pt x="585" y="678"/>
                    </a:moveTo>
                    <a:lnTo>
                      <a:pt x="194" y="678"/>
                    </a:lnTo>
                    <a:lnTo>
                      <a:pt x="0" y="339"/>
                    </a:lnTo>
                    <a:lnTo>
                      <a:pt x="194" y="0"/>
                    </a:lnTo>
                    <a:lnTo>
                      <a:pt x="585" y="0"/>
                    </a:lnTo>
                    <a:lnTo>
                      <a:pt x="781" y="339"/>
                    </a:lnTo>
                    <a:lnTo>
                      <a:pt x="585" y="678"/>
                    </a:lnTo>
                    <a:close/>
                  </a:path>
                </a:pathLst>
              </a:custGeom>
              <a:solidFill>
                <a:schemeClr val="tx1">
                  <a:lumMod val="90000"/>
                  <a:lumOff val="10000"/>
                  <a:alpha val="3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86174" tIns="43087" rIns="86174" bIns="4308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88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7">
                <a:extLst>
                  <a:ext uri="{FF2B5EF4-FFF2-40B4-BE49-F238E27FC236}">
                    <a16:creationId xmlns:a16="http://schemas.microsoft.com/office/drawing/2014/main" xmlns="" id="{7F836919-0A91-4730-AF1C-C9C5BA917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3" y="2752725"/>
                <a:ext cx="998538" cy="865188"/>
              </a:xfrm>
              <a:custGeom>
                <a:avLst/>
                <a:gdLst/>
                <a:ahLst/>
                <a:cxnLst>
                  <a:cxn ang="0">
                    <a:pos x="472" y="545"/>
                  </a:cxn>
                  <a:cxn ang="0">
                    <a:pos x="158" y="545"/>
                  </a:cxn>
                  <a:cxn ang="0">
                    <a:pos x="0" y="272"/>
                  </a:cxn>
                  <a:cxn ang="0">
                    <a:pos x="158" y="0"/>
                  </a:cxn>
                  <a:cxn ang="0">
                    <a:pos x="472" y="0"/>
                  </a:cxn>
                  <a:cxn ang="0">
                    <a:pos x="629" y="272"/>
                  </a:cxn>
                  <a:cxn ang="0">
                    <a:pos x="472" y="545"/>
                  </a:cxn>
                </a:cxnLst>
                <a:rect l="0" t="0" r="r" b="b"/>
                <a:pathLst>
                  <a:path w="629" h="545">
                    <a:moveTo>
                      <a:pt x="472" y="545"/>
                    </a:moveTo>
                    <a:lnTo>
                      <a:pt x="158" y="545"/>
                    </a:lnTo>
                    <a:lnTo>
                      <a:pt x="0" y="272"/>
                    </a:lnTo>
                    <a:lnTo>
                      <a:pt x="158" y="0"/>
                    </a:lnTo>
                    <a:lnTo>
                      <a:pt x="472" y="0"/>
                    </a:lnTo>
                    <a:lnTo>
                      <a:pt x="629" y="272"/>
                    </a:lnTo>
                    <a:lnTo>
                      <a:pt x="472" y="545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5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86174" tIns="43087" rIns="86174" bIns="4308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88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xmlns="" id="{EC1119CE-353F-4D8D-8A29-6333762037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244" y="1904840"/>
              <a:ext cx="460981" cy="460981"/>
            </a:xfrm>
            <a:custGeom>
              <a:avLst/>
              <a:gdLst/>
              <a:ahLst/>
              <a:cxnLst>
                <a:cxn ang="0">
                  <a:pos x="602" y="178"/>
                </a:cxn>
                <a:cxn ang="0">
                  <a:pos x="450" y="390"/>
                </a:cxn>
                <a:cxn ang="0">
                  <a:pos x="330" y="390"/>
                </a:cxn>
                <a:cxn ang="0">
                  <a:pos x="421" y="339"/>
                </a:cxn>
                <a:cxn ang="0">
                  <a:pos x="390" y="781"/>
                </a:cxn>
                <a:cxn ang="0">
                  <a:pos x="390" y="0"/>
                </a:cxn>
                <a:cxn ang="0">
                  <a:pos x="695" y="522"/>
                </a:cxn>
                <a:cxn ang="0">
                  <a:pos x="652" y="488"/>
                </a:cxn>
                <a:cxn ang="0">
                  <a:pos x="722" y="405"/>
                </a:cxn>
                <a:cxn ang="0">
                  <a:pos x="669" y="375"/>
                </a:cxn>
                <a:cxn ang="0">
                  <a:pos x="699" y="268"/>
                </a:cxn>
                <a:cxn ang="0">
                  <a:pos x="645" y="275"/>
                </a:cxn>
                <a:cxn ang="0">
                  <a:pos x="522" y="85"/>
                </a:cxn>
                <a:cxn ang="0">
                  <a:pos x="488" y="129"/>
                </a:cxn>
                <a:cxn ang="0">
                  <a:pos x="405" y="58"/>
                </a:cxn>
                <a:cxn ang="0">
                  <a:pos x="375" y="111"/>
                </a:cxn>
                <a:cxn ang="0">
                  <a:pos x="268" y="81"/>
                </a:cxn>
                <a:cxn ang="0">
                  <a:pos x="275" y="136"/>
                </a:cxn>
                <a:cxn ang="0">
                  <a:pos x="166" y="145"/>
                </a:cxn>
                <a:cxn ang="0">
                  <a:pos x="182" y="203"/>
                </a:cxn>
                <a:cxn ang="0">
                  <a:pos x="85" y="258"/>
                </a:cxn>
                <a:cxn ang="0">
                  <a:pos x="129" y="292"/>
                </a:cxn>
                <a:cxn ang="0">
                  <a:pos x="58" y="375"/>
                </a:cxn>
                <a:cxn ang="0">
                  <a:pos x="111" y="405"/>
                </a:cxn>
                <a:cxn ang="0">
                  <a:pos x="81" y="512"/>
                </a:cxn>
                <a:cxn ang="0">
                  <a:pos x="136" y="506"/>
                </a:cxn>
                <a:cxn ang="0">
                  <a:pos x="145" y="614"/>
                </a:cxn>
                <a:cxn ang="0">
                  <a:pos x="203" y="598"/>
                </a:cxn>
                <a:cxn ang="0">
                  <a:pos x="390" y="723"/>
                </a:cxn>
                <a:cxn ang="0">
                  <a:pos x="577" y="598"/>
                </a:cxn>
                <a:cxn ang="0">
                  <a:pos x="635" y="614"/>
                </a:cxn>
                <a:cxn ang="0">
                  <a:pos x="280" y="599"/>
                </a:cxn>
                <a:cxn ang="0">
                  <a:pos x="500" y="555"/>
                </a:cxn>
                <a:cxn ang="0">
                  <a:pos x="280" y="599"/>
                </a:cxn>
                <a:cxn ang="0">
                  <a:pos x="280" y="599"/>
                </a:cxn>
              </a:cxnLst>
              <a:rect l="0" t="0" r="r" b="b"/>
              <a:pathLst>
                <a:path w="781" h="781">
                  <a:moveTo>
                    <a:pt x="421" y="339"/>
                  </a:moveTo>
                  <a:cubicBezTo>
                    <a:pt x="602" y="178"/>
                    <a:pt x="602" y="178"/>
                    <a:pt x="602" y="178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47" y="370"/>
                    <a:pt x="450" y="379"/>
                    <a:pt x="450" y="390"/>
                  </a:cubicBezTo>
                  <a:cubicBezTo>
                    <a:pt x="450" y="423"/>
                    <a:pt x="423" y="450"/>
                    <a:pt x="390" y="450"/>
                  </a:cubicBezTo>
                  <a:cubicBezTo>
                    <a:pt x="357" y="450"/>
                    <a:pt x="330" y="423"/>
                    <a:pt x="330" y="390"/>
                  </a:cubicBezTo>
                  <a:cubicBezTo>
                    <a:pt x="330" y="357"/>
                    <a:pt x="357" y="330"/>
                    <a:pt x="390" y="330"/>
                  </a:cubicBezTo>
                  <a:cubicBezTo>
                    <a:pt x="401" y="330"/>
                    <a:pt x="412" y="334"/>
                    <a:pt x="421" y="339"/>
                  </a:cubicBezTo>
                  <a:close/>
                  <a:moveTo>
                    <a:pt x="781" y="390"/>
                  </a:moveTo>
                  <a:cubicBezTo>
                    <a:pt x="781" y="605"/>
                    <a:pt x="605" y="781"/>
                    <a:pt x="390" y="781"/>
                  </a:cubicBezTo>
                  <a:cubicBezTo>
                    <a:pt x="175" y="781"/>
                    <a:pt x="0" y="605"/>
                    <a:pt x="0" y="390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605" y="0"/>
                    <a:pt x="781" y="175"/>
                    <a:pt x="781" y="390"/>
                  </a:cubicBezTo>
                  <a:close/>
                  <a:moveTo>
                    <a:pt x="695" y="522"/>
                  </a:moveTo>
                  <a:cubicBezTo>
                    <a:pt x="646" y="503"/>
                    <a:pt x="646" y="503"/>
                    <a:pt x="646" y="503"/>
                  </a:cubicBezTo>
                  <a:cubicBezTo>
                    <a:pt x="652" y="488"/>
                    <a:pt x="652" y="488"/>
                    <a:pt x="652" y="488"/>
                  </a:cubicBezTo>
                  <a:cubicBezTo>
                    <a:pt x="701" y="508"/>
                    <a:pt x="701" y="508"/>
                    <a:pt x="701" y="508"/>
                  </a:cubicBezTo>
                  <a:cubicBezTo>
                    <a:pt x="713" y="476"/>
                    <a:pt x="720" y="442"/>
                    <a:pt x="722" y="405"/>
                  </a:cubicBezTo>
                  <a:cubicBezTo>
                    <a:pt x="669" y="405"/>
                    <a:pt x="669" y="405"/>
                    <a:pt x="669" y="405"/>
                  </a:cubicBezTo>
                  <a:cubicBezTo>
                    <a:pt x="669" y="375"/>
                    <a:pt x="669" y="375"/>
                    <a:pt x="669" y="375"/>
                  </a:cubicBezTo>
                  <a:cubicBezTo>
                    <a:pt x="722" y="375"/>
                    <a:pt x="722" y="375"/>
                    <a:pt x="722" y="375"/>
                  </a:cubicBezTo>
                  <a:cubicBezTo>
                    <a:pt x="720" y="337"/>
                    <a:pt x="712" y="302"/>
                    <a:pt x="699" y="268"/>
                  </a:cubicBezTo>
                  <a:cubicBezTo>
                    <a:pt x="651" y="289"/>
                    <a:pt x="651" y="289"/>
                    <a:pt x="651" y="289"/>
                  </a:cubicBezTo>
                  <a:cubicBezTo>
                    <a:pt x="645" y="275"/>
                    <a:pt x="645" y="275"/>
                    <a:pt x="645" y="275"/>
                  </a:cubicBezTo>
                  <a:cubicBezTo>
                    <a:pt x="693" y="254"/>
                    <a:pt x="693" y="254"/>
                    <a:pt x="693" y="254"/>
                  </a:cubicBezTo>
                  <a:cubicBezTo>
                    <a:pt x="659" y="179"/>
                    <a:pt x="598" y="118"/>
                    <a:pt x="522" y="85"/>
                  </a:cubicBezTo>
                  <a:cubicBezTo>
                    <a:pt x="503" y="134"/>
                    <a:pt x="503" y="134"/>
                    <a:pt x="503" y="134"/>
                  </a:cubicBezTo>
                  <a:cubicBezTo>
                    <a:pt x="488" y="129"/>
                    <a:pt x="488" y="129"/>
                    <a:pt x="488" y="129"/>
                  </a:cubicBezTo>
                  <a:cubicBezTo>
                    <a:pt x="508" y="80"/>
                    <a:pt x="508" y="80"/>
                    <a:pt x="508" y="80"/>
                  </a:cubicBezTo>
                  <a:cubicBezTo>
                    <a:pt x="476" y="67"/>
                    <a:pt x="442" y="60"/>
                    <a:pt x="405" y="58"/>
                  </a:cubicBezTo>
                  <a:cubicBezTo>
                    <a:pt x="405" y="111"/>
                    <a:pt x="405" y="111"/>
                    <a:pt x="405" y="111"/>
                  </a:cubicBezTo>
                  <a:cubicBezTo>
                    <a:pt x="375" y="111"/>
                    <a:pt x="375" y="111"/>
                    <a:pt x="375" y="111"/>
                  </a:cubicBezTo>
                  <a:cubicBezTo>
                    <a:pt x="375" y="58"/>
                    <a:pt x="375" y="58"/>
                    <a:pt x="375" y="58"/>
                  </a:cubicBezTo>
                  <a:cubicBezTo>
                    <a:pt x="337" y="60"/>
                    <a:pt x="302" y="68"/>
                    <a:pt x="268" y="81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54" y="87"/>
                    <a:pt x="254" y="87"/>
                    <a:pt x="254" y="87"/>
                  </a:cubicBezTo>
                  <a:cubicBezTo>
                    <a:pt x="222" y="102"/>
                    <a:pt x="192" y="121"/>
                    <a:pt x="166" y="145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182" y="203"/>
                    <a:pt x="182" y="203"/>
                    <a:pt x="182" y="203"/>
                  </a:cubicBezTo>
                  <a:cubicBezTo>
                    <a:pt x="145" y="166"/>
                    <a:pt x="145" y="166"/>
                    <a:pt x="145" y="166"/>
                  </a:cubicBezTo>
                  <a:cubicBezTo>
                    <a:pt x="120" y="193"/>
                    <a:pt x="100" y="224"/>
                    <a:pt x="85" y="258"/>
                  </a:cubicBezTo>
                  <a:cubicBezTo>
                    <a:pt x="134" y="278"/>
                    <a:pt x="134" y="278"/>
                    <a:pt x="134" y="278"/>
                  </a:cubicBezTo>
                  <a:cubicBezTo>
                    <a:pt x="129" y="292"/>
                    <a:pt x="129" y="292"/>
                    <a:pt x="129" y="292"/>
                  </a:cubicBezTo>
                  <a:cubicBezTo>
                    <a:pt x="80" y="272"/>
                    <a:pt x="80" y="272"/>
                    <a:pt x="80" y="272"/>
                  </a:cubicBezTo>
                  <a:cubicBezTo>
                    <a:pt x="67" y="304"/>
                    <a:pt x="60" y="339"/>
                    <a:pt x="58" y="375"/>
                  </a:cubicBezTo>
                  <a:cubicBezTo>
                    <a:pt x="111" y="375"/>
                    <a:pt x="111" y="375"/>
                    <a:pt x="111" y="375"/>
                  </a:cubicBezTo>
                  <a:cubicBezTo>
                    <a:pt x="111" y="405"/>
                    <a:pt x="111" y="405"/>
                    <a:pt x="111" y="405"/>
                  </a:cubicBezTo>
                  <a:cubicBezTo>
                    <a:pt x="58" y="405"/>
                    <a:pt x="58" y="405"/>
                    <a:pt x="58" y="405"/>
                  </a:cubicBezTo>
                  <a:cubicBezTo>
                    <a:pt x="60" y="443"/>
                    <a:pt x="68" y="479"/>
                    <a:pt x="81" y="512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6" y="506"/>
                    <a:pt x="136" y="506"/>
                    <a:pt x="136" y="506"/>
                  </a:cubicBezTo>
                  <a:cubicBezTo>
                    <a:pt x="87" y="526"/>
                    <a:pt x="87" y="526"/>
                    <a:pt x="87" y="526"/>
                  </a:cubicBezTo>
                  <a:cubicBezTo>
                    <a:pt x="102" y="558"/>
                    <a:pt x="121" y="588"/>
                    <a:pt x="145" y="614"/>
                  </a:cubicBezTo>
                  <a:cubicBezTo>
                    <a:pt x="182" y="577"/>
                    <a:pt x="182" y="577"/>
                    <a:pt x="182" y="577"/>
                  </a:cubicBezTo>
                  <a:cubicBezTo>
                    <a:pt x="203" y="598"/>
                    <a:pt x="203" y="598"/>
                    <a:pt x="203" y="598"/>
                  </a:cubicBezTo>
                  <a:cubicBezTo>
                    <a:pt x="166" y="635"/>
                    <a:pt x="166" y="635"/>
                    <a:pt x="166" y="635"/>
                  </a:cubicBezTo>
                  <a:cubicBezTo>
                    <a:pt x="226" y="689"/>
                    <a:pt x="304" y="723"/>
                    <a:pt x="390" y="723"/>
                  </a:cubicBezTo>
                  <a:cubicBezTo>
                    <a:pt x="476" y="723"/>
                    <a:pt x="555" y="689"/>
                    <a:pt x="614" y="635"/>
                  </a:cubicBezTo>
                  <a:cubicBezTo>
                    <a:pt x="577" y="598"/>
                    <a:pt x="577" y="598"/>
                    <a:pt x="577" y="598"/>
                  </a:cubicBezTo>
                  <a:cubicBezTo>
                    <a:pt x="598" y="577"/>
                    <a:pt x="598" y="577"/>
                    <a:pt x="598" y="577"/>
                  </a:cubicBezTo>
                  <a:cubicBezTo>
                    <a:pt x="635" y="614"/>
                    <a:pt x="635" y="614"/>
                    <a:pt x="635" y="614"/>
                  </a:cubicBezTo>
                  <a:cubicBezTo>
                    <a:pt x="660" y="587"/>
                    <a:pt x="680" y="556"/>
                    <a:pt x="695" y="522"/>
                  </a:cubicBezTo>
                  <a:close/>
                  <a:moveTo>
                    <a:pt x="280" y="599"/>
                  </a:moveTo>
                  <a:cubicBezTo>
                    <a:pt x="500" y="599"/>
                    <a:pt x="500" y="599"/>
                    <a:pt x="500" y="599"/>
                  </a:cubicBezTo>
                  <a:cubicBezTo>
                    <a:pt x="500" y="555"/>
                    <a:pt x="500" y="555"/>
                    <a:pt x="500" y="555"/>
                  </a:cubicBezTo>
                  <a:cubicBezTo>
                    <a:pt x="280" y="555"/>
                    <a:pt x="280" y="555"/>
                    <a:pt x="280" y="555"/>
                  </a:cubicBezTo>
                  <a:lnTo>
                    <a:pt x="280" y="599"/>
                  </a:lnTo>
                  <a:close/>
                  <a:moveTo>
                    <a:pt x="280" y="599"/>
                  </a:moveTo>
                  <a:cubicBezTo>
                    <a:pt x="280" y="599"/>
                    <a:pt x="280" y="599"/>
                    <a:pt x="280" y="599"/>
                  </a:cubicBezTo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8B1C14C2-B013-4D70-98AF-B3C6FA806BBB}"/>
                </a:ext>
              </a:extLst>
            </p:cNvPr>
            <p:cNvSpPr txBox="1"/>
            <p:nvPr/>
          </p:nvSpPr>
          <p:spPr>
            <a:xfrm>
              <a:off x="6181776" y="2050390"/>
              <a:ext cx="1226088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16">
              <a:extLst>
                <a:ext uri="{FF2B5EF4-FFF2-40B4-BE49-F238E27FC236}">
                  <a16:creationId xmlns:a16="http://schemas.microsoft.com/office/drawing/2014/main" xmlns="" id="{BD8C8236-BE51-445C-8001-C0FD65C88AAF}"/>
                </a:ext>
              </a:extLst>
            </p:cNvPr>
            <p:cNvSpPr/>
            <p:nvPr/>
          </p:nvSpPr>
          <p:spPr>
            <a:xfrm>
              <a:off x="6472618" y="1857296"/>
              <a:ext cx="644407" cy="14773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8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LKED STATS</a:t>
              </a:r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xmlns="" id="{BFD0713B-47DE-4181-A984-2BA3FA3AFE88}"/>
                </a:ext>
              </a:extLst>
            </p:cNvPr>
            <p:cNvSpPr txBox="1"/>
            <p:nvPr/>
          </p:nvSpPr>
          <p:spPr>
            <a:xfrm>
              <a:off x="2357368" y="2708478"/>
              <a:ext cx="1060862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18">
              <a:extLst>
                <a:ext uri="{FF2B5EF4-FFF2-40B4-BE49-F238E27FC236}">
                  <a16:creationId xmlns:a16="http://schemas.microsoft.com/office/drawing/2014/main" xmlns="" id="{4B0B4134-FCF7-4351-991A-0296BEACD066}"/>
                </a:ext>
              </a:extLst>
            </p:cNvPr>
            <p:cNvSpPr/>
            <p:nvPr/>
          </p:nvSpPr>
          <p:spPr>
            <a:xfrm>
              <a:off x="2411707" y="2517160"/>
              <a:ext cx="952184" cy="14773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8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FACEBOOK STATS</a:t>
              </a:r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xmlns="" id="{DCBB5922-1225-4335-8B27-0C6D7FC7380B}"/>
                </a:ext>
              </a:extLst>
            </p:cNvPr>
            <p:cNvSpPr/>
            <p:nvPr/>
          </p:nvSpPr>
          <p:spPr>
            <a:xfrm>
              <a:off x="6819246" y="4810257"/>
              <a:ext cx="815929" cy="14773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8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TWITTER STATS</a:t>
              </a:r>
            </a:p>
          </p:txBody>
        </p:sp>
        <p:sp>
          <p:nvSpPr>
            <p:cNvPr id="36" name="Freeform 154">
              <a:extLst>
                <a:ext uri="{FF2B5EF4-FFF2-40B4-BE49-F238E27FC236}">
                  <a16:creationId xmlns:a16="http://schemas.microsoft.com/office/drawing/2014/main" xmlns="" id="{D5EB185F-DB4C-416A-B12A-122B72524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123" y="4431415"/>
              <a:ext cx="418175" cy="333327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83">
              <a:extLst>
                <a:ext uri="{FF2B5EF4-FFF2-40B4-BE49-F238E27FC236}">
                  <a16:creationId xmlns:a16="http://schemas.microsoft.com/office/drawing/2014/main" xmlns="" id="{1754912A-7657-401D-88B4-1A2D7A587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574" y="2127402"/>
              <a:ext cx="340453" cy="340453"/>
            </a:xfrm>
            <a:custGeom>
              <a:avLst/>
              <a:gdLst/>
              <a:ahLst/>
              <a:cxnLst>
                <a:cxn ang="0">
                  <a:pos x="44" y="55"/>
                </a:cxn>
                <a:cxn ang="0">
                  <a:pos x="37" y="55"/>
                </a:cxn>
                <a:cxn ang="0">
                  <a:pos x="37" y="33"/>
                </a:cxn>
                <a:cxn ang="0">
                  <a:pos x="45" y="33"/>
                </a:cxn>
                <a:cxn ang="0">
                  <a:pos x="46" y="25"/>
                </a:cxn>
                <a:cxn ang="0">
                  <a:pos x="37" y="25"/>
                </a:cxn>
                <a:cxn ang="0">
                  <a:pos x="37" y="20"/>
                </a:cxn>
                <a:cxn ang="0">
                  <a:pos x="42" y="16"/>
                </a:cxn>
                <a:cxn ang="0">
                  <a:pos x="47" y="16"/>
                </a:cxn>
                <a:cxn ang="0">
                  <a:pos x="47" y="9"/>
                </a:cxn>
                <a:cxn ang="0">
                  <a:pos x="40" y="8"/>
                </a:cxn>
                <a:cxn ang="0">
                  <a:pos x="29" y="19"/>
                </a:cxn>
                <a:cxn ang="0">
                  <a:pos x="29" y="25"/>
                </a:cxn>
                <a:cxn ang="0">
                  <a:pos x="21" y="25"/>
                </a:cxn>
                <a:cxn ang="0">
                  <a:pos x="21" y="33"/>
                </a:cxn>
                <a:cxn ang="0">
                  <a:pos x="29" y="33"/>
                </a:cxn>
                <a:cxn ang="0">
                  <a:pos x="29" y="55"/>
                </a:cxn>
                <a:cxn ang="0">
                  <a:pos x="10" y="55"/>
                </a:cxn>
                <a:cxn ang="0">
                  <a:pos x="0" y="45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4" y="0"/>
                </a:cxn>
                <a:cxn ang="0">
                  <a:pos x="55" y="10"/>
                </a:cxn>
                <a:cxn ang="0">
                  <a:pos x="55" y="45"/>
                </a:cxn>
                <a:cxn ang="0">
                  <a:pos x="44" y="55"/>
                </a:cxn>
              </a:cxnLst>
              <a:rect l="0" t="0" r="r" b="b"/>
              <a:pathLst>
                <a:path w="55" h="55">
                  <a:moveTo>
                    <a:pt x="44" y="55"/>
                  </a:moveTo>
                  <a:cubicBezTo>
                    <a:pt x="37" y="55"/>
                    <a:pt x="37" y="55"/>
                    <a:pt x="37" y="55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8"/>
                    <a:pt x="38" y="16"/>
                    <a:pt x="42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5" y="9"/>
                    <a:pt x="43" y="8"/>
                    <a:pt x="40" y="8"/>
                  </a:cubicBezTo>
                  <a:cubicBezTo>
                    <a:pt x="34" y="8"/>
                    <a:pt x="29" y="12"/>
                    <a:pt x="29" y="1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50"/>
                    <a:pt x="50" y="55"/>
                    <a:pt x="44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4">
              <a:extLst>
                <a:ext uri="{FF2B5EF4-FFF2-40B4-BE49-F238E27FC236}">
                  <a16:creationId xmlns:a16="http://schemas.microsoft.com/office/drawing/2014/main" xmlns="" id="{210FF6E2-FE13-4300-8B13-B80C6B09EA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8073" y="1445203"/>
              <a:ext cx="373497" cy="373497"/>
            </a:xfrm>
            <a:custGeom>
              <a:avLst/>
              <a:gdLst/>
              <a:ahLst/>
              <a:cxnLst>
                <a:cxn ang="0">
                  <a:pos x="62" y="51"/>
                </a:cxn>
                <a:cxn ang="0">
                  <a:pos x="51" y="62"/>
                </a:cxn>
                <a:cxn ang="0">
                  <a:pos x="12" y="62"/>
                </a:cxn>
                <a:cxn ang="0">
                  <a:pos x="0" y="51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51" y="0"/>
                </a:cxn>
                <a:cxn ang="0">
                  <a:pos x="62" y="12"/>
                </a:cxn>
                <a:cxn ang="0">
                  <a:pos x="62" y="51"/>
                </a:cxn>
                <a:cxn ang="0">
                  <a:pos x="15" y="11"/>
                </a:cxn>
                <a:cxn ang="0">
                  <a:pos x="9" y="16"/>
                </a:cxn>
                <a:cxn ang="0">
                  <a:pos x="15" y="20"/>
                </a:cxn>
                <a:cxn ang="0">
                  <a:pos x="15" y="20"/>
                </a:cxn>
                <a:cxn ang="0">
                  <a:pos x="20" y="16"/>
                </a:cxn>
                <a:cxn ang="0">
                  <a:pos x="15" y="11"/>
                </a:cxn>
                <a:cxn ang="0">
                  <a:pos x="19" y="52"/>
                </a:cxn>
                <a:cxn ang="0">
                  <a:pos x="19" y="24"/>
                </a:cxn>
                <a:cxn ang="0">
                  <a:pos x="10" y="24"/>
                </a:cxn>
                <a:cxn ang="0">
                  <a:pos x="10" y="52"/>
                </a:cxn>
                <a:cxn ang="0">
                  <a:pos x="19" y="52"/>
                </a:cxn>
                <a:cxn ang="0">
                  <a:pos x="53" y="52"/>
                </a:cxn>
                <a:cxn ang="0">
                  <a:pos x="53" y="36"/>
                </a:cxn>
                <a:cxn ang="0">
                  <a:pos x="42" y="24"/>
                </a:cxn>
                <a:cxn ang="0">
                  <a:pos x="34" y="28"/>
                </a:cxn>
                <a:cxn ang="0">
                  <a:pos x="34" y="28"/>
                </a:cxn>
                <a:cxn ang="0">
                  <a:pos x="34" y="24"/>
                </a:cxn>
                <a:cxn ang="0">
                  <a:pos x="24" y="24"/>
                </a:cxn>
                <a:cxn ang="0">
                  <a:pos x="24" y="52"/>
                </a:cxn>
                <a:cxn ang="0">
                  <a:pos x="34" y="52"/>
                </a:cxn>
                <a:cxn ang="0">
                  <a:pos x="34" y="37"/>
                </a:cxn>
                <a:cxn ang="0">
                  <a:pos x="34" y="34"/>
                </a:cxn>
                <a:cxn ang="0">
                  <a:pos x="39" y="31"/>
                </a:cxn>
                <a:cxn ang="0">
                  <a:pos x="43" y="37"/>
                </a:cxn>
                <a:cxn ang="0">
                  <a:pos x="43" y="52"/>
                </a:cxn>
                <a:cxn ang="0">
                  <a:pos x="53" y="52"/>
                </a:cxn>
              </a:cxnLst>
              <a:rect l="0" t="0" r="r" b="b"/>
              <a:pathLst>
                <a:path w="62" h="62">
                  <a:moveTo>
                    <a:pt x="62" y="51"/>
                  </a:moveTo>
                  <a:cubicBezTo>
                    <a:pt x="62" y="57"/>
                    <a:pt x="57" y="62"/>
                    <a:pt x="5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6" y="62"/>
                    <a:pt x="0" y="57"/>
                    <a:pt x="0" y="5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7" y="0"/>
                    <a:pt x="62" y="6"/>
                    <a:pt x="62" y="12"/>
                  </a:cubicBezTo>
                  <a:lnTo>
                    <a:pt x="62" y="51"/>
                  </a:lnTo>
                  <a:close/>
                  <a:moveTo>
                    <a:pt x="15" y="11"/>
                  </a:moveTo>
                  <a:cubicBezTo>
                    <a:pt x="12" y="11"/>
                    <a:pt x="9" y="13"/>
                    <a:pt x="9" y="16"/>
                  </a:cubicBezTo>
                  <a:cubicBezTo>
                    <a:pt x="9" y="18"/>
                    <a:pt x="11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8" y="20"/>
                    <a:pt x="20" y="18"/>
                    <a:pt x="20" y="16"/>
                  </a:cubicBezTo>
                  <a:cubicBezTo>
                    <a:pt x="20" y="13"/>
                    <a:pt x="18" y="11"/>
                    <a:pt x="15" y="11"/>
                  </a:cubicBezTo>
                  <a:close/>
                  <a:moveTo>
                    <a:pt x="19" y="52"/>
                  </a:moveTo>
                  <a:cubicBezTo>
                    <a:pt x="19" y="24"/>
                    <a:pt x="19" y="24"/>
                    <a:pt x="1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52"/>
                    <a:pt x="10" y="52"/>
                    <a:pt x="10" y="52"/>
                  </a:cubicBezTo>
                  <a:lnTo>
                    <a:pt x="19" y="52"/>
                  </a:lnTo>
                  <a:close/>
                  <a:moveTo>
                    <a:pt x="53" y="52"/>
                  </a:moveTo>
                  <a:cubicBezTo>
                    <a:pt x="53" y="36"/>
                    <a:pt x="53" y="36"/>
                    <a:pt x="53" y="36"/>
                  </a:cubicBezTo>
                  <a:cubicBezTo>
                    <a:pt x="53" y="28"/>
                    <a:pt x="48" y="24"/>
                    <a:pt x="42" y="24"/>
                  </a:cubicBezTo>
                  <a:cubicBezTo>
                    <a:pt x="37" y="24"/>
                    <a:pt x="35" y="26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7"/>
                    <a:pt x="2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5"/>
                    <a:pt x="34" y="34"/>
                  </a:cubicBezTo>
                  <a:cubicBezTo>
                    <a:pt x="35" y="33"/>
                    <a:pt x="36" y="31"/>
                    <a:pt x="39" y="31"/>
                  </a:cubicBezTo>
                  <a:cubicBezTo>
                    <a:pt x="42" y="31"/>
                    <a:pt x="43" y="33"/>
                    <a:pt x="43" y="37"/>
                  </a:cubicBezTo>
                  <a:cubicBezTo>
                    <a:pt x="43" y="52"/>
                    <a:pt x="43" y="52"/>
                    <a:pt x="43" y="52"/>
                  </a:cubicBezTo>
                  <a:lnTo>
                    <a:pt x="53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24">
              <a:extLst>
                <a:ext uri="{FF2B5EF4-FFF2-40B4-BE49-F238E27FC236}">
                  <a16:creationId xmlns:a16="http://schemas.microsoft.com/office/drawing/2014/main" xmlns="" id="{BA506B6E-E982-4D56-AB49-1CD2C8A6B0E8}"/>
                </a:ext>
              </a:extLst>
            </p:cNvPr>
            <p:cNvSpPr txBox="1"/>
            <p:nvPr/>
          </p:nvSpPr>
          <p:spPr>
            <a:xfrm>
              <a:off x="6696778" y="4986333"/>
              <a:ext cx="1060862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 Placeholder 3">
              <a:extLst>
                <a:ext uri="{FF2B5EF4-FFF2-40B4-BE49-F238E27FC236}">
                  <a16:creationId xmlns:a16="http://schemas.microsoft.com/office/drawing/2014/main" xmlns="" id="{63C99EAC-6230-4DA2-B673-E35BA9AEB6E9}"/>
                </a:ext>
              </a:extLst>
            </p:cNvPr>
            <p:cNvSpPr txBox="1">
              <a:spLocks/>
            </p:cNvSpPr>
            <p:nvPr/>
          </p:nvSpPr>
          <p:spPr>
            <a:xfrm>
              <a:off x="8079620" y="1059962"/>
              <a:ext cx="1304844" cy="93980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5089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</a:p>
          </p:txBody>
        </p:sp>
        <p:sp>
          <p:nvSpPr>
            <p:cNvPr id="41" name="Freeform 91">
              <a:extLst>
                <a:ext uri="{FF2B5EF4-FFF2-40B4-BE49-F238E27FC236}">
                  <a16:creationId xmlns:a16="http://schemas.microsoft.com/office/drawing/2014/main" xmlns="" id="{800067D3-934C-4435-8A94-F69B889D31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2192" y="2033753"/>
              <a:ext cx="309054" cy="30905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61">
              <a:extLst>
                <a:ext uri="{FF2B5EF4-FFF2-40B4-BE49-F238E27FC236}">
                  <a16:creationId xmlns:a16="http://schemas.microsoft.com/office/drawing/2014/main" xmlns="" id="{B3B54729-CED5-4812-8351-C656AEAE89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2192" y="2416782"/>
              <a:ext cx="309054" cy="332426"/>
            </a:xfrm>
            <a:custGeom>
              <a:avLst/>
              <a:gdLst/>
              <a:ahLst/>
              <a:cxnLst>
                <a:cxn ang="0">
                  <a:pos x="53" y="33"/>
                </a:cxn>
                <a:cxn ang="0">
                  <a:pos x="53" y="36"/>
                </a:cxn>
                <a:cxn ang="0">
                  <a:pos x="52" y="41"/>
                </a:cxn>
                <a:cxn ang="0">
                  <a:pos x="52" y="42"/>
                </a:cxn>
                <a:cxn ang="0">
                  <a:pos x="50" y="49"/>
                </a:cxn>
                <a:cxn ang="0">
                  <a:pos x="39" y="59"/>
                </a:cxn>
                <a:cxn ang="0">
                  <a:pos x="37" y="59"/>
                </a:cxn>
                <a:cxn ang="0">
                  <a:pos x="34" y="59"/>
                </a:cxn>
                <a:cxn ang="0">
                  <a:pos x="20" y="56"/>
                </a:cxn>
                <a:cxn ang="0">
                  <a:pos x="15" y="55"/>
                </a:cxn>
                <a:cxn ang="0">
                  <a:pos x="4" y="55"/>
                </a:cxn>
                <a:cxn ang="0">
                  <a:pos x="0" y="50"/>
                </a:cxn>
                <a:cxn ang="0">
                  <a:pos x="0" y="27"/>
                </a:cxn>
                <a:cxn ang="0">
                  <a:pos x="4" y="23"/>
                </a:cxn>
                <a:cxn ang="0">
                  <a:pos x="14" y="23"/>
                </a:cxn>
                <a:cxn ang="0">
                  <a:pos x="19" y="17"/>
                </a:cxn>
                <a:cxn ang="0">
                  <a:pos x="23" y="13"/>
                </a:cxn>
                <a:cxn ang="0">
                  <a:pos x="27" y="1"/>
                </a:cxn>
                <a:cxn ang="0">
                  <a:pos x="31" y="0"/>
                </a:cxn>
                <a:cxn ang="0">
                  <a:pos x="40" y="5"/>
                </a:cxn>
                <a:cxn ang="0">
                  <a:pos x="41" y="11"/>
                </a:cxn>
                <a:cxn ang="0">
                  <a:pos x="39" y="18"/>
                </a:cxn>
                <a:cxn ang="0">
                  <a:pos x="45" y="18"/>
                </a:cxn>
                <a:cxn ang="0">
                  <a:pos x="55" y="27"/>
                </a:cxn>
                <a:cxn ang="0">
                  <a:pos x="53" y="33"/>
                </a:cxn>
                <a:cxn ang="0">
                  <a:pos x="7" y="46"/>
                </a:cxn>
                <a:cxn ang="0">
                  <a:pos x="4" y="48"/>
                </a:cxn>
                <a:cxn ang="0">
                  <a:pos x="7" y="50"/>
                </a:cxn>
                <a:cxn ang="0">
                  <a:pos x="9" y="48"/>
                </a:cxn>
                <a:cxn ang="0">
                  <a:pos x="7" y="46"/>
                </a:cxn>
                <a:cxn ang="0">
                  <a:pos x="45" y="23"/>
                </a:cxn>
                <a:cxn ang="0">
                  <a:pos x="33" y="23"/>
                </a:cxn>
                <a:cxn ang="0">
                  <a:pos x="36" y="11"/>
                </a:cxn>
                <a:cxn ang="0">
                  <a:pos x="31" y="5"/>
                </a:cxn>
                <a:cxn ang="0">
                  <a:pos x="26" y="16"/>
                </a:cxn>
                <a:cxn ang="0">
                  <a:pos x="23" y="19"/>
                </a:cxn>
                <a:cxn ang="0">
                  <a:pos x="15" y="27"/>
                </a:cxn>
                <a:cxn ang="0">
                  <a:pos x="13" y="27"/>
                </a:cxn>
                <a:cxn ang="0">
                  <a:pos x="13" y="50"/>
                </a:cxn>
                <a:cxn ang="0">
                  <a:pos x="15" y="50"/>
                </a:cxn>
                <a:cxn ang="0">
                  <a:pos x="22" y="52"/>
                </a:cxn>
                <a:cxn ang="0">
                  <a:pos x="34" y="55"/>
                </a:cxn>
                <a:cxn ang="0">
                  <a:pos x="38" y="55"/>
                </a:cxn>
                <a:cxn ang="0">
                  <a:pos x="45" y="49"/>
                </a:cxn>
                <a:cxn ang="0">
                  <a:pos x="45" y="47"/>
                </a:cxn>
                <a:cxn ang="0">
                  <a:pos x="47" y="42"/>
                </a:cxn>
                <a:cxn ang="0">
                  <a:pos x="47" y="40"/>
                </a:cxn>
                <a:cxn ang="0">
                  <a:pos x="49" y="36"/>
                </a:cxn>
                <a:cxn ang="0">
                  <a:pos x="47" y="32"/>
                </a:cxn>
                <a:cxn ang="0">
                  <a:pos x="50" y="27"/>
                </a:cxn>
                <a:cxn ang="0">
                  <a:pos x="45" y="23"/>
                </a:cxn>
              </a:cxnLst>
              <a:rect l="0" t="0" r="r" b="b"/>
              <a:pathLst>
                <a:path w="55" h="59">
                  <a:moveTo>
                    <a:pt x="53" y="33"/>
                  </a:moveTo>
                  <a:cubicBezTo>
                    <a:pt x="53" y="34"/>
                    <a:pt x="53" y="35"/>
                    <a:pt x="53" y="36"/>
                  </a:cubicBezTo>
                  <a:cubicBezTo>
                    <a:pt x="53" y="37"/>
                    <a:pt x="53" y="39"/>
                    <a:pt x="52" y="41"/>
                  </a:cubicBezTo>
                  <a:cubicBezTo>
                    <a:pt x="52" y="41"/>
                    <a:pt x="52" y="42"/>
                    <a:pt x="52" y="42"/>
                  </a:cubicBezTo>
                  <a:cubicBezTo>
                    <a:pt x="52" y="45"/>
                    <a:pt x="51" y="47"/>
                    <a:pt x="50" y="49"/>
                  </a:cubicBezTo>
                  <a:cubicBezTo>
                    <a:pt x="50" y="55"/>
                    <a:pt x="45" y="59"/>
                    <a:pt x="39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9" y="59"/>
                    <a:pt x="24" y="58"/>
                    <a:pt x="20" y="56"/>
                  </a:cubicBezTo>
                  <a:cubicBezTo>
                    <a:pt x="19" y="56"/>
                    <a:pt x="16" y="55"/>
                    <a:pt x="15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2" y="23"/>
                    <a:pt x="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6" y="22"/>
                    <a:pt x="18" y="19"/>
                    <a:pt x="19" y="17"/>
                  </a:cubicBezTo>
                  <a:cubicBezTo>
                    <a:pt x="20" y="16"/>
                    <a:pt x="21" y="14"/>
                    <a:pt x="23" y="13"/>
                  </a:cubicBezTo>
                  <a:cubicBezTo>
                    <a:pt x="25" y="10"/>
                    <a:pt x="24" y="5"/>
                    <a:pt x="27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4" y="0"/>
                    <a:pt x="38" y="1"/>
                    <a:pt x="40" y="5"/>
                  </a:cubicBezTo>
                  <a:cubicBezTo>
                    <a:pt x="41" y="7"/>
                    <a:pt x="41" y="9"/>
                    <a:pt x="41" y="11"/>
                  </a:cubicBezTo>
                  <a:cubicBezTo>
                    <a:pt x="41" y="14"/>
                    <a:pt x="40" y="16"/>
                    <a:pt x="39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50" y="18"/>
                    <a:pt x="55" y="22"/>
                    <a:pt x="55" y="27"/>
                  </a:cubicBezTo>
                  <a:cubicBezTo>
                    <a:pt x="55" y="29"/>
                    <a:pt x="54" y="31"/>
                    <a:pt x="53" y="33"/>
                  </a:cubicBezTo>
                  <a:close/>
                  <a:moveTo>
                    <a:pt x="7" y="46"/>
                  </a:moveTo>
                  <a:cubicBezTo>
                    <a:pt x="5" y="46"/>
                    <a:pt x="4" y="47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8" y="50"/>
                    <a:pt x="9" y="49"/>
                    <a:pt x="9" y="48"/>
                  </a:cubicBezTo>
                  <a:cubicBezTo>
                    <a:pt x="9" y="47"/>
                    <a:pt x="8" y="46"/>
                    <a:pt x="7" y="46"/>
                  </a:cubicBezTo>
                  <a:close/>
                  <a:moveTo>
                    <a:pt x="45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19"/>
                    <a:pt x="36" y="16"/>
                    <a:pt x="36" y="11"/>
                  </a:cubicBezTo>
                  <a:cubicBezTo>
                    <a:pt x="36" y="7"/>
                    <a:pt x="36" y="5"/>
                    <a:pt x="31" y="5"/>
                  </a:cubicBezTo>
                  <a:cubicBezTo>
                    <a:pt x="28" y="7"/>
                    <a:pt x="30" y="12"/>
                    <a:pt x="26" y="16"/>
                  </a:cubicBezTo>
                  <a:cubicBezTo>
                    <a:pt x="25" y="17"/>
                    <a:pt x="24" y="18"/>
                    <a:pt x="23" y="19"/>
                  </a:cubicBezTo>
                  <a:cubicBezTo>
                    <a:pt x="22" y="21"/>
                    <a:pt x="17" y="27"/>
                    <a:pt x="15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50"/>
                    <a:pt x="20" y="52"/>
                    <a:pt x="22" y="52"/>
                  </a:cubicBezTo>
                  <a:cubicBezTo>
                    <a:pt x="26" y="54"/>
                    <a:pt x="30" y="55"/>
                    <a:pt x="34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42" y="55"/>
                    <a:pt x="45" y="53"/>
                    <a:pt x="45" y="49"/>
                  </a:cubicBezTo>
                  <a:cubicBezTo>
                    <a:pt x="45" y="48"/>
                    <a:pt x="45" y="47"/>
                    <a:pt x="45" y="47"/>
                  </a:cubicBezTo>
                  <a:cubicBezTo>
                    <a:pt x="47" y="46"/>
                    <a:pt x="47" y="44"/>
                    <a:pt x="47" y="42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39"/>
                    <a:pt x="49" y="37"/>
                    <a:pt x="49" y="36"/>
                  </a:cubicBezTo>
                  <a:cubicBezTo>
                    <a:pt x="49" y="34"/>
                    <a:pt x="48" y="33"/>
                    <a:pt x="47" y="32"/>
                  </a:cubicBezTo>
                  <a:cubicBezTo>
                    <a:pt x="49" y="32"/>
                    <a:pt x="50" y="29"/>
                    <a:pt x="50" y="27"/>
                  </a:cubicBezTo>
                  <a:cubicBezTo>
                    <a:pt x="50" y="25"/>
                    <a:pt x="48" y="23"/>
                    <a:pt x="45" y="23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71">
              <a:extLst>
                <a:ext uri="{FF2B5EF4-FFF2-40B4-BE49-F238E27FC236}">
                  <a16:creationId xmlns:a16="http://schemas.microsoft.com/office/drawing/2014/main" xmlns="" id="{C5658791-3197-48C4-85F7-0119D4553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192" y="2911719"/>
              <a:ext cx="307330" cy="22270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 Placeholder 3">
              <a:extLst>
                <a:ext uri="{FF2B5EF4-FFF2-40B4-BE49-F238E27FC236}">
                  <a16:creationId xmlns:a16="http://schemas.microsoft.com/office/drawing/2014/main" xmlns="" id="{8415487D-0965-4627-9BB0-6C4B7D768385}"/>
                </a:ext>
              </a:extLst>
            </p:cNvPr>
            <p:cNvSpPr txBox="1">
              <a:spLocks/>
            </p:cNvSpPr>
            <p:nvPr/>
          </p:nvSpPr>
          <p:spPr>
            <a:xfrm>
              <a:off x="8584448" y="2082208"/>
              <a:ext cx="1679334" cy="3013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>
              <a:extLst>
                <a:ext uri="{FF2B5EF4-FFF2-40B4-BE49-F238E27FC236}">
                  <a16:creationId xmlns:a16="http://schemas.microsoft.com/office/drawing/2014/main" xmlns="" id="{F52A4D4E-37B6-4771-827C-D9B8313995D0}"/>
                </a:ext>
              </a:extLst>
            </p:cNvPr>
            <p:cNvSpPr txBox="1">
              <a:spLocks/>
            </p:cNvSpPr>
            <p:nvPr/>
          </p:nvSpPr>
          <p:spPr>
            <a:xfrm>
              <a:off x="8584448" y="2490655"/>
              <a:ext cx="1679334" cy="3013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>
              <a:extLst>
                <a:ext uri="{FF2B5EF4-FFF2-40B4-BE49-F238E27FC236}">
                  <a16:creationId xmlns:a16="http://schemas.microsoft.com/office/drawing/2014/main" xmlns="" id="{9D3E796A-E923-4346-9308-82E5D520A80E}"/>
                </a:ext>
              </a:extLst>
            </p:cNvPr>
            <p:cNvSpPr txBox="1">
              <a:spLocks/>
            </p:cNvSpPr>
            <p:nvPr/>
          </p:nvSpPr>
          <p:spPr>
            <a:xfrm>
              <a:off x="8584448" y="2875884"/>
              <a:ext cx="1679334" cy="3013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 Placeholder 3">
              <a:extLst>
                <a:ext uri="{FF2B5EF4-FFF2-40B4-BE49-F238E27FC236}">
                  <a16:creationId xmlns:a16="http://schemas.microsoft.com/office/drawing/2014/main" xmlns="" id="{C3769D15-7915-475F-9119-A7D2149AD7AF}"/>
                </a:ext>
              </a:extLst>
            </p:cNvPr>
            <p:cNvSpPr txBox="1">
              <a:spLocks/>
            </p:cNvSpPr>
            <p:nvPr/>
          </p:nvSpPr>
          <p:spPr>
            <a:xfrm>
              <a:off x="8413974" y="3488245"/>
              <a:ext cx="1160575" cy="83548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4524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55%</a:t>
              </a:r>
            </a:p>
          </p:txBody>
        </p:sp>
        <p:sp>
          <p:nvSpPr>
            <p:cNvPr id="48" name="Freeform 91">
              <a:extLst>
                <a:ext uri="{FF2B5EF4-FFF2-40B4-BE49-F238E27FC236}">
                  <a16:creationId xmlns:a16="http://schemas.microsoft.com/office/drawing/2014/main" xmlns="" id="{CCEA14C0-DE4A-41E9-A324-301147499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3404" y="4333834"/>
              <a:ext cx="309054" cy="30905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61">
              <a:extLst>
                <a:ext uri="{FF2B5EF4-FFF2-40B4-BE49-F238E27FC236}">
                  <a16:creationId xmlns:a16="http://schemas.microsoft.com/office/drawing/2014/main" xmlns="" id="{35BDCC6C-E3D7-4202-A429-9C355E3AF1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2380" y="4716862"/>
              <a:ext cx="309054" cy="332426"/>
            </a:xfrm>
            <a:custGeom>
              <a:avLst/>
              <a:gdLst/>
              <a:ahLst/>
              <a:cxnLst>
                <a:cxn ang="0">
                  <a:pos x="53" y="33"/>
                </a:cxn>
                <a:cxn ang="0">
                  <a:pos x="53" y="36"/>
                </a:cxn>
                <a:cxn ang="0">
                  <a:pos x="52" y="41"/>
                </a:cxn>
                <a:cxn ang="0">
                  <a:pos x="52" y="42"/>
                </a:cxn>
                <a:cxn ang="0">
                  <a:pos x="50" y="49"/>
                </a:cxn>
                <a:cxn ang="0">
                  <a:pos x="39" y="59"/>
                </a:cxn>
                <a:cxn ang="0">
                  <a:pos x="37" y="59"/>
                </a:cxn>
                <a:cxn ang="0">
                  <a:pos x="34" y="59"/>
                </a:cxn>
                <a:cxn ang="0">
                  <a:pos x="20" y="56"/>
                </a:cxn>
                <a:cxn ang="0">
                  <a:pos x="15" y="55"/>
                </a:cxn>
                <a:cxn ang="0">
                  <a:pos x="4" y="55"/>
                </a:cxn>
                <a:cxn ang="0">
                  <a:pos x="0" y="50"/>
                </a:cxn>
                <a:cxn ang="0">
                  <a:pos x="0" y="27"/>
                </a:cxn>
                <a:cxn ang="0">
                  <a:pos x="4" y="23"/>
                </a:cxn>
                <a:cxn ang="0">
                  <a:pos x="14" y="23"/>
                </a:cxn>
                <a:cxn ang="0">
                  <a:pos x="19" y="17"/>
                </a:cxn>
                <a:cxn ang="0">
                  <a:pos x="23" y="13"/>
                </a:cxn>
                <a:cxn ang="0">
                  <a:pos x="27" y="1"/>
                </a:cxn>
                <a:cxn ang="0">
                  <a:pos x="31" y="0"/>
                </a:cxn>
                <a:cxn ang="0">
                  <a:pos x="40" y="5"/>
                </a:cxn>
                <a:cxn ang="0">
                  <a:pos x="41" y="11"/>
                </a:cxn>
                <a:cxn ang="0">
                  <a:pos x="39" y="18"/>
                </a:cxn>
                <a:cxn ang="0">
                  <a:pos x="45" y="18"/>
                </a:cxn>
                <a:cxn ang="0">
                  <a:pos x="55" y="27"/>
                </a:cxn>
                <a:cxn ang="0">
                  <a:pos x="53" y="33"/>
                </a:cxn>
                <a:cxn ang="0">
                  <a:pos x="7" y="46"/>
                </a:cxn>
                <a:cxn ang="0">
                  <a:pos x="4" y="48"/>
                </a:cxn>
                <a:cxn ang="0">
                  <a:pos x="7" y="50"/>
                </a:cxn>
                <a:cxn ang="0">
                  <a:pos x="9" y="48"/>
                </a:cxn>
                <a:cxn ang="0">
                  <a:pos x="7" y="46"/>
                </a:cxn>
                <a:cxn ang="0">
                  <a:pos x="45" y="23"/>
                </a:cxn>
                <a:cxn ang="0">
                  <a:pos x="33" y="23"/>
                </a:cxn>
                <a:cxn ang="0">
                  <a:pos x="36" y="11"/>
                </a:cxn>
                <a:cxn ang="0">
                  <a:pos x="31" y="5"/>
                </a:cxn>
                <a:cxn ang="0">
                  <a:pos x="26" y="16"/>
                </a:cxn>
                <a:cxn ang="0">
                  <a:pos x="23" y="19"/>
                </a:cxn>
                <a:cxn ang="0">
                  <a:pos x="15" y="27"/>
                </a:cxn>
                <a:cxn ang="0">
                  <a:pos x="13" y="27"/>
                </a:cxn>
                <a:cxn ang="0">
                  <a:pos x="13" y="50"/>
                </a:cxn>
                <a:cxn ang="0">
                  <a:pos x="15" y="50"/>
                </a:cxn>
                <a:cxn ang="0">
                  <a:pos x="22" y="52"/>
                </a:cxn>
                <a:cxn ang="0">
                  <a:pos x="34" y="55"/>
                </a:cxn>
                <a:cxn ang="0">
                  <a:pos x="38" y="55"/>
                </a:cxn>
                <a:cxn ang="0">
                  <a:pos x="45" y="49"/>
                </a:cxn>
                <a:cxn ang="0">
                  <a:pos x="45" y="47"/>
                </a:cxn>
                <a:cxn ang="0">
                  <a:pos x="47" y="42"/>
                </a:cxn>
                <a:cxn ang="0">
                  <a:pos x="47" y="40"/>
                </a:cxn>
                <a:cxn ang="0">
                  <a:pos x="49" y="36"/>
                </a:cxn>
                <a:cxn ang="0">
                  <a:pos x="47" y="32"/>
                </a:cxn>
                <a:cxn ang="0">
                  <a:pos x="50" y="27"/>
                </a:cxn>
                <a:cxn ang="0">
                  <a:pos x="45" y="23"/>
                </a:cxn>
              </a:cxnLst>
              <a:rect l="0" t="0" r="r" b="b"/>
              <a:pathLst>
                <a:path w="55" h="59">
                  <a:moveTo>
                    <a:pt x="53" y="33"/>
                  </a:moveTo>
                  <a:cubicBezTo>
                    <a:pt x="53" y="34"/>
                    <a:pt x="53" y="35"/>
                    <a:pt x="53" y="36"/>
                  </a:cubicBezTo>
                  <a:cubicBezTo>
                    <a:pt x="53" y="37"/>
                    <a:pt x="53" y="39"/>
                    <a:pt x="52" y="41"/>
                  </a:cubicBezTo>
                  <a:cubicBezTo>
                    <a:pt x="52" y="41"/>
                    <a:pt x="52" y="42"/>
                    <a:pt x="52" y="42"/>
                  </a:cubicBezTo>
                  <a:cubicBezTo>
                    <a:pt x="52" y="45"/>
                    <a:pt x="51" y="47"/>
                    <a:pt x="50" y="49"/>
                  </a:cubicBezTo>
                  <a:cubicBezTo>
                    <a:pt x="50" y="55"/>
                    <a:pt x="45" y="59"/>
                    <a:pt x="39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9" y="59"/>
                    <a:pt x="24" y="58"/>
                    <a:pt x="20" y="56"/>
                  </a:cubicBezTo>
                  <a:cubicBezTo>
                    <a:pt x="19" y="56"/>
                    <a:pt x="16" y="55"/>
                    <a:pt x="15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2" y="23"/>
                    <a:pt x="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6" y="22"/>
                    <a:pt x="18" y="19"/>
                    <a:pt x="19" y="17"/>
                  </a:cubicBezTo>
                  <a:cubicBezTo>
                    <a:pt x="20" y="16"/>
                    <a:pt x="21" y="14"/>
                    <a:pt x="23" y="13"/>
                  </a:cubicBezTo>
                  <a:cubicBezTo>
                    <a:pt x="25" y="10"/>
                    <a:pt x="24" y="5"/>
                    <a:pt x="27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4" y="0"/>
                    <a:pt x="38" y="1"/>
                    <a:pt x="40" y="5"/>
                  </a:cubicBezTo>
                  <a:cubicBezTo>
                    <a:pt x="41" y="7"/>
                    <a:pt x="41" y="9"/>
                    <a:pt x="41" y="11"/>
                  </a:cubicBezTo>
                  <a:cubicBezTo>
                    <a:pt x="41" y="14"/>
                    <a:pt x="40" y="16"/>
                    <a:pt x="39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50" y="18"/>
                    <a:pt x="55" y="22"/>
                    <a:pt x="55" y="27"/>
                  </a:cubicBezTo>
                  <a:cubicBezTo>
                    <a:pt x="55" y="29"/>
                    <a:pt x="54" y="31"/>
                    <a:pt x="53" y="33"/>
                  </a:cubicBezTo>
                  <a:close/>
                  <a:moveTo>
                    <a:pt x="7" y="46"/>
                  </a:moveTo>
                  <a:cubicBezTo>
                    <a:pt x="5" y="46"/>
                    <a:pt x="4" y="47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8" y="50"/>
                    <a:pt x="9" y="49"/>
                    <a:pt x="9" y="48"/>
                  </a:cubicBezTo>
                  <a:cubicBezTo>
                    <a:pt x="9" y="47"/>
                    <a:pt x="8" y="46"/>
                    <a:pt x="7" y="46"/>
                  </a:cubicBezTo>
                  <a:close/>
                  <a:moveTo>
                    <a:pt x="45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19"/>
                    <a:pt x="36" y="16"/>
                    <a:pt x="36" y="11"/>
                  </a:cubicBezTo>
                  <a:cubicBezTo>
                    <a:pt x="36" y="7"/>
                    <a:pt x="36" y="5"/>
                    <a:pt x="31" y="5"/>
                  </a:cubicBezTo>
                  <a:cubicBezTo>
                    <a:pt x="28" y="7"/>
                    <a:pt x="30" y="12"/>
                    <a:pt x="26" y="16"/>
                  </a:cubicBezTo>
                  <a:cubicBezTo>
                    <a:pt x="25" y="17"/>
                    <a:pt x="24" y="18"/>
                    <a:pt x="23" y="19"/>
                  </a:cubicBezTo>
                  <a:cubicBezTo>
                    <a:pt x="22" y="21"/>
                    <a:pt x="17" y="27"/>
                    <a:pt x="15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50"/>
                    <a:pt x="20" y="52"/>
                    <a:pt x="22" y="52"/>
                  </a:cubicBezTo>
                  <a:cubicBezTo>
                    <a:pt x="26" y="54"/>
                    <a:pt x="30" y="55"/>
                    <a:pt x="34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42" y="55"/>
                    <a:pt x="45" y="53"/>
                    <a:pt x="45" y="49"/>
                  </a:cubicBezTo>
                  <a:cubicBezTo>
                    <a:pt x="45" y="48"/>
                    <a:pt x="45" y="47"/>
                    <a:pt x="45" y="47"/>
                  </a:cubicBezTo>
                  <a:cubicBezTo>
                    <a:pt x="47" y="46"/>
                    <a:pt x="47" y="44"/>
                    <a:pt x="47" y="42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39"/>
                    <a:pt x="49" y="37"/>
                    <a:pt x="49" y="36"/>
                  </a:cubicBezTo>
                  <a:cubicBezTo>
                    <a:pt x="49" y="34"/>
                    <a:pt x="48" y="33"/>
                    <a:pt x="47" y="32"/>
                  </a:cubicBezTo>
                  <a:cubicBezTo>
                    <a:pt x="49" y="32"/>
                    <a:pt x="50" y="29"/>
                    <a:pt x="50" y="27"/>
                  </a:cubicBezTo>
                  <a:cubicBezTo>
                    <a:pt x="50" y="25"/>
                    <a:pt x="48" y="23"/>
                    <a:pt x="45" y="23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71">
              <a:extLst>
                <a:ext uri="{FF2B5EF4-FFF2-40B4-BE49-F238E27FC236}">
                  <a16:creationId xmlns:a16="http://schemas.microsoft.com/office/drawing/2014/main" xmlns="" id="{FD06227F-8023-43F0-8A40-B7A52C1CF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3421" y="5211798"/>
              <a:ext cx="307330" cy="22270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>
              <a:extLst>
                <a:ext uri="{FF2B5EF4-FFF2-40B4-BE49-F238E27FC236}">
                  <a16:creationId xmlns:a16="http://schemas.microsoft.com/office/drawing/2014/main" xmlns="" id="{624BC69B-AB75-4B05-B05B-64BB7E688CD4}"/>
                </a:ext>
              </a:extLst>
            </p:cNvPr>
            <p:cNvSpPr txBox="1">
              <a:spLocks/>
            </p:cNvSpPr>
            <p:nvPr/>
          </p:nvSpPr>
          <p:spPr>
            <a:xfrm>
              <a:off x="8867792" y="4382283"/>
              <a:ext cx="1679334" cy="3013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>
              <a:extLst>
                <a:ext uri="{FF2B5EF4-FFF2-40B4-BE49-F238E27FC236}">
                  <a16:creationId xmlns:a16="http://schemas.microsoft.com/office/drawing/2014/main" xmlns="" id="{6B8B6EB8-B226-4A3D-9E6C-4829AA2247D6}"/>
                </a:ext>
              </a:extLst>
            </p:cNvPr>
            <p:cNvSpPr txBox="1">
              <a:spLocks/>
            </p:cNvSpPr>
            <p:nvPr/>
          </p:nvSpPr>
          <p:spPr>
            <a:xfrm>
              <a:off x="8867792" y="4790730"/>
              <a:ext cx="1679334" cy="3013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 Placeholder 3">
              <a:extLst>
                <a:ext uri="{FF2B5EF4-FFF2-40B4-BE49-F238E27FC236}">
                  <a16:creationId xmlns:a16="http://schemas.microsoft.com/office/drawing/2014/main" xmlns="" id="{2326B3A2-1B2F-4FC3-8CAC-E6E57B55FAD3}"/>
                </a:ext>
              </a:extLst>
            </p:cNvPr>
            <p:cNvSpPr txBox="1">
              <a:spLocks/>
            </p:cNvSpPr>
            <p:nvPr/>
          </p:nvSpPr>
          <p:spPr>
            <a:xfrm>
              <a:off x="8867792" y="5175963"/>
              <a:ext cx="1679334" cy="3013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 Placeholder 3">
              <a:extLst>
                <a:ext uri="{FF2B5EF4-FFF2-40B4-BE49-F238E27FC236}">
                  <a16:creationId xmlns:a16="http://schemas.microsoft.com/office/drawing/2014/main" xmlns="" id="{23E002A0-0B82-4397-90F5-5E50A9160EDE}"/>
                </a:ext>
              </a:extLst>
            </p:cNvPr>
            <p:cNvSpPr txBox="1">
              <a:spLocks/>
            </p:cNvSpPr>
            <p:nvPr/>
          </p:nvSpPr>
          <p:spPr>
            <a:xfrm>
              <a:off x="3191377" y="3912119"/>
              <a:ext cx="1160575" cy="83548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4524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95%</a:t>
              </a:r>
            </a:p>
          </p:txBody>
        </p:sp>
        <p:sp>
          <p:nvSpPr>
            <p:cNvPr id="55" name="Freeform 91">
              <a:extLst>
                <a:ext uri="{FF2B5EF4-FFF2-40B4-BE49-F238E27FC236}">
                  <a16:creationId xmlns:a16="http://schemas.microsoft.com/office/drawing/2014/main" xmlns="" id="{93416EC2-D127-4AA2-800A-8D86A74CBB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0928" y="4757708"/>
              <a:ext cx="309054" cy="30905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61">
              <a:extLst>
                <a:ext uri="{FF2B5EF4-FFF2-40B4-BE49-F238E27FC236}">
                  <a16:creationId xmlns:a16="http://schemas.microsoft.com/office/drawing/2014/main" xmlns="" id="{F4F75081-1746-485F-A341-AE3AA50DBA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9904" y="5140736"/>
              <a:ext cx="309054" cy="332426"/>
            </a:xfrm>
            <a:custGeom>
              <a:avLst/>
              <a:gdLst/>
              <a:ahLst/>
              <a:cxnLst>
                <a:cxn ang="0">
                  <a:pos x="53" y="33"/>
                </a:cxn>
                <a:cxn ang="0">
                  <a:pos x="53" y="36"/>
                </a:cxn>
                <a:cxn ang="0">
                  <a:pos x="52" y="41"/>
                </a:cxn>
                <a:cxn ang="0">
                  <a:pos x="52" y="42"/>
                </a:cxn>
                <a:cxn ang="0">
                  <a:pos x="50" y="49"/>
                </a:cxn>
                <a:cxn ang="0">
                  <a:pos x="39" y="59"/>
                </a:cxn>
                <a:cxn ang="0">
                  <a:pos x="37" y="59"/>
                </a:cxn>
                <a:cxn ang="0">
                  <a:pos x="34" y="59"/>
                </a:cxn>
                <a:cxn ang="0">
                  <a:pos x="20" y="56"/>
                </a:cxn>
                <a:cxn ang="0">
                  <a:pos x="15" y="55"/>
                </a:cxn>
                <a:cxn ang="0">
                  <a:pos x="4" y="55"/>
                </a:cxn>
                <a:cxn ang="0">
                  <a:pos x="0" y="50"/>
                </a:cxn>
                <a:cxn ang="0">
                  <a:pos x="0" y="27"/>
                </a:cxn>
                <a:cxn ang="0">
                  <a:pos x="4" y="23"/>
                </a:cxn>
                <a:cxn ang="0">
                  <a:pos x="14" y="23"/>
                </a:cxn>
                <a:cxn ang="0">
                  <a:pos x="19" y="17"/>
                </a:cxn>
                <a:cxn ang="0">
                  <a:pos x="23" y="13"/>
                </a:cxn>
                <a:cxn ang="0">
                  <a:pos x="27" y="1"/>
                </a:cxn>
                <a:cxn ang="0">
                  <a:pos x="31" y="0"/>
                </a:cxn>
                <a:cxn ang="0">
                  <a:pos x="40" y="5"/>
                </a:cxn>
                <a:cxn ang="0">
                  <a:pos x="41" y="11"/>
                </a:cxn>
                <a:cxn ang="0">
                  <a:pos x="39" y="18"/>
                </a:cxn>
                <a:cxn ang="0">
                  <a:pos x="45" y="18"/>
                </a:cxn>
                <a:cxn ang="0">
                  <a:pos x="55" y="27"/>
                </a:cxn>
                <a:cxn ang="0">
                  <a:pos x="53" y="33"/>
                </a:cxn>
                <a:cxn ang="0">
                  <a:pos x="7" y="46"/>
                </a:cxn>
                <a:cxn ang="0">
                  <a:pos x="4" y="48"/>
                </a:cxn>
                <a:cxn ang="0">
                  <a:pos x="7" y="50"/>
                </a:cxn>
                <a:cxn ang="0">
                  <a:pos x="9" y="48"/>
                </a:cxn>
                <a:cxn ang="0">
                  <a:pos x="7" y="46"/>
                </a:cxn>
                <a:cxn ang="0">
                  <a:pos x="45" y="23"/>
                </a:cxn>
                <a:cxn ang="0">
                  <a:pos x="33" y="23"/>
                </a:cxn>
                <a:cxn ang="0">
                  <a:pos x="36" y="11"/>
                </a:cxn>
                <a:cxn ang="0">
                  <a:pos x="31" y="5"/>
                </a:cxn>
                <a:cxn ang="0">
                  <a:pos x="26" y="16"/>
                </a:cxn>
                <a:cxn ang="0">
                  <a:pos x="23" y="19"/>
                </a:cxn>
                <a:cxn ang="0">
                  <a:pos x="15" y="27"/>
                </a:cxn>
                <a:cxn ang="0">
                  <a:pos x="13" y="27"/>
                </a:cxn>
                <a:cxn ang="0">
                  <a:pos x="13" y="50"/>
                </a:cxn>
                <a:cxn ang="0">
                  <a:pos x="15" y="50"/>
                </a:cxn>
                <a:cxn ang="0">
                  <a:pos x="22" y="52"/>
                </a:cxn>
                <a:cxn ang="0">
                  <a:pos x="34" y="55"/>
                </a:cxn>
                <a:cxn ang="0">
                  <a:pos x="38" y="55"/>
                </a:cxn>
                <a:cxn ang="0">
                  <a:pos x="45" y="49"/>
                </a:cxn>
                <a:cxn ang="0">
                  <a:pos x="45" y="47"/>
                </a:cxn>
                <a:cxn ang="0">
                  <a:pos x="47" y="42"/>
                </a:cxn>
                <a:cxn ang="0">
                  <a:pos x="47" y="40"/>
                </a:cxn>
                <a:cxn ang="0">
                  <a:pos x="49" y="36"/>
                </a:cxn>
                <a:cxn ang="0">
                  <a:pos x="47" y="32"/>
                </a:cxn>
                <a:cxn ang="0">
                  <a:pos x="50" y="27"/>
                </a:cxn>
                <a:cxn ang="0">
                  <a:pos x="45" y="23"/>
                </a:cxn>
              </a:cxnLst>
              <a:rect l="0" t="0" r="r" b="b"/>
              <a:pathLst>
                <a:path w="55" h="59">
                  <a:moveTo>
                    <a:pt x="53" y="33"/>
                  </a:moveTo>
                  <a:cubicBezTo>
                    <a:pt x="53" y="34"/>
                    <a:pt x="53" y="35"/>
                    <a:pt x="53" y="36"/>
                  </a:cubicBezTo>
                  <a:cubicBezTo>
                    <a:pt x="53" y="37"/>
                    <a:pt x="53" y="39"/>
                    <a:pt x="52" y="41"/>
                  </a:cubicBezTo>
                  <a:cubicBezTo>
                    <a:pt x="52" y="41"/>
                    <a:pt x="52" y="42"/>
                    <a:pt x="52" y="42"/>
                  </a:cubicBezTo>
                  <a:cubicBezTo>
                    <a:pt x="52" y="45"/>
                    <a:pt x="51" y="47"/>
                    <a:pt x="50" y="49"/>
                  </a:cubicBezTo>
                  <a:cubicBezTo>
                    <a:pt x="50" y="55"/>
                    <a:pt x="45" y="59"/>
                    <a:pt x="39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9" y="59"/>
                    <a:pt x="24" y="58"/>
                    <a:pt x="20" y="56"/>
                  </a:cubicBezTo>
                  <a:cubicBezTo>
                    <a:pt x="19" y="56"/>
                    <a:pt x="16" y="55"/>
                    <a:pt x="15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2" y="23"/>
                    <a:pt x="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6" y="22"/>
                    <a:pt x="18" y="19"/>
                    <a:pt x="19" y="17"/>
                  </a:cubicBezTo>
                  <a:cubicBezTo>
                    <a:pt x="20" y="16"/>
                    <a:pt x="21" y="14"/>
                    <a:pt x="23" y="13"/>
                  </a:cubicBezTo>
                  <a:cubicBezTo>
                    <a:pt x="25" y="10"/>
                    <a:pt x="24" y="5"/>
                    <a:pt x="27" y="1"/>
                  </a:cubicBezTo>
                  <a:cubicBezTo>
                    <a:pt x="28" y="0"/>
                    <a:pt x="29" y="0"/>
                    <a:pt x="31" y="0"/>
                  </a:cubicBezTo>
                  <a:cubicBezTo>
                    <a:pt x="34" y="0"/>
                    <a:pt x="38" y="1"/>
                    <a:pt x="40" y="5"/>
                  </a:cubicBezTo>
                  <a:cubicBezTo>
                    <a:pt x="41" y="7"/>
                    <a:pt x="41" y="9"/>
                    <a:pt x="41" y="11"/>
                  </a:cubicBezTo>
                  <a:cubicBezTo>
                    <a:pt x="41" y="14"/>
                    <a:pt x="40" y="16"/>
                    <a:pt x="39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50" y="18"/>
                    <a:pt x="55" y="22"/>
                    <a:pt x="55" y="27"/>
                  </a:cubicBezTo>
                  <a:cubicBezTo>
                    <a:pt x="55" y="29"/>
                    <a:pt x="54" y="31"/>
                    <a:pt x="53" y="33"/>
                  </a:cubicBezTo>
                  <a:close/>
                  <a:moveTo>
                    <a:pt x="7" y="46"/>
                  </a:moveTo>
                  <a:cubicBezTo>
                    <a:pt x="5" y="46"/>
                    <a:pt x="4" y="47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8" y="50"/>
                    <a:pt x="9" y="49"/>
                    <a:pt x="9" y="48"/>
                  </a:cubicBezTo>
                  <a:cubicBezTo>
                    <a:pt x="9" y="47"/>
                    <a:pt x="8" y="46"/>
                    <a:pt x="7" y="46"/>
                  </a:cubicBezTo>
                  <a:close/>
                  <a:moveTo>
                    <a:pt x="45" y="23"/>
                  </a:moveTo>
                  <a:cubicBezTo>
                    <a:pt x="33" y="23"/>
                    <a:pt x="33" y="23"/>
                    <a:pt x="33" y="23"/>
                  </a:cubicBezTo>
                  <a:cubicBezTo>
                    <a:pt x="33" y="19"/>
                    <a:pt x="36" y="16"/>
                    <a:pt x="36" y="11"/>
                  </a:cubicBezTo>
                  <a:cubicBezTo>
                    <a:pt x="36" y="7"/>
                    <a:pt x="36" y="5"/>
                    <a:pt x="31" y="5"/>
                  </a:cubicBezTo>
                  <a:cubicBezTo>
                    <a:pt x="28" y="7"/>
                    <a:pt x="30" y="12"/>
                    <a:pt x="26" y="16"/>
                  </a:cubicBezTo>
                  <a:cubicBezTo>
                    <a:pt x="25" y="17"/>
                    <a:pt x="24" y="18"/>
                    <a:pt x="23" y="19"/>
                  </a:cubicBezTo>
                  <a:cubicBezTo>
                    <a:pt x="22" y="21"/>
                    <a:pt x="17" y="27"/>
                    <a:pt x="15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50"/>
                    <a:pt x="20" y="52"/>
                    <a:pt x="22" y="52"/>
                  </a:cubicBezTo>
                  <a:cubicBezTo>
                    <a:pt x="26" y="54"/>
                    <a:pt x="30" y="55"/>
                    <a:pt x="34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42" y="55"/>
                    <a:pt x="45" y="53"/>
                    <a:pt x="45" y="49"/>
                  </a:cubicBezTo>
                  <a:cubicBezTo>
                    <a:pt x="45" y="48"/>
                    <a:pt x="45" y="47"/>
                    <a:pt x="45" y="47"/>
                  </a:cubicBezTo>
                  <a:cubicBezTo>
                    <a:pt x="47" y="46"/>
                    <a:pt x="47" y="44"/>
                    <a:pt x="47" y="42"/>
                  </a:cubicBezTo>
                  <a:cubicBezTo>
                    <a:pt x="47" y="41"/>
                    <a:pt x="47" y="41"/>
                    <a:pt x="47" y="40"/>
                  </a:cubicBezTo>
                  <a:cubicBezTo>
                    <a:pt x="48" y="39"/>
                    <a:pt x="49" y="37"/>
                    <a:pt x="49" y="36"/>
                  </a:cubicBezTo>
                  <a:cubicBezTo>
                    <a:pt x="49" y="34"/>
                    <a:pt x="48" y="33"/>
                    <a:pt x="47" y="32"/>
                  </a:cubicBezTo>
                  <a:cubicBezTo>
                    <a:pt x="49" y="32"/>
                    <a:pt x="50" y="29"/>
                    <a:pt x="50" y="27"/>
                  </a:cubicBezTo>
                  <a:cubicBezTo>
                    <a:pt x="50" y="25"/>
                    <a:pt x="48" y="23"/>
                    <a:pt x="45" y="2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71">
              <a:extLst>
                <a:ext uri="{FF2B5EF4-FFF2-40B4-BE49-F238E27FC236}">
                  <a16:creationId xmlns:a16="http://schemas.microsoft.com/office/drawing/2014/main" xmlns="" id="{A6582D5E-F32D-422E-AAFD-3083280CC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945" y="5635672"/>
              <a:ext cx="307330" cy="22270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174" tIns="43087" rIns="86174" bIns="4308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88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 Placeholder 3">
              <a:extLst>
                <a:ext uri="{FF2B5EF4-FFF2-40B4-BE49-F238E27FC236}">
                  <a16:creationId xmlns:a16="http://schemas.microsoft.com/office/drawing/2014/main" xmlns="" id="{911782A2-C296-48C4-A8BB-D2CD8A3D17BF}"/>
                </a:ext>
              </a:extLst>
            </p:cNvPr>
            <p:cNvSpPr txBox="1">
              <a:spLocks/>
            </p:cNvSpPr>
            <p:nvPr/>
          </p:nvSpPr>
          <p:spPr>
            <a:xfrm>
              <a:off x="3616017" y="4781097"/>
              <a:ext cx="1668004" cy="2954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Text Placeholder 3">
              <a:extLst>
                <a:ext uri="{FF2B5EF4-FFF2-40B4-BE49-F238E27FC236}">
                  <a16:creationId xmlns:a16="http://schemas.microsoft.com/office/drawing/2014/main" xmlns="" id="{9325FB11-6026-4D92-8CC3-BAA2DD058948}"/>
                </a:ext>
              </a:extLst>
            </p:cNvPr>
            <p:cNvSpPr txBox="1">
              <a:spLocks/>
            </p:cNvSpPr>
            <p:nvPr/>
          </p:nvSpPr>
          <p:spPr>
            <a:xfrm>
              <a:off x="3616017" y="5189544"/>
              <a:ext cx="1668004" cy="2954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>
              <a:extLst>
                <a:ext uri="{FF2B5EF4-FFF2-40B4-BE49-F238E27FC236}">
                  <a16:creationId xmlns:a16="http://schemas.microsoft.com/office/drawing/2014/main" xmlns="" id="{BE6DEF3A-E140-4263-A105-13795DC3A11C}"/>
                </a:ext>
              </a:extLst>
            </p:cNvPr>
            <p:cNvSpPr txBox="1">
              <a:spLocks/>
            </p:cNvSpPr>
            <p:nvPr/>
          </p:nvSpPr>
          <p:spPr>
            <a:xfrm>
              <a:off x="3616017" y="5574777"/>
              <a:ext cx="1668004" cy="2954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169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b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点此替换文本，修改文字内容，也可以直接复制你的内容到此。</a:t>
              </a:r>
              <a:endParaRPr 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655461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3">
            <a:extLst>
              <a:ext uri="{FF2B5EF4-FFF2-40B4-BE49-F238E27FC236}">
                <a16:creationId xmlns:a16="http://schemas.microsoft.com/office/drawing/2014/main" xmlns="" id="{36620994-12F5-4038-A1A5-2825208E40B9}"/>
              </a:ext>
            </a:extLst>
          </p:cNvPr>
          <p:cNvSpPr/>
          <p:nvPr/>
        </p:nvSpPr>
        <p:spPr>
          <a:xfrm>
            <a:off x="2635798" y="2741991"/>
            <a:ext cx="2880320" cy="434109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五边形 4">
            <a:extLst>
              <a:ext uri="{FF2B5EF4-FFF2-40B4-BE49-F238E27FC236}">
                <a16:creationId xmlns:a16="http://schemas.microsoft.com/office/drawing/2014/main" xmlns="" id="{A956CF1C-AA27-4452-8B2B-ABACE29F5304}"/>
              </a:ext>
            </a:extLst>
          </p:cNvPr>
          <p:cNvSpPr/>
          <p:nvPr/>
        </p:nvSpPr>
        <p:spPr>
          <a:xfrm flipH="1">
            <a:off x="2063856" y="1718389"/>
            <a:ext cx="2880320" cy="434109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五边形 3">
            <a:extLst>
              <a:ext uri="{FF2B5EF4-FFF2-40B4-BE49-F238E27FC236}">
                <a16:creationId xmlns:a16="http://schemas.microsoft.com/office/drawing/2014/main" xmlns="" id="{C29B647A-5AF8-4DA5-A3F1-D6366675DCB5}"/>
              </a:ext>
            </a:extLst>
          </p:cNvPr>
          <p:cNvSpPr/>
          <p:nvPr/>
        </p:nvSpPr>
        <p:spPr>
          <a:xfrm>
            <a:off x="3614139" y="3943927"/>
            <a:ext cx="2880320" cy="434109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xmlns="" id="{A6F50A9D-5B14-49DD-8D28-BA05F67AD7DD}"/>
              </a:ext>
            </a:extLst>
          </p:cNvPr>
          <p:cNvSpPr txBox="1"/>
          <p:nvPr/>
        </p:nvSpPr>
        <p:spPr>
          <a:xfrm>
            <a:off x="4168572" y="3971636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xmlns="" id="{F0713B31-2AB5-447E-8C10-189954499792}"/>
              </a:ext>
            </a:extLst>
          </p:cNvPr>
          <p:cNvSpPr txBox="1"/>
          <p:nvPr/>
        </p:nvSpPr>
        <p:spPr>
          <a:xfrm>
            <a:off x="4168573" y="4478369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xmlns="" id="{1ECD66FB-7813-40D0-94FF-8D21848DA99F}"/>
              </a:ext>
            </a:extLst>
          </p:cNvPr>
          <p:cNvSpPr txBox="1"/>
          <p:nvPr/>
        </p:nvSpPr>
        <p:spPr>
          <a:xfrm>
            <a:off x="3434281" y="2802244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xmlns="" id="{51F22178-2D9A-4F7D-AEFF-EBDC8ADAB779}"/>
              </a:ext>
            </a:extLst>
          </p:cNvPr>
          <p:cNvSpPr txBox="1"/>
          <p:nvPr/>
        </p:nvSpPr>
        <p:spPr>
          <a:xfrm>
            <a:off x="2835078" y="1739713"/>
            <a:ext cx="3963618" cy="313602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14" name="TextBox 25">
            <a:extLst>
              <a:ext uri="{FF2B5EF4-FFF2-40B4-BE49-F238E27FC236}">
                <a16:creationId xmlns:a16="http://schemas.microsoft.com/office/drawing/2014/main" xmlns="" id="{2D4EB655-3636-49F1-BD3B-35F7201EB9A5}"/>
              </a:ext>
            </a:extLst>
          </p:cNvPr>
          <p:cNvSpPr txBox="1"/>
          <p:nvPr/>
        </p:nvSpPr>
        <p:spPr>
          <a:xfrm>
            <a:off x="4168573" y="4651760"/>
            <a:ext cx="3963617" cy="22928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F315897D-B31F-4438-BFBE-07C93071E34D}"/>
              </a:ext>
            </a:extLst>
          </p:cNvPr>
          <p:cNvSpPr txBox="1"/>
          <p:nvPr/>
        </p:nvSpPr>
        <p:spPr>
          <a:xfrm>
            <a:off x="4168573" y="3317459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39E5B470-30B8-491A-8298-A2C04F833860}"/>
              </a:ext>
            </a:extLst>
          </p:cNvPr>
          <p:cNvSpPr txBox="1"/>
          <p:nvPr/>
        </p:nvSpPr>
        <p:spPr>
          <a:xfrm>
            <a:off x="4168573" y="3490850"/>
            <a:ext cx="3963617" cy="22928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xmlns="" id="{4802879C-088F-4A64-AEC7-95B07573DCA7}"/>
              </a:ext>
            </a:extLst>
          </p:cNvPr>
          <p:cNvSpPr txBox="1"/>
          <p:nvPr/>
        </p:nvSpPr>
        <p:spPr>
          <a:xfrm>
            <a:off x="192170" y="2194078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xmlns="" id="{45379709-789D-4FDD-B274-526DF6BBB17B}"/>
              </a:ext>
            </a:extLst>
          </p:cNvPr>
          <p:cNvSpPr txBox="1"/>
          <p:nvPr/>
        </p:nvSpPr>
        <p:spPr>
          <a:xfrm>
            <a:off x="192170" y="2367469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19" name="五边形 4">
            <a:extLst>
              <a:ext uri="{FF2B5EF4-FFF2-40B4-BE49-F238E27FC236}">
                <a16:creationId xmlns:a16="http://schemas.microsoft.com/office/drawing/2014/main" xmlns="" id="{E4EB6EFF-40FA-4C70-99A5-95BBDC017F47}"/>
              </a:ext>
            </a:extLst>
          </p:cNvPr>
          <p:cNvSpPr/>
          <p:nvPr/>
        </p:nvSpPr>
        <p:spPr>
          <a:xfrm flipH="1">
            <a:off x="3752281" y="635287"/>
            <a:ext cx="2880320" cy="43410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xmlns="" id="{E2B3FD2B-70C9-455D-8C26-B6F359D78A4D}"/>
              </a:ext>
            </a:extLst>
          </p:cNvPr>
          <p:cNvSpPr txBox="1"/>
          <p:nvPr/>
        </p:nvSpPr>
        <p:spPr>
          <a:xfrm>
            <a:off x="4822159" y="684795"/>
            <a:ext cx="1547576" cy="346239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xmlns="" id="{CDE2D33E-6908-4C1D-8CA0-DB73DECB67AE}"/>
              </a:ext>
            </a:extLst>
          </p:cNvPr>
          <p:cNvSpPr txBox="1"/>
          <p:nvPr/>
        </p:nvSpPr>
        <p:spPr>
          <a:xfrm>
            <a:off x="1632330" y="1189936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xmlns="" id="{E73D2871-6DC8-4D57-B401-F82DF704F535}"/>
              </a:ext>
            </a:extLst>
          </p:cNvPr>
          <p:cNvSpPr txBox="1"/>
          <p:nvPr/>
        </p:nvSpPr>
        <p:spPr>
          <a:xfrm>
            <a:off x="1632330" y="1363327"/>
            <a:ext cx="3963617" cy="213703"/>
          </a:xfrm>
          <a:prstGeom prst="rect">
            <a:avLst/>
          </a:prstGeom>
          <a:noFill/>
        </p:spPr>
        <p:txBody>
          <a:bodyPr wrap="square" lIns="68568" tIns="34285" rIns="68568" bIns="34285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-1" y="0"/>
            <a:ext cx="1913750" cy="1529950"/>
            <a:chOff x="-1" y="0"/>
            <a:chExt cx="1913750" cy="152995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20" t="39094"/>
            <a:stretch/>
          </p:blipFill>
          <p:spPr>
            <a:xfrm>
              <a:off x="-1" y="0"/>
              <a:ext cx="1363501" cy="1529950"/>
            </a:xfrm>
            <a:prstGeom prst="rect">
              <a:avLst/>
            </a:prstGeom>
          </p:spPr>
        </p:pic>
        <p:sp>
          <p:nvSpPr>
            <p:cNvPr id="25" name="文本框 7">
              <a:extLst>
                <a:ext uri="{FF2B5EF4-FFF2-40B4-BE49-F238E27FC236}">
                  <a16:creationId xmlns:a16="http://schemas.microsoft.com/office/drawing/2014/main" xmlns="" id="{96D900DE-49DF-4EB9-92E7-DD4DB014DC3F}"/>
                </a:ext>
              </a:extLst>
            </p:cNvPr>
            <p:cNvSpPr txBox="1"/>
            <p:nvPr/>
          </p:nvSpPr>
          <p:spPr>
            <a:xfrm>
              <a:off x="1370010" y="165465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4953154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357349" y="0"/>
            <a:ext cx="5786651" cy="5219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834" y="-900920"/>
            <a:ext cx="6865352" cy="6865352"/>
          </a:xfrm>
          <a:prstGeom prst="rect">
            <a:avLst/>
          </a:prstGeom>
        </p:spPr>
      </p:pic>
      <p:sp>
        <p:nvSpPr>
          <p:cNvPr id="17" name="文本框 10">
            <a:extLst>
              <a:ext uri="{FF2B5EF4-FFF2-40B4-BE49-F238E27FC236}">
                <a16:creationId xmlns:a16="http://schemas.microsoft.com/office/drawing/2014/main" xmlns="" id="{89FEE081-3FF9-418F-B57C-BF2FD75797C7}"/>
              </a:ext>
            </a:extLst>
          </p:cNvPr>
          <p:cNvSpPr txBox="1"/>
          <p:nvPr/>
        </p:nvSpPr>
        <p:spPr>
          <a:xfrm>
            <a:off x="5598257" y="1918919"/>
            <a:ext cx="3608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讲演结束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</a:p>
        </p:txBody>
      </p:sp>
      <p:sp>
        <p:nvSpPr>
          <p:cNvPr id="18" name="文本框 11">
            <a:extLst>
              <a:ext uri="{FF2B5EF4-FFF2-40B4-BE49-F238E27FC236}">
                <a16:creationId xmlns:a16="http://schemas.microsoft.com/office/drawing/2014/main" xmlns="" id="{078D3C05-9C75-4881-A2A5-3402ED5DF9FF}"/>
              </a:ext>
            </a:extLst>
          </p:cNvPr>
          <p:cNvSpPr txBox="1"/>
          <p:nvPr/>
        </p:nvSpPr>
        <p:spPr>
          <a:xfrm>
            <a:off x="5635662" y="2815231"/>
            <a:ext cx="2047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9" name="文本框 12">
            <a:extLst>
              <a:ext uri="{FF2B5EF4-FFF2-40B4-BE49-F238E27FC236}">
                <a16:creationId xmlns:a16="http://schemas.microsoft.com/office/drawing/2014/main" xmlns="" id="{AEE6E250-C361-4713-B30B-39A3F26244B5}"/>
              </a:ext>
            </a:extLst>
          </p:cNvPr>
          <p:cNvSpPr txBox="1"/>
          <p:nvPr/>
        </p:nvSpPr>
        <p:spPr>
          <a:xfrm>
            <a:off x="5652849" y="2442139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在此添加副本或补充内容</a:t>
            </a:r>
          </a:p>
        </p:txBody>
      </p:sp>
    </p:spTree>
    <p:extLst>
      <p:ext uri="{BB962C8B-B14F-4D97-AF65-F5344CB8AC3E}">
        <p14:creationId xmlns:p14="http://schemas.microsoft.com/office/powerpoint/2010/main" val="856055211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"/>
  <p:tag name="ISPRING_ULTRA_SCORM_COURSE_ID" val="08CE9E3C-53DE-471D-BA9B-A5C6AA806F4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</p:tagLst>
</file>

<file path=ppt/theme/theme1.xml><?xml version="1.0" encoding="utf-8"?>
<a:theme xmlns:a="http://schemas.openxmlformats.org/drawingml/2006/main" name="Office 主题​​">
  <a:themeElements>
    <a:clrScheme name="自定义 57">
      <a:dk1>
        <a:sysClr val="windowText" lastClr="000000"/>
      </a:dk1>
      <a:lt1>
        <a:sysClr val="window" lastClr="FFFFFF"/>
      </a:lt1>
      <a:dk2>
        <a:srgbClr val="595959"/>
      </a:dk2>
      <a:lt2>
        <a:srgbClr val="E7E6E6"/>
      </a:lt2>
      <a:accent1>
        <a:srgbClr val="0C0C0C"/>
      </a:accent1>
      <a:accent2>
        <a:srgbClr val="7F7F7F"/>
      </a:accent2>
      <a:accent3>
        <a:srgbClr val="A5A5A5"/>
      </a:accent3>
      <a:accent4>
        <a:srgbClr val="262626"/>
      </a:accent4>
      <a:accent5>
        <a:srgbClr val="7F7F7F"/>
      </a:accent5>
      <a:accent6>
        <a:srgbClr val="595959"/>
      </a:accent6>
      <a:hlink>
        <a:srgbClr val="7F7F7F"/>
      </a:hlink>
      <a:folHlink>
        <a:srgbClr val="595959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</TotalTime>
  <Words>3064</Words>
  <Application>Microsoft Office PowerPoint</Application>
  <PresentationFormat>自定义</PresentationFormat>
  <Paragraphs>252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Bebas Neue</vt:lpstr>
      <vt:lpstr>Helvetica Neue Light</vt:lpstr>
      <vt:lpstr>ＭＳ Ｐゴシック</vt:lpstr>
      <vt:lpstr>Raleway</vt:lpstr>
      <vt:lpstr>等线</vt:lpstr>
      <vt:lpstr>等线 Light</vt:lpstr>
      <vt:lpstr>华文黑体</vt:lpstr>
      <vt:lpstr>微软雅黑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</dc:title>
  <cp:lastModifiedBy>faith123</cp:lastModifiedBy>
  <cp:revision>3</cp:revision>
  <dcterms:created xsi:type="dcterms:W3CDTF">2017-07-18T04:29:07Z</dcterms:created>
  <dcterms:modified xsi:type="dcterms:W3CDTF">2018-12-01T01:50:31Z</dcterms:modified>
</cp:coreProperties>
</file>