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7"/>
  </p:handout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66C"/>
    <a:srgbClr val="E03F9F"/>
    <a:srgbClr val="292848"/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6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022" cap="rnd" cmpd="sng" algn="ctr">
              <a:gradFill>
                <a:gsLst>
                  <a:gs pos="0">
                    <a:srgbClr val="E03F9F"/>
                  </a:gs>
                  <a:gs pos="100000">
                    <a:srgbClr val="EA766C"/>
                  </a:gs>
                </a:gsLst>
                <a:lin ang="5400000" scaled="1"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bg2">
                  <a:lumMod val="25000"/>
                </a:schemeClr>
              </a:solidFill>
              <a:ln w="9506" cap="flat" cmpd="sng" algn="ctr">
                <a:noFill/>
                <a:prstDash val="solid"/>
                <a:round/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022" cap="rnd" cmpd="sng" algn="ctr">
              <a:gradFill>
                <a:gsLst>
                  <a:gs pos="0">
                    <a:srgbClr val="E03F9F"/>
                  </a:gs>
                  <a:gs pos="100000">
                    <a:srgbClr val="EA766C"/>
                  </a:gs>
                </a:gsLst>
                <a:lin ang="5400000" scaled="1"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rgbClr val="D11D26"/>
              </a:solidFill>
              <a:ln w="9506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022" cap="rnd" cmpd="sng" algn="ctr">
              <a:gradFill>
                <a:gsLst>
                  <a:gs pos="0">
                    <a:srgbClr val="EA766C"/>
                  </a:gs>
                  <a:gs pos="100000">
                    <a:srgbClr val="E03F9F"/>
                  </a:gs>
                </a:gsLst>
                <a:lin ang="5400000" scaled="1"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 w="9506" cap="flat" cmpd="sng" algn="ctr">
                <a:solidFill>
                  <a:srgbClr val="37474F"/>
                </a:solidFill>
                <a:prstDash val="solid"/>
                <a:round/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2323648"/>
        <c:axId val="662323256"/>
      </c:lineChart>
      <c:catAx>
        <c:axId val="66232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06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62323256"/>
        <c:crosses val="autoZero"/>
        <c:auto val="1"/>
        <c:lblAlgn val="ctr"/>
        <c:lblOffset val="100"/>
        <c:noMultiLvlLbl val="0"/>
      </c:catAx>
      <c:valAx>
        <c:axId val="662323256"/>
        <c:scaling>
          <c:orientation val="minMax"/>
        </c:scaling>
        <c:delete val="0"/>
        <c:axPos val="l"/>
        <c:majorGridlines>
          <c:spPr>
            <a:ln w="9506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62323648"/>
        <c:crosses val="autoZero"/>
        <c:crossBetween val="between"/>
      </c:valAx>
      <c:spPr>
        <a:noFill/>
        <a:ln w="2534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56E14-5838-4B7B-B0D0-8E83F6658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BBFB1-896E-45E7-85FA-3ED4BE3AC6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rgbClr val="292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1_标题幻灯片">
    <p:bg>
      <p:bgPr>
        <a:solidFill>
          <a:srgbClr val="292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/>
          <p:nvPr userDrawn="1"/>
        </p:nvGrpSpPr>
        <p:grpSpPr>
          <a:xfrm>
            <a:off x="971550" y="634772"/>
            <a:ext cx="11220450" cy="95250"/>
            <a:chOff x="971550" y="547688"/>
            <a:chExt cx="11220450" cy="95250"/>
          </a:xfrm>
          <a:solidFill>
            <a:srgbClr val="CF253B"/>
          </a:solidFill>
        </p:grpSpPr>
        <p:sp>
          <p:nvSpPr>
            <p:cNvPr id="4" name="任意多边形 2"/>
            <p:cNvSpPr/>
            <p:nvPr/>
          </p:nvSpPr>
          <p:spPr>
            <a:xfrm>
              <a:off x="971550" y="621030"/>
              <a:ext cx="5429250" cy="0"/>
            </a:xfrm>
            <a:custGeom>
              <a:avLst/>
              <a:gdLst>
                <a:gd name="connsiteX0" fmla="*/ 0 w 5429250"/>
                <a:gd name="connsiteY0" fmla="*/ 0 h 0"/>
                <a:gd name="connsiteX1" fmla="*/ 5429250 w 54292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0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grpFill/>
            <a:ln>
              <a:gradFill>
                <a:gsLst>
                  <a:gs pos="0">
                    <a:srgbClr val="EA766C"/>
                  </a:gs>
                  <a:gs pos="100000">
                    <a:srgbClr val="E03F9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6400800" y="547688"/>
              <a:ext cx="5791200" cy="95250"/>
            </a:xfrm>
            <a:prstGeom prst="rect">
              <a:avLst/>
            </a:pr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" name="文本框 5"/>
          <p:cNvSpPr txBox="1"/>
          <p:nvPr userDrawn="1"/>
        </p:nvSpPr>
        <p:spPr>
          <a:xfrm>
            <a:off x="68422" y="0"/>
            <a:ext cx="821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rPr>
              <a:t>01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  <a:ea typeface="DFGothic-EB" panose="02010609010101010101" pitchFamily="1" charset="-128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971550" y="1283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</a:rPr>
              <a:t>年度工作概述</a:t>
            </a:r>
            <a:endParaRPr lang="zh-CN" altLang="en-US" sz="2800" b="1" dirty="0">
              <a:solidFill>
                <a:schemeClr val="bg1"/>
              </a:solidFill>
              <a:latin typeface="Lantinghei SC Demibold" charset="-122"/>
              <a:ea typeface="Lantinghei SC Demibold" charset="-122"/>
              <a:cs typeface="Lantinghei SC Demibold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2_标题幻灯片">
    <p:bg>
      <p:bgPr>
        <a:solidFill>
          <a:srgbClr val="292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71550" y="634772"/>
            <a:ext cx="11220450" cy="95250"/>
            <a:chOff x="971550" y="547688"/>
            <a:chExt cx="11220450" cy="95250"/>
          </a:xfrm>
          <a:solidFill>
            <a:srgbClr val="CF253B"/>
          </a:solidFill>
        </p:grpSpPr>
        <p:sp>
          <p:nvSpPr>
            <p:cNvPr id="3" name="任意多边形 2"/>
            <p:cNvSpPr/>
            <p:nvPr/>
          </p:nvSpPr>
          <p:spPr>
            <a:xfrm>
              <a:off x="971550" y="621030"/>
              <a:ext cx="5429250" cy="0"/>
            </a:xfrm>
            <a:custGeom>
              <a:avLst/>
              <a:gdLst>
                <a:gd name="connsiteX0" fmla="*/ 0 w 5429250"/>
                <a:gd name="connsiteY0" fmla="*/ 0 h 0"/>
                <a:gd name="connsiteX1" fmla="*/ 5429250 w 54292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0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grpFill/>
            <a:ln>
              <a:gradFill>
                <a:gsLst>
                  <a:gs pos="0">
                    <a:srgbClr val="EA766C"/>
                  </a:gs>
                  <a:gs pos="100000">
                    <a:srgbClr val="E03F9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400800" y="547688"/>
              <a:ext cx="5791200" cy="95250"/>
            </a:xfrm>
            <a:prstGeom prst="rect">
              <a:avLst/>
            </a:pr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 userDrawn="1"/>
        </p:nvSpPr>
        <p:spPr>
          <a:xfrm>
            <a:off x="68422" y="0"/>
            <a:ext cx="904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  <a:ea typeface="DFGothic-EB" panose="02010609010101010101" pitchFamily="1" charset="-128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971550" y="1283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</a:rPr>
              <a:t>工作完成情况</a:t>
            </a:r>
            <a:endParaRPr lang="zh-CN" altLang="en-US" sz="2800" b="1" dirty="0">
              <a:solidFill>
                <a:schemeClr val="bg1"/>
              </a:solidFill>
              <a:latin typeface="Lantinghei SC Demibold" charset="-122"/>
              <a:ea typeface="Lantinghei SC Demibold" charset="-122"/>
              <a:cs typeface="Lantinghei SC Demibold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3_标题幻灯片">
    <p:bg>
      <p:bgPr>
        <a:solidFill>
          <a:srgbClr val="292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71550" y="634772"/>
            <a:ext cx="11220450" cy="95250"/>
            <a:chOff x="971550" y="547688"/>
            <a:chExt cx="11220450" cy="95250"/>
          </a:xfrm>
          <a:solidFill>
            <a:srgbClr val="CF253B"/>
          </a:solidFill>
        </p:grpSpPr>
        <p:sp>
          <p:nvSpPr>
            <p:cNvPr id="3" name="任意多边形 2"/>
            <p:cNvSpPr/>
            <p:nvPr/>
          </p:nvSpPr>
          <p:spPr>
            <a:xfrm>
              <a:off x="971550" y="621030"/>
              <a:ext cx="5429250" cy="0"/>
            </a:xfrm>
            <a:custGeom>
              <a:avLst/>
              <a:gdLst>
                <a:gd name="connsiteX0" fmla="*/ 0 w 5429250"/>
                <a:gd name="connsiteY0" fmla="*/ 0 h 0"/>
                <a:gd name="connsiteX1" fmla="*/ 5429250 w 54292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0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grpFill/>
            <a:ln>
              <a:gradFill>
                <a:gsLst>
                  <a:gs pos="0">
                    <a:srgbClr val="EA766C"/>
                  </a:gs>
                  <a:gs pos="100000">
                    <a:srgbClr val="E03F9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400800" y="547688"/>
              <a:ext cx="5791200" cy="95250"/>
            </a:xfrm>
            <a:prstGeom prst="rect">
              <a:avLst/>
            </a:pr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 userDrawn="1"/>
        </p:nvSpPr>
        <p:spPr>
          <a:xfrm>
            <a:off x="68422" y="0"/>
            <a:ext cx="9236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rPr>
              <a:t>03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  <a:ea typeface="DFGothic-EB" panose="02010609010101010101" pitchFamily="1" charset="-128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971550" y="1283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</a:rPr>
              <a:t>工作不足之处</a:t>
            </a:r>
            <a:endParaRPr lang="zh-CN" altLang="en-US" sz="2800" b="1" dirty="0">
              <a:solidFill>
                <a:schemeClr val="bg1"/>
              </a:solidFill>
              <a:latin typeface="Lantinghei SC Demibold" charset="-122"/>
              <a:ea typeface="Lantinghei SC Demibold" charset="-122"/>
              <a:cs typeface="Lantinghei SC Demibold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4_标题幻灯片">
    <p:bg>
      <p:bgPr>
        <a:solidFill>
          <a:srgbClr val="292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71550" y="634772"/>
            <a:ext cx="11220450" cy="95250"/>
            <a:chOff x="971550" y="547688"/>
            <a:chExt cx="11220450" cy="95250"/>
          </a:xfrm>
          <a:solidFill>
            <a:srgbClr val="CF253B"/>
          </a:solidFill>
        </p:grpSpPr>
        <p:sp>
          <p:nvSpPr>
            <p:cNvPr id="3" name="任意多边形 2"/>
            <p:cNvSpPr/>
            <p:nvPr/>
          </p:nvSpPr>
          <p:spPr>
            <a:xfrm>
              <a:off x="971550" y="621030"/>
              <a:ext cx="5429250" cy="0"/>
            </a:xfrm>
            <a:custGeom>
              <a:avLst/>
              <a:gdLst>
                <a:gd name="connsiteX0" fmla="*/ 0 w 5429250"/>
                <a:gd name="connsiteY0" fmla="*/ 0 h 0"/>
                <a:gd name="connsiteX1" fmla="*/ 5429250 w 54292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29250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grpFill/>
            <a:ln>
              <a:gradFill>
                <a:gsLst>
                  <a:gs pos="0">
                    <a:srgbClr val="EA766C"/>
                  </a:gs>
                  <a:gs pos="100000">
                    <a:srgbClr val="E03F9F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400800" y="547688"/>
              <a:ext cx="5791200" cy="95250"/>
            </a:xfrm>
            <a:prstGeom prst="rect">
              <a:avLst/>
            </a:pr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 userDrawn="1"/>
        </p:nvSpPr>
        <p:spPr>
          <a:xfrm>
            <a:off x="68422" y="0"/>
            <a:ext cx="9028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Impact" panose="020B0806030902050204" pitchFamily="34" charset="0"/>
              <a:ea typeface="DFGothic-EB" panose="02010609010101010101" pitchFamily="1" charset="-128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971550" y="128394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</a:rPr>
              <a:t>明年工作计划</a:t>
            </a:r>
            <a:endParaRPr lang="zh-CN" altLang="en-US" sz="2800" b="1" dirty="0">
              <a:solidFill>
                <a:schemeClr val="bg1"/>
              </a:solidFill>
              <a:latin typeface="Lantinghei SC Demibold" charset="-122"/>
              <a:ea typeface="Lantinghei SC Demibold" charset="-122"/>
              <a:cs typeface="Lantinghei SC Demibold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4674878" y="0"/>
            <a:ext cx="7517122" cy="5118755"/>
          </a:xfrm>
          <a:custGeom>
            <a:avLst/>
            <a:gdLst>
              <a:gd name="T0" fmla="*/ 2941 w 2941"/>
              <a:gd name="T1" fmla="*/ 677 h 989"/>
              <a:gd name="T2" fmla="*/ 2941 w 2941"/>
              <a:gd name="T3" fmla="*/ 0 h 989"/>
              <a:gd name="T4" fmla="*/ 0 w 2941"/>
              <a:gd name="T5" fmla="*/ 0 h 989"/>
              <a:gd name="T6" fmla="*/ 1420 w 2941"/>
              <a:gd name="T7" fmla="*/ 989 h 989"/>
              <a:gd name="T8" fmla="*/ 2941 w 2941"/>
              <a:gd name="T9" fmla="*/ 677 h 9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1" h="989">
                <a:moveTo>
                  <a:pt x="2941" y="677"/>
                </a:moveTo>
                <a:lnTo>
                  <a:pt x="2941" y="0"/>
                </a:lnTo>
                <a:lnTo>
                  <a:pt x="0" y="0"/>
                </a:lnTo>
                <a:lnTo>
                  <a:pt x="1420" y="989"/>
                </a:lnTo>
                <a:lnTo>
                  <a:pt x="2941" y="677"/>
                </a:lnTo>
                <a:close/>
              </a:path>
            </a:pathLst>
          </a:custGeom>
          <a:blipFill dpi="0"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 l="-38048" t="-15656" r="-24142" b="-18322"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8384026" y="3700504"/>
            <a:ext cx="3807971" cy="3157495"/>
          </a:xfrm>
          <a:custGeom>
            <a:avLst/>
            <a:gdLst>
              <a:gd name="T0" fmla="*/ 0 w 1090"/>
              <a:gd name="T1" fmla="*/ 694 h 1256"/>
              <a:gd name="T2" fmla="*/ 347 w 1090"/>
              <a:gd name="T3" fmla="*/ 1256 h 1256"/>
              <a:gd name="T4" fmla="*/ 1090 w 1090"/>
              <a:gd name="T5" fmla="*/ 1256 h 1256"/>
              <a:gd name="T6" fmla="*/ 1090 w 1090"/>
              <a:gd name="T7" fmla="*/ 0 h 1256"/>
              <a:gd name="T8" fmla="*/ 0 w 1090"/>
              <a:gd name="T9" fmla="*/ 694 h 1256"/>
              <a:gd name="connsiteX0" fmla="*/ 0 w 10245"/>
              <a:gd name="connsiteY0" fmla="*/ 4946 h 10000"/>
              <a:gd name="connsiteX1" fmla="*/ 3428 w 10245"/>
              <a:gd name="connsiteY1" fmla="*/ 10000 h 10000"/>
              <a:gd name="connsiteX2" fmla="*/ 10245 w 10245"/>
              <a:gd name="connsiteY2" fmla="*/ 10000 h 10000"/>
              <a:gd name="connsiteX3" fmla="*/ 10245 w 10245"/>
              <a:gd name="connsiteY3" fmla="*/ 0 h 10000"/>
              <a:gd name="connsiteX4" fmla="*/ 0 w 10245"/>
              <a:gd name="connsiteY4" fmla="*/ 4946 h 10000"/>
              <a:gd name="connsiteX0-1" fmla="*/ 0 w 10218"/>
              <a:gd name="connsiteY0-2" fmla="*/ 5043 h 10000"/>
              <a:gd name="connsiteX1-3" fmla="*/ 3401 w 10218"/>
              <a:gd name="connsiteY1-4" fmla="*/ 10000 h 10000"/>
              <a:gd name="connsiteX2-5" fmla="*/ 10218 w 10218"/>
              <a:gd name="connsiteY2-6" fmla="*/ 10000 h 10000"/>
              <a:gd name="connsiteX3-7" fmla="*/ 10218 w 10218"/>
              <a:gd name="connsiteY3-8" fmla="*/ 0 h 10000"/>
              <a:gd name="connsiteX4-9" fmla="*/ 0 w 10218"/>
              <a:gd name="connsiteY4-10" fmla="*/ 504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18" h="10000">
                <a:moveTo>
                  <a:pt x="0" y="5043"/>
                </a:moveTo>
                <a:lnTo>
                  <a:pt x="3401" y="10000"/>
                </a:lnTo>
                <a:lnTo>
                  <a:pt x="10218" y="10000"/>
                </a:lnTo>
                <a:lnTo>
                  <a:pt x="10218" y="0"/>
                </a:lnTo>
                <a:lnTo>
                  <a:pt x="0" y="5043"/>
                </a:lnTo>
                <a:close/>
              </a:path>
            </a:pathLst>
          </a:cu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任意多边形 12"/>
          <p:cNvSpPr/>
          <p:nvPr/>
        </p:nvSpPr>
        <p:spPr>
          <a:xfrm>
            <a:off x="1" y="4989142"/>
            <a:ext cx="1325879" cy="1868858"/>
          </a:xfrm>
          <a:custGeom>
            <a:avLst/>
            <a:gdLst>
              <a:gd name="connsiteX0" fmla="*/ 0 w 2207361"/>
              <a:gd name="connsiteY0" fmla="*/ 0 h 3111328"/>
              <a:gd name="connsiteX1" fmla="*/ 2207361 w 2207361"/>
              <a:gd name="connsiteY1" fmla="*/ 3111328 h 3111328"/>
              <a:gd name="connsiteX2" fmla="*/ 0 w 2207361"/>
              <a:gd name="connsiteY2" fmla="*/ 3111328 h 311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7361" h="3111328">
                <a:moveTo>
                  <a:pt x="0" y="0"/>
                </a:moveTo>
                <a:lnTo>
                  <a:pt x="2207361" y="3111328"/>
                </a:lnTo>
                <a:lnTo>
                  <a:pt x="0" y="3111328"/>
                </a:lnTo>
                <a:close/>
              </a:path>
            </a:pathLst>
          </a:cu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35180" y="2225107"/>
            <a:ext cx="25635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b="1" kern="1700" dirty="0">
                <a:solidFill>
                  <a:schemeClr val="bg1"/>
                </a:solidFill>
                <a:cs typeface="+mn-ea"/>
                <a:sym typeface="+mn-lt"/>
              </a:rPr>
              <a:t>201X</a:t>
            </a:r>
            <a:endParaRPr lang="en-US" altLang="zh-CN" sz="8000" b="1" kern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8694" y="3595368"/>
            <a:ext cx="7852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kern="1700" dirty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r>
              <a:rPr lang="zh-CN" altLang="en-US" sz="4800" b="1" kern="1700" dirty="0" smtClean="0">
                <a:solidFill>
                  <a:schemeClr val="bg1"/>
                </a:solidFill>
                <a:cs typeface="+mn-ea"/>
                <a:sym typeface="+mn-lt"/>
              </a:rPr>
              <a:t>计划   年终总结</a:t>
            </a:r>
            <a:endParaRPr lang="zh-CN" altLang="en-US" sz="4800" b="1" kern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80331" y="4661642"/>
            <a:ext cx="5929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工作汇报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//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工作总结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endParaRPr lang="en-US" altLang="zh-CN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中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总结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商务汇演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述职演讲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汇报人</a:t>
            </a: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：小包子  时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间：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月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9" name="Dexter Britain - Nothing To Fe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12800" y="-812800"/>
            <a:ext cx="812800" cy="8128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76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75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8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9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1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8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375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76"/>
                                </p:stCondLst>
                                <p:childTnLst>
                                  <p:par>
                                    <p:cTn id="2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75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8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9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0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1" dur="12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8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25400"/>
            <a:ext cx="5334000" cy="6883400"/>
          </a:xfrm>
          <a:prstGeom prst="rect">
            <a:avLst/>
          </a:prstGeom>
          <a:gradFill>
            <a:gsLst>
              <a:gs pos="0">
                <a:srgbClr val="E03F9F"/>
              </a:gs>
              <a:gs pos="99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464" y="161479"/>
            <a:ext cx="4989072" cy="650964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30695" y="2043914"/>
            <a:ext cx="29766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3624" y="3354874"/>
            <a:ext cx="4410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67119" y="1076806"/>
            <a:ext cx="3945613" cy="711200"/>
            <a:chOff x="6367119" y="1321282"/>
            <a:chExt cx="3945613" cy="711200"/>
          </a:xfrm>
        </p:grpSpPr>
        <p:sp>
          <p:nvSpPr>
            <p:cNvPr id="8" name="圆角矩形 7"/>
            <p:cNvSpPr/>
            <p:nvPr/>
          </p:nvSpPr>
          <p:spPr>
            <a:xfrm>
              <a:off x="6367119" y="1321282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245"/>
            <p:cNvSpPr/>
            <p:nvPr/>
          </p:nvSpPr>
          <p:spPr bwMode="auto">
            <a:xfrm>
              <a:off x="6474641" y="1477463"/>
              <a:ext cx="398838" cy="39883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64"/>
            <p:cNvSpPr txBox="1"/>
            <p:nvPr/>
          </p:nvSpPr>
          <p:spPr>
            <a:xfrm>
              <a:off x="7282544" y="1460353"/>
              <a:ext cx="3030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PART 01</a:t>
              </a: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   </a:t>
              </a:r>
              <a:r>
                <a:rPr lang="zh-CN" altLang="en-US" sz="2000" b="1" spc="75" dirty="0" smtClean="0">
                  <a:solidFill>
                    <a:schemeClr val="bg1"/>
                  </a:solidFill>
                  <a:cs typeface="+mn-ea"/>
                  <a:sym typeface="+mn-lt"/>
                </a:rPr>
                <a:t>年度工</a:t>
              </a:r>
              <a:r>
                <a:rPr lang="zh-CN" altLang="en-US" sz="2000" b="1" spc="75" dirty="0">
                  <a:solidFill>
                    <a:schemeClr val="bg1"/>
                  </a:solidFill>
                  <a:cs typeface="+mn-ea"/>
                  <a:sym typeface="+mn-lt"/>
                </a:rPr>
                <a:t>作概述</a:t>
              </a:r>
              <a:endParaRPr lang="zh-CN" altLang="en-US" sz="2000" b="1" spc="7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67119" y="2334216"/>
            <a:ext cx="3943628" cy="711200"/>
            <a:chOff x="6367119" y="2198254"/>
            <a:chExt cx="3943628" cy="711200"/>
          </a:xfrm>
        </p:grpSpPr>
        <p:sp>
          <p:nvSpPr>
            <p:cNvPr id="12" name="圆角矩形 11"/>
            <p:cNvSpPr/>
            <p:nvPr/>
          </p:nvSpPr>
          <p:spPr>
            <a:xfrm>
              <a:off x="6367119" y="2198254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54"/>
            <p:cNvGrpSpPr/>
            <p:nvPr/>
          </p:nvGrpSpPr>
          <p:grpSpPr>
            <a:xfrm>
              <a:off x="6479987" y="2327338"/>
              <a:ext cx="477524" cy="477524"/>
              <a:chOff x="3119438" y="3767138"/>
              <a:chExt cx="552450" cy="552450"/>
            </a:xfr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p:grpSpPr>
          <p:sp>
            <p:nvSpPr>
              <p:cNvPr id="15" name="Freeform 82"/>
              <p:cNvSpPr>
                <a:spLocks noEditPoints="1"/>
              </p:cNvSpPr>
              <p:nvPr/>
            </p:nvSpPr>
            <p:spPr bwMode="auto">
              <a:xfrm>
                <a:off x="3119438" y="3767138"/>
                <a:ext cx="552450" cy="552450"/>
              </a:xfrm>
              <a:custGeom>
                <a:avLst/>
                <a:gdLst/>
                <a:ahLst/>
                <a:cxnLst>
                  <a:cxn ang="0">
                    <a:pos x="30" y="162"/>
                  </a:cxn>
                  <a:cxn ang="0">
                    <a:pos x="72" y="150"/>
                  </a:cxn>
                  <a:cxn ang="0">
                    <a:pos x="95" y="190"/>
                  </a:cxn>
                  <a:cxn ang="0">
                    <a:pos x="117" y="152"/>
                  </a:cxn>
                  <a:cxn ang="0">
                    <a:pos x="161" y="164"/>
                  </a:cxn>
                  <a:cxn ang="0">
                    <a:pos x="150" y="121"/>
                  </a:cxn>
                  <a:cxn ang="0">
                    <a:pos x="190" y="98"/>
                  </a:cxn>
                  <a:cxn ang="0">
                    <a:pos x="151" y="75"/>
                  </a:cxn>
                  <a:cxn ang="0">
                    <a:pos x="164" y="30"/>
                  </a:cxn>
                  <a:cxn ang="0">
                    <a:pos x="120" y="41"/>
                  </a:cxn>
                  <a:cxn ang="0">
                    <a:pos x="96" y="0"/>
                  </a:cxn>
                  <a:cxn ang="0">
                    <a:pos x="72" y="41"/>
                  </a:cxn>
                  <a:cxn ang="0">
                    <a:pos x="29" y="30"/>
                  </a:cxn>
                  <a:cxn ang="0">
                    <a:pos x="41" y="73"/>
                  </a:cxn>
                  <a:cxn ang="0">
                    <a:pos x="0" y="96"/>
                  </a:cxn>
                  <a:cxn ang="0">
                    <a:pos x="41" y="120"/>
                  </a:cxn>
                  <a:cxn ang="0">
                    <a:pos x="30" y="162"/>
                  </a:cxn>
                  <a:cxn ang="0">
                    <a:pos x="96" y="43"/>
                  </a:cxn>
                  <a:cxn ang="0">
                    <a:pos x="150" y="97"/>
                  </a:cxn>
                  <a:cxn ang="0">
                    <a:pos x="96" y="151"/>
                  </a:cxn>
                  <a:cxn ang="0">
                    <a:pos x="41" y="97"/>
                  </a:cxn>
                  <a:cxn ang="0">
                    <a:pos x="96" y="43"/>
                  </a:cxn>
                  <a:cxn ang="0">
                    <a:pos x="96" y="43"/>
                  </a:cxn>
                  <a:cxn ang="0">
                    <a:pos x="96" y="43"/>
                  </a:cxn>
                </a:cxnLst>
                <a:rect l="0" t="0" r="r" b="b"/>
                <a:pathLst>
                  <a:path w="190" h="190">
                    <a:moveTo>
                      <a:pt x="30" y="162"/>
                    </a:moveTo>
                    <a:cubicBezTo>
                      <a:pt x="72" y="150"/>
                      <a:pt x="72" y="150"/>
                      <a:pt x="72" y="15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1" y="120"/>
                      <a:pt x="41" y="120"/>
                      <a:pt x="41" y="120"/>
                    </a:cubicBezTo>
                    <a:lnTo>
                      <a:pt x="30" y="162"/>
                    </a:lnTo>
                    <a:close/>
                    <a:moveTo>
                      <a:pt x="96" y="43"/>
                    </a:moveTo>
                    <a:cubicBezTo>
                      <a:pt x="125" y="43"/>
                      <a:pt x="150" y="67"/>
                      <a:pt x="150" y="97"/>
                    </a:cubicBezTo>
                    <a:cubicBezTo>
                      <a:pt x="150" y="127"/>
                      <a:pt x="125" y="151"/>
                      <a:pt x="96" y="151"/>
                    </a:cubicBezTo>
                    <a:cubicBezTo>
                      <a:pt x="66" y="151"/>
                      <a:pt x="41" y="127"/>
                      <a:pt x="41" y="97"/>
                    </a:cubicBezTo>
                    <a:cubicBezTo>
                      <a:pt x="41" y="67"/>
                      <a:pt x="66" y="43"/>
                      <a:pt x="96" y="43"/>
                    </a:cubicBezTo>
                    <a:close/>
                    <a:moveTo>
                      <a:pt x="96" y="43"/>
                    </a:moveTo>
                    <a:cubicBezTo>
                      <a:pt x="96" y="43"/>
                      <a:pt x="96" y="43"/>
                      <a:pt x="96" y="43"/>
                    </a:cubicBezTo>
                  </a:path>
                </a:pathLst>
              </a:cu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Freeform 83"/>
              <p:cNvSpPr>
                <a:spLocks noEditPoints="1"/>
              </p:cNvSpPr>
              <p:nvPr/>
            </p:nvSpPr>
            <p:spPr bwMode="auto">
              <a:xfrm>
                <a:off x="3259138" y="3910013"/>
                <a:ext cx="276225" cy="279400"/>
              </a:xfrm>
              <a:custGeom>
                <a:avLst/>
                <a:gdLst/>
                <a:ahLst/>
                <a:cxnLst>
                  <a:cxn ang="0">
                    <a:pos x="48" y="96"/>
                  </a:cxn>
                  <a:cxn ang="0">
                    <a:pos x="95" y="48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48" y="96"/>
                  </a:cxn>
                </a:cxnLst>
                <a:rect l="0" t="0" r="r" b="b"/>
                <a:pathLst>
                  <a:path w="95" h="96">
                    <a:moveTo>
                      <a:pt x="48" y="96"/>
                    </a:move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lose/>
                    <a:moveTo>
                      <a:pt x="48" y="96"/>
                    </a:moveTo>
                    <a:cubicBezTo>
                      <a:pt x="48" y="96"/>
                      <a:pt x="48" y="96"/>
                      <a:pt x="48" y="96"/>
                    </a:cubicBezTo>
                  </a:path>
                </a:pathLst>
              </a:cu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TextBox 65"/>
            <p:cNvSpPr txBox="1"/>
            <p:nvPr/>
          </p:nvSpPr>
          <p:spPr>
            <a:xfrm>
              <a:off x="7280559" y="2341444"/>
              <a:ext cx="3030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PART 02   </a:t>
              </a:r>
              <a:r>
                <a:rPr lang="zh-CN" altLang="en-US" sz="2000" b="1" spc="75" dirty="0">
                  <a:solidFill>
                    <a:schemeClr val="bg1"/>
                  </a:solidFill>
                  <a:cs typeface="+mn-ea"/>
                  <a:sym typeface="+mn-lt"/>
                </a:rPr>
                <a:t>工作完成情况</a:t>
              </a:r>
              <a:endParaRPr lang="zh-CN" altLang="en-US" sz="2000" b="1" spc="7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67119" y="3591626"/>
            <a:ext cx="4012176" cy="711200"/>
            <a:chOff x="6367119" y="3075226"/>
            <a:chExt cx="4012176" cy="711200"/>
          </a:xfrm>
        </p:grpSpPr>
        <p:sp>
          <p:nvSpPr>
            <p:cNvPr id="18" name="圆角矩形 17"/>
            <p:cNvSpPr/>
            <p:nvPr/>
          </p:nvSpPr>
          <p:spPr>
            <a:xfrm>
              <a:off x="6367119" y="3075226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11"/>
            <p:cNvSpPr>
              <a:spLocks noEditPoints="1"/>
            </p:cNvSpPr>
            <p:nvPr/>
          </p:nvSpPr>
          <p:spPr bwMode="auto">
            <a:xfrm>
              <a:off x="6485450" y="3251574"/>
              <a:ext cx="448352" cy="309306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66"/>
            <p:cNvSpPr txBox="1"/>
            <p:nvPr/>
          </p:nvSpPr>
          <p:spPr>
            <a:xfrm>
              <a:off x="7278574" y="3222534"/>
              <a:ext cx="31007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PART 03    </a:t>
              </a:r>
              <a:r>
                <a:rPr lang="zh-CN" altLang="en-US" sz="2000" b="1" spc="75" dirty="0" smtClean="0">
                  <a:solidFill>
                    <a:schemeClr val="bg1"/>
                  </a:solidFill>
                  <a:cs typeface="+mn-ea"/>
                  <a:sym typeface="+mn-lt"/>
                </a:rPr>
                <a:t>工作存在不足</a:t>
              </a:r>
              <a:endParaRPr lang="zh-CN" altLang="en-US" sz="2000" b="1" spc="7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67119" y="4849035"/>
            <a:ext cx="4010192" cy="711200"/>
            <a:chOff x="6367119" y="3952198"/>
            <a:chExt cx="4010192" cy="711200"/>
          </a:xfrm>
        </p:grpSpPr>
        <p:sp>
          <p:nvSpPr>
            <p:cNvPr id="22" name="圆角矩形 21"/>
            <p:cNvSpPr/>
            <p:nvPr/>
          </p:nvSpPr>
          <p:spPr>
            <a:xfrm>
              <a:off x="6367119" y="3952198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45"/>
            <p:cNvSpPr/>
            <p:nvPr/>
          </p:nvSpPr>
          <p:spPr bwMode="auto">
            <a:xfrm>
              <a:off x="6515906" y="4107687"/>
              <a:ext cx="415912" cy="3586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67"/>
            <p:cNvSpPr txBox="1"/>
            <p:nvPr/>
          </p:nvSpPr>
          <p:spPr>
            <a:xfrm>
              <a:off x="7276590" y="4103624"/>
              <a:ext cx="31007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PART 04    </a:t>
              </a:r>
              <a:r>
                <a:rPr lang="zh-CN" altLang="en-US" sz="2000" b="1" spc="75" dirty="0" smtClean="0">
                  <a:solidFill>
                    <a:schemeClr val="bg1"/>
                  </a:solidFill>
                  <a:cs typeface="+mn-ea"/>
                  <a:sym typeface="+mn-lt"/>
                </a:rPr>
                <a:t>明年工作计划</a:t>
              </a:r>
              <a:endParaRPr lang="zh-CN" altLang="en-US" sz="2000" b="1" spc="7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257404" y="1616159"/>
            <a:ext cx="1811748" cy="1811748"/>
            <a:chOff x="5579652" y="2508942"/>
            <a:chExt cx="762465" cy="762465"/>
          </a:xfrm>
        </p:grpSpPr>
        <p:sp>
          <p:nvSpPr>
            <p:cNvPr id="3" name="Rounded Rectangle 6"/>
            <p:cNvSpPr/>
            <p:nvPr/>
          </p:nvSpPr>
          <p:spPr>
            <a:xfrm>
              <a:off x="5640173" y="2569463"/>
              <a:ext cx="641423" cy="641423"/>
            </a:xfrm>
            <a:prstGeom prst="roundRect">
              <a:avLst>
                <a:gd name="adj" fmla="val 29384"/>
              </a:avLst>
            </a:prstGeom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108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Rounded Rectangle 18"/>
            <p:cNvSpPr/>
            <p:nvPr/>
          </p:nvSpPr>
          <p:spPr>
            <a:xfrm>
              <a:off x="5579652" y="2508942"/>
              <a:ext cx="762465" cy="762465"/>
            </a:xfrm>
            <a:prstGeom prst="roundRect">
              <a:avLst>
                <a:gd name="adj" fmla="val 29384"/>
              </a:avLst>
            </a:prstGeom>
            <a:noFill/>
            <a:ln w="31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806743" y="2735225"/>
              <a:ext cx="307214" cy="307212"/>
              <a:chOff x="11121822" y="1145785"/>
              <a:chExt cx="307214" cy="307212"/>
            </a:xfrm>
            <a:solidFill>
              <a:schemeClr val="bg1"/>
            </a:solidFill>
          </p:grpSpPr>
          <p:sp>
            <p:nvSpPr>
              <p:cNvPr id="6" name="Freeform 140"/>
              <p:cNvSpPr>
                <a:spLocks noEditPoints="1"/>
              </p:cNvSpPr>
              <p:nvPr/>
            </p:nvSpPr>
            <p:spPr bwMode="auto">
              <a:xfrm>
                <a:off x="11121822" y="1211403"/>
                <a:ext cx="241594" cy="241594"/>
              </a:xfrm>
              <a:custGeom>
                <a:avLst/>
                <a:gdLst>
                  <a:gd name="T0" fmla="*/ 103 w 112"/>
                  <a:gd name="T1" fmla="*/ 47 h 112"/>
                  <a:gd name="T2" fmla="*/ 106 w 112"/>
                  <a:gd name="T3" fmla="*/ 36 h 112"/>
                  <a:gd name="T4" fmla="*/ 102 w 112"/>
                  <a:gd name="T5" fmla="*/ 22 h 112"/>
                  <a:gd name="T6" fmla="*/ 92 w 112"/>
                  <a:gd name="T7" fmla="*/ 25 h 112"/>
                  <a:gd name="T8" fmla="*/ 90 w 112"/>
                  <a:gd name="T9" fmla="*/ 14 h 112"/>
                  <a:gd name="T10" fmla="*/ 79 w 112"/>
                  <a:gd name="T11" fmla="*/ 4 h 112"/>
                  <a:gd name="T12" fmla="*/ 71 w 112"/>
                  <a:gd name="T13" fmla="*/ 11 h 112"/>
                  <a:gd name="T14" fmla="*/ 64 w 112"/>
                  <a:gd name="T15" fmla="*/ 3 h 112"/>
                  <a:gd name="T16" fmla="*/ 50 w 112"/>
                  <a:gd name="T17" fmla="*/ 0 h 112"/>
                  <a:gd name="T18" fmla="*/ 47 w 112"/>
                  <a:gd name="T19" fmla="*/ 10 h 112"/>
                  <a:gd name="T20" fmla="*/ 37 w 112"/>
                  <a:gd name="T21" fmla="*/ 6 h 112"/>
                  <a:gd name="T22" fmla="*/ 23 w 112"/>
                  <a:gd name="T23" fmla="*/ 11 h 112"/>
                  <a:gd name="T24" fmla="*/ 25 w 112"/>
                  <a:gd name="T25" fmla="*/ 20 h 112"/>
                  <a:gd name="T26" fmla="*/ 14 w 112"/>
                  <a:gd name="T27" fmla="*/ 22 h 112"/>
                  <a:gd name="T28" fmla="*/ 5 w 112"/>
                  <a:gd name="T29" fmla="*/ 33 h 112"/>
                  <a:gd name="T30" fmla="*/ 12 w 112"/>
                  <a:gd name="T31" fmla="*/ 41 h 112"/>
                  <a:gd name="T32" fmla="*/ 3 w 112"/>
                  <a:gd name="T33" fmla="*/ 48 h 112"/>
                  <a:gd name="T34" fmla="*/ 0 w 112"/>
                  <a:gd name="T35" fmla="*/ 62 h 112"/>
                  <a:gd name="T36" fmla="*/ 10 w 112"/>
                  <a:gd name="T37" fmla="*/ 65 h 112"/>
                  <a:gd name="T38" fmla="*/ 6 w 112"/>
                  <a:gd name="T39" fmla="*/ 75 h 112"/>
                  <a:gd name="T40" fmla="*/ 11 w 112"/>
                  <a:gd name="T41" fmla="*/ 89 h 112"/>
                  <a:gd name="T42" fmla="*/ 21 w 112"/>
                  <a:gd name="T43" fmla="*/ 87 h 112"/>
                  <a:gd name="T44" fmla="*/ 23 w 112"/>
                  <a:gd name="T45" fmla="*/ 98 h 112"/>
                  <a:gd name="T46" fmla="*/ 34 w 112"/>
                  <a:gd name="T47" fmla="*/ 108 h 112"/>
                  <a:gd name="T48" fmla="*/ 41 w 112"/>
                  <a:gd name="T49" fmla="*/ 101 h 112"/>
                  <a:gd name="T50" fmla="*/ 48 w 112"/>
                  <a:gd name="T51" fmla="*/ 109 h 112"/>
                  <a:gd name="T52" fmla="*/ 63 w 112"/>
                  <a:gd name="T53" fmla="*/ 112 h 112"/>
                  <a:gd name="T54" fmla="*/ 66 w 112"/>
                  <a:gd name="T55" fmla="*/ 102 h 112"/>
                  <a:gd name="T56" fmla="*/ 76 w 112"/>
                  <a:gd name="T57" fmla="*/ 106 h 112"/>
                  <a:gd name="T58" fmla="*/ 90 w 112"/>
                  <a:gd name="T59" fmla="*/ 101 h 112"/>
                  <a:gd name="T60" fmla="*/ 88 w 112"/>
                  <a:gd name="T61" fmla="*/ 91 h 112"/>
                  <a:gd name="T62" fmla="*/ 98 w 112"/>
                  <a:gd name="T63" fmla="*/ 89 h 112"/>
                  <a:gd name="T64" fmla="*/ 108 w 112"/>
                  <a:gd name="T65" fmla="*/ 78 h 112"/>
                  <a:gd name="T66" fmla="*/ 101 w 112"/>
                  <a:gd name="T67" fmla="*/ 71 h 112"/>
                  <a:gd name="T68" fmla="*/ 110 w 112"/>
                  <a:gd name="T69" fmla="*/ 64 h 112"/>
                  <a:gd name="T70" fmla="*/ 112 w 112"/>
                  <a:gd name="T71" fmla="*/ 49 h 112"/>
                  <a:gd name="T72" fmla="*/ 56 w 112"/>
                  <a:gd name="T73" fmla="*/ 86 h 112"/>
                  <a:gd name="T74" fmla="*/ 56 w 112"/>
                  <a:gd name="T75" fmla="*/ 26 h 112"/>
                  <a:gd name="T76" fmla="*/ 56 w 112"/>
                  <a:gd name="T77" fmla="*/ 8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12">
                    <a:moveTo>
                      <a:pt x="110" y="47"/>
                    </a:move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44"/>
                      <a:pt x="101" y="42"/>
                      <a:pt x="101" y="39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8" y="35"/>
                      <a:pt x="108" y="34"/>
                      <a:pt x="107" y="3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99" y="20"/>
                      <a:pt x="98" y="2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3"/>
                      <a:pt x="88" y="21"/>
                      <a:pt x="87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2"/>
                      <a:pt x="90" y="11"/>
                      <a:pt x="89" y="1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7" y="3"/>
                      <a:pt x="76" y="4"/>
                      <a:pt x="75" y="5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9" y="10"/>
                      <a:pt x="67" y="10"/>
                      <a:pt x="64" y="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0"/>
                      <a:pt x="47" y="1"/>
                      <a:pt x="47" y="3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2" y="11"/>
                      <a:pt x="40" y="12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4"/>
                      <a:pt x="34" y="4"/>
                      <a:pt x="33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1" y="11"/>
                      <a:pt x="21" y="13"/>
                      <a:pt x="22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22"/>
                      <a:pt x="22" y="24"/>
                      <a:pt x="20" y="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1" y="22"/>
                      <a:pt x="10" y="2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5"/>
                      <a:pt x="4" y="36"/>
                      <a:pt x="6" y="3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3"/>
                      <a:pt x="10" y="45"/>
                      <a:pt x="1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2" y="65"/>
                      <a:pt x="3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1" y="68"/>
                      <a:pt x="11" y="70"/>
                      <a:pt x="12" y="72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5" y="76"/>
                      <a:pt x="5" y="78"/>
                      <a:pt x="5" y="7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2" y="91"/>
                      <a:pt x="14" y="91"/>
                      <a:pt x="15" y="9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3" y="89"/>
                      <a:pt x="24" y="91"/>
                      <a:pt x="26" y="92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9"/>
                      <a:pt x="23" y="101"/>
                      <a:pt x="24" y="102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5" y="108"/>
                      <a:pt x="37" y="108"/>
                      <a:pt x="38" y="106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4" y="101"/>
                      <a:pt x="46" y="102"/>
                      <a:pt x="48" y="102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11"/>
                      <a:pt x="50" y="112"/>
                      <a:pt x="51" y="112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4" y="112"/>
                      <a:pt x="66" y="111"/>
                      <a:pt x="66" y="109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8" y="102"/>
                      <a:pt x="70" y="101"/>
                      <a:pt x="73" y="100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7" y="107"/>
                      <a:pt x="79" y="108"/>
                      <a:pt x="80" y="107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1" y="100"/>
                      <a:pt x="92" y="99"/>
                      <a:pt x="91" y="97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9" y="90"/>
                      <a:pt x="91" y="88"/>
                      <a:pt x="93" y="86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100" y="90"/>
                      <a:pt x="102" y="90"/>
                      <a:pt x="102" y="8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9" y="77"/>
                      <a:pt x="108" y="75"/>
                      <a:pt x="107" y="74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69"/>
                      <a:pt x="102" y="66"/>
                      <a:pt x="103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2" y="63"/>
                      <a:pt x="112" y="61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12" y="48"/>
                      <a:pt x="111" y="47"/>
                      <a:pt x="110" y="47"/>
                    </a:cubicBezTo>
                    <a:close/>
                    <a:moveTo>
                      <a:pt x="56" y="86"/>
                    </a:moveTo>
                    <a:cubicBezTo>
                      <a:pt x="40" y="86"/>
                      <a:pt x="26" y="72"/>
                      <a:pt x="26" y="56"/>
                    </a:cubicBezTo>
                    <a:cubicBezTo>
                      <a:pt x="26" y="39"/>
                      <a:pt x="40" y="26"/>
                      <a:pt x="56" y="26"/>
                    </a:cubicBezTo>
                    <a:cubicBezTo>
                      <a:pt x="73" y="26"/>
                      <a:pt x="86" y="39"/>
                      <a:pt x="86" y="56"/>
                    </a:cubicBezTo>
                    <a:cubicBezTo>
                      <a:pt x="86" y="72"/>
                      <a:pt x="73" y="86"/>
                      <a:pt x="5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141"/>
              <p:cNvSpPr>
                <a:spLocks noEditPoints="1"/>
              </p:cNvSpPr>
              <p:nvPr/>
            </p:nvSpPr>
            <p:spPr bwMode="auto">
              <a:xfrm>
                <a:off x="11317186" y="1145785"/>
                <a:ext cx="111850" cy="113341"/>
              </a:xfrm>
              <a:custGeom>
                <a:avLst/>
                <a:gdLst>
                  <a:gd name="T0" fmla="*/ 48 w 52"/>
                  <a:gd name="T1" fmla="*/ 23 h 52"/>
                  <a:gd name="T2" fmla="*/ 50 w 52"/>
                  <a:gd name="T3" fmla="*/ 17 h 52"/>
                  <a:gd name="T4" fmla="*/ 48 w 52"/>
                  <a:gd name="T5" fmla="*/ 11 h 52"/>
                  <a:gd name="T6" fmla="*/ 44 w 52"/>
                  <a:gd name="T7" fmla="*/ 12 h 52"/>
                  <a:gd name="T8" fmla="*/ 42 w 52"/>
                  <a:gd name="T9" fmla="*/ 6 h 52"/>
                  <a:gd name="T10" fmla="*/ 38 w 52"/>
                  <a:gd name="T11" fmla="*/ 2 h 52"/>
                  <a:gd name="T12" fmla="*/ 34 w 52"/>
                  <a:gd name="T13" fmla="*/ 5 h 52"/>
                  <a:gd name="T14" fmla="*/ 30 w 52"/>
                  <a:gd name="T15" fmla="*/ 1 h 52"/>
                  <a:gd name="T16" fmla="*/ 24 w 52"/>
                  <a:gd name="T17" fmla="*/ 0 h 52"/>
                  <a:gd name="T18" fmla="*/ 23 w 52"/>
                  <a:gd name="T19" fmla="*/ 4 h 52"/>
                  <a:gd name="T20" fmla="*/ 17 w 52"/>
                  <a:gd name="T21" fmla="*/ 2 h 52"/>
                  <a:gd name="T22" fmla="*/ 11 w 52"/>
                  <a:gd name="T23" fmla="*/ 4 h 52"/>
                  <a:gd name="T24" fmla="*/ 12 w 52"/>
                  <a:gd name="T25" fmla="*/ 8 h 52"/>
                  <a:gd name="T26" fmla="*/ 6 w 52"/>
                  <a:gd name="T27" fmla="*/ 10 h 52"/>
                  <a:gd name="T28" fmla="*/ 2 w 52"/>
                  <a:gd name="T29" fmla="*/ 14 h 52"/>
                  <a:gd name="T30" fmla="*/ 6 w 52"/>
                  <a:gd name="T31" fmla="*/ 18 h 52"/>
                  <a:gd name="T32" fmla="*/ 1 w 52"/>
                  <a:gd name="T33" fmla="*/ 22 h 52"/>
                  <a:gd name="T34" fmla="*/ 0 w 52"/>
                  <a:gd name="T35" fmla="*/ 28 h 52"/>
                  <a:gd name="T36" fmla="*/ 4 w 52"/>
                  <a:gd name="T37" fmla="*/ 29 h 52"/>
                  <a:gd name="T38" fmla="*/ 2 w 52"/>
                  <a:gd name="T39" fmla="*/ 35 h 52"/>
                  <a:gd name="T40" fmla="*/ 4 w 52"/>
                  <a:gd name="T41" fmla="*/ 41 h 52"/>
                  <a:gd name="T42" fmla="*/ 9 w 52"/>
                  <a:gd name="T43" fmla="*/ 40 h 52"/>
                  <a:gd name="T44" fmla="*/ 10 w 52"/>
                  <a:gd name="T45" fmla="*/ 46 h 52"/>
                  <a:gd name="T46" fmla="*/ 15 w 52"/>
                  <a:gd name="T47" fmla="*/ 50 h 52"/>
                  <a:gd name="T48" fmla="*/ 18 w 52"/>
                  <a:gd name="T49" fmla="*/ 47 h 52"/>
                  <a:gd name="T50" fmla="*/ 22 w 52"/>
                  <a:gd name="T51" fmla="*/ 51 h 52"/>
                  <a:gd name="T52" fmla="*/ 28 w 52"/>
                  <a:gd name="T53" fmla="*/ 52 h 52"/>
                  <a:gd name="T54" fmla="*/ 29 w 52"/>
                  <a:gd name="T55" fmla="*/ 48 h 52"/>
                  <a:gd name="T56" fmla="*/ 35 w 52"/>
                  <a:gd name="T57" fmla="*/ 50 h 52"/>
                  <a:gd name="T58" fmla="*/ 41 w 52"/>
                  <a:gd name="T59" fmla="*/ 48 h 52"/>
                  <a:gd name="T60" fmla="*/ 40 w 52"/>
                  <a:gd name="T61" fmla="*/ 43 h 52"/>
                  <a:gd name="T62" fmla="*/ 46 w 52"/>
                  <a:gd name="T63" fmla="*/ 42 h 52"/>
                  <a:gd name="T64" fmla="*/ 50 w 52"/>
                  <a:gd name="T65" fmla="*/ 37 h 52"/>
                  <a:gd name="T66" fmla="*/ 47 w 52"/>
                  <a:gd name="T67" fmla="*/ 34 h 52"/>
                  <a:gd name="T68" fmla="*/ 51 w 52"/>
                  <a:gd name="T69" fmla="*/ 30 h 52"/>
                  <a:gd name="T70" fmla="*/ 52 w 52"/>
                  <a:gd name="T71" fmla="*/ 24 h 52"/>
                  <a:gd name="T72" fmla="*/ 26 w 52"/>
                  <a:gd name="T73" fmla="*/ 40 h 52"/>
                  <a:gd name="T74" fmla="*/ 26 w 52"/>
                  <a:gd name="T75" fmla="*/ 12 h 52"/>
                  <a:gd name="T76" fmla="*/ 26 w 52"/>
                  <a:gd name="T77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" h="52">
                    <a:moveTo>
                      <a:pt x="51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1"/>
                      <a:pt x="48" y="20"/>
                      <a:pt x="47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1" y="16"/>
                      <a:pt x="50" y="1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0"/>
                      <a:pt x="47" y="10"/>
                      <a:pt x="46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3" y="11"/>
                      <a:pt x="42" y="10"/>
                      <a:pt x="40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5"/>
                      <a:pt x="42" y="4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4"/>
                      <a:pt x="30" y="4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9"/>
                      <a:pt x="10" y="10"/>
                      <a:pt x="9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9"/>
                      <a:pt x="5" y="21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1"/>
                      <a:pt x="5" y="32"/>
                      <a:pt x="5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2"/>
                      <a:pt x="6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1"/>
                      <a:pt x="11" y="42"/>
                      <a:pt x="12" y="43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1" y="4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6" y="50"/>
                      <a:pt x="16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7"/>
                      <a:pt x="21" y="48"/>
                      <a:pt x="22" y="48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3" y="52"/>
                      <a:pt x="24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2"/>
                      <a:pt x="29" y="52"/>
                      <a:pt x="29" y="51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8"/>
                      <a:pt x="32" y="47"/>
                      <a:pt x="34" y="4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1" y="46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2" y="41"/>
                      <a:pt x="43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7" y="42"/>
                      <a:pt x="47" y="42"/>
                      <a:pt x="48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8" y="31"/>
                      <a:pt x="48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29"/>
                      <a:pt x="52" y="29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1" y="23"/>
                    </a:cubicBezTo>
                    <a:close/>
                    <a:moveTo>
                      <a:pt x="26" y="40"/>
                    </a:moveTo>
                    <a:cubicBezTo>
                      <a:pt x="18" y="40"/>
                      <a:pt x="12" y="34"/>
                      <a:pt x="12" y="26"/>
                    </a:cubicBezTo>
                    <a:cubicBezTo>
                      <a:pt x="12" y="18"/>
                      <a:pt x="18" y="12"/>
                      <a:pt x="26" y="12"/>
                    </a:cubicBezTo>
                    <a:cubicBezTo>
                      <a:pt x="34" y="12"/>
                      <a:pt x="40" y="18"/>
                      <a:pt x="40" y="26"/>
                    </a:cubicBezTo>
                    <a:cubicBezTo>
                      <a:pt x="40" y="34"/>
                      <a:pt x="34" y="40"/>
                      <a:pt x="2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4833427" y="3606264"/>
            <a:ext cx="2659702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zh-CN" altLang="en-US" sz="48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第一部分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31789" y="4615619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cs typeface="+mn-ea"/>
                <a:sym typeface="+mn-lt"/>
              </a:rPr>
              <a:t>年度工</a:t>
            </a:r>
            <a:r>
              <a:rPr lang="zh-CN" altLang="en-US" sz="6600" b="1" dirty="0">
                <a:solidFill>
                  <a:schemeClr val="bg1"/>
                </a:solidFill>
                <a:cs typeface="+mn-ea"/>
                <a:sym typeface="+mn-lt"/>
              </a:rPr>
              <a:t>作概述</a:t>
            </a:r>
            <a:endParaRPr lang="zh-CN" altLang="en-US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83304" y="1147053"/>
            <a:ext cx="5400000" cy="5400000"/>
          </a:xfrm>
          <a:prstGeom prst="rect">
            <a:avLst/>
          </a:prstGeom>
          <a:noFill/>
          <a:ln w="28575"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" t="4256" r="199" b="3163"/>
          <a:stretch>
            <a:fillRect/>
          </a:stretch>
        </p:blipFill>
        <p:spPr>
          <a:xfrm>
            <a:off x="0" y="1871296"/>
            <a:ext cx="6378496" cy="38680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04" y="1565109"/>
            <a:ext cx="6708696" cy="44804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871296"/>
            <a:ext cx="6378496" cy="3882572"/>
          </a:xfrm>
          <a:prstGeom prst="rect">
            <a:avLst/>
          </a:prstGeom>
          <a:gradFill>
            <a:gsLst>
              <a:gs pos="0">
                <a:srgbClr val="E03F9F"/>
              </a:gs>
              <a:gs pos="99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60562" y="2370815"/>
            <a:ext cx="4922742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律回春晖渐，万象始更新。我们告别成绩斐然的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，迎来了充满希望的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。过去的一年，我们有付出也有收获；我们有欢笑也有泪水。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在领导的正确指导下，在同事们的积极支持和大力帮助下，我能够严格要求自己，较好的履行一名督导的职责</a:t>
            </a:r>
            <a:r>
              <a:rPr lang="en-US" altLang="zh-CN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较好的完成工作任务，总结起来收获颇多！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8"/>
          <p:cNvSpPr/>
          <p:nvPr/>
        </p:nvSpPr>
        <p:spPr>
          <a:xfrm>
            <a:off x="14514" y="3888903"/>
            <a:ext cx="12177486" cy="819144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-1" fmla="*/ 0 w 12177486"/>
              <a:gd name="connsiteY0-2" fmla="*/ 805696 h 825056"/>
              <a:gd name="connsiteX1-3" fmla="*/ 3788229 w 12177486"/>
              <a:gd name="connsiteY1-4" fmla="*/ 326725 h 825056"/>
              <a:gd name="connsiteX2-5" fmla="*/ 6821715 w 12177486"/>
              <a:gd name="connsiteY2-6" fmla="*/ 820210 h 825056"/>
              <a:gd name="connsiteX3-7" fmla="*/ 9913257 w 12177486"/>
              <a:gd name="connsiteY3-8" fmla="*/ 7410 h 825056"/>
              <a:gd name="connsiteX4-9" fmla="*/ 12177486 w 12177486"/>
              <a:gd name="connsiteY4-10" fmla="*/ 486382 h 825056"/>
              <a:gd name="connsiteX0-11" fmla="*/ 0 w 12177486"/>
              <a:gd name="connsiteY0-12" fmla="*/ 805696 h 831751"/>
              <a:gd name="connsiteX1-13" fmla="*/ 3788229 w 12177486"/>
              <a:gd name="connsiteY1-14" fmla="*/ 326725 h 831751"/>
              <a:gd name="connsiteX2-15" fmla="*/ 6821715 w 12177486"/>
              <a:gd name="connsiteY2-16" fmla="*/ 820210 h 831751"/>
              <a:gd name="connsiteX3-17" fmla="*/ 9913257 w 12177486"/>
              <a:gd name="connsiteY3-18" fmla="*/ 7410 h 831751"/>
              <a:gd name="connsiteX4-19" fmla="*/ 12177486 w 12177486"/>
              <a:gd name="connsiteY4-20" fmla="*/ 486382 h 831751"/>
              <a:gd name="connsiteX0-21" fmla="*/ 0 w 12177486"/>
              <a:gd name="connsiteY0-22" fmla="*/ 803846 h 829901"/>
              <a:gd name="connsiteX1-23" fmla="*/ 3788229 w 12177486"/>
              <a:gd name="connsiteY1-24" fmla="*/ 324875 h 829901"/>
              <a:gd name="connsiteX2-25" fmla="*/ 6821715 w 12177486"/>
              <a:gd name="connsiteY2-26" fmla="*/ 818360 h 829901"/>
              <a:gd name="connsiteX3-27" fmla="*/ 9913257 w 12177486"/>
              <a:gd name="connsiteY3-28" fmla="*/ 5560 h 829901"/>
              <a:gd name="connsiteX4-29" fmla="*/ 12177486 w 12177486"/>
              <a:gd name="connsiteY4-30" fmla="*/ 484532 h 829901"/>
              <a:gd name="connsiteX0-31" fmla="*/ 0 w 12177486"/>
              <a:gd name="connsiteY0-32" fmla="*/ 798305 h 824360"/>
              <a:gd name="connsiteX1-33" fmla="*/ 3788229 w 12177486"/>
              <a:gd name="connsiteY1-34" fmla="*/ 319334 h 824360"/>
              <a:gd name="connsiteX2-35" fmla="*/ 6821715 w 12177486"/>
              <a:gd name="connsiteY2-36" fmla="*/ 812819 h 824360"/>
              <a:gd name="connsiteX3-37" fmla="*/ 9913257 w 12177486"/>
              <a:gd name="connsiteY3-38" fmla="*/ 19 h 824360"/>
              <a:gd name="connsiteX4-39" fmla="*/ 12177486 w 12177486"/>
              <a:gd name="connsiteY4-40" fmla="*/ 478991 h 824360"/>
              <a:gd name="connsiteX0-41" fmla="*/ 0 w 12177486"/>
              <a:gd name="connsiteY0-42" fmla="*/ 798305 h 819144"/>
              <a:gd name="connsiteX1-43" fmla="*/ 3788229 w 12177486"/>
              <a:gd name="connsiteY1-44" fmla="*/ 319334 h 819144"/>
              <a:gd name="connsiteX2-45" fmla="*/ 6821715 w 12177486"/>
              <a:gd name="connsiteY2-46" fmla="*/ 812819 h 819144"/>
              <a:gd name="connsiteX3-47" fmla="*/ 9913257 w 12177486"/>
              <a:gd name="connsiteY3-48" fmla="*/ 19 h 819144"/>
              <a:gd name="connsiteX4-49" fmla="*/ 12177486 w 12177486"/>
              <a:gd name="connsiteY4-50" fmla="*/ 478991 h 8191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901747" y="423092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57606" y="4099958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213465" y="4516682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869324" y="4628607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525183" y="4145205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0181041" y="383563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组合 13"/>
          <p:cNvGrpSpPr/>
          <p:nvPr/>
        </p:nvGrpSpPr>
        <p:grpSpPr>
          <a:xfrm>
            <a:off x="1676400" y="4740492"/>
            <a:ext cx="685800" cy="685800"/>
            <a:chOff x="1676400" y="4740492"/>
            <a:chExt cx="685800" cy="685800"/>
          </a:xfrm>
        </p:grpSpPr>
        <p:sp>
          <p:nvSpPr>
            <p:cNvPr id="10" name="椭圆 9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09"/>
            <p:cNvSpPr>
              <a:spLocks noChangeArrowheads="1"/>
            </p:cNvSpPr>
            <p:nvPr/>
          </p:nvSpPr>
          <p:spPr bwMode="auto">
            <a:xfrm>
              <a:off x="1827792" y="4880339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6"/>
          <p:cNvGrpSpPr/>
          <p:nvPr/>
        </p:nvGrpSpPr>
        <p:grpSpPr>
          <a:xfrm>
            <a:off x="8299836" y="4588092"/>
            <a:ext cx="685800" cy="685800"/>
            <a:chOff x="8299836" y="4588092"/>
            <a:chExt cx="685800" cy="68580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8299836" y="458809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81"/>
            <p:cNvSpPr>
              <a:spLocks noChangeArrowheads="1"/>
            </p:cNvSpPr>
            <p:nvPr/>
          </p:nvSpPr>
          <p:spPr bwMode="auto">
            <a:xfrm>
              <a:off x="8456763" y="4786246"/>
              <a:ext cx="371946" cy="285600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9"/>
          <p:cNvGrpSpPr/>
          <p:nvPr/>
        </p:nvGrpSpPr>
        <p:grpSpPr>
          <a:xfrm>
            <a:off x="9955694" y="2892642"/>
            <a:ext cx="685800" cy="685800"/>
            <a:chOff x="9955694" y="2892642"/>
            <a:chExt cx="685800" cy="685800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22"/>
          <p:cNvGrpSpPr/>
          <p:nvPr/>
        </p:nvGrpSpPr>
        <p:grpSpPr>
          <a:xfrm>
            <a:off x="6643977" y="3597492"/>
            <a:ext cx="685800" cy="685800"/>
            <a:chOff x="6643977" y="3597492"/>
            <a:chExt cx="685800" cy="68580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6643977" y="359749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92"/>
            <p:cNvSpPr>
              <a:spLocks noChangeArrowheads="1"/>
            </p:cNvSpPr>
            <p:nvPr/>
          </p:nvSpPr>
          <p:spPr bwMode="auto">
            <a:xfrm>
              <a:off x="6844075" y="3753313"/>
              <a:ext cx="285602" cy="374158"/>
            </a:xfrm>
            <a:custGeom>
              <a:avLst/>
              <a:gdLst>
                <a:gd name="T0" fmla="*/ 143373 w 472"/>
                <a:gd name="T1" fmla="*/ 26330 h 619"/>
                <a:gd name="T2" fmla="*/ 143373 w 472"/>
                <a:gd name="T3" fmla="*/ 26330 h 619"/>
                <a:gd name="T4" fmla="*/ 127482 w 472"/>
                <a:gd name="T5" fmla="*/ 26330 h 619"/>
                <a:gd name="T6" fmla="*/ 84868 w 472"/>
                <a:gd name="T7" fmla="*/ 0 h 619"/>
                <a:gd name="T8" fmla="*/ 42253 w 472"/>
                <a:gd name="T9" fmla="*/ 26330 h 619"/>
                <a:gd name="T10" fmla="*/ 26363 w 472"/>
                <a:gd name="T11" fmla="*/ 26330 h 619"/>
                <a:gd name="T12" fmla="*/ 0 w 472"/>
                <a:gd name="T13" fmla="*/ 53021 h 619"/>
                <a:gd name="T14" fmla="*/ 0 w 472"/>
                <a:gd name="T15" fmla="*/ 196214 h 619"/>
                <a:gd name="T16" fmla="*/ 26363 w 472"/>
                <a:gd name="T17" fmla="*/ 222904 h 619"/>
                <a:gd name="T18" fmla="*/ 143373 w 472"/>
                <a:gd name="T19" fmla="*/ 222904 h 619"/>
                <a:gd name="T20" fmla="*/ 170097 w 472"/>
                <a:gd name="T21" fmla="*/ 196214 h 619"/>
                <a:gd name="T22" fmla="*/ 170097 w 472"/>
                <a:gd name="T23" fmla="*/ 53021 h 619"/>
                <a:gd name="T24" fmla="*/ 143373 w 472"/>
                <a:gd name="T25" fmla="*/ 26330 h 619"/>
                <a:gd name="T26" fmla="*/ 84868 w 472"/>
                <a:gd name="T27" fmla="*/ 10460 h 619"/>
                <a:gd name="T28" fmla="*/ 84868 w 472"/>
                <a:gd name="T29" fmla="*/ 10460 h 619"/>
                <a:gd name="T30" fmla="*/ 111592 w 472"/>
                <a:gd name="T31" fmla="*/ 26330 h 619"/>
                <a:gd name="T32" fmla="*/ 58505 w 472"/>
                <a:gd name="T33" fmla="*/ 26330 h 619"/>
                <a:gd name="T34" fmla="*/ 84868 w 472"/>
                <a:gd name="T35" fmla="*/ 10460 h 619"/>
                <a:gd name="T36" fmla="*/ 153846 w 472"/>
                <a:gd name="T37" fmla="*/ 196214 h 619"/>
                <a:gd name="T38" fmla="*/ 153846 w 472"/>
                <a:gd name="T39" fmla="*/ 196214 h 619"/>
                <a:gd name="T40" fmla="*/ 143373 w 472"/>
                <a:gd name="T41" fmla="*/ 212444 h 619"/>
                <a:gd name="T42" fmla="*/ 26363 w 472"/>
                <a:gd name="T43" fmla="*/ 212444 h 619"/>
                <a:gd name="T44" fmla="*/ 15890 w 472"/>
                <a:gd name="T45" fmla="*/ 196214 h 619"/>
                <a:gd name="T46" fmla="*/ 15890 w 472"/>
                <a:gd name="T47" fmla="*/ 180343 h 619"/>
                <a:gd name="T48" fmla="*/ 153846 w 472"/>
                <a:gd name="T49" fmla="*/ 180343 h 619"/>
                <a:gd name="T50" fmla="*/ 153846 w 472"/>
                <a:gd name="T51" fmla="*/ 196214 h 619"/>
                <a:gd name="T52" fmla="*/ 153846 w 472"/>
                <a:gd name="T53" fmla="*/ 169883 h 619"/>
                <a:gd name="T54" fmla="*/ 153846 w 472"/>
                <a:gd name="T55" fmla="*/ 169883 h 619"/>
                <a:gd name="T56" fmla="*/ 15890 w 472"/>
                <a:gd name="T57" fmla="*/ 169883 h 619"/>
                <a:gd name="T58" fmla="*/ 15890 w 472"/>
                <a:gd name="T59" fmla="*/ 53021 h 619"/>
                <a:gd name="T60" fmla="*/ 26363 w 472"/>
                <a:gd name="T61" fmla="*/ 42561 h 619"/>
                <a:gd name="T62" fmla="*/ 42253 w 472"/>
                <a:gd name="T63" fmla="*/ 42561 h 619"/>
                <a:gd name="T64" fmla="*/ 42253 w 472"/>
                <a:gd name="T65" fmla="*/ 84761 h 619"/>
                <a:gd name="T66" fmla="*/ 58505 w 472"/>
                <a:gd name="T67" fmla="*/ 84761 h 619"/>
                <a:gd name="T68" fmla="*/ 58505 w 472"/>
                <a:gd name="T69" fmla="*/ 42561 h 619"/>
                <a:gd name="T70" fmla="*/ 111592 w 472"/>
                <a:gd name="T71" fmla="*/ 42561 h 619"/>
                <a:gd name="T72" fmla="*/ 111592 w 472"/>
                <a:gd name="T73" fmla="*/ 84761 h 619"/>
                <a:gd name="T74" fmla="*/ 127482 w 472"/>
                <a:gd name="T75" fmla="*/ 84761 h 619"/>
                <a:gd name="T76" fmla="*/ 127482 w 472"/>
                <a:gd name="T77" fmla="*/ 42561 h 619"/>
                <a:gd name="T78" fmla="*/ 143373 w 472"/>
                <a:gd name="T79" fmla="*/ 42561 h 619"/>
                <a:gd name="T80" fmla="*/ 153846 w 472"/>
                <a:gd name="T81" fmla="*/ 53021 h 619"/>
                <a:gd name="T82" fmla="*/ 153846 w 472"/>
                <a:gd name="T83" fmla="*/ 169883 h 6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2" h="619">
                  <a:moveTo>
                    <a:pt x="397" y="73"/>
                  </a:moveTo>
                  <a:lnTo>
                    <a:pt x="397" y="73"/>
                  </a:lnTo>
                  <a:cubicBezTo>
                    <a:pt x="353" y="73"/>
                    <a:pt x="353" y="73"/>
                    <a:pt x="353" y="73"/>
                  </a:cubicBezTo>
                  <a:cubicBezTo>
                    <a:pt x="353" y="29"/>
                    <a:pt x="294" y="0"/>
                    <a:pt x="235" y="0"/>
                  </a:cubicBezTo>
                  <a:cubicBezTo>
                    <a:pt x="176" y="0"/>
                    <a:pt x="117" y="29"/>
                    <a:pt x="117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29" y="73"/>
                    <a:pt x="0" y="103"/>
                    <a:pt x="0" y="147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397" y="618"/>
                    <a:pt x="397" y="618"/>
                    <a:pt x="397" y="618"/>
                  </a:cubicBezTo>
                  <a:cubicBezTo>
                    <a:pt x="441" y="618"/>
                    <a:pt x="471" y="589"/>
                    <a:pt x="471" y="544"/>
                  </a:cubicBezTo>
                  <a:cubicBezTo>
                    <a:pt x="471" y="147"/>
                    <a:pt x="471" y="147"/>
                    <a:pt x="471" y="147"/>
                  </a:cubicBezTo>
                  <a:cubicBezTo>
                    <a:pt x="471" y="103"/>
                    <a:pt x="441" y="73"/>
                    <a:pt x="397" y="73"/>
                  </a:cubicBezTo>
                  <a:close/>
                  <a:moveTo>
                    <a:pt x="235" y="29"/>
                  </a:moveTo>
                  <a:lnTo>
                    <a:pt x="235" y="29"/>
                  </a:lnTo>
                  <a:cubicBezTo>
                    <a:pt x="279" y="29"/>
                    <a:pt x="309" y="44"/>
                    <a:pt x="309" y="73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44"/>
                    <a:pt x="191" y="29"/>
                    <a:pt x="235" y="29"/>
                  </a:cubicBezTo>
                  <a:close/>
                  <a:moveTo>
                    <a:pt x="426" y="544"/>
                  </a:moveTo>
                  <a:lnTo>
                    <a:pt x="426" y="544"/>
                  </a:lnTo>
                  <a:cubicBezTo>
                    <a:pt x="426" y="559"/>
                    <a:pt x="412" y="589"/>
                    <a:pt x="397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59"/>
                    <a:pt x="44" y="544"/>
                  </a:cubicBezTo>
                  <a:cubicBezTo>
                    <a:pt x="44" y="500"/>
                    <a:pt x="44" y="500"/>
                    <a:pt x="44" y="500"/>
                  </a:cubicBezTo>
                  <a:cubicBezTo>
                    <a:pt x="426" y="500"/>
                    <a:pt x="426" y="500"/>
                    <a:pt x="426" y="500"/>
                  </a:cubicBezTo>
                  <a:lnTo>
                    <a:pt x="426" y="544"/>
                  </a:lnTo>
                  <a:close/>
                  <a:moveTo>
                    <a:pt x="426" y="471"/>
                  </a:moveTo>
                  <a:lnTo>
                    <a:pt x="426" y="471"/>
                  </a:lnTo>
                  <a:cubicBezTo>
                    <a:pt x="44" y="471"/>
                    <a:pt x="44" y="471"/>
                    <a:pt x="44" y="471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32"/>
                    <a:pt x="58" y="118"/>
                    <a:pt x="73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62" y="235"/>
                    <a:pt x="162" y="235"/>
                    <a:pt x="162" y="235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309" y="118"/>
                    <a:pt x="309" y="118"/>
                    <a:pt x="309" y="118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53" y="235"/>
                    <a:pt x="353" y="235"/>
                    <a:pt x="353" y="235"/>
                  </a:cubicBezTo>
                  <a:cubicBezTo>
                    <a:pt x="353" y="118"/>
                    <a:pt x="353" y="118"/>
                    <a:pt x="353" y="118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12" y="118"/>
                    <a:pt x="426" y="132"/>
                    <a:pt x="426" y="147"/>
                  </a:cubicBezTo>
                  <a:lnTo>
                    <a:pt x="426" y="47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5"/>
          <p:cNvGrpSpPr/>
          <p:nvPr/>
        </p:nvGrpSpPr>
        <p:grpSpPr>
          <a:xfrm>
            <a:off x="4988118" y="4988142"/>
            <a:ext cx="685800" cy="685800"/>
            <a:chOff x="4988118" y="4988142"/>
            <a:chExt cx="685800" cy="68580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59"/>
            <p:cNvSpPr>
              <a:spLocks noChangeArrowheads="1"/>
            </p:cNvSpPr>
            <p:nvPr/>
          </p:nvSpPr>
          <p:spPr bwMode="auto">
            <a:xfrm>
              <a:off x="5139510" y="5151163"/>
              <a:ext cx="383016" cy="37194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8"/>
          <p:cNvGrpSpPr/>
          <p:nvPr/>
        </p:nvGrpSpPr>
        <p:grpSpPr>
          <a:xfrm>
            <a:off x="3332259" y="3083142"/>
            <a:ext cx="685800" cy="685800"/>
            <a:chOff x="3332259" y="3083142"/>
            <a:chExt cx="685800" cy="685800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3332259" y="3083142"/>
              <a:ext cx="685800" cy="6858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60"/>
            <p:cNvSpPr>
              <a:spLocks noChangeArrowheads="1"/>
            </p:cNvSpPr>
            <p:nvPr/>
          </p:nvSpPr>
          <p:spPr bwMode="auto">
            <a:xfrm>
              <a:off x="3530439" y="3240069"/>
              <a:ext cx="309956" cy="37194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451561" y="3746670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3553" y="4369493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787041" y="4080328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77914" y="4838288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74997" y="3695833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789632" y="4088782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91509" y="1483971"/>
            <a:ext cx="9702655" cy="11726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通过复制您的文本。，或者通过复制您的文本后，在此框中选择粘贴，并选择只保留文字。您的内容打在这里，或者通过通过复制您的文本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4" name="直接连接符 38"/>
          <p:cNvCxnSpPr/>
          <p:nvPr/>
        </p:nvCxnSpPr>
        <p:spPr>
          <a:xfrm>
            <a:off x="1377687" y="1784936"/>
            <a:ext cx="0" cy="543926"/>
          </a:xfrm>
          <a:prstGeom prst="line">
            <a:avLst/>
          </a:prstGeom>
          <a:ln w="28575"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7" grpId="0"/>
      <p:bldP spid="28" grpId="0"/>
      <p:bldP spid="29" grpId="0"/>
      <p:bldP spid="30" grpId="0"/>
      <p:bldP spid="31" grpId="0"/>
      <p:bldP spid="32" grpId="0"/>
      <p:bldP spid="3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2212" y="3189014"/>
            <a:ext cx="5908675" cy="7241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13614" y="1728788"/>
            <a:ext cx="3057020" cy="3125288"/>
          </a:xfrm>
          <a:prstGeom prst="rect">
            <a:avLst/>
          </a:prstGeom>
          <a:noFill/>
          <a:ln w="28575">
            <a:gradFill>
              <a:gsLst>
                <a:gs pos="0">
                  <a:srgbClr val="EA766C"/>
                </a:gs>
                <a:gs pos="99000">
                  <a:srgbClr val="E03F9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7790442" y="2294305"/>
            <a:ext cx="3309527" cy="3309527"/>
          </a:xfrm>
          <a:prstGeom prst="rect">
            <a:avLst/>
          </a:prstGeom>
          <a:solidFill>
            <a:srgbClr val="D80E2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217"/>
          <p:cNvSpPr txBox="1"/>
          <p:nvPr/>
        </p:nvSpPr>
        <p:spPr>
          <a:xfrm>
            <a:off x="1198135" y="1586419"/>
            <a:ext cx="1800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>
                <a:solidFill>
                  <a:schemeClr val="bg1"/>
                </a:solidFill>
                <a:cs typeface="+mn-ea"/>
                <a:sym typeface="+mn-lt"/>
              </a:rPr>
              <a:t>About </a:t>
            </a:r>
            <a:endParaRPr lang="zh-CN" altLang="en-US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10"/>
          <p:cNvCxnSpPr/>
          <p:nvPr/>
        </p:nvCxnSpPr>
        <p:spPr>
          <a:xfrm>
            <a:off x="3041013" y="1940362"/>
            <a:ext cx="1128921" cy="0"/>
          </a:xfrm>
          <a:prstGeom prst="line">
            <a:avLst/>
          </a:prstGeom>
          <a:ln w="38100">
            <a:gradFill>
              <a:gsLst>
                <a:gs pos="0">
                  <a:srgbClr val="EA766C"/>
                </a:gs>
                <a:gs pos="99000">
                  <a:srgbClr val="E03F9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217"/>
          <p:cNvSpPr txBox="1"/>
          <p:nvPr/>
        </p:nvSpPr>
        <p:spPr>
          <a:xfrm>
            <a:off x="1192213" y="2345034"/>
            <a:ext cx="3438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" name="组合 12"/>
          <p:cNvGrpSpPr/>
          <p:nvPr/>
        </p:nvGrpSpPr>
        <p:grpSpPr>
          <a:xfrm>
            <a:off x="1317234" y="4621124"/>
            <a:ext cx="951434" cy="951419"/>
            <a:chOff x="1217221" y="4749711"/>
            <a:chExt cx="951434" cy="951419"/>
          </a:xfrm>
        </p:grpSpPr>
        <p:grpSp>
          <p:nvGrpSpPr>
            <p:cNvPr id="9" name="组合 13"/>
            <p:cNvGrpSpPr/>
            <p:nvPr/>
          </p:nvGrpSpPr>
          <p:grpSpPr>
            <a:xfrm>
              <a:off x="1217221" y="4749711"/>
              <a:ext cx="951434" cy="951419"/>
              <a:chOff x="1585107" y="2092324"/>
              <a:chExt cx="1319233" cy="1319213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85107" y="2092324"/>
                <a:ext cx="1319204" cy="1319204"/>
              </a:xfrm>
              <a:prstGeom prst="ellipse">
                <a:avLst/>
              </a:prstGeom>
              <a:noFill/>
              <a:ln w="9842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不完整圆 4"/>
              <p:cNvSpPr/>
              <p:nvPr/>
            </p:nvSpPr>
            <p:spPr>
              <a:xfrm rot="16200000">
                <a:off x="1758881" y="2266077"/>
                <a:ext cx="1319212" cy="971707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-1" fmla="*/ 936012 w 1872012"/>
                  <a:gd name="connsiteY0-2" fmla="*/ 442847 h 1378888"/>
                  <a:gd name="connsiteX1-3" fmla="*/ 1872012 w 1872012"/>
                  <a:gd name="connsiteY1-4" fmla="*/ 442847 h 1378888"/>
                  <a:gd name="connsiteX2-5" fmla="*/ 1265145 w 1872012"/>
                  <a:gd name="connsiteY2-6" fmla="*/ 1319070 h 1378888"/>
                  <a:gd name="connsiteX3-7" fmla="*/ 231483 w 1872012"/>
                  <a:gd name="connsiteY3-8" fmla="*/ 1059073 h 1378888"/>
                  <a:gd name="connsiteX4-9" fmla="*/ 111401 w 1872012"/>
                  <a:gd name="connsiteY4-10" fmla="*/ 0 h 1378888"/>
                  <a:gd name="connsiteX5-11" fmla="*/ 1027452 w 1872012"/>
                  <a:gd name="connsiteY5-12" fmla="*/ 534287 h 1378888"/>
                  <a:gd name="connsiteX0-13" fmla="*/ 1872012 w 1872012"/>
                  <a:gd name="connsiteY0-14" fmla="*/ 442847 h 1378888"/>
                  <a:gd name="connsiteX1-15" fmla="*/ 1265145 w 1872012"/>
                  <a:gd name="connsiteY1-16" fmla="*/ 1319070 h 1378888"/>
                  <a:gd name="connsiteX2-17" fmla="*/ 231483 w 1872012"/>
                  <a:gd name="connsiteY2-18" fmla="*/ 1059073 h 1378888"/>
                  <a:gd name="connsiteX3-19" fmla="*/ 111401 w 1872012"/>
                  <a:gd name="connsiteY3-20" fmla="*/ 0 h 1378888"/>
                  <a:gd name="connsiteX4-21" fmla="*/ 1027452 w 1872012"/>
                  <a:gd name="connsiteY4-22" fmla="*/ 534287 h 1378888"/>
                  <a:gd name="connsiteX0-23" fmla="*/ 1872012 w 1872012"/>
                  <a:gd name="connsiteY0-24" fmla="*/ 442847 h 1378888"/>
                  <a:gd name="connsiteX1-25" fmla="*/ 1265145 w 1872012"/>
                  <a:gd name="connsiteY1-26" fmla="*/ 1319070 h 1378888"/>
                  <a:gd name="connsiteX2-27" fmla="*/ 231483 w 1872012"/>
                  <a:gd name="connsiteY2-28" fmla="*/ 1059073 h 1378888"/>
                  <a:gd name="connsiteX3-29" fmla="*/ 111401 w 1872012"/>
                  <a:gd name="connsiteY3-30" fmla="*/ 0 h 13788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gradFill>
                  <a:gsLst>
                    <a:gs pos="0">
                      <a:srgbClr val="E03F9F"/>
                    </a:gs>
                    <a:gs pos="100000">
                      <a:srgbClr val="EA766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23"/>
            <p:cNvSpPr txBox="1"/>
            <p:nvPr/>
          </p:nvSpPr>
          <p:spPr>
            <a:xfrm>
              <a:off x="1346763" y="5058358"/>
              <a:ext cx="691151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65%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27"/>
          <p:cNvSpPr txBox="1"/>
          <p:nvPr/>
        </p:nvSpPr>
        <p:spPr>
          <a:xfrm>
            <a:off x="1384519" y="5684120"/>
            <a:ext cx="820694" cy="2769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4" name="组合 18"/>
          <p:cNvGrpSpPr/>
          <p:nvPr/>
        </p:nvGrpSpPr>
        <p:grpSpPr>
          <a:xfrm>
            <a:off x="3198171" y="4621124"/>
            <a:ext cx="950256" cy="950255"/>
            <a:chOff x="3098158" y="4749711"/>
            <a:chExt cx="950256" cy="950255"/>
          </a:xfrm>
        </p:grpSpPr>
        <p:grpSp>
          <p:nvGrpSpPr>
            <p:cNvPr id="15" name="组合 19"/>
            <p:cNvGrpSpPr/>
            <p:nvPr/>
          </p:nvGrpSpPr>
          <p:grpSpPr>
            <a:xfrm>
              <a:off x="3098158" y="4749711"/>
              <a:ext cx="950256" cy="950255"/>
              <a:chOff x="4399417" y="1863724"/>
              <a:chExt cx="1872043" cy="1872013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399417" y="18637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不完整圆 13"/>
              <p:cNvSpPr/>
              <p:nvPr/>
            </p:nvSpPr>
            <p:spPr>
              <a:xfrm rot="16200000">
                <a:off x="4646010" y="2110287"/>
                <a:ext cx="1872012" cy="1378888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-1" fmla="*/ 936012 w 1872012"/>
                  <a:gd name="connsiteY0-2" fmla="*/ 442847 h 1378888"/>
                  <a:gd name="connsiteX1-3" fmla="*/ 1872012 w 1872012"/>
                  <a:gd name="connsiteY1-4" fmla="*/ 442847 h 1378888"/>
                  <a:gd name="connsiteX2-5" fmla="*/ 1265145 w 1872012"/>
                  <a:gd name="connsiteY2-6" fmla="*/ 1319070 h 1378888"/>
                  <a:gd name="connsiteX3-7" fmla="*/ 231483 w 1872012"/>
                  <a:gd name="connsiteY3-8" fmla="*/ 1059073 h 1378888"/>
                  <a:gd name="connsiteX4-9" fmla="*/ 111401 w 1872012"/>
                  <a:gd name="connsiteY4-10" fmla="*/ 0 h 1378888"/>
                  <a:gd name="connsiteX5-11" fmla="*/ 1027452 w 1872012"/>
                  <a:gd name="connsiteY5-12" fmla="*/ 534287 h 1378888"/>
                  <a:gd name="connsiteX0-13" fmla="*/ 1872012 w 1872012"/>
                  <a:gd name="connsiteY0-14" fmla="*/ 442847 h 1378888"/>
                  <a:gd name="connsiteX1-15" fmla="*/ 1265145 w 1872012"/>
                  <a:gd name="connsiteY1-16" fmla="*/ 1319070 h 1378888"/>
                  <a:gd name="connsiteX2-17" fmla="*/ 231483 w 1872012"/>
                  <a:gd name="connsiteY2-18" fmla="*/ 1059073 h 1378888"/>
                  <a:gd name="connsiteX3-19" fmla="*/ 111401 w 1872012"/>
                  <a:gd name="connsiteY3-20" fmla="*/ 0 h 1378888"/>
                  <a:gd name="connsiteX4-21" fmla="*/ 1027452 w 1872012"/>
                  <a:gd name="connsiteY4-22" fmla="*/ 534287 h 1378888"/>
                  <a:gd name="connsiteX0-23" fmla="*/ 1872012 w 1872012"/>
                  <a:gd name="connsiteY0-24" fmla="*/ 442847 h 1378888"/>
                  <a:gd name="connsiteX1-25" fmla="*/ 1265145 w 1872012"/>
                  <a:gd name="connsiteY1-26" fmla="*/ 1319070 h 1378888"/>
                  <a:gd name="connsiteX2-27" fmla="*/ 231483 w 1872012"/>
                  <a:gd name="connsiteY2-28" fmla="*/ 1059073 h 1378888"/>
                  <a:gd name="connsiteX3-29" fmla="*/ 111401 w 1872012"/>
                  <a:gd name="connsiteY3-30" fmla="*/ 0 h 137888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gradFill>
                  <a:gsLst>
                    <a:gs pos="0">
                      <a:srgbClr val="EA766C"/>
                    </a:gs>
                    <a:gs pos="100000">
                      <a:srgbClr val="E03F9F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24"/>
            <p:cNvSpPr txBox="1"/>
            <p:nvPr/>
          </p:nvSpPr>
          <p:spPr>
            <a:xfrm>
              <a:off x="3235203" y="5058358"/>
              <a:ext cx="691150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72%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文本框 28"/>
          <p:cNvSpPr txBox="1"/>
          <p:nvPr/>
        </p:nvSpPr>
        <p:spPr>
          <a:xfrm>
            <a:off x="3296632" y="5684120"/>
            <a:ext cx="820693" cy="2769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组合 24"/>
          <p:cNvGrpSpPr/>
          <p:nvPr/>
        </p:nvGrpSpPr>
        <p:grpSpPr>
          <a:xfrm>
            <a:off x="5208473" y="4621124"/>
            <a:ext cx="950280" cy="950255"/>
            <a:chOff x="5108460" y="4749711"/>
            <a:chExt cx="950280" cy="950255"/>
          </a:xfrm>
        </p:grpSpPr>
        <p:grpSp>
          <p:nvGrpSpPr>
            <p:cNvPr id="21" name="组合 25"/>
            <p:cNvGrpSpPr>
              <a:grpSpLocks noChangeAspect="1"/>
            </p:cNvGrpSpPr>
            <p:nvPr/>
          </p:nvGrpSpPr>
          <p:grpSpPr>
            <a:xfrm>
              <a:off x="5108460" y="4749711"/>
              <a:ext cx="950280" cy="950255"/>
              <a:chOff x="1014082" y="4581524"/>
              <a:chExt cx="1872093" cy="1872046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014085" y="45815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不完整圆 18"/>
              <p:cNvSpPr/>
              <p:nvPr/>
            </p:nvSpPr>
            <p:spPr>
              <a:xfrm rot="16200000">
                <a:off x="1014106" y="4581501"/>
                <a:ext cx="1872045" cy="1872093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156282 w 1872000"/>
                  <a:gd name="connsiteY1" fmla="*/ 1845710 h 1872000"/>
                  <a:gd name="connsiteX2" fmla="*/ 103684 w 1872000"/>
                  <a:gd name="connsiteY2" fmla="*/ 1364190 h 1872000"/>
                  <a:gd name="connsiteX3" fmla="*/ 323957 w 1872000"/>
                  <a:gd name="connsiteY3" fmla="*/ 227834 h 1872000"/>
                  <a:gd name="connsiteX4" fmla="*/ 1480235 w 1872000"/>
                  <a:gd name="connsiteY4" fmla="*/ 174485 h 1872000"/>
                  <a:gd name="connsiteX5" fmla="*/ 936000 w 1872000"/>
                  <a:gd name="connsiteY5" fmla="*/ 936000 h 1872000"/>
                  <a:gd name="connsiteX6" fmla="*/ 1872000 w 1872000"/>
                  <a:gd name="connsiteY6" fmla="*/ 936000 h 1872000"/>
                  <a:gd name="connsiteX0-1" fmla="*/ 936045 w 1872045"/>
                  <a:gd name="connsiteY0-2" fmla="*/ 936003 h 1872093"/>
                  <a:gd name="connsiteX1-3" fmla="*/ 1872045 w 1872045"/>
                  <a:gd name="connsiteY1-4" fmla="*/ 936003 h 1872093"/>
                  <a:gd name="connsiteX2-5" fmla="*/ 1156327 w 1872045"/>
                  <a:gd name="connsiteY2-6" fmla="*/ 1845713 h 1872093"/>
                  <a:gd name="connsiteX3-7" fmla="*/ 103729 w 1872045"/>
                  <a:gd name="connsiteY3-8" fmla="*/ 1364193 h 1872093"/>
                  <a:gd name="connsiteX4-9" fmla="*/ 324002 w 1872045"/>
                  <a:gd name="connsiteY4-10" fmla="*/ 227837 h 1872093"/>
                  <a:gd name="connsiteX5-11" fmla="*/ 1480280 w 1872045"/>
                  <a:gd name="connsiteY5-12" fmla="*/ 174488 h 1872093"/>
                  <a:gd name="connsiteX6-13" fmla="*/ 1027485 w 1872045"/>
                  <a:gd name="connsiteY6-14" fmla="*/ 1027443 h 1872093"/>
                  <a:gd name="connsiteX0-15" fmla="*/ 936045 w 1872045"/>
                  <a:gd name="connsiteY0-16" fmla="*/ 936003 h 1872093"/>
                  <a:gd name="connsiteX1-17" fmla="*/ 1872045 w 1872045"/>
                  <a:gd name="connsiteY1-18" fmla="*/ 936003 h 1872093"/>
                  <a:gd name="connsiteX2-19" fmla="*/ 1156327 w 1872045"/>
                  <a:gd name="connsiteY2-20" fmla="*/ 1845713 h 1872093"/>
                  <a:gd name="connsiteX3-21" fmla="*/ 103729 w 1872045"/>
                  <a:gd name="connsiteY3-22" fmla="*/ 1364193 h 1872093"/>
                  <a:gd name="connsiteX4-23" fmla="*/ 324002 w 1872045"/>
                  <a:gd name="connsiteY4-24" fmla="*/ 227837 h 1872093"/>
                  <a:gd name="connsiteX5-25" fmla="*/ 1480280 w 1872045"/>
                  <a:gd name="connsiteY5-26" fmla="*/ 174488 h 1872093"/>
                  <a:gd name="connsiteX0-27" fmla="*/ 1872045 w 1872045"/>
                  <a:gd name="connsiteY0-28" fmla="*/ 936003 h 1872093"/>
                  <a:gd name="connsiteX1-29" fmla="*/ 1156327 w 1872045"/>
                  <a:gd name="connsiteY1-30" fmla="*/ 1845713 h 1872093"/>
                  <a:gd name="connsiteX2-31" fmla="*/ 103729 w 1872045"/>
                  <a:gd name="connsiteY2-32" fmla="*/ 1364193 h 1872093"/>
                  <a:gd name="connsiteX3-33" fmla="*/ 324002 w 1872045"/>
                  <a:gd name="connsiteY3-34" fmla="*/ 227837 h 1872093"/>
                  <a:gd name="connsiteX4-35" fmla="*/ 1480280 w 1872045"/>
                  <a:gd name="connsiteY4-36" fmla="*/ 174488 h 187209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72045" h="1872093">
                    <a:moveTo>
                      <a:pt x="1872045" y="936003"/>
                    </a:moveTo>
                    <a:cubicBezTo>
                      <a:pt x="1872045" y="1368089"/>
                      <a:pt x="1576277" y="1744024"/>
                      <a:pt x="1156327" y="1845713"/>
                    </a:cubicBezTo>
                    <a:cubicBezTo>
                      <a:pt x="736377" y="1947402"/>
                      <a:pt x="301394" y="1748415"/>
                      <a:pt x="103729" y="1364193"/>
                    </a:cubicBezTo>
                    <a:cubicBezTo>
                      <a:pt x="-93936" y="979971"/>
                      <a:pt x="-2909" y="510375"/>
                      <a:pt x="324002" y="227837"/>
                    </a:cubicBezTo>
                    <a:cubicBezTo>
                      <a:pt x="650913" y="-54701"/>
                      <a:pt x="1128741" y="-76747"/>
                      <a:pt x="1480280" y="174488"/>
                    </a:cubicBezTo>
                  </a:path>
                </a:pathLst>
              </a:custGeom>
              <a:noFill/>
              <a:ln w="98425" cap="rnd">
                <a:gradFill>
                  <a:gsLst>
                    <a:gs pos="100000">
                      <a:srgbClr val="E03F9F"/>
                    </a:gs>
                    <a:gs pos="0">
                      <a:srgbClr val="EA766C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25"/>
            <p:cNvSpPr txBox="1"/>
            <p:nvPr/>
          </p:nvSpPr>
          <p:spPr>
            <a:xfrm>
              <a:off x="5238002" y="5044129"/>
              <a:ext cx="691151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92%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219921" y="5692596"/>
            <a:ext cx="820694" cy="2769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 p14:presetBounceEnd="50000">
                                      <p:stCondLst>
                                        <p:cond delay="6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35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 p14:presetBounceEnd="50000">
                                      <p:stCondLst>
                                        <p:cond delay="8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9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5" grpId="0"/>
          <p:bldP spid="7" grpId="0"/>
          <p:bldP spid="13" grpId="0"/>
          <p:bldP spid="19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5" grpId="0"/>
          <p:bldP spid="7" grpId="0"/>
          <p:bldP spid="13" grpId="0"/>
          <p:bldP spid="19" grpId="0"/>
          <p:bldP spid="2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746252"/>
            <a:ext cx="12192000" cy="2549525"/>
          </a:xfrm>
          <a:prstGeom prst="rect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" name="组合 25"/>
          <p:cNvGrpSpPr/>
          <p:nvPr/>
        </p:nvGrpSpPr>
        <p:grpSpPr bwMode="auto">
          <a:xfrm>
            <a:off x="3097213" y="1068390"/>
            <a:ext cx="5997575" cy="3670300"/>
            <a:chOff x="2647189" y="560379"/>
            <a:chExt cx="5998984" cy="3670110"/>
          </a:xfrm>
        </p:grpSpPr>
        <p:pic>
          <p:nvPicPr>
            <p:cNvPr id="4" name="图片 2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189" y="560379"/>
              <a:ext cx="5998984" cy="367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2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37"/>
            <a:stretch>
              <a:fillRect/>
            </a:stretch>
          </p:blipFill>
          <p:spPr bwMode="auto">
            <a:xfrm>
              <a:off x="3522786" y="869136"/>
              <a:ext cx="4353130" cy="2780317"/>
            </a:xfrm>
            <a:prstGeom prst="rect">
              <a:avLst/>
            </a:prstGeom>
            <a:solidFill>
              <a:srgbClr val="F51D2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25"/>
          <p:cNvGrpSpPr/>
          <p:nvPr/>
        </p:nvGrpSpPr>
        <p:grpSpPr>
          <a:xfrm>
            <a:off x="1524316" y="5353184"/>
            <a:ext cx="2562042" cy="1267972"/>
            <a:chOff x="838200" y="3042850"/>
            <a:chExt cx="1600200" cy="792071"/>
          </a:xfrm>
        </p:grpSpPr>
        <p:sp>
          <p:nvSpPr>
            <p:cNvPr id="7" name="TextBox 19"/>
            <p:cNvSpPr txBox="1"/>
            <p:nvPr/>
          </p:nvSpPr>
          <p:spPr>
            <a:xfrm>
              <a:off x="838200" y="3042850"/>
              <a:ext cx="1600200" cy="261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42925"/>
              <a:r>
                <a:rPr lang="zh-CN" altLang="en-US" sz="2115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11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42925">
                <a:lnSpc>
                  <a:spcPct val="120000"/>
                </a:lnSpc>
              </a:pPr>
              <a:r>
                <a:rPr lang="zh-CN" altLang="en-US" sz="1480" dirty="0">
                  <a:solidFill>
                    <a:schemeClr val="bg1"/>
                  </a:solidFill>
                  <a:cs typeface="+mn-ea"/>
                  <a:sym typeface="+mn-lt"/>
                </a:rPr>
                <a:t>此处添加详细文本描述，建议与标题相关并符合整体语言风格</a:t>
              </a:r>
              <a:endParaRPr lang="en-US" sz="148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Group 29"/>
          <p:cNvGrpSpPr/>
          <p:nvPr/>
        </p:nvGrpSpPr>
        <p:grpSpPr>
          <a:xfrm>
            <a:off x="4829269" y="5357625"/>
            <a:ext cx="2562042" cy="1267972"/>
            <a:chOff x="838200" y="3042850"/>
            <a:chExt cx="1600200" cy="792071"/>
          </a:xfrm>
        </p:grpSpPr>
        <p:sp>
          <p:nvSpPr>
            <p:cNvPr id="10" name="TextBox 22"/>
            <p:cNvSpPr txBox="1"/>
            <p:nvPr/>
          </p:nvSpPr>
          <p:spPr>
            <a:xfrm>
              <a:off x="838200" y="3042850"/>
              <a:ext cx="1600200" cy="261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42925"/>
              <a:r>
                <a:rPr lang="zh-CN" altLang="en-US" sz="2115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11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42925">
                <a:lnSpc>
                  <a:spcPct val="120000"/>
                </a:lnSpc>
              </a:pPr>
              <a:r>
                <a:rPr lang="zh-CN" altLang="en-US" sz="1480" dirty="0">
                  <a:solidFill>
                    <a:schemeClr val="bg1"/>
                  </a:solidFill>
                  <a:cs typeface="+mn-ea"/>
                  <a:sym typeface="+mn-lt"/>
                </a:rPr>
                <a:t>此处添加详细文本描述，建议与标题相关并符合整体语言风格</a:t>
              </a:r>
              <a:endParaRPr lang="en-US" sz="148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34"/>
          <p:cNvGrpSpPr/>
          <p:nvPr/>
        </p:nvGrpSpPr>
        <p:grpSpPr>
          <a:xfrm>
            <a:off x="8181838" y="5353184"/>
            <a:ext cx="2562042" cy="1267972"/>
            <a:chOff x="838200" y="3042850"/>
            <a:chExt cx="1600200" cy="792071"/>
          </a:xfrm>
        </p:grpSpPr>
        <p:sp>
          <p:nvSpPr>
            <p:cNvPr id="13" name="TextBox 25"/>
            <p:cNvSpPr txBox="1"/>
            <p:nvPr/>
          </p:nvSpPr>
          <p:spPr>
            <a:xfrm>
              <a:off x="838200" y="3042850"/>
              <a:ext cx="1600200" cy="261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42925"/>
              <a:r>
                <a:rPr lang="zh-CN" altLang="en-US" sz="2115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11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42925">
                <a:lnSpc>
                  <a:spcPct val="120000"/>
                </a:lnSpc>
              </a:pPr>
              <a:r>
                <a:rPr lang="zh-CN" altLang="en-US" sz="1480" dirty="0">
                  <a:solidFill>
                    <a:schemeClr val="bg1"/>
                  </a:solidFill>
                  <a:cs typeface="+mn-ea"/>
                  <a:sym typeface="+mn-lt"/>
                </a:rPr>
                <a:t>此处添加详细文本描述，建议与标题相关并符合整体语言风格</a:t>
              </a:r>
              <a:endParaRPr lang="en-US" sz="148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41"/>
          <p:cNvGrpSpPr/>
          <p:nvPr/>
        </p:nvGrpSpPr>
        <p:grpSpPr>
          <a:xfrm>
            <a:off x="2505055" y="4775592"/>
            <a:ext cx="600564" cy="341757"/>
            <a:chOff x="6350" y="1588"/>
            <a:chExt cx="1931988" cy="1330325"/>
          </a:xfr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</p:grpSpPr>
        <p:sp>
          <p:nvSpPr>
            <p:cNvPr id="16" name="Freeform 18"/>
            <p:cNvSpPr/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757" tIns="48378" rIns="96757" bIns="48378" numCol="1" anchor="t" anchorCtr="0" compatLnSpc="1"/>
            <a:lstStyle/>
            <a:p>
              <a:pPr defTabSz="542925">
                <a:defRPr/>
              </a:pPr>
              <a:endParaRPr lang="id-ID" sz="2115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757" tIns="48378" rIns="96757" bIns="48378" numCol="1" anchor="t" anchorCtr="0" compatLnSpc="1"/>
            <a:lstStyle/>
            <a:p>
              <a:pPr defTabSz="542925">
                <a:defRPr/>
              </a:pPr>
              <a:endParaRPr lang="id-ID" sz="2115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AutoShape 19"/>
          <p:cNvSpPr/>
          <p:nvPr/>
        </p:nvSpPr>
        <p:spPr bwMode="auto">
          <a:xfrm>
            <a:off x="9188710" y="4721159"/>
            <a:ext cx="548296" cy="486039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/>
        </p:spPr>
        <p:txBody>
          <a:bodyPr lIns="19044" tIns="19044" rIns="19044" bIns="19044" anchor="ctr"/>
          <a:lstStyle/>
          <a:p>
            <a:pPr defTabSz="170815">
              <a:defRPr/>
            </a:pPr>
            <a:endParaRPr lang="es-ES" sz="106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AutoShape 12"/>
          <p:cNvSpPr/>
          <p:nvPr/>
        </p:nvSpPr>
        <p:spPr bwMode="auto">
          <a:xfrm>
            <a:off x="5852747" y="4749910"/>
            <a:ext cx="515085" cy="531097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/>
        </p:spPr>
        <p:txBody>
          <a:bodyPr lIns="25383" tIns="25383" rIns="25383" bIns="25383" anchor="ctr"/>
          <a:lstStyle/>
          <a:p>
            <a:pPr defTabSz="227965">
              <a:defRPr/>
            </a:pPr>
            <a:endParaRPr lang="es-ES" sz="148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546901" y="1536684"/>
            <a:ext cx="578307" cy="578307"/>
          </a:xfrm>
          <a:prstGeom prst="ellipse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446418" y="4198548"/>
            <a:ext cx="410355" cy="410355"/>
          </a:xfrm>
          <a:prstGeom prst="ellipse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20354" y="5001684"/>
            <a:ext cx="612563" cy="612563"/>
          </a:xfrm>
          <a:prstGeom prst="ellipse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88572" y="4652435"/>
            <a:ext cx="625685" cy="625685"/>
          </a:xfrm>
          <a:prstGeom prst="ellipse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" name="组合 30"/>
          <p:cNvGrpSpPr/>
          <p:nvPr/>
        </p:nvGrpSpPr>
        <p:grpSpPr>
          <a:xfrm>
            <a:off x="718472" y="1637635"/>
            <a:ext cx="2810149" cy="2810149"/>
            <a:chOff x="656726" y="1399676"/>
            <a:chExt cx="2107612" cy="2107612"/>
          </a:xfrm>
        </p:grpSpPr>
        <p:sp>
          <p:nvSpPr>
            <p:cNvPr id="7" name="椭圆 6"/>
            <p:cNvSpPr/>
            <p:nvPr/>
          </p:nvSpPr>
          <p:spPr>
            <a:xfrm>
              <a:off x="656726" y="1399676"/>
              <a:ext cx="2107612" cy="2107612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alpha val="3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1407670" y="1704851"/>
              <a:ext cx="606120" cy="664970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文本框 66"/>
            <p:cNvSpPr txBox="1">
              <a:spLocks noChangeArrowheads="1"/>
            </p:cNvSpPr>
            <p:nvPr/>
          </p:nvSpPr>
          <p:spPr bwMode="auto">
            <a:xfrm>
              <a:off x="890906" y="2386009"/>
              <a:ext cx="1615442" cy="1004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542925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</a:t>
              </a:r>
              <a:r>
                <a:rPr lang="zh-CN" altLang="en-US" sz="900" dirty="0" smtClean="0">
                  <a:latin typeface="+mn-lt"/>
                  <a:ea typeface="+mn-ea"/>
                  <a:cs typeface="+mn-ea"/>
                  <a:sym typeface="+mn-lt"/>
                </a:rPr>
                <a:t>格</a:t>
              </a: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</a:t>
              </a:r>
              <a:r>
                <a:rPr lang="zh-CN" altLang="en-US" sz="900" dirty="0" smtClean="0">
                  <a:latin typeface="+mn-lt"/>
                  <a:ea typeface="+mn-ea"/>
                  <a:cs typeface="+mn-ea"/>
                  <a:sym typeface="+mn-lt"/>
                </a:rPr>
                <a:t>格此</a:t>
              </a: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处添加详细文本描述，建议与标题相关并符合整体语言风格</a:t>
              </a: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  <a:p>
              <a:pPr defTabSz="542925">
                <a:lnSpc>
                  <a:spcPct val="150000"/>
                </a:lnSpc>
              </a:pP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34"/>
          <p:cNvGrpSpPr/>
          <p:nvPr/>
        </p:nvGrpSpPr>
        <p:grpSpPr>
          <a:xfrm>
            <a:off x="2817950" y="3108816"/>
            <a:ext cx="2527768" cy="2524904"/>
            <a:chOff x="2231335" y="2503062"/>
            <a:chExt cx="1895826" cy="1893678"/>
          </a:xfrm>
        </p:grpSpPr>
        <p:sp>
          <p:nvSpPr>
            <p:cNvPr id="11" name="椭圆 10"/>
            <p:cNvSpPr/>
            <p:nvPr/>
          </p:nvSpPr>
          <p:spPr>
            <a:xfrm>
              <a:off x="2231335" y="2503062"/>
              <a:ext cx="1895826" cy="1893678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Freeform 25"/>
            <p:cNvSpPr>
              <a:spLocks noEditPoints="1"/>
            </p:cNvSpPr>
            <p:nvPr/>
          </p:nvSpPr>
          <p:spPr bwMode="auto">
            <a:xfrm>
              <a:off x="2941446" y="2847850"/>
              <a:ext cx="490364" cy="588770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2376806" y="3501390"/>
              <a:ext cx="161544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542925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</a:t>
              </a:r>
              <a:r>
                <a:rPr lang="zh-CN" altLang="en-US" sz="900" dirty="0" smtClean="0">
                  <a:latin typeface="+mn-lt"/>
                  <a:ea typeface="+mn-ea"/>
                  <a:cs typeface="+mn-ea"/>
                  <a:sym typeface="+mn-lt"/>
                </a:rPr>
                <a:t>处</a:t>
              </a: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组合 38"/>
          <p:cNvGrpSpPr/>
          <p:nvPr/>
        </p:nvGrpSpPr>
        <p:grpSpPr>
          <a:xfrm>
            <a:off x="4830553" y="1830072"/>
            <a:ext cx="2899405" cy="2899408"/>
            <a:chOff x="3740787" y="1544004"/>
            <a:chExt cx="2174554" cy="2174556"/>
          </a:xfrm>
        </p:grpSpPr>
        <p:sp>
          <p:nvSpPr>
            <p:cNvPr id="15" name="椭圆 14"/>
            <p:cNvSpPr/>
            <p:nvPr/>
          </p:nvSpPr>
          <p:spPr>
            <a:xfrm>
              <a:off x="3740787" y="1544004"/>
              <a:ext cx="2174554" cy="2174556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4555966" y="1841062"/>
              <a:ext cx="581098" cy="54494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66"/>
            <p:cNvSpPr txBox="1">
              <a:spLocks noChangeArrowheads="1"/>
            </p:cNvSpPr>
            <p:nvPr/>
          </p:nvSpPr>
          <p:spPr bwMode="auto">
            <a:xfrm>
              <a:off x="4060826" y="2437070"/>
              <a:ext cx="161544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542925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</a:t>
              </a: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42"/>
          <p:cNvGrpSpPr/>
          <p:nvPr/>
        </p:nvGrpSpPr>
        <p:grpSpPr>
          <a:xfrm>
            <a:off x="6903193" y="3475992"/>
            <a:ext cx="2614925" cy="2614928"/>
            <a:chOff x="5295267" y="2778444"/>
            <a:chExt cx="1961194" cy="1961196"/>
          </a:xfrm>
        </p:grpSpPr>
        <p:sp>
          <p:nvSpPr>
            <p:cNvPr id="19" name="椭圆 18"/>
            <p:cNvSpPr/>
            <p:nvPr/>
          </p:nvSpPr>
          <p:spPr>
            <a:xfrm>
              <a:off x="5295267" y="2778444"/>
              <a:ext cx="1961194" cy="1961196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5955197" y="3146603"/>
              <a:ext cx="598230" cy="549098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5485766" y="3806190"/>
              <a:ext cx="161544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542925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</a:t>
              </a: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组合 46"/>
          <p:cNvGrpSpPr/>
          <p:nvPr/>
        </p:nvGrpSpPr>
        <p:grpSpPr>
          <a:xfrm>
            <a:off x="8227802" y="1419016"/>
            <a:ext cx="2853264" cy="2853264"/>
            <a:chOff x="6288724" y="1235712"/>
            <a:chExt cx="2139948" cy="2139948"/>
          </a:xfrm>
        </p:grpSpPr>
        <p:sp>
          <p:nvSpPr>
            <p:cNvPr id="23" name="椭圆 22"/>
            <p:cNvSpPr/>
            <p:nvPr/>
          </p:nvSpPr>
          <p:spPr>
            <a:xfrm>
              <a:off x="6288724" y="1235712"/>
              <a:ext cx="2139948" cy="2139948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alpha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7083894" y="1598170"/>
              <a:ext cx="542700" cy="543050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6598286" y="2266950"/>
              <a:ext cx="161544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542925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</a:t>
              </a:r>
              <a:endParaRPr lang="en-US" altLang="zh-CN" sz="9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1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1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1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51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257404" y="1616159"/>
            <a:ext cx="1811748" cy="1811748"/>
            <a:chOff x="5579652" y="2508942"/>
            <a:chExt cx="762465" cy="762465"/>
          </a:xfrm>
        </p:grpSpPr>
        <p:sp>
          <p:nvSpPr>
            <p:cNvPr id="3" name="Rounded Rectangle 6"/>
            <p:cNvSpPr/>
            <p:nvPr/>
          </p:nvSpPr>
          <p:spPr>
            <a:xfrm>
              <a:off x="5640173" y="2569463"/>
              <a:ext cx="641423" cy="641423"/>
            </a:xfrm>
            <a:prstGeom prst="roundRect">
              <a:avLst>
                <a:gd name="adj" fmla="val 29384"/>
              </a:avLst>
            </a:prstGeom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108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Rounded Rectangle 18"/>
            <p:cNvSpPr/>
            <p:nvPr/>
          </p:nvSpPr>
          <p:spPr>
            <a:xfrm>
              <a:off x="5579652" y="2508942"/>
              <a:ext cx="762465" cy="762465"/>
            </a:xfrm>
            <a:prstGeom prst="roundRect">
              <a:avLst>
                <a:gd name="adj" fmla="val 29384"/>
              </a:avLst>
            </a:prstGeom>
            <a:noFill/>
            <a:ln w="31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806743" y="2735225"/>
              <a:ext cx="307214" cy="307212"/>
              <a:chOff x="11121822" y="1145785"/>
              <a:chExt cx="307214" cy="307212"/>
            </a:xfrm>
            <a:solidFill>
              <a:schemeClr val="bg1"/>
            </a:solidFill>
          </p:grpSpPr>
          <p:sp>
            <p:nvSpPr>
              <p:cNvPr id="6" name="Freeform 140"/>
              <p:cNvSpPr>
                <a:spLocks noEditPoints="1"/>
              </p:cNvSpPr>
              <p:nvPr/>
            </p:nvSpPr>
            <p:spPr bwMode="auto">
              <a:xfrm>
                <a:off x="11121822" y="1211403"/>
                <a:ext cx="241594" cy="241594"/>
              </a:xfrm>
              <a:custGeom>
                <a:avLst/>
                <a:gdLst>
                  <a:gd name="T0" fmla="*/ 103 w 112"/>
                  <a:gd name="T1" fmla="*/ 47 h 112"/>
                  <a:gd name="T2" fmla="*/ 106 w 112"/>
                  <a:gd name="T3" fmla="*/ 36 h 112"/>
                  <a:gd name="T4" fmla="*/ 102 w 112"/>
                  <a:gd name="T5" fmla="*/ 22 h 112"/>
                  <a:gd name="T6" fmla="*/ 92 w 112"/>
                  <a:gd name="T7" fmla="*/ 25 h 112"/>
                  <a:gd name="T8" fmla="*/ 90 w 112"/>
                  <a:gd name="T9" fmla="*/ 14 h 112"/>
                  <a:gd name="T10" fmla="*/ 79 w 112"/>
                  <a:gd name="T11" fmla="*/ 4 h 112"/>
                  <a:gd name="T12" fmla="*/ 71 w 112"/>
                  <a:gd name="T13" fmla="*/ 11 h 112"/>
                  <a:gd name="T14" fmla="*/ 64 w 112"/>
                  <a:gd name="T15" fmla="*/ 3 h 112"/>
                  <a:gd name="T16" fmla="*/ 50 w 112"/>
                  <a:gd name="T17" fmla="*/ 0 h 112"/>
                  <a:gd name="T18" fmla="*/ 47 w 112"/>
                  <a:gd name="T19" fmla="*/ 10 h 112"/>
                  <a:gd name="T20" fmla="*/ 37 w 112"/>
                  <a:gd name="T21" fmla="*/ 6 h 112"/>
                  <a:gd name="T22" fmla="*/ 23 w 112"/>
                  <a:gd name="T23" fmla="*/ 11 h 112"/>
                  <a:gd name="T24" fmla="*/ 25 w 112"/>
                  <a:gd name="T25" fmla="*/ 20 h 112"/>
                  <a:gd name="T26" fmla="*/ 14 w 112"/>
                  <a:gd name="T27" fmla="*/ 22 h 112"/>
                  <a:gd name="T28" fmla="*/ 5 w 112"/>
                  <a:gd name="T29" fmla="*/ 33 h 112"/>
                  <a:gd name="T30" fmla="*/ 12 w 112"/>
                  <a:gd name="T31" fmla="*/ 41 h 112"/>
                  <a:gd name="T32" fmla="*/ 3 w 112"/>
                  <a:gd name="T33" fmla="*/ 48 h 112"/>
                  <a:gd name="T34" fmla="*/ 0 w 112"/>
                  <a:gd name="T35" fmla="*/ 62 h 112"/>
                  <a:gd name="T36" fmla="*/ 10 w 112"/>
                  <a:gd name="T37" fmla="*/ 65 h 112"/>
                  <a:gd name="T38" fmla="*/ 6 w 112"/>
                  <a:gd name="T39" fmla="*/ 75 h 112"/>
                  <a:gd name="T40" fmla="*/ 11 w 112"/>
                  <a:gd name="T41" fmla="*/ 89 h 112"/>
                  <a:gd name="T42" fmla="*/ 21 w 112"/>
                  <a:gd name="T43" fmla="*/ 87 h 112"/>
                  <a:gd name="T44" fmla="*/ 23 w 112"/>
                  <a:gd name="T45" fmla="*/ 98 h 112"/>
                  <a:gd name="T46" fmla="*/ 34 w 112"/>
                  <a:gd name="T47" fmla="*/ 108 h 112"/>
                  <a:gd name="T48" fmla="*/ 41 w 112"/>
                  <a:gd name="T49" fmla="*/ 101 h 112"/>
                  <a:gd name="T50" fmla="*/ 48 w 112"/>
                  <a:gd name="T51" fmla="*/ 109 h 112"/>
                  <a:gd name="T52" fmla="*/ 63 w 112"/>
                  <a:gd name="T53" fmla="*/ 112 h 112"/>
                  <a:gd name="T54" fmla="*/ 66 w 112"/>
                  <a:gd name="T55" fmla="*/ 102 h 112"/>
                  <a:gd name="T56" fmla="*/ 76 w 112"/>
                  <a:gd name="T57" fmla="*/ 106 h 112"/>
                  <a:gd name="T58" fmla="*/ 90 w 112"/>
                  <a:gd name="T59" fmla="*/ 101 h 112"/>
                  <a:gd name="T60" fmla="*/ 88 w 112"/>
                  <a:gd name="T61" fmla="*/ 91 h 112"/>
                  <a:gd name="T62" fmla="*/ 98 w 112"/>
                  <a:gd name="T63" fmla="*/ 89 h 112"/>
                  <a:gd name="T64" fmla="*/ 108 w 112"/>
                  <a:gd name="T65" fmla="*/ 78 h 112"/>
                  <a:gd name="T66" fmla="*/ 101 w 112"/>
                  <a:gd name="T67" fmla="*/ 71 h 112"/>
                  <a:gd name="T68" fmla="*/ 110 w 112"/>
                  <a:gd name="T69" fmla="*/ 64 h 112"/>
                  <a:gd name="T70" fmla="*/ 112 w 112"/>
                  <a:gd name="T71" fmla="*/ 49 h 112"/>
                  <a:gd name="T72" fmla="*/ 56 w 112"/>
                  <a:gd name="T73" fmla="*/ 86 h 112"/>
                  <a:gd name="T74" fmla="*/ 56 w 112"/>
                  <a:gd name="T75" fmla="*/ 26 h 112"/>
                  <a:gd name="T76" fmla="*/ 56 w 112"/>
                  <a:gd name="T77" fmla="*/ 8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12">
                    <a:moveTo>
                      <a:pt x="110" y="47"/>
                    </a:move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44"/>
                      <a:pt x="101" y="42"/>
                      <a:pt x="101" y="39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8" y="35"/>
                      <a:pt x="108" y="34"/>
                      <a:pt x="107" y="3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99" y="20"/>
                      <a:pt x="98" y="2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3"/>
                      <a:pt x="88" y="21"/>
                      <a:pt x="87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2"/>
                      <a:pt x="90" y="11"/>
                      <a:pt x="89" y="1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7" y="3"/>
                      <a:pt x="76" y="4"/>
                      <a:pt x="75" y="5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9" y="10"/>
                      <a:pt x="67" y="10"/>
                      <a:pt x="64" y="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0"/>
                      <a:pt x="47" y="1"/>
                      <a:pt x="47" y="3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2" y="11"/>
                      <a:pt x="40" y="12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4"/>
                      <a:pt x="34" y="4"/>
                      <a:pt x="33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1" y="11"/>
                      <a:pt x="21" y="13"/>
                      <a:pt x="22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22"/>
                      <a:pt x="22" y="24"/>
                      <a:pt x="20" y="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1" y="22"/>
                      <a:pt x="10" y="2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5"/>
                      <a:pt x="4" y="36"/>
                      <a:pt x="6" y="3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3"/>
                      <a:pt x="10" y="45"/>
                      <a:pt x="1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2" y="65"/>
                      <a:pt x="3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1" y="68"/>
                      <a:pt x="11" y="70"/>
                      <a:pt x="12" y="72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5" y="76"/>
                      <a:pt x="5" y="78"/>
                      <a:pt x="5" y="7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2" y="91"/>
                      <a:pt x="14" y="91"/>
                      <a:pt x="15" y="9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3" y="89"/>
                      <a:pt x="24" y="91"/>
                      <a:pt x="26" y="92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9"/>
                      <a:pt x="23" y="101"/>
                      <a:pt x="24" y="102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5" y="108"/>
                      <a:pt x="37" y="108"/>
                      <a:pt x="38" y="106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4" y="101"/>
                      <a:pt x="46" y="102"/>
                      <a:pt x="48" y="102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11"/>
                      <a:pt x="50" y="112"/>
                      <a:pt x="51" y="112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4" y="112"/>
                      <a:pt x="66" y="111"/>
                      <a:pt x="66" y="109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8" y="102"/>
                      <a:pt x="70" y="101"/>
                      <a:pt x="73" y="100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7" y="107"/>
                      <a:pt x="79" y="108"/>
                      <a:pt x="80" y="107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1" y="100"/>
                      <a:pt x="92" y="99"/>
                      <a:pt x="91" y="97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9" y="90"/>
                      <a:pt x="91" y="88"/>
                      <a:pt x="93" y="86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100" y="90"/>
                      <a:pt x="102" y="90"/>
                      <a:pt x="102" y="8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9" y="77"/>
                      <a:pt x="108" y="75"/>
                      <a:pt x="107" y="74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69"/>
                      <a:pt x="102" y="66"/>
                      <a:pt x="103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2" y="63"/>
                      <a:pt x="112" y="61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12" y="48"/>
                      <a:pt x="111" y="47"/>
                      <a:pt x="110" y="47"/>
                    </a:cubicBezTo>
                    <a:close/>
                    <a:moveTo>
                      <a:pt x="56" y="86"/>
                    </a:moveTo>
                    <a:cubicBezTo>
                      <a:pt x="40" y="86"/>
                      <a:pt x="26" y="72"/>
                      <a:pt x="26" y="56"/>
                    </a:cubicBezTo>
                    <a:cubicBezTo>
                      <a:pt x="26" y="39"/>
                      <a:pt x="40" y="26"/>
                      <a:pt x="56" y="26"/>
                    </a:cubicBezTo>
                    <a:cubicBezTo>
                      <a:pt x="73" y="26"/>
                      <a:pt x="86" y="39"/>
                      <a:pt x="86" y="56"/>
                    </a:cubicBezTo>
                    <a:cubicBezTo>
                      <a:pt x="86" y="72"/>
                      <a:pt x="73" y="86"/>
                      <a:pt x="5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141"/>
              <p:cNvSpPr>
                <a:spLocks noEditPoints="1"/>
              </p:cNvSpPr>
              <p:nvPr/>
            </p:nvSpPr>
            <p:spPr bwMode="auto">
              <a:xfrm>
                <a:off x="11317186" y="1145785"/>
                <a:ext cx="111850" cy="113341"/>
              </a:xfrm>
              <a:custGeom>
                <a:avLst/>
                <a:gdLst>
                  <a:gd name="T0" fmla="*/ 48 w 52"/>
                  <a:gd name="T1" fmla="*/ 23 h 52"/>
                  <a:gd name="T2" fmla="*/ 50 w 52"/>
                  <a:gd name="T3" fmla="*/ 17 h 52"/>
                  <a:gd name="T4" fmla="*/ 48 w 52"/>
                  <a:gd name="T5" fmla="*/ 11 h 52"/>
                  <a:gd name="T6" fmla="*/ 44 w 52"/>
                  <a:gd name="T7" fmla="*/ 12 h 52"/>
                  <a:gd name="T8" fmla="*/ 42 w 52"/>
                  <a:gd name="T9" fmla="*/ 6 h 52"/>
                  <a:gd name="T10" fmla="*/ 38 w 52"/>
                  <a:gd name="T11" fmla="*/ 2 h 52"/>
                  <a:gd name="T12" fmla="*/ 34 w 52"/>
                  <a:gd name="T13" fmla="*/ 5 h 52"/>
                  <a:gd name="T14" fmla="*/ 30 w 52"/>
                  <a:gd name="T15" fmla="*/ 1 h 52"/>
                  <a:gd name="T16" fmla="*/ 24 w 52"/>
                  <a:gd name="T17" fmla="*/ 0 h 52"/>
                  <a:gd name="T18" fmla="*/ 23 w 52"/>
                  <a:gd name="T19" fmla="*/ 4 h 52"/>
                  <a:gd name="T20" fmla="*/ 17 w 52"/>
                  <a:gd name="T21" fmla="*/ 2 h 52"/>
                  <a:gd name="T22" fmla="*/ 11 w 52"/>
                  <a:gd name="T23" fmla="*/ 4 h 52"/>
                  <a:gd name="T24" fmla="*/ 12 w 52"/>
                  <a:gd name="T25" fmla="*/ 8 h 52"/>
                  <a:gd name="T26" fmla="*/ 6 w 52"/>
                  <a:gd name="T27" fmla="*/ 10 h 52"/>
                  <a:gd name="T28" fmla="*/ 2 w 52"/>
                  <a:gd name="T29" fmla="*/ 14 h 52"/>
                  <a:gd name="T30" fmla="*/ 6 w 52"/>
                  <a:gd name="T31" fmla="*/ 18 h 52"/>
                  <a:gd name="T32" fmla="*/ 1 w 52"/>
                  <a:gd name="T33" fmla="*/ 22 h 52"/>
                  <a:gd name="T34" fmla="*/ 0 w 52"/>
                  <a:gd name="T35" fmla="*/ 28 h 52"/>
                  <a:gd name="T36" fmla="*/ 4 w 52"/>
                  <a:gd name="T37" fmla="*/ 29 h 52"/>
                  <a:gd name="T38" fmla="*/ 2 w 52"/>
                  <a:gd name="T39" fmla="*/ 35 h 52"/>
                  <a:gd name="T40" fmla="*/ 4 w 52"/>
                  <a:gd name="T41" fmla="*/ 41 h 52"/>
                  <a:gd name="T42" fmla="*/ 9 w 52"/>
                  <a:gd name="T43" fmla="*/ 40 h 52"/>
                  <a:gd name="T44" fmla="*/ 10 w 52"/>
                  <a:gd name="T45" fmla="*/ 46 h 52"/>
                  <a:gd name="T46" fmla="*/ 15 w 52"/>
                  <a:gd name="T47" fmla="*/ 50 h 52"/>
                  <a:gd name="T48" fmla="*/ 18 w 52"/>
                  <a:gd name="T49" fmla="*/ 47 h 52"/>
                  <a:gd name="T50" fmla="*/ 22 w 52"/>
                  <a:gd name="T51" fmla="*/ 51 h 52"/>
                  <a:gd name="T52" fmla="*/ 28 w 52"/>
                  <a:gd name="T53" fmla="*/ 52 h 52"/>
                  <a:gd name="T54" fmla="*/ 29 w 52"/>
                  <a:gd name="T55" fmla="*/ 48 h 52"/>
                  <a:gd name="T56" fmla="*/ 35 w 52"/>
                  <a:gd name="T57" fmla="*/ 50 h 52"/>
                  <a:gd name="T58" fmla="*/ 41 w 52"/>
                  <a:gd name="T59" fmla="*/ 48 h 52"/>
                  <a:gd name="T60" fmla="*/ 40 w 52"/>
                  <a:gd name="T61" fmla="*/ 43 h 52"/>
                  <a:gd name="T62" fmla="*/ 46 w 52"/>
                  <a:gd name="T63" fmla="*/ 42 h 52"/>
                  <a:gd name="T64" fmla="*/ 50 w 52"/>
                  <a:gd name="T65" fmla="*/ 37 h 52"/>
                  <a:gd name="T66" fmla="*/ 47 w 52"/>
                  <a:gd name="T67" fmla="*/ 34 h 52"/>
                  <a:gd name="T68" fmla="*/ 51 w 52"/>
                  <a:gd name="T69" fmla="*/ 30 h 52"/>
                  <a:gd name="T70" fmla="*/ 52 w 52"/>
                  <a:gd name="T71" fmla="*/ 24 h 52"/>
                  <a:gd name="T72" fmla="*/ 26 w 52"/>
                  <a:gd name="T73" fmla="*/ 40 h 52"/>
                  <a:gd name="T74" fmla="*/ 26 w 52"/>
                  <a:gd name="T75" fmla="*/ 12 h 52"/>
                  <a:gd name="T76" fmla="*/ 26 w 52"/>
                  <a:gd name="T77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" h="52">
                    <a:moveTo>
                      <a:pt x="51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1"/>
                      <a:pt x="48" y="20"/>
                      <a:pt x="47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1" y="16"/>
                      <a:pt x="50" y="1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0"/>
                      <a:pt x="47" y="10"/>
                      <a:pt x="46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3" y="11"/>
                      <a:pt x="42" y="10"/>
                      <a:pt x="40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5"/>
                      <a:pt x="42" y="4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4"/>
                      <a:pt x="30" y="4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9"/>
                      <a:pt x="10" y="10"/>
                      <a:pt x="9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9"/>
                      <a:pt x="5" y="21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1"/>
                      <a:pt x="5" y="32"/>
                      <a:pt x="5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2"/>
                      <a:pt x="6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1"/>
                      <a:pt x="11" y="42"/>
                      <a:pt x="12" y="43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1" y="4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6" y="50"/>
                      <a:pt x="16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7"/>
                      <a:pt x="21" y="48"/>
                      <a:pt x="22" y="48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3" y="52"/>
                      <a:pt x="24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2"/>
                      <a:pt x="29" y="52"/>
                      <a:pt x="29" y="51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8"/>
                      <a:pt x="32" y="47"/>
                      <a:pt x="34" y="4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1" y="46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2" y="41"/>
                      <a:pt x="43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7" y="42"/>
                      <a:pt x="47" y="42"/>
                      <a:pt x="48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8" y="31"/>
                      <a:pt x="48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29"/>
                      <a:pt x="52" y="29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1" y="23"/>
                    </a:cubicBezTo>
                    <a:close/>
                    <a:moveTo>
                      <a:pt x="26" y="40"/>
                    </a:moveTo>
                    <a:cubicBezTo>
                      <a:pt x="18" y="40"/>
                      <a:pt x="12" y="34"/>
                      <a:pt x="12" y="26"/>
                    </a:cubicBezTo>
                    <a:cubicBezTo>
                      <a:pt x="12" y="18"/>
                      <a:pt x="18" y="12"/>
                      <a:pt x="26" y="12"/>
                    </a:cubicBezTo>
                    <a:cubicBezTo>
                      <a:pt x="34" y="12"/>
                      <a:pt x="40" y="18"/>
                      <a:pt x="40" y="26"/>
                    </a:cubicBezTo>
                    <a:cubicBezTo>
                      <a:pt x="40" y="34"/>
                      <a:pt x="34" y="40"/>
                      <a:pt x="2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4833427" y="3606264"/>
            <a:ext cx="2646878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第二部</a:t>
            </a:r>
            <a:r>
              <a:rPr lang="zh-CN" altLang="en-US" sz="48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分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31793" y="4615619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zh-CN" altLang="en-US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>
            <a:off x="1588" y="4550176"/>
            <a:ext cx="12171362" cy="957263"/>
          </a:xfrm>
          <a:prstGeom prst="rect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5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03313" y="1416958"/>
            <a:ext cx="3214687" cy="4570413"/>
            <a:chOff x="1103313" y="1188358"/>
            <a:chExt cx="3214687" cy="4570413"/>
          </a:xfrm>
        </p:grpSpPr>
        <p:sp>
          <p:nvSpPr>
            <p:cNvPr id="4" name="MH_Text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103313" y="1188358"/>
              <a:ext cx="3214687" cy="4570413"/>
            </a:xfrm>
            <a:prstGeom prst="roundRect">
              <a:avLst>
                <a:gd name="adj" fmla="val 0"/>
              </a:avLst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lIns="90000" tIns="180000" rIns="90000" bIns="90000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3D3D3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MH_Other_2"/>
            <p:cNvSpPr/>
            <p:nvPr>
              <p:custDataLst>
                <p:tags r:id="rId3"/>
              </p:custDataLst>
            </p:nvPr>
          </p:nvSpPr>
          <p:spPr>
            <a:xfrm>
              <a:off x="1458913" y="4201433"/>
              <a:ext cx="163512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4"/>
              </p:custDataLst>
            </p:nvPr>
          </p:nvSpPr>
          <p:spPr>
            <a:xfrm>
              <a:off x="3789363" y="4201433"/>
              <a:ext cx="163512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MH_SubTitle_1"/>
            <p:cNvSpPr/>
            <p:nvPr>
              <p:custDataLst>
                <p:tags r:id="rId5"/>
              </p:custDataLst>
            </p:nvPr>
          </p:nvSpPr>
          <p:spPr>
            <a:xfrm>
              <a:off x="1506538" y="4310971"/>
              <a:ext cx="2411412" cy="957262"/>
            </a:xfrm>
            <a:prstGeom prst="rect">
              <a:avLst/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54678" y="4526871"/>
              <a:ext cx="137069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spc="6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3200" b="1" spc="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AutoShape 27"/>
            <p:cNvSpPr/>
            <p:nvPr/>
          </p:nvSpPr>
          <p:spPr bwMode="auto">
            <a:xfrm>
              <a:off x="1475154" y="2131333"/>
              <a:ext cx="2449574" cy="19986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>
              <a:lvl1pPr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1pPr>
              <a:lvl2pPr marL="742950" indent="-28575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2pPr>
              <a:lvl3pPr marL="11430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3pPr>
              <a:lvl4pPr marL="16002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4pPr>
              <a:lvl5pPr marL="20574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9pPr>
            </a:lstStyle>
            <a:p>
              <a:pPr defTabSz="542925"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此处添加详细文本描述，建议与标题相关并符合整体语言风格此处添加详细文本描述，建议与标题相关并符合整体语言风格此处添加详细文本描述，建议与标题相关并符合整体语言风格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defTabSz="542925">
                <a:lnSpc>
                  <a:spcPct val="200000"/>
                </a:lnSpc>
              </a:pP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AutoShape 28"/>
            <p:cNvSpPr/>
            <p:nvPr/>
          </p:nvSpPr>
          <p:spPr bwMode="auto">
            <a:xfrm>
              <a:off x="1394619" y="1651908"/>
              <a:ext cx="2558256" cy="455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 algn="ctr" defTabSz="542925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54538" y="1416958"/>
            <a:ext cx="3214687" cy="4570413"/>
            <a:chOff x="4554538" y="1188358"/>
            <a:chExt cx="3214687" cy="4570413"/>
          </a:xfrm>
        </p:grpSpPr>
        <p:sp>
          <p:nvSpPr>
            <p:cNvPr id="12" name="MH_Text_2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554538" y="1188358"/>
              <a:ext cx="3214687" cy="4570413"/>
            </a:xfrm>
            <a:prstGeom prst="roundRect">
              <a:avLst>
                <a:gd name="adj" fmla="val 0"/>
              </a:avLst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lIns="90000" tIns="180000" rIns="90000" bIns="90000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3D3D3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MH_Other_4"/>
            <p:cNvSpPr/>
            <p:nvPr>
              <p:custDataLst>
                <p:tags r:id="rId7"/>
              </p:custDataLst>
            </p:nvPr>
          </p:nvSpPr>
          <p:spPr>
            <a:xfrm>
              <a:off x="4906963" y="4201433"/>
              <a:ext cx="166687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MH_Other_5"/>
            <p:cNvSpPr/>
            <p:nvPr>
              <p:custDataLst>
                <p:tags r:id="rId8"/>
              </p:custDataLst>
            </p:nvPr>
          </p:nvSpPr>
          <p:spPr>
            <a:xfrm>
              <a:off x="7237413" y="4201433"/>
              <a:ext cx="165100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MH_SubTitle_2"/>
            <p:cNvSpPr/>
            <p:nvPr>
              <p:custDataLst>
                <p:tags r:id="rId9"/>
              </p:custDataLst>
            </p:nvPr>
          </p:nvSpPr>
          <p:spPr>
            <a:xfrm>
              <a:off x="4957763" y="4310971"/>
              <a:ext cx="2411412" cy="957262"/>
            </a:xfrm>
            <a:prstGeom prst="rect">
              <a:avLst/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493092" y="4507821"/>
              <a:ext cx="13706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spc="6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3200" b="1" spc="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AutoShape 27"/>
            <p:cNvSpPr/>
            <p:nvPr/>
          </p:nvSpPr>
          <p:spPr bwMode="auto">
            <a:xfrm>
              <a:off x="4915040" y="2131333"/>
              <a:ext cx="2449574" cy="19986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>
              <a:lvl1pPr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1pPr>
              <a:lvl2pPr marL="742950" indent="-28575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2pPr>
              <a:lvl3pPr marL="11430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3pPr>
              <a:lvl4pPr marL="16002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4pPr>
              <a:lvl5pPr marL="20574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9pPr>
            </a:lstStyle>
            <a:p>
              <a:pPr defTabSz="542925"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此处添加详细文本描述，建议与标题相关并符合整体语言风格此处添加详细文本描述，建议与标题相关并符合整体语言风格此处添加详细文本描述，建议与标题相关并符合整体语言风格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defTabSz="542925">
                <a:lnSpc>
                  <a:spcPct val="200000"/>
                </a:lnSpc>
              </a:pP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AutoShape 28"/>
            <p:cNvSpPr/>
            <p:nvPr/>
          </p:nvSpPr>
          <p:spPr bwMode="auto">
            <a:xfrm>
              <a:off x="4834505" y="1651908"/>
              <a:ext cx="2558256" cy="455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 algn="ctr" defTabSz="542925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02588" y="1416958"/>
            <a:ext cx="3217862" cy="4570413"/>
            <a:chOff x="8002588" y="1188358"/>
            <a:chExt cx="3217862" cy="4570413"/>
          </a:xfrm>
        </p:grpSpPr>
        <p:sp>
          <p:nvSpPr>
            <p:cNvPr id="20" name="MH_Text_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8002588" y="1188358"/>
              <a:ext cx="3217862" cy="4570413"/>
            </a:xfrm>
            <a:prstGeom prst="roundRect">
              <a:avLst>
                <a:gd name="adj" fmla="val 0"/>
              </a:avLst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lIns="90000" tIns="180000" rIns="90000" bIns="90000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3D3D3D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MH_Other_6"/>
            <p:cNvSpPr/>
            <p:nvPr>
              <p:custDataLst>
                <p:tags r:id="rId11"/>
              </p:custDataLst>
            </p:nvPr>
          </p:nvSpPr>
          <p:spPr>
            <a:xfrm>
              <a:off x="8358188" y="4201433"/>
              <a:ext cx="163512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22" name="MH_Other_7"/>
            <p:cNvSpPr/>
            <p:nvPr>
              <p:custDataLst>
                <p:tags r:id="rId12"/>
              </p:custDataLst>
            </p:nvPr>
          </p:nvSpPr>
          <p:spPr>
            <a:xfrm>
              <a:off x="10688638" y="4201433"/>
              <a:ext cx="163512" cy="114935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23" name="MH_SubTitle_3"/>
            <p:cNvSpPr/>
            <p:nvPr>
              <p:custDataLst>
                <p:tags r:id="rId13"/>
              </p:custDataLst>
            </p:nvPr>
          </p:nvSpPr>
          <p:spPr>
            <a:xfrm>
              <a:off x="8405813" y="4310971"/>
              <a:ext cx="2411412" cy="957262"/>
            </a:xfrm>
            <a:prstGeom prst="rect">
              <a:avLst/>
            </a:prstGeom>
            <a:gradFill>
              <a:gsLst>
                <a:gs pos="100000">
                  <a:srgbClr val="E03F9F"/>
                </a:gs>
                <a:gs pos="0">
                  <a:srgbClr val="EA766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00773" y="4507821"/>
              <a:ext cx="137069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spc="6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3200" b="1" spc="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AutoShape 27"/>
            <p:cNvSpPr/>
            <p:nvPr/>
          </p:nvSpPr>
          <p:spPr bwMode="auto">
            <a:xfrm>
              <a:off x="8369440" y="2131333"/>
              <a:ext cx="2449574" cy="19986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>
              <a:lvl1pPr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1pPr>
              <a:lvl2pPr marL="742950" indent="-28575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2pPr>
              <a:lvl3pPr marL="11430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3pPr>
              <a:lvl4pPr marL="16002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4pPr>
              <a:lvl5pPr marL="2057400" indent="-228600" eaLnBrk="0"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5pPr>
              <a:lvl6pPr marL="25146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6pPr>
              <a:lvl7pPr marL="29718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7pPr>
              <a:lvl8pPr marL="34290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8pPr>
              <a:lvl9pPr marL="3886200" indent="-228600" algn="ctr" defTabSz="8255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pitchFamily="3" charset="0"/>
                  <a:ea typeface="MS PGothic" panose="020B0600070205080204" pitchFamily="34" charset="-128"/>
                  <a:sym typeface="Gill Sans" pitchFamily="3" charset="0"/>
                </a:defRPr>
              </a:lvl9pPr>
            </a:lstStyle>
            <a:p>
              <a:pPr defTabSz="542925"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此处添加详细文本描述，建议与标题相关并符合整体语言风格此处添加详细文本描述，建议与标题相关并符合整体语言风格此处添加详细文本描述，建议与标题相关并符合整体语言风格</a:t>
              </a: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defTabSz="542925">
                <a:lnSpc>
                  <a:spcPct val="200000"/>
                </a:lnSpc>
              </a:pPr>
              <a:endParaRPr lang="en-US" altLang="zh-CN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AutoShape 28"/>
            <p:cNvSpPr/>
            <p:nvPr/>
          </p:nvSpPr>
          <p:spPr bwMode="auto">
            <a:xfrm>
              <a:off x="8288905" y="1651908"/>
              <a:ext cx="2558256" cy="455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 algn="ctr" defTabSz="542925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0000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72173" y="1152982"/>
            <a:ext cx="1668054" cy="1668054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38121" y="2962397"/>
            <a:ext cx="1668054" cy="1668054"/>
          </a:xfrm>
          <a:prstGeom prst="rect">
            <a:avLst/>
          </a:prstGeom>
          <a:blipFill>
            <a:blip r:embed="rId2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72172" y="4771813"/>
            <a:ext cx="1668054" cy="166805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任意多边形 9"/>
          <p:cNvSpPr/>
          <p:nvPr/>
        </p:nvSpPr>
        <p:spPr>
          <a:xfrm>
            <a:off x="5972173" y="2962397"/>
            <a:ext cx="3515165" cy="1668054"/>
          </a:xfrm>
          <a:custGeom>
            <a:avLst/>
            <a:gdLst>
              <a:gd name="connsiteX0" fmla="*/ 0 w 3552825"/>
              <a:gd name="connsiteY0" fmla="*/ 0 h 1685925"/>
              <a:gd name="connsiteX1" fmla="*/ 1866900 w 3552825"/>
              <a:gd name="connsiteY1" fmla="*/ 0 h 1685925"/>
              <a:gd name="connsiteX2" fmla="*/ 2114552 w 3552825"/>
              <a:gd name="connsiteY2" fmla="*/ 0 h 1685925"/>
              <a:gd name="connsiteX3" fmla="*/ 3552825 w 3552825"/>
              <a:gd name="connsiteY3" fmla="*/ 0 h 1685925"/>
              <a:gd name="connsiteX4" fmla="*/ 3552825 w 3552825"/>
              <a:gd name="connsiteY4" fmla="*/ 1685925 h 1685925"/>
              <a:gd name="connsiteX5" fmla="*/ 2114552 w 3552825"/>
              <a:gd name="connsiteY5" fmla="*/ 1685925 h 1685925"/>
              <a:gd name="connsiteX6" fmla="*/ 1866900 w 3552825"/>
              <a:gd name="connsiteY6" fmla="*/ 1685925 h 1685925"/>
              <a:gd name="connsiteX7" fmla="*/ 0 w 3552825"/>
              <a:gd name="connsiteY7" fmla="*/ 1685925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1685925">
                <a:moveTo>
                  <a:pt x="0" y="0"/>
                </a:moveTo>
                <a:lnTo>
                  <a:pt x="1866900" y="0"/>
                </a:lnTo>
                <a:lnTo>
                  <a:pt x="2114552" y="0"/>
                </a:lnTo>
                <a:lnTo>
                  <a:pt x="3552825" y="0"/>
                </a:lnTo>
                <a:lnTo>
                  <a:pt x="3552825" y="1685925"/>
                </a:lnTo>
                <a:lnTo>
                  <a:pt x="2114552" y="1685925"/>
                </a:lnTo>
                <a:lnTo>
                  <a:pt x="1866900" y="1685925"/>
                </a:lnTo>
                <a:lnTo>
                  <a:pt x="0" y="1685925"/>
                </a:lnTo>
                <a:close/>
              </a:path>
            </a:pathLst>
          </a:cu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任意多边形 10"/>
          <p:cNvSpPr/>
          <p:nvPr/>
        </p:nvSpPr>
        <p:spPr>
          <a:xfrm>
            <a:off x="7791010" y="1152982"/>
            <a:ext cx="3515165" cy="1668054"/>
          </a:xfrm>
          <a:custGeom>
            <a:avLst/>
            <a:gdLst>
              <a:gd name="connsiteX0" fmla="*/ 0 w 3552825"/>
              <a:gd name="connsiteY0" fmla="*/ 0 h 1685925"/>
              <a:gd name="connsiteX1" fmla="*/ 1866900 w 3552825"/>
              <a:gd name="connsiteY1" fmla="*/ 0 h 1685925"/>
              <a:gd name="connsiteX2" fmla="*/ 2114552 w 3552825"/>
              <a:gd name="connsiteY2" fmla="*/ 0 h 1685925"/>
              <a:gd name="connsiteX3" fmla="*/ 3552825 w 3552825"/>
              <a:gd name="connsiteY3" fmla="*/ 0 h 1685925"/>
              <a:gd name="connsiteX4" fmla="*/ 3552825 w 3552825"/>
              <a:gd name="connsiteY4" fmla="*/ 1685925 h 1685925"/>
              <a:gd name="connsiteX5" fmla="*/ 2114552 w 3552825"/>
              <a:gd name="connsiteY5" fmla="*/ 1685925 h 1685925"/>
              <a:gd name="connsiteX6" fmla="*/ 1866900 w 3552825"/>
              <a:gd name="connsiteY6" fmla="*/ 1685925 h 1685925"/>
              <a:gd name="connsiteX7" fmla="*/ 0 w 3552825"/>
              <a:gd name="connsiteY7" fmla="*/ 1685925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1685925">
                <a:moveTo>
                  <a:pt x="0" y="0"/>
                </a:moveTo>
                <a:lnTo>
                  <a:pt x="1866900" y="0"/>
                </a:lnTo>
                <a:lnTo>
                  <a:pt x="2114552" y="0"/>
                </a:lnTo>
                <a:lnTo>
                  <a:pt x="3552825" y="0"/>
                </a:lnTo>
                <a:lnTo>
                  <a:pt x="3552825" y="1685925"/>
                </a:lnTo>
                <a:lnTo>
                  <a:pt x="2114552" y="1685925"/>
                </a:lnTo>
                <a:lnTo>
                  <a:pt x="1866900" y="1685925"/>
                </a:lnTo>
                <a:lnTo>
                  <a:pt x="0" y="1685925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任意多边形 11"/>
          <p:cNvSpPr/>
          <p:nvPr/>
        </p:nvSpPr>
        <p:spPr>
          <a:xfrm>
            <a:off x="7791009" y="4771813"/>
            <a:ext cx="3515165" cy="1668054"/>
          </a:xfrm>
          <a:custGeom>
            <a:avLst/>
            <a:gdLst>
              <a:gd name="connsiteX0" fmla="*/ 0 w 3552825"/>
              <a:gd name="connsiteY0" fmla="*/ 0 h 1685925"/>
              <a:gd name="connsiteX1" fmla="*/ 1866900 w 3552825"/>
              <a:gd name="connsiteY1" fmla="*/ 0 h 1685925"/>
              <a:gd name="connsiteX2" fmla="*/ 2114552 w 3552825"/>
              <a:gd name="connsiteY2" fmla="*/ 0 h 1685925"/>
              <a:gd name="connsiteX3" fmla="*/ 3552825 w 3552825"/>
              <a:gd name="connsiteY3" fmla="*/ 0 h 1685925"/>
              <a:gd name="connsiteX4" fmla="*/ 3552825 w 3552825"/>
              <a:gd name="connsiteY4" fmla="*/ 1685925 h 1685925"/>
              <a:gd name="connsiteX5" fmla="*/ 2114552 w 3552825"/>
              <a:gd name="connsiteY5" fmla="*/ 1685925 h 1685925"/>
              <a:gd name="connsiteX6" fmla="*/ 1866900 w 3552825"/>
              <a:gd name="connsiteY6" fmla="*/ 1685925 h 1685925"/>
              <a:gd name="connsiteX7" fmla="*/ 0 w 3552825"/>
              <a:gd name="connsiteY7" fmla="*/ 1685925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1685925">
                <a:moveTo>
                  <a:pt x="0" y="0"/>
                </a:moveTo>
                <a:lnTo>
                  <a:pt x="1866900" y="0"/>
                </a:lnTo>
                <a:lnTo>
                  <a:pt x="2114552" y="0"/>
                </a:lnTo>
                <a:lnTo>
                  <a:pt x="3552825" y="0"/>
                </a:lnTo>
                <a:lnTo>
                  <a:pt x="3552825" y="1685925"/>
                </a:lnTo>
                <a:lnTo>
                  <a:pt x="2114552" y="1685925"/>
                </a:lnTo>
                <a:lnTo>
                  <a:pt x="1866900" y="1685925"/>
                </a:lnTo>
                <a:lnTo>
                  <a:pt x="0" y="1685925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28578" y="4815659"/>
            <a:ext cx="6000750" cy="720000"/>
          </a:xfrm>
          <a:prstGeom prst="rect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 rot="16200000" flipH="1">
            <a:off x="3686228" y="3247765"/>
            <a:ext cx="3333641" cy="1238248"/>
          </a:xfrm>
          <a:custGeom>
            <a:avLst/>
            <a:gdLst>
              <a:gd name="connsiteX0" fmla="*/ 0 w 3333641"/>
              <a:gd name="connsiteY0" fmla="*/ 1238248 h 1238248"/>
              <a:gd name="connsiteX1" fmla="*/ 624866 w 3333641"/>
              <a:gd name="connsiteY1" fmla="*/ 1238248 h 1238248"/>
              <a:gd name="connsiteX2" fmla="*/ 648106 w 3333641"/>
              <a:gd name="connsiteY2" fmla="*/ 1238248 h 1238248"/>
              <a:gd name="connsiteX3" fmla="*/ 3333641 w 3333641"/>
              <a:gd name="connsiteY3" fmla="*/ 1238248 h 1238248"/>
              <a:gd name="connsiteX4" fmla="*/ 3333641 w 3333641"/>
              <a:gd name="connsiteY4" fmla="*/ 761998 h 1238248"/>
              <a:gd name="connsiteX5" fmla="*/ 1021624 w 3333641"/>
              <a:gd name="connsiteY5" fmla="*/ 761998 h 1238248"/>
              <a:gd name="connsiteX6" fmla="*/ 1619252 w 3333641"/>
              <a:gd name="connsiteY6" fmla="*/ 0 h 1238248"/>
              <a:gd name="connsiteX7" fmla="*/ 971146 w 3333641"/>
              <a:gd name="connsiteY7" fmla="*/ 0 h 123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3641" h="1238248">
                <a:moveTo>
                  <a:pt x="0" y="1238248"/>
                </a:moveTo>
                <a:lnTo>
                  <a:pt x="624866" y="1238248"/>
                </a:lnTo>
                <a:lnTo>
                  <a:pt x="648106" y="1238248"/>
                </a:lnTo>
                <a:lnTo>
                  <a:pt x="3333641" y="1238248"/>
                </a:lnTo>
                <a:lnTo>
                  <a:pt x="3333641" y="761998"/>
                </a:lnTo>
                <a:lnTo>
                  <a:pt x="1021624" y="761998"/>
                </a:lnTo>
                <a:lnTo>
                  <a:pt x="1619252" y="0"/>
                </a:lnTo>
                <a:lnTo>
                  <a:pt x="971146" y="0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52098" y="4993284"/>
            <a:ext cx="2526435" cy="422405"/>
          </a:xfrm>
          <a:prstGeom prst="rect">
            <a:avLst/>
          </a:prstGeom>
          <a:noFill/>
        </p:spPr>
        <p:txBody>
          <a:bodyPr wrap="none" lIns="108000" tIns="72000" rIns="108000" bIns="7200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请在此处添加标题文字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2552" y="2318701"/>
            <a:ext cx="3019813" cy="147732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70446" y="2057192"/>
            <a:ext cx="209191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34588" y="3716545"/>
            <a:ext cx="615553" cy="120032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7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0000" fill="hold" grpId="0" nodeType="withEffect" p14:presetBounceEnd="4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30000" fill="hold" grpId="0" nodeType="withEffect" p14:presetBounceEnd="40000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30000" fill="hold" grpId="0" nodeType="withEffect" p14:presetBounceEnd="4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3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30000" fill="hold" grpId="0" nodeType="withEffect" p14:presetBounceEnd="40000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30000" fill="hold" grpId="0" nodeType="withEffect" p14:presetBounceEnd="3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30000" fill="hold" grpId="0" nodeType="withEffect" p14:presetBounceEnd="3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3000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accel="3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3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3000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3000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6"/>
          <p:cNvSpPr/>
          <p:nvPr/>
        </p:nvSpPr>
        <p:spPr>
          <a:xfrm>
            <a:off x="4765606" y="1596073"/>
            <a:ext cx="1905000" cy="19050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757237 h 1905000"/>
              <a:gd name="connsiteX3" fmla="*/ 1473269 w 1905000"/>
              <a:gd name="connsiteY3" fmla="*/ 757237 h 1905000"/>
              <a:gd name="connsiteX4" fmla="*/ 1473269 w 1905000"/>
              <a:gd name="connsiteY4" fmla="*/ 1905000 h 1905000"/>
              <a:gd name="connsiteX5" fmla="*/ 0 w 1905000"/>
              <a:gd name="connsiteY5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757237"/>
                </a:lnTo>
                <a:lnTo>
                  <a:pt x="1473269" y="757237"/>
                </a:lnTo>
                <a:lnTo>
                  <a:pt x="1473269" y="1905000"/>
                </a:lnTo>
                <a:lnTo>
                  <a:pt x="0" y="1905000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任意多边形 7"/>
          <p:cNvSpPr/>
          <p:nvPr/>
        </p:nvSpPr>
        <p:spPr>
          <a:xfrm>
            <a:off x="6343650" y="2458085"/>
            <a:ext cx="1905000" cy="19050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1076325 w 1905000"/>
              <a:gd name="connsiteY3" fmla="*/ 1905000 h 1905000"/>
              <a:gd name="connsiteX4" fmla="*/ 1076325 w 1905000"/>
              <a:gd name="connsiteY4" fmla="*/ 1485900 h 1905000"/>
              <a:gd name="connsiteX5" fmla="*/ 0 w 1905000"/>
              <a:gd name="connsiteY5" fmla="*/ 14859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1076325" y="1905000"/>
                </a:lnTo>
                <a:lnTo>
                  <a:pt x="1076325" y="1485900"/>
                </a:lnTo>
                <a:lnTo>
                  <a:pt x="0" y="1485900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1150" y="4058285"/>
            <a:ext cx="1905000" cy="1905000"/>
          </a:xfrm>
          <a:prstGeom prst="rect">
            <a:avLst/>
          </a:pr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任意多边形 9"/>
          <p:cNvSpPr/>
          <p:nvPr/>
        </p:nvSpPr>
        <p:spPr>
          <a:xfrm>
            <a:off x="3962400" y="3648710"/>
            <a:ext cx="1905000" cy="19050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295275 h 1905000"/>
              <a:gd name="connsiteX3" fmla="*/ 1304925 w 1905000"/>
              <a:gd name="connsiteY3" fmla="*/ 295275 h 1905000"/>
              <a:gd name="connsiteX4" fmla="*/ 1304925 w 1905000"/>
              <a:gd name="connsiteY4" fmla="*/ 1905000 h 1905000"/>
              <a:gd name="connsiteX5" fmla="*/ 0 w 1905000"/>
              <a:gd name="connsiteY5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295275"/>
                </a:lnTo>
                <a:lnTo>
                  <a:pt x="1304925" y="295275"/>
                </a:lnTo>
                <a:lnTo>
                  <a:pt x="1304925" y="1905000"/>
                </a:lnTo>
                <a:lnTo>
                  <a:pt x="0" y="1905000"/>
                </a:lnTo>
                <a:close/>
              </a:path>
            </a:pathLst>
          </a:custGeom>
          <a:gradFill>
            <a:gsLst>
              <a:gs pos="100000">
                <a:srgbClr val="E03F9F"/>
              </a:gs>
              <a:gs pos="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3879" y="1719898"/>
            <a:ext cx="397546" cy="9233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5400" u="sng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5400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1872" y="2577743"/>
            <a:ext cx="384721" cy="9233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5400" u="sng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5400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96202" y="3754080"/>
            <a:ext cx="391134" cy="9233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5400" u="sng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5400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51370" y="4782185"/>
            <a:ext cx="384721" cy="92333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5400" u="sng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5400" u="sng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68282" y="2643228"/>
            <a:ext cx="3023644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68281" y="2381719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50307" y="5140729"/>
            <a:ext cx="3160567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50307" y="4879220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65821" y="1849080"/>
            <a:ext cx="3149294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02213" y="1587571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7725" y="4703438"/>
            <a:ext cx="2856850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91673" y="4441929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Freeform 39"/>
          <p:cNvSpPr>
            <a:spLocks noEditPoints="1"/>
          </p:cNvSpPr>
          <p:nvPr/>
        </p:nvSpPr>
        <p:spPr bwMode="auto">
          <a:xfrm>
            <a:off x="5598420" y="2848144"/>
            <a:ext cx="452896" cy="438616"/>
          </a:xfrm>
          <a:custGeom>
            <a:avLst/>
            <a:gdLst>
              <a:gd name="T0" fmla="*/ 44 w 94"/>
              <a:gd name="T1" fmla="*/ 76 h 91"/>
              <a:gd name="T2" fmla="*/ 54 w 94"/>
              <a:gd name="T3" fmla="*/ 78 h 91"/>
              <a:gd name="T4" fmla="*/ 57 w 94"/>
              <a:gd name="T5" fmla="*/ 77 h 91"/>
              <a:gd name="T6" fmla="*/ 84 w 94"/>
              <a:gd name="T7" fmla="*/ 69 h 91"/>
              <a:gd name="T8" fmla="*/ 78 w 94"/>
              <a:gd name="T9" fmla="*/ 13 h 91"/>
              <a:gd name="T10" fmla="*/ 46 w 94"/>
              <a:gd name="T11" fmla="*/ 0 h 91"/>
              <a:gd name="T12" fmla="*/ 14 w 94"/>
              <a:gd name="T13" fmla="*/ 13 h 91"/>
              <a:gd name="T14" fmla="*/ 0 w 94"/>
              <a:gd name="T15" fmla="*/ 45 h 91"/>
              <a:gd name="T16" fmla="*/ 14 w 94"/>
              <a:gd name="T17" fmla="*/ 78 h 91"/>
              <a:gd name="T18" fmla="*/ 46 w 94"/>
              <a:gd name="T19" fmla="*/ 91 h 91"/>
              <a:gd name="T20" fmla="*/ 47 w 94"/>
              <a:gd name="T21" fmla="*/ 91 h 91"/>
              <a:gd name="T22" fmla="*/ 47 w 94"/>
              <a:gd name="T23" fmla="*/ 84 h 91"/>
              <a:gd name="T24" fmla="*/ 46 w 94"/>
              <a:gd name="T25" fmla="*/ 84 h 91"/>
              <a:gd name="T26" fmla="*/ 19 w 94"/>
              <a:gd name="T27" fmla="*/ 72 h 91"/>
              <a:gd name="T28" fmla="*/ 8 w 94"/>
              <a:gd name="T29" fmla="*/ 45 h 91"/>
              <a:gd name="T30" fmla="*/ 19 w 94"/>
              <a:gd name="T31" fmla="*/ 18 h 91"/>
              <a:gd name="T32" fmla="*/ 46 w 94"/>
              <a:gd name="T33" fmla="*/ 7 h 91"/>
              <a:gd name="T34" fmla="*/ 73 w 94"/>
              <a:gd name="T35" fmla="*/ 18 h 91"/>
              <a:gd name="T36" fmla="*/ 63 w 94"/>
              <a:gd name="T37" fmla="*/ 72 h 91"/>
              <a:gd name="T38" fmla="*/ 65 w 94"/>
              <a:gd name="T39" fmla="*/ 69 h 91"/>
              <a:gd name="T40" fmla="*/ 65 w 94"/>
              <a:gd name="T41" fmla="*/ 65 h 91"/>
              <a:gd name="T42" fmla="*/ 57 w 94"/>
              <a:gd name="T43" fmla="*/ 57 h 91"/>
              <a:gd name="T44" fmla="*/ 53 w 94"/>
              <a:gd name="T45" fmla="*/ 58 h 91"/>
              <a:gd name="T46" fmla="*/ 49 w 94"/>
              <a:gd name="T47" fmla="*/ 62 h 91"/>
              <a:gd name="T48" fmla="*/ 33 w 94"/>
              <a:gd name="T49" fmla="*/ 36 h 91"/>
              <a:gd name="T50" fmla="*/ 39 w 94"/>
              <a:gd name="T51" fmla="*/ 33 h 91"/>
              <a:gd name="T52" fmla="*/ 41 w 94"/>
              <a:gd name="T53" fmla="*/ 31 h 91"/>
              <a:gd name="T54" fmla="*/ 37 w 94"/>
              <a:gd name="T55" fmla="*/ 19 h 91"/>
              <a:gd name="T56" fmla="*/ 34 w 94"/>
              <a:gd name="T57" fmla="*/ 17 h 91"/>
              <a:gd name="T58" fmla="*/ 21 w 94"/>
              <a:gd name="T59" fmla="*/ 24 h 91"/>
              <a:gd name="T60" fmla="*/ 19 w 94"/>
              <a:gd name="T61" fmla="*/ 36 h 91"/>
              <a:gd name="T62" fmla="*/ 44 w 94"/>
              <a:gd name="T63" fmla="*/ 76 h 91"/>
              <a:gd name="T64" fmla="*/ 54 w 94"/>
              <a:gd name="T65" fmla="*/ 25 h 91"/>
              <a:gd name="T66" fmla="*/ 52 w 94"/>
              <a:gd name="T67" fmla="*/ 21 h 91"/>
              <a:gd name="T68" fmla="*/ 55 w 94"/>
              <a:gd name="T69" fmla="*/ 19 h 91"/>
              <a:gd name="T70" fmla="*/ 55 w 94"/>
              <a:gd name="T71" fmla="*/ 19 h 91"/>
              <a:gd name="T72" fmla="*/ 55 w 94"/>
              <a:gd name="T73" fmla="*/ 19 h 91"/>
              <a:gd name="T74" fmla="*/ 70 w 94"/>
              <a:gd name="T75" fmla="*/ 31 h 91"/>
              <a:gd name="T76" fmla="*/ 74 w 94"/>
              <a:gd name="T77" fmla="*/ 50 h 91"/>
              <a:gd name="T78" fmla="*/ 74 w 94"/>
              <a:gd name="T79" fmla="*/ 50 h 91"/>
              <a:gd name="T80" fmla="*/ 71 w 94"/>
              <a:gd name="T81" fmla="*/ 52 h 91"/>
              <a:gd name="T82" fmla="*/ 69 w 94"/>
              <a:gd name="T83" fmla="*/ 49 h 91"/>
              <a:gd name="T84" fmla="*/ 69 w 94"/>
              <a:gd name="T85" fmla="*/ 49 h 91"/>
              <a:gd name="T86" fmla="*/ 66 w 94"/>
              <a:gd name="T87" fmla="*/ 34 h 91"/>
              <a:gd name="T88" fmla="*/ 54 w 94"/>
              <a:gd name="T89" fmla="*/ 25 h 91"/>
              <a:gd name="T90" fmla="*/ 54 w 94"/>
              <a:gd name="T91" fmla="*/ 25 h 91"/>
              <a:gd name="T92" fmla="*/ 49 w 94"/>
              <a:gd name="T93" fmla="*/ 34 h 91"/>
              <a:gd name="T94" fmla="*/ 47 w 94"/>
              <a:gd name="T95" fmla="*/ 30 h 91"/>
              <a:gd name="T96" fmla="*/ 50 w 94"/>
              <a:gd name="T97" fmla="*/ 28 h 91"/>
              <a:gd name="T98" fmla="*/ 51 w 94"/>
              <a:gd name="T99" fmla="*/ 29 h 91"/>
              <a:gd name="T100" fmla="*/ 62 w 94"/>
              <a:gd name="T101" fmla="*/ 37 h 91"/>
              <a:gd name="T102" fmla="*/ 64 w 94"/>
              <a:gd name="T103" fmla="*/ 50 h 91"/>
              <a:gd name="T104" fmla="*/ 64 w 94"/>
              <a:gd name="T105" fmla="*/ 51 h 91"/>
              <a:gd name="T106" fmla="*/ 60 w 94"/>
              <a:gd name="T107" fmla="*/ 53 h 91"/>
              <a:gd name="T108" fmla="*/ 59 w 94"/>
              <a:gd name="T109" fmla="*/ 49 h 91"/>
              <a:gd name="T110" fmla="*/ 59 w 94"/>
              <a:gd name="T111" fmla="*/ 49 h 91"/>
              <a:gd name="T112" fmla="*/ 57 w 94"/>
              <a:gd name="T113" fmla="*/ 39 h 91"/>
              <a:gd name="T114" fmla="*/ 50 w 94"/>
              <a:gd name="T115" fmla="*/ 34 h 91"/>
              <a:gd name="T116" fmla="*/ 49 w 94"/>
              <a:gd name="T117" fmla="*/ 3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4" h="91">
                <a:moveTo>
                  <a:pt x="44" y="76"/>
                </a:moveTo>
                <a:cubicBezTo>
                  <a:pt x="46" y="78"/>
                  <a:pt x="49" y="80"/>
                  <a:pt x="54" y="78"/>
                </a:cubicBezTo>
                <a:cubicBezTo>
                  <a:pt x="55" y="78"/>
                  <a:pt x="56" y="77"/>
                  <a:pt x="57" y="77"/>
                </a:cubicBezTo>
                <a:cubicBezTo>
                  <a:pt x="69" y="81"/>
                  <a:pt x="78" y="78"/>
                  <a:pt x="84" y="69"/>
                </a:cubicBezTo>
                <a:cubicBezTo>
                  <a:pt x="94" y="55"/>
                  <a:pt x="94" y="29"/>
                  <a:pt x="78" y="13"/>
                </a:cubicBezTo>
                <a:cubicBezTo>
                  <a:pt x="70" y="5"/>
                  <a:pt x="58" y="0"/>
                  <a:pt x="46" y="0"/>
                </a:cubicBezTo>
                <a:cubicBezTo>
                  <a:pt x="33" y="0"/>
                  <a:pt x="22" y="5"/>
                  <a:pt x="14" y="13"/>
                </a:cubicBezTo>
                <a:cubicBezTo>
                  <a:pt x="5" y="21"/>
                  <a:pt x="0" y="33"/>
                  <a:pt x="0" y="45"/>
                </a:cubicBezTo>
                <a:cubicBezTo>
                  <a:pt x="0" y="58"/>
                  <a:pt x="5" y="69"/>
                  <a:pt x="14" y="78"/>
                </a:cubicBezTo>
                <a:cubicBezTo>
                  <a:pt x="22" y="86"/>
                  <a:pt x="33" y="91"/>
                  <a:pt x="46" y="91"/>
                </a:cubicBezTo>
                <a:cubicBezTo>
                  <a:pt x="46" y="91"/>
                  <a:pt x="47" y="91"/>
                  <a:pt x="47" y="91"/>
                </a:cubicBezTo>
                <a:cubicBezTo>
                  <a:pt x="52" y="90"/>
                  <a:pt x="51" y="84"/>
                  <a:pt x="47" y="84"/>
                </a:cubicBezTo>
                <a:cubicBezTo>
                  <a:pt x="46" y="84"/>
                  <a:pt x="46" y="84"/>
                  <a:pt x="46" y="84"/>
                </a:cubicBezTo>
                <a:cubicBezTo>
                  <a:pt x="35" y="84"/>
                  <a:pt x="26" y="79"/>
                  <a:pt x="19" y="72"/>
                </a:cubicBezTo>
                <a:cubicBezTo>
                  <a:pt x="12" y="66"/>
                  <a:pt x="8" y="56"/>
                  <a:pt x="8" y="45"/>
                </a:cubicBezTo>
                <a:cubicBezTo>
                  <a:pt x="8" y="35"/>
                  <a:pt x="12" y="25"/>
                  <a:pt x="19" y="18"/>
                </a:cubicBezTo>
                <a:cubicBezTo>
                  <a:pt x="26" y="11"/>
                  <a:pt x="35" y="7"/>
                  <a:pt x="46" y="7"/>
                </a:cubicBezTo>
                <a:cubicBezTo>
                  <a:pt x="56" y="7"/>
                  <a:pt x="66" y="11"/>
                  <a:pt x="73" y="18"/>
                </a:cubicBezTo>
                <a:cubicBezTo>
                  <a:pt x="91" y="37"/>
                  <a:pt x="85" y="75"/>
                  <a:pt x="63" y="72"/>
                </a:cubicBezTo>
                <a:cubicBezTo>
                  <a:pt x="64" y="71"/>
                  <a:pt x="64" y="70"/>
                  <a:pt x="65" y="69"/>
                </a:cubicBezTo>
                <a:cubicBezTo>
                  <a:pt x="66" y="68"/>
                  <a:pt x="67" y="67"/>
                  <a:pt x="65" y="65"/>
                </a:cubicBezTo>
                <a:cubicBezTo>
                  <a:pt x="63" y="62"/>
                  <a:pt x="60" y="59"/>
                  <a:pt x="57" y="57"/>
                </a:cubicBezTo>
                <a:cubicBezTo>
                  <a:pt x="55" y="56"/>
                  <a:pt x="54" y="57"/>
                  <a:pt x="53" y="58"/>
                </a:cubicBezTo>
                <a:cubicBezTo>
                  <a:pt x="49" y="62"/>
                  <a:pt x="49" y="62"/>
                  <a:pt x="49" y="62"/>
                </a:cubicBezTo>
                <a:cubicBezTo>
                  <a:pt x="43" y="54"/>
                  <a:pt x="37" y="45"/>
                  <a:pt x="33" y="36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1" y="32"/>
                  <a:pt x="41" y="31"/>
                </a:cubicBezTo>
                <a:cubicBezTo>
                  <a:pt x="40" y="26"/>
                  <a:pt x="39" y="22"/>
                  <a:pt x="37" y="19"/>
                </a:cubicBezTo>
                <a:cubicBezTo>
                  <a:pt x="36" y="17"/>
                  <a:pt x="35" y="17"/>
                  <a:pt x="34" y="17"/>
                </a:cubicBezTo>
                <a:cubicBezTo>
                  <a:pt x="30" y="18"/>
                  <a:pt x="25" y="20"/>
                  <a:pt x="21" y="24"/>
                </a:cubicBezTo>
                <a:cubicBezTo>
                  <a:pt x="17" y="29"/>
                  <a:pt x="18" y="32"/>
                  <a:pt x="19" y="36"/>
                </a:cubicBezTo>
                <a:cubicBezTo>
                  <a:pt x="22" y="47"/>
                  <a:pt x="34" y="69"/>
                  <a:pt x="44" y="76"/>
                </a:cubicBezTo>
                <a:close/>
                <a:moveTo>
                  <a:pt x="54" y="25"/>
                </a:moveTo>
                <a:cubicBezTo>
                  <a:pt x="53" y="24"/>
                  <a:pt x="52" y="23"/>
                  <a:pt x="52" y="21"/>
                </a:cubicBezTo>
                <a:cubicBezTo>
                  <a:pt x="52" y="20"/>
                  <a:pt x="54" y="19"/>
                  <a:pt x="55" y="19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19"/>
                  <a:pt x="55" y="19"/>
                  <a:pt x="55" y="19"/>
                </a:cubicBezTo>
                <a:cubicBezTo>
                  <a:pt x="62" y="21"/>
                  <a:pt x="67" y="25"/>
                  <a:pt x="70" y="31"/>
                </a:cubicBezTo>
                <a:cubicBezTo>
                  <a:pt x="74" y="37"/>
                  <a:pt x="76" y="44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2"/>
                  <a:pt x="72" y="53"/>
                  <a:pt x="71" y="52"/>
                </a:cubicBezTo>
                <a:cubicBezTo>
                  <a:pt x="69" y="52"/>
                  <a:pt x="68" y="50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0" y="44"/>
                  <a:pt x="69" y="38"/>
                  <a:pt x="66" y="34"/>
                </a:cubicBezTo>
                <a:cubicBezTo>
                  <a:pt x="63" y="29"/>
                  <a:pt x="59" y="26"/>
                  <a:pt x="54" y="25"/>
                </a:cubicBezTo>
                <a:cubicBezTo>
                  <a:pt x="54" y="25"/>
                  <a:pt x="54" y="25"/>
                  <a:pt x="54" y="25"/>
                </a:cubicBezTo>
                <a:close/>
                <a:moveTo>
                  <a:pt x="49" y="34"/>
                </a:moveTo>
                <a:cubicBezTo>
                  <a:pt x="48" y="33"/>
                  <a:pt x="47" y="32"/>
                  <a:pt x="47" y="30"/>
                </a:cubicBezTo>
                <a:cubicBezTo>
                  <a:pt x="47" y="29"/>
                  <a:pt x="49" y="28"/>
                  <a:pt x="50" y="28"/>
                </a:cubicBezTo>
                <a:cubicBezTo>
                  <a:pt x="50" y="28"/>
                  <a:pt x="51" y="28"/>
                  <a:pt x="51" y="29"/>
                </a:cubicBezTo>
                <a:cubicBezTo>
                  <a:pt x="55" y="30"/>
                  <a:pt x="59" y="33"/>
                  <a:pt x="62" y="37"/>
                </a:cubicBezTo>
                <a:cubicBezTo>
                  <a:pt x="64" y="40"/>
                  <a:pt x="65" y="45"/>
                  <a:pt x="64" y="50"/>
                </a:cubicBezTo>
                <a:cubicBezTo>
                  <a:pt x="64" y="50"/>
                  <a:pt x="64" y="50"/>
                  <a:pt x="64" y="51"/>
                </a:cubicBezTo>
                <a:cubicBezTo>
                  <a:pt x="63" y="52"/>
                  <a:pt x="62" y="53"/>
                  <a:pt x="60" y="53"/>
                </a:cubicBezTo>
                <a:cubicBezTo>
                  <a:pt x="59" y="52"/>
                  <a:pt x="58" y="51"/>
                  <a:pt x="59" y="49"/>
                </a:cubicBezTo>
                <a:cubicBezTo>
                  <a:pt x="59" y="49"/>
                  <a:pt x="59" y="49"/>
                  <a:pt x="59" y="49"/>
                </a:cubicBezTo>
                <a:cubicBezTo>
                  <a:pt x="59" y="45"/>
                  <a:pt x="59" y="42"/>
                  <a:pt x="57" y="39"/>
                </a:cubicBezTo>
                <a:cubicBezTo>
                  <a:pt x="55" y="37"/>
                  <a:pt x="53" y="35"/>
                  <a:pt x="50" y="34"/>
                </a:cubicBezTo>
                <a:cubicBezTo>
                  <a:pt x="50" y="34"/>
                  <a:pt x="49" y="34"/>
                  <a:pt x="49" y="3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5649888" y="4310138"/>
            <a:ext cx="401428" cy="472047"/>
          </a:xfrm>
          <a:custGeom>
            <a:avLst/>
            <a:gdLst>
              <a:gd name="T0" fmla="*/ 52 w 91"/>
              <a:gd name="T1" fmla="*/ 30 h 107"/>
              <a:gd name="T2" fmla="*/ 63 w 91"/>
              <a:gd name="T3" fmla="*/ 19 h 107"/>
              <a:gd name="T4" fmla="*/ 61 w 91"/>
              <a:gd name="T5" fmla="*/ 14 h 107"/>
              <a:gd name="T6" fmla="*/ 56 w 91"/>
              <a:gd name="T7" fmla="*/ 13 h 107"/>
              <a:gd name="T8" fmla="*/ 50 w 91"/>
              <a:gd name="T9" fmla="*/ 30 h 107"/>
              <a:gd name="T10" fmla="*/ 52 w 91"/>
              <a:gd name="T11" fmla="*/ 30 h 107"/>
              <a:gd name="T12" fmla="*/ 76 w 91"/>
              <a:gd name="T13" fmla="*/ 64 h 107"/>
              <a:gd name="T14" fmla="*/ 76 w 91"/>
              <a:gd name="T15" fmla="*/ 107 h 107"/>
              <a:gd name="T16" fmla="*/ 52 w 91"/>
              <a:gd name="T17" fmla="*/ 107 h 107"/>
              <a:gd name="T18" fmla="*/ 52 w 91"/>
              <a:gd name="T19" fmla="*/ 38 h 107"/>
              <a:gd name="T20" fmla="*/ 36 w 91"/>
              <a:gd name="T21" fmla="*/ 38 h 107"/>
              <a:gd name="T22" fmla="*/ 36 w 91"/>
              <a:gd name="T23" fmla="*/ 107 h 107"/>
              <a:gd name="T24" fmla="*/ 12 w 91"/>
              <a:gd name="T25" fmla="*/ 107 h 107"/>
              <a:gd name="T26" fmla="*/ 12 w 91"/>
              <a:gd name="T27" fmla="*/ 64 h 107"/>
              <a:gd name="T28" fmla="*/ 0 w 91"/>
              <a:gd name="T29" fmla="*/ 64 h 107"/>
              <a:gd name="T30" fmla="*/ 0 w 91"/>
              <a:gd name="T31" fmla="*/ 37 h 107"/>
              <a:gd name="T32" fmla="*/ 24 w 91"/>
              <a:gd name="T33" fmla="*/ 37 h 107"/>
              <a:gd name="T34" fmla="*/ 12 w 91"/>
              <a:gd name="T35" fmla="*/ 20 h 107"/>
              <a:gd name="T36" fmla="*/ 19 w 91"/>
              <a:gd name="T37" fmla="*/ 4 h 107"/>
              <a:gd name="T38" fmla="*/ 37 w 91"/>
              <a:gd name="T39" fmla="*/ 4 h 107"/>
              <a:gd name="T40" fmla="*/ 43 w 91"/>
              <a:gd name="T41" fmla="*/ 10 h 107"/>
              <a:gd name="T42" fmla="*/ 49 w 91"/>
              <a:gd name="T43" fmla="*/ 4 h 107"/>
              <a:gd name="T44" fmla="*/ 67 w 91"/>
              <a:gd name="T45" fmla="*/ 4 h 107"/>
              <a:gd name="T46" fmla="*/ 75 w 91"/>
              <a:gd name="T47" fmla="*/ 20 h 107"/>
              <a:gd name="T48" fmla="*/ 62 w 91"/>
              <a:gd name="T49" fmla="*/ 37 h 107"/>
              <a:gd name="T50" fmla="*/ 91 w 91"/>
              <a:gd name="T51" fmla="*/ 37 h 107"/>
              <a:gd name="T52" fmla="*/ 91 w 91"/>
              <a:gd name="T53" fmla="*/ 64 h 107"/>
              <a:gd name="T54" fmla="*/ 76 w 91"/>
              <a:gd name="T55" fmla="*/ 64 h 107"/>
              <a:gd name="T56" fmla="*/ 37 w 91"/>
              <a:gd name="T57" fmla="*/ 30 h 107"/>
              <a:gd name="T58" fmla="*/ 31 w 91"/>
              <a:gd name="T59" fmla="*/ 13 h 107"/>
              <a:gd name="T60" fmla="*/ 26 w 91"/>
              <a:gd name="T61" fmla="*/ 14 h 107"/>
              <a:gd name="T62" fmla="*/ 23 w 91"/>
              <a:gd name="T63" fmla="*/ 19 h 107"/>
              <a:gd name="T64" fmla="*/ 35 w 91"/>
              <a:gd name="T65" fmla="*/ 30 h 107"/>
              <a:gd name="T66" fmla="*/ 37 w 91"/>
              <a:gd name="T67" fmla="*/ 3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1" h="107">
                <a:moveTo>
                  <a:pt x="52" y="30"/>
                </a:moveTo>
                <a:cubicBezTo>
                  <a:pt x="60" y="26"/>
                  <a:pt x="63" y="22"/>
                  <a:pt x="63" y="19"/>
                </a:cubicBezTo>
                <a:cubicBezTo>
                  <a:pt x="63" y="17"/>
                  <a:pt x="62" y="15"/>
                  <a:pt x="61" y="14"/>
                </a:cubicBezTo>
                <a:cubicBezTo>
                  <a:pt x="59" y="13"/>
                  <a:pt x="57" y="12"/>
                  <a:pt x="56" y="13"/>
                </a:cubicBezTo>
                <a:cubicBezTo>
                  <a:pt x="53" y="15"/>
                  <a:pt x="50" y="20"/>
                  <a:pt x="50" y="30"/>
                </a:cubicBezTo>
                <a:cubicBezTo>
                  <a:pt x="52" y="30"/>
                  <a:pt x="52" y="30"/>
                  <a:pt x="52" y="30"/>
                </a:cubicBezTo>
                <a:close/>
                <a:moveTo>
                  <a:pt x="76" y="64"/>
                </a:moveTo>
                <a:cubicBezTo>
                  <a:pt x="76" y="107"/>
                  <a:pt x="76" y="107"/>
                  <a:pt x="76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38"/>
                  <a:pt x="52" y="38"/>
                  <a:pt x="52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107"/>
                  <a:pt x="36" y="107"/>
                  <a:pt x="36" y="107"/>
                </a:cubicBezTo>
                <a:cubicBezTo>
                  <a:pt x="12" y="107"/>
                  <a:pt x="12" y="107"/>
                  <a:pt x="12" y="107"/>
                </a:cubicBezTo>
                <a:cubicBezTo>
                  <a:pt x="12" y="64"/>
                  <a:pt x="12" y="64"/>
                  <a:pt x="12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37"/>
                  <a:pt x="0" y="37"/>
                  <a:pt x="0" y="37"/>
                </a:cubicBezTo>
                <a:cubicBezTo>
                  <a:pt x="24" y="37"/>
                  <a:pt x="24" y="37"/>
                  <a:pt x="24" y="37"/>
                </a:cubicBezTo>
                <a:cubicBezTo>
                  <a:pt x="16" y="32"/>
                  <a:pt x="12" y="26"/>
                  <a:pt x="12" y="20"/>
                </a:cubicBezTo>
                <a:cubicBezTo>
                  <a:pt x="11" y="13"/>
                  <a:pt x="14" y="7"/>
                  <a:pt x="19" y="4"/>
                </a:cubicBezTo>
                <a:cubicBezTo>
                  <a:pt x="24" y="1"/>
                  <a:pt x="31" y="0"/>
                  <a:pt x="37" y="4"/>
                </a:cubicBezTo>
                <a:cubicBezTo>
                  <a:pt x="39" y="5"/>
                  <a:pt x="41" y="8"/>
                  <a:pt x="43" y="10"/>
                </a:cubicBezTo>
                <a:cubicBezTo>
                  <a:pt x="45" y="8"/>
                  <a:pt x="47" y="5"/>
                  <a:pt x="49" y="4"/>
                </a:cubicBezTo>
                <a:cubicBezTo>
                  <a:pt x="55" y="0"/>
                  <a:pt x="62" y="1"/>
                  <a:pt x="67" y="4"/>
                </a:cubicBezTo>
                <a:cubicBezTo>
                  <a:pt x="72" y="7"/>
                  <a:pt x="75" y="13"/>
                  <a:pt x="75" y="20"/>
                </a:cubicBezTo>
                <a:cubicBezTo>
                  <a:pt x="74" y="26"/>
                  <a:pt x="70" y="32"/>
                  <a:pt x="62" y="37"/>
                </a:cubicBezTo>
                <a:cubicBezTo>
                  <a:pt x="91" y="37"/>
                  <a:pt x="91" y="37"/>
                  <a:pt x="91" y="37"/>
                </a:cubicBezTo>
                <a:cubicBezTo>
                  <a:pt x="91" y="64"/>
                  <a:pt x="91" y="64"/>
                  <a:pt x="91" y="64"/>
                </a:cubicBezTo>
                <a:cubicBezTo>
                  <a:pt x="76" y="64"/>
                  <a:pt x="76" y="64"/>
                  <a:pt x="76" y="64"/>
                </a:cubicBezTo>
                <a:close/>
                <a:moveTo>
                  <a:pt x="37" y="30"/>
                </a:moveTo>
                <a:cubicBezTo>
                  <a:pt x="36" y="20"/>
                  <a:pt x="34" y="15"/>
                  <a:pt x="31" y="13"/>
                </a:cubicBezTo>
                <a:cubicBezTo>
                  <a:pt x="29" y="12"/>
                  <a:pt x="27" y="13"/>
                  <a:pt x="26" y="14"/>
                </a:cubicBezTo>
                <a:cubicBezTo>
                  <a:pt x="24" y="15"/>
                  <a:pt x="23" y="17"/>
                  <a:pt x="23" y="19"/>
                </a:cubicBezTo>
                <a:cubicBezTo>
                  <a:pt x="24" y="22"/>
                  <a:pt x="27" y="26"/>
                  <a:pt x="35" y="30"/>
                </a:cubicBezTo>
                <a:lnTo>
                  <a:pt x="37" y="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Freeform 47"/>
          <p:cNvSpPr>
            <a:spLocks noEditPoints="1"/>
          </p:cNvSpPr>
          <p:nvPr/>
        </p:nvSpPr>
        <p:spPr bwMode="auto">
          <a:xfrm>
            <a:off x="6613978" y="3333878"/>
            <a:ext cx="361113" cy="343238"/>
          </a:xfrm>
          <a:custGeom>
            <a:avLst/>
            <a:gdLst>
              <a:gd name="T0" fmla="*/ 0 w 94"/>
              <a:gd name="T1" fmla="*/ 58 h 84"/>
              <a:gd name="T2" fmla="*/ 24 w 94"/>
              <a:gd name="T3" fmla="*/ 58 h 84"/>
              <a:gd name="T4" fmla="*/ 24 w 94"/>
              <a:gd name="T5" fmla="*/ 84 h 84"/>
              <a:gd name="T6" fmla="*/ 0 w 94"/>
              <a:gd name="T7" fmla="*/ 84 h 84"/>
              <a:gd name="T8" fmla="*/ 0 w 94"/>
              <a:gd name="T9" fmla="*/ 58 h 84"/>
              <a:gd name="T10" fmla="*/ 62 w 94"/>
              <a:gd name="T11" fmla="*/ 7 h 84"/>
              <a:gd name="T12" fmla="*/ 55 w 94"/>
              <a:gd name="T13" fmla="*/ 20 h 84"/>
              <a:gd name="T14" fmla="*/ 48 w 94"/>
              <a:gd name="T15" fmla="*/ 32 h 84"/>
              <a:gd name="T16" fmla="*/ 43 w 94"/>
              <a:gd name="T17" fmla="*/ 24 h 84"/>
              <a:gd name="T18" fmla="*/ 6 w 94"/>
              <a:gd name="T19" fmla="*/ 46 h 84"/>
              <a:gd name="T20" fmla="*/ 1 w 94"/>
              <a:gd name="T21" fmla="*/ 38 h 84"/>
              <a:gd name="T22" fmla="*/ 38 w 94"/>
              <a:gd name="T23" fmla="*/ 16 h 84"/>
              <a:gd name="T24" fmla="*/ 33 w 94"/>
              <a:gd name="T25" fmla="*/ 8 h 84"/>
              <a:gd name="T26" fmla="*/ 47 w 94"/>
              <a:gd name="T27" fmla="*/ 8 h 84"/>
              <a:gd name="T28" fmla="*/ 62 w 94"/>
              <a:gd name="T29" fmla="*/ 7 h 84"/>
              <a:gd name="T30" fmla="*/ 78 w 94"/>
              <a:gd name="T31" fmla="*/ 0 h 84"/>
              <a:gd name="T32" fmla="*/ 68 w 94"/>
              <a:gd name="T33" fmla="*/ 9 h 84"/>
              <a:gd name="T34" fmla="*/ 78 w 94"/>
              <a:gd name="T35" fmla="*/ 19 h 84"/>
              <a:gd name="T36" fmla="*/ 87 w 94"/>
              <a:gd name="T37" fmla="*/ 9 h 84"/>
              <a:gd name="T38" fmla="*/ 78 w 94"/>
              <a:gd name="T39" fmla="*/ 0 h 84"/>
              <a:gd name="T40" fmla="*/ 61 w 94"/>
              <a:gd name="T41" fmla="*/ 46 h 84"/>
              <a:gd name="T42" fmla="*/ 67 w 94"/>
              <a:gd name="T43" fmla="*/ 50 h 84"/>
              <a:gd name="T44" fmla="*/ 66 w 94"/>
              <a:gd name="T45" fmla="*/ 84 h 84"/>
              <a:gd name="T46" fmla="*/ 74 w 94"/>
              <a:gd name="T47" fmla="*/ 84 h 84"/>
              <a:gd name="T48" fmla="*/ 76 w 94"/>
              <a:gd name="T49" fmla="*/ 55 h 84"/>
              <a:gd name="T50" fmla="*/ 79 w 94"/>
              <a:gd name="T51" fmla="*/ 55 h 84"/>
              <a:gd name="T52" fmla="*/ 81 w 94"/>
              <a:gd name="T53" fmla="*/ 84 h 84"/>
              <a:gd name="T54" fmla="*/ 89 w 94"/>
              <a:gd name="T55" fmla="*/ 84 h 84"/>
              <a:gd name="T56" fmla="*/ 88 w 94"/>
              <a:gd name="T57" fmla="*/ 50 h 84"/>
              <a:gd name="T58" fmla="*/ 94 w 94"/>
              <a:gd name="T59" fmla="*/ 46 h 84"/>
              <a:gd name="T60" fmla="*/ 89 w 94"/>
              <a:gd name="T61" fmla="*/ 21 h 84"/>
              <a:gd name="T62" fmla="*/ 66 w 94"/>
              <a:gd name="T63" fmla="*/ 21 h 84"/>
              <a:gd name="T64" fmla="*/ 61 w 94"/>
              <a:gd name="T65" fmla="*/ 46 h 84"/>
              <a:gd name="T66" fmla="*/ 32 w 94"/>
              <a:gd name="T67" fmla="*/ 44 h 84"/>
              <a:gd name="T68" fmla="*/ 32 w 94"/>
              <a:gd name="T69" fmla="*/ 84 h 84"/>
              <a:gd name="T70" fmla="*/ 55 w 94"/>
              <a:gd name="T71" fmla="*/ 84 h 84"/>
              <a:gd name="T72" fmla="*/ 55 w 94"/>
              <a:gd name="T73" fmla="*/ 44 h 84"/>
              <a:gd name="T74" fmla="*/ 32 w 94"/>
              <a:gd name="T75" fmla="*/ 4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" h="84">
                <a:moveTo>
                  <a:pt x="0" y="58"/>
                </a:moveTo>
                <a:cubicBezTo>
                  <a:pt x="24" y="58"/>
                  <a:pt x="24" y="58"/>
                  <a:pt x="24" y="5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62" y="7"/>
                </a:moveTo>
                <a:cubicBezTo>
                  <a:pt x="55" y="20"/>
                  <a:pt x="55" y="20"/>
                  <a:pt x="55" y="20"/>
                </a:cubicBezTo>
                <a:cubicBezTo>
                  <a:pt x="48" y="32"/>
                  <a:pt x="48" y="32"/>
                  <a:pt x="48" y="32"/>
                </a:cubicBezTo>
                <a:cubicBezTo>
                  <a:pt x="43" y="24"/>
                  <a:pt x="43" y="24"/>
                  <a:pt x="43" y="24"/>
                </a:cubicBezTo>
                <a:cubicBezTo>
                  <a:pt x="6" y="46"/>
                  <a:pt x="6" y="46"/>
                  <a:pt x="6" y="46"/>
                </a:cubicBezTo>
                <a:cubicBezTo>
                  <a:pt x="1" y="38"/>
                  <a:pt x="1" y="38"/>
                  <a:pt x="1" y="38"/>
                </a:cubicBezTo>
                <a:cubicBezTo>
                  <a:pt x="38" y="16"/>
                  <a:pt x="38" y="16"/>
                  <a:pt x="38" y="16"/>
                </a:cubicBezTo>
                <a:cubicBezTo>
                  <a:pt x="33" y="8"/>
                  <a:pt x="33" y="8"/>
                  <a:pt x="33" y="8"/>
                </a:cubicBezTo>
                <a:cubicBezTo>
                  <a:pt x="47" y="8"/>
                  <a:pt x="47" y="8"/>
                  <a:pt x="47" y="8"/>
                </a:cubicBezTo>
                <a:cubicBezTo>
                  <a:pt x="62" y="7"/>
                  <a:pt x="62" y="7"/>
                  <a:pt x="62" y="7"/>
                </a:cubicBezTo>
                <a:close/>
                <a:moveTo>
                  <a:pt x="78" y="0"/>
                </a:moveTo>
                <a:cubicBezTo>
                  <a:pt x="72" y="0"/>
                  <a:pt x="68" y="4"/>
                  <a:pt x="68" y="9"/>
                </a:cubicBezTo>
                <a:cubicBezTo>
                  <a:pt x="68" y="14"/>
                  <a:pt x="72" y="19"/>
                  <a:pt x="78" y="19"/>
                </a:cubicBezTo>
                <a:cubicBezTo>
                  <a:pt x="83" y="19"/>
                  <a:pt x="87" y="14"/>
                  <a:pt x="87" y="9"/>
                </a:cubicBezTo>
                <a:cubicBezTo>
                  <a:pt x="87" y="4"/>
                  <a:pt x="83" y="0"/>
                  <a:pt x="78" y="0"/>
                </a:cubicBezTo>
                <a:close/>
                <a:moveTo>
                  <a:pt x="61" y="46"/>
                </a:moveTo>
                <a:cubicBezTo>
                  <a:pt x="63" y="47"/>
                  <a:pt x="65" y="49"/>
                  <a:pt x="67" y="50"/>
                </a:cubicBezTo>
                <a:cubicBezTo>
                  <a:pt x="66" y="84"/>
                  <a:pt x="66" y="84"/>
                  <a:pt x="66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6" y="55"/>
                  <a:pt x="76" y="55"/>
                  <a:pt x="76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1" y="84"/>
                  <a:pt x="81" y="84"/>
                  <a:pt x="81" y="84"/>
                </a:cubicBezTo>
                <a:cubicBezTo>
                  <a:pt x="89" y="84"/>
                  <a:pt x="89" y="84"/>
                  <a:pt x="89" y="84"/>
                </a:cubicBezTo>
                <a:cubicBezTo>
                  <a:pt x="88" y="50"/>
                  <a:pt x="88" y="50"/>
                  <a:pt x="88" y="50"/>
                </a:cubicBezTo>
                <a:cubicBezTo>
                  <a:pt x="94" y="46"/>
                  <a:pt x="94" y="46"/>
                  <a:pt x="94" y="46"/>
                </a:cubicBezTo>
                <a:cubicBezTo>
                  <a:pt x="89" y="21"/>
                  <a:pt x="89" y="21"/>
                  <a:pt x="89" y="21"/>
                </a:cubicBezTo>
                <a:cubicBezTo>
                  <a:pt x="64" y="21"/>
                  <a:pt x="91" y="21"/>
                  <a:pt x="66" y="21"/>
                </a:cubicBezTo>
                <a:cubicBezTo>
                  <a:pt x="61" y="46"/>
                  <a:pt x="61" y="46"/>
                  <a:pt x="61" y="46"/>
                </a:cubicBezTo>
                <a:close/>
                <a:moveTo>
                  <a:pt x="32" y="44"/>
                </a:moveTo>
                <a:cubicBezTo>
                  <a:pt x="32" y="84"/>
                  <a:pt x="32" y="84"/>
                  <a:pt x="32" y="84"/>
                </a:cubicBezTo>
                <a:cubicBezTo>
                  <a:pt x="55" y="84"/>
                  <a:pt x="55" y="84"/>
                  <a:pt x="55" y="84"/>
                </a:cubicBezTo>
                <a:cubicBezTo>
                  <a:pt x="55" y="44"/>
                  <a:pt x="55" y="44"/>
                  <a:pt x="55" y="44"/>
                </a:cubicBezTo>
                <a:lnTo>
                  <a:pt x="32" y="4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Freeform 90"/>
          <p:cNvSpPr>
            <a:spLocks noEditPoints="1"/>
          </p:cNvSpPr>
          <p:nvPr/>
        </p:nvSpPr>
        <p:spPr bwMode="auto">
          <a:xfrm>
            <a:off x="4547068" y="4927586"/>
            <a:ext cx="496798" cy="373414"/>
          </a:xfrm>
          <a:custGeom>
            <a:avLst/>
            <a:gdLst>
              <a:gd name="T0" fmla="*/ 19 w 237"/>
              <a:gd name="T1" fmla="*/ 121 h 168"/>
              <a:gd name="T2" fmla="*/ 100 w 237"/>
              <a:gd name="T3" fmla="*/ 121 h 168"/>
              <a:gd name="T4" fmla="*/ 114 w 237"/>
              <a:gd name="T5" fmla="*/ 168 h 168"/>
              <a:gd name="T6" fmla="*/ 5 w 237"/>
              <a:gd name="T7" fmla="*/ 168 h 168"/>
              <a:gd name="T8" fmla="*/ 19 w 237"/>
              <a:gd name="T9" fmla="*/ 121 h 168"/>
              <a:gd name="T10" fmla="*/ 19 w 237"/>
              <a:gd name="T11" fmla="*/ 121 h 168"/>
              <a:gd name="T12" fmla="*/ 223 w 237"/>
              <a:gd name="T13" fmla="*/ 78 h 168"/>
              <a:gd name="T14" fmla="*/ 223 w 237"/>
              <a:gd name="T15" fmla="*/ 93 h 168"/>
              <a:gd name="T16" fmla="*/ 235 w 237"/>
              <a:gd name="T17" fmla="*/ 102 h 168"/>
              <a:gd name="T18" fmla="*/ 221 w 237"/>
              <a:gd name="T19" fmla="*/ 102 h 168"/>
              <a:gd name="T20" fmla="*/ 213 w 237"/>
              <a:gd name="T21" fmla="*/ 114 h 168"/>
              <a:gd name="T22" fmla="*/ 213 w 237"/>
              <a:gd name="T23" fmla="*/ 100 h 168"/>
              <a:gd name="T24" fmla="*/ 199 w 237"/>
              <a:gd name="T25" fmla="*/ 90 h 168"/>
              <a:gd name="T26" fmla="*/ 213 w 237"/>
              <a:gd name="T27" fmla="*/ 93 h 168"/>
              <a:gd name="T28" fmla="*/ 223 w 237"/>
              <a:gd name="T29" fmla="*/ 78 h 168"/>
              <a:gd name="T30" fmla="*/ 223 w 237"/>
              <a:gd name="T31" fmla="*/ 78 h 168"/>
              <a:gd name="T32" fmla="*/ 22 w 237"/>
              <a:gd name="T33" fmla="*/ 90 h 168"/>
              <a:gd name="T34" fmla="*/ 15 w 237"/>
              <a:gd name="T35" fmla="*/ 102 h 168"/>
              <a:gd name="T36" fmla="*/ 0 w 237"/>
              <a:gd name="T37" fmla="*/ 102 h 168"/>
              <a:gd name="T38" fmla="*/ 12 w 237"/>
              <a:gd name="T39" fmla="*/ 109 h 168"/>
              <a:gd name="T40" fmla="*/ 12 w 237"/>
              <a:gd name="T41" fmla="*/ 123 h 168"/>
              <a:gd name="T42" fmla="*/ 19 w 237"/>
              <a:gd name="T43" fmla="*/ 112 h 168"/>
              <a:gd name="T44" fmla="*/ 36 w 237"/>
              <a:gd name="T45" fmla="*/ 112 h 168"/>
              <a:gd name="T46" fmla="*/ 22 w 237"/>
              <a:gd name="T47" fmla="*/ 104 h 168"/>
              <a:gd name="T48" fmla="*/ 22 w 237"/>
              <a:gd name="T49" fmla="*/ 90 h 168"/>
              <a:gd name="T50" fmla="*/ 22 w 237"/>
              <a:gd name="T51" fmla="*/ 90 h 168"/>
              <a:gd name="T52" fmla="*/ 88 w 237"/>
              <a:gd name="T53" fmla="*/ 0 h 168"/>
              <a:gd name="T54" fmla="*/ 86 w 237"/>
              <a:gd name="T55" fmla="*/ 29 h 168"/>
              <a:gd name="T56" fmla="*/ 112 w 237"/>
              <a:gd name="T57" fmla="*/ 45 h 168"/>
              <a:gd name="T58" fmla="*/ 83 w 237"/>
              <a:gd name="T59" fmla="*/ 43 h 168"/>
              <a:gd name="T60" fmla="*/ 67 w 237"/>
              <a:gd name="T61" fmla="*/ 69 h 168"/>
              <a:gd name="T62" fmla="*/ 69 w 237"/>
              <a:gd name="T63" fmla="*/ 41 h 168"/>
              <a:gd name="T64" fmla="*/ 43 w 237"/>
              <a:gd name="T65" fmla="*/ 24 h 168"/>
              <a:gd name="T66" fmla="*/ 71 w 237"/>
              <a:gd name="T67" fmla="*/ 24 h 168"/>
              <a:gd name="T68" fmla="*/ 88 w 237"/>
              <a:gd name="T69" fmla="*/ 0 h 168"/>
              <a:gd name="T70" fmla="*/ 88 w 237"/>
              <a:gd name="T71" fmla="*/ 0 h 168"/>
              <a:gd name="T72" fmla="*/ 142 w 237"/>
              <a:gd name="T73" fmla="*/ 121 h 168"/>
              <a:gd name="T74" fmla="*/ 223 w 237"/>
              <a:gd name="T75" fmla="*/ 121 h 168"/>
              <a:gd name="T76" fmla="*/ 237 w 237"/>
              <a:gd name="T77" fmla="*/ 168 h 168"/>
              <a:gd name="T78" fmla="*/ 128 w 237"/>
              <a:gd name="T79" fmla="*/ 168 h 168"/>
              <a:gd name="T80" fmla="*/ 142 w 237"/>
              <a:gd name="T81" fmla="*/ 121 h 168"/>
              <a:gd name="T82" fmla="*/ 142 w 237"/>
              <a:gd name="T83" fmla="*/ 121 h 168"/>
              <a:gd name="T84" fmla="*/ 79 w 237"/>
              <a:gd name="T85" fmla="*/ 59 h 168"/>
              <a:gd name="T86" fmla="*/ 64 w 237"/>
              <a:gd name="T87" fmla="*/ 107 h 168"/>
              <a:gd name="T88" fmla="*/ 173 w 237"/>
              <a:gd name="T89" fmla="*/ 107 h 168"/>
              <a:gd name="T90" fmla="*/ 159 w 237"/>
              <a:gd name="T91" fmla="*/ 59 h 168"/>
              <a:gd name="T92" fmla="*/ 79 w 237"/>
              <a:gd name="T93" fmla="*/ 59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37" h="168">
                <a:moveTo>
                  <a:pt x="19" y="121"/>
                </a:moveTo>
                <a:lnTo>
                  <a:pt x="100" y="121"/>
                </a:lnTo>
                <a:lnTo>
                  <a:pt x="114" y="168"/>
                </a:lnTo>
                <a:lnTo>
                  <a:pt x="5" y="168"/>
                </a:lnTo>
                <a:lnTo>
                  <a:pt x="19" y="121"/>
                </a:lnTo>
                <a:lnTo>
                  <a:pt x="19" y="121"/>
                </a:lnTo>
                <a:close/>
                <a:moveTo>
                  <a:pt x="223" y="78"/>
                </a:moveTo>
                <a:lnTo>
                  <a:pt x="223" y="93"/>
                </a:lnTo>
                <a:lnTo>
                  <a:pt x="235" y="102"/>
                </a:lnTo>
                <a:lnTo>
                  <a:pt x="221" y="102"/>
                </a:lnTo>
                <a:lnTo>
                  <a:pt x="213" y="114"/>
                </a:lnTo>
                <a:lnTo>
                  <a:pt x="213" y="100"/>
                </a:lnTo>
                <a:lnTo>
                  <a:pt x="199" y="90"/>
                </a:lnTo>
                <a:lnTo>
                  <a:pt x="213" y="93"/>
                </a:lnTo>
                <a:lnTo>
                  <a:pt x="223" y="78"/>
                </a:lnTo>
                <a:lnTo>
                  <a:pt x="223" y="78"/>
                </a:lnTo>
                <a:close/>
                <a:moveTo>
                  <a:pt x="22" y="90"/>
                </a:moveTo>
                <a:lnTo>
                  <a:pt x="15" y="102"/>
                </a:lnTo>
                <a:lnTo>
                  <a:pt x="0" y="102"/>
                </a:lnTo>
                <a:lnTo>
                  <a:pt x="12" y="109"/>
                </a:lnTo>
                <a:lnTo>
                  <a:pt x="12" y="123"/>
                </a:lnTo>
                <a:lnTo>
                  <a:pt x="19" y="112"/>
                </a:lnTo>
                <a:lnTo>
                  <a:pt x="36" y="112"/>
                </a:lnTo>
                <a:lnTo>
                  <a:pt x="22" y="104"/>
                </a:lnTo>
                <a:lnTo>
                  <a:pt x="22" y="90"/>
                </a:lnTo>
                <a:lnTo>
                  <a:pt x="22" y="90"/>
                </a:lnTo>
                <a:close/>
                <a:moveTo>
                  <a:pt x="88" y="0"/>
                </a:moveTo>
                <a:lnTo>
                  <a:pt x="86" y="29"/>
                </a:lnTo>
                <a:lnTo>
                  <a:pt x="112" y="45"/>
                </a:lnTo>
                <a:lnTo>
                  <a:pt x="83" y="43"/>
                </a:lnTo>
                <a:lnTo>
                  <a:pt x="67" y="69"/>
                </a:lnTo>
                <a:lnTo>
                  <a:pt x="69" y="41"/>
                </a:lnTo>
                <a:lnTo>
                  <a:pt x="43" y="24"/>
                </a:lnTo>
                <a:lnTo>
                  <a:pt x="71" y="24"/>
                </a:lnTo>
                <a:lnTo>
                  <a:pt x="88" y="0"/>
                </a:lnTo>
                <a:lnTo>
                  <a:pt x="88" y="0"/>
                </a:lnTo>
                <a:close/>
                <a:moveTo>
                  <a:pt x="142" y="121"/>
                </a:moveTo>
                <a:lnTo>
                  <a:pt x="223" y="121"/>
                </a:lnTo>
                <a:lnTo>
                  <a:pt x="237" y="168"/>
                </a:lnTo>
                <a:lnTo>
                  <a:pt x="128" y="168"/>
                </a:lnTo>
                <a:lnTo>
                  <a:pt x="142" y="121"/>
                </a:lnTo>
                <a:lnTo>
                  <a:pt x="142" y="121"/>
                </a:lnTo>
                <a:close/>
                <a:moveTo>
                  <a:pt x="79" y="59"/>
                </a:moveTo>
                <a:lnTo>
                  <a:pt x="64" y="107"/>
                </a:lnTo>
                <a:lnTo>
                  <a:pt x="173" y="107"/>
                </a:lnTo>
                <a:lnTo>
                  <a:pt x="159" y="59"/>
                </a:lnTo>
                <a:lnTo>
                  <a:pt x="79" y="5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grpId="0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34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43" presetID="2" presetClass="entr" presetSubtype="2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accel="30000" fill="hold" grpId="0" nodeType="withEffect" p14:presetBounceEnd="3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5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1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30000" fill="hold" grpId="0" nodeType="withEffect" p14:presetBounceEnd="3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70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9" presetID="2" presetClass="entr" presetSubtype="2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accel="30000" fill="hold" grpId="0" nodeType="withEffect" p14:presetBounceEnd="3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8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8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7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9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0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accel="30000" fill="hold" grpId="0" nodeType="withEffect" p14:presetBounceEnd="3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0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0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528" fill="hold" grpId="0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34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43" presetID="2" presetClass="entr" presetSubtype="2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5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1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70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79" presetID="2" presetClass="entr" presetSubtype="2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8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7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accel="3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1100" y="1675547"/>
            <a:ext cx="2796323" cy="3812562"/>
          </a:xfrm>
          <a:prstGeom prst="rect">
            <a:avLst/>
          </a:prstGeom>
          <a:noFill/>
          <a:ln w="38100"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870857" y="1990639"/>
            <a:ext cx="2837971" cy="387313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21478" y="4020457"/>
            <a:ext cx="8057086" cy="1364344"/>
          </a:xfrm>
          <a:prstGeom prst="rect">
            <a:avLst/>
          </a:prstGeom>
          <a:gradFill>
            <a:gsLst>
              <a:gs pos="0">
                <a:srgbClr val="E03F9F"/>
              </a:gs>
              <a:gs pos="99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54626" y="2679173"/>
            <a:ext cx="7228115" cy="7241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36"/>
          <p:cNvCxnSpPr/>
          <p:nvPr/>
        </p:nvCxnSpPr>
        <p:spPr>
          <a:xfrm>
            <a:off x="4468378" y="2008257"/>
            <a:ext cx="635794" cy="0"/>
          </a:xfrm>
          <a:prstGeom prst="line">
            <a:avLst/>
          </a:prstGeom>
          <a:ln w="53975"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37"/>
          <p:cNvGrpSpPr/>
          <p:nvPr/>
        </p:nvGrpSpPr>
        <p:grpSpPr>
          <a:xfrm>
            <a:off x="5996075" y="4350817"/>
            <a:ext cx="536892" cy="536892"/>
            <a:chOff x="5996075" y="4350817"/>
            <a:chExt cx="536892" cy="536892"/>
          </a:xfrm>
        </p:grpSpPr>
        <p:sp>
          <p:nvSpPr>
            <p:cNvPr id="8" name="椭圆 7"/>
            <p:cNvSpPr/>
            <p:nvPr/>
          </p:nvSpPr>
          <p:spPr>
            <a:xfrm>
              <a:off x="5996075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Group 274"/>
            <p:cNvGrpSpPr/>
            <p:nvPr/>
          </p:nvGrpSpPr>
          <p:grpSpPr>
            <a:xfrm>
              <a:off x="6126408" y="4473212"/>
              <a:ext cx="276226" cy="292100"/>
              <a:chOff x="1497013" y="1843088"/>
              <a:chExt cx="276226" cy="292100"/>
            </a:xfrm>
            <a:solidFill>
              <a:srgbClr val="FFFFFF"/>
            </a:solidFill>
          </p:grpSpPr>
          <p:sp>
            <p:nvSpPr>
              <p:cNvPr id="10" name="Freeform 23"/>
              <p:cNvSpPr>
                <a:spLocks noEditPoints="1"/>
              </p:cNvSpPr>
              <p:nvPr/>
            </p:nvSpPr>
            <p:spPr bwMode="auto">
              <a:xfrm>
                <a:off x="1663701" y="1951038"/>
                <a:ext cx="109538" cy="18415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22"/>
                  </a:cxn>
                  <a:cxn ang="0">
                    <a:pos x="7" y="38"/>
                  </a:cxn>
                  <a:cxn ang="0">
                    <a:pos x="7" y="73"/>
                  </a:cxn>
                  <a:cxn ang="0">
                    <a:pos x="22" y="58"/>
                  </a:cxn>
                  <a:cxn ang="0">
                    <a:pos x="36" y="73"/>
                  </a:cxn>
                  <a:cxn ang="0">
                    <a:pos x="36" y="38"/>
                  </a:cxn>
                  <a:cxn ang="0">
                    <a:pos x="43" y="22"/>
                  </a:cxn>
                  <a:cxn ang="0">
                    <a:pos x="22" y="0"/>
                  </a:cxn>
                  <a:cxn ang="0">
                    <a:pos x="22" y="37"/>
                  </a:cxn>
                  <a:cxn ang="0">
                    <a:pos x="7" y="22"/>
                  </a:cxn>
                  <a:cxn ang="0">
                    <a:pos x="22" y="7"/>
                  </a:cxn>
                  <a:cxn ang="0">
                    <a:pos x="36" y="22"/>
                  </a:cxn>
                  <a:cxn ang="0">
                    <a:pos x="22" y="37"/>
                  </a:cxn>
                </a:cxnLst>
                <a:rect l="0" t="0" r="r" b="b"/>
                <a:pathLst>
                  <a:path w="43" h="73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28"/>
                      <a:pt x="3" y="34"/>
                      <a:pt x="7" y="38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0" y="34"/>
                      <a:pt x="43" y="28"/>
                      <a:pt x="43" y="22"/>
                    </a:cubicBezTo>
                    <a:cubicBezTo>
                      <a:pt x="43" y="10"/>
                      <a:pt x="34" y="0"/>
                      <a:pt x="22" y="0"/>
                    </a:cubicBezTo>
                    <a:close/>
                    <a:moveTo>
                      <a:pt x="22" y="37"/>
                    </a:move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7"/>
                      <a:pt x="22" y="7"/>
                    </a:cubicBezTo>
                    <a:cubicBezTo>
                      <a:pt x="30" y="7"/>
                      <a:pt x="36" y="14"/>
                      <a:pt x="36" y="22"/>
                    </a:cubicBezTo>
                    <a:cubicBezTo>
                      <a:pt x="36" y="30"/>
                      <a:pt x="30" y="37"/>
                      <a:pt x="22" y="37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1497013" y="1843088"/>
                <a:ext cx="239713" cy="292100"/>
              </a:xfrm>
              <a:custGeom>
                <a:avLst/>
                <a:gdLst/>
                <a:ahLst/>
                <a:cxnLst>
                  <a:cxn ang="0">
                    <a:pos x="78" y="160"/>
                  </a:cxn>
                  <a:cxn ang="0">
                    <a:pos x="24" y="160"/>
                  </a:cxn>
                  <a:cxn ang="0">
                    <a:pos x="24" y="22"/>
                  </a:cxn>
                  <a:cxn ang="0">
                    <a:pos x="89" y="22"/>
                  </a:cxn>
                  <a:cxn ang="0">
                    <a:pos x="123" y="57"/>
                  </a:cxn>
                  <a:cxn ang="0">
                    <a:pos x="151" y="57"/>
                  </a:cxn>
                  <a:cxn ang="0">
                    <a:pos x="151" y="52"/>
                  </a:cxn>
                  <a:cxn ang="0">
                    <a:pos x="99" y="0"/>
                  </a:cxn>
                  <a:cxn ang="0">
                    <a:pos x="0" y="0"/>
                  </a:cxn>
                  <a:cxn ang="0">
                    <a:pos x="0" y="184"/>
                  </a:cxn>
                  <a:cxn ang="0">
                    <a:pos x="101" y="184"/>
                  </a:cxn>
                  <a:cxn ang="0">
                    <a:pos x="78" y="162"/>
                  </a:cxn>
                  <a:cxn ang="0">
                    <a:pos x="78" y="160"/>
                  </a:cxn>
                </a:cxnLst>
                <a:rect l="0" t="0" r="r" b="b"/>
                <a:pathLst>
                  <a:path w="151" h="184">
                    <a:moveTo>
                      <a:pt x="78" y="160"/>
                    </a:moveTo>
                    <a:lnTo>
                      <a:pt x="24" y="160"/>
                    </a:lnTo>
                    <a:lnTo>
                      <a:pt x="24" y="22"/>
                    </a:lnTo>
                    <a:lnTo>
                      <a:pt x="89" y="22"/>
                    </a:lnTo>
                    <a:lnTo>
                      <a:pt x="123" y="57"/>
                    </a:lnTo>
                    <a:lnTo>
                      <a:pt x="151" y="57"/>
                    </a:lnTo>
                    <a:lnTo>
                      <a:pt x="151" y="52"/>
                    </a:lnTo>
                    <a:lnTo>
                      <a:pt x="99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101" y="184"/>
                    </a:lnTo>
                    <a:lnTo>
                      <a:pt x="78" y="162"/>
                    </a:lnTo>
                    <a:lnTo>
                      <a:pt x="78" y="160"/>
                    </a:lnTo>
                    <a:close/>
                  </a:path>
                </a:pathLst>
              </a:cu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Rectangle 25"/>
              <p:cNvSpPr>
                <a:spLocks noChangeArrowheads="1"/>
              </p:cNvSpPr>
              <p:nvPr/>
            </p:nvSpPr>
            <p:spPr bwMode="auto">
              <a:xfrm>
                <a:off x="1552576" y="1933575"/>
                <a:ext cx="93663" cy="17463"/>
              </a:xfrm>
              <a:prstGeom prst="rect">
                <a:avLst/>
              </a:pr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Rectangle 26"/>
              <p:cNvSpPr>
                <a:spLocks noChangeArrowheads="1"/>
              </p:cNvSpPr>
              <p:nvPr/>
            </p:nvSpPr>
            <p:spPr bwMode="auto">
              <a:xfrm>
                <a:off x="1552576" y="1968500"/>
                <a:ext cx="93663" cy="20638"/>
              </a:xfrm>
              <a:prstGeom prst="rect">
                <a:avLst/>
              </a:pr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1552576" y="2006600"/>
                <a:ext cx="93663" cy="17463"/>
              </a:xfrm>
              <a:prstGeom prst="rect">
                <a:avLst/>
              </a:pr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45"/>
          <p:cNvGrpSpPr/>
          <p:nvPr/>
        </p:nvGrpSpPr>
        <p:grpSpPr>
          <a:xfrm>
            <a:off x="8053407" y="4350817"/>
            <a:ext cx="536892" cy="536892"/>
            <a:chOff x="8053407" y="4350817"/>
            <a:chExt cx="536892" cy="536892"/>
          </a:xfrm>
        </p:grpSpPr>
        <p:sp>
          <p:nvSpPr>
            <p:cNvPr id="16" name="椭圆 15"/>
            <p:cNvSpPr/>
            <p:nvPr/>
          </p:nvSpPr>
          <p:spPr>
            <a:xfrm>
              <a:off x="8053407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7" name="Group 313"/>
            <p:cNvGrpSpPr/>
            <p:nvPr/>
          </p:nvGrpSpPr>
          <p:grpSpPr>
            <a:xfrm>
              <a:off x="8175803" y="4508931"/>
              <a:ext cx="292100" cy="220663"/>
              <a:chOff x="6769101" y="3673475"/>
              <a:chExt cx="292100" cy="220663"/>
            </a:xfrm>
            <a:solidFill>
              <a:srgbClr val="FFFFFF"/>
            </a:solidFill>
          </p:grpSpPr>
          <p:sp>
            <p:nvSpPr>
              <p:cNvPr id="18" name="Freeform 92"/>
              <p:cNvSpPr>
                <a:spLocks noEditPoints="1"/>
              </p:cNvSpPr>
              <p:nvPr/>
            </p:nvSpPr>
            <p:spPr bwMode="auto">
              <a:xfrm>
                <a:off x="6769101" y="3673475"/>
                <a:ext cx="292100" cy="220663"/>
              </a:xfrm>
              <a:custGeom>
                <a:avLst/>
                <a:gdLst/>
                <a:ahLst/>
                <a:cxnLst>
                  <a:cxn ang="0">
                    <a:pos x="91" y="36"/>
                  </a:cxn>
                  <a:cxn ang="0">
                    <a:pos x="83" y="37"/>
                  </a:cxn>
                  <a:cxn ang="0">
                    <a:pos x="79" y="29"/>
                  </a:cxn>
                  <a:cxn ang="0">
                    <a:pos x="90" y="7"/>
                  </a:cxn>
                  <a:cxn ang="0">
                    <a:pos x="91" y="5"/>
                  </a:cxn>
                  <a:cxn ang="0">
                    <a:pos x="90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69" y="7"/>
                  </a:cxn>
                  <a:cxn ang="0">
                    <a:pos x="82" y="7"/>
                  </a:cxn>
                  <a:cxn ang="0">
                    <a:pos x="75" y="21"/>
                  </a:cxn>
                  <a:cxn ang="0">
                    <a:pos x="36" y="21"/>
                  </a:cxn>
                  <a:cxn ang="0">
                    <a:pos x="33" y="24"/>
                  </a:cxn>
                  <a:cxn ang="0">
                    <a:pos x="29" y="36"/>
                  </a:cxn>
                  <a:cxn ang="0">
                    <a:pos x="26" y="36"/>
                  </a:cxn>
                  <a:cxn ang="0">
                    <a:pos x="0" y="61"/>
                  </a:cxn>
                  <a:cxn ang="0">
                    <a:pos x="26" y="87"/>
                  </a:cxn>
                  <a:cxn ang="0">
                    <a:pos x="51" y="61"/>
                  </a:cxn>
                  <a:cxn ang="0">
                    <a:pos x="36" y="38"/>
                  </a:cxn>
                  <a:cxn ang="0">
                    <a:pos x="37" y="33"/>
                  </a:cxn>
                  <a:cxn ang="0">
                    <a:pos x="44" y="29"/>
                  </a:cxn>
                  <a:cxn ang="0">
                    <a:pos x="70" y="29"/>
                  </a:cxn>
                  <a:cxn ang="0">
                    <a:pos x="71" y="30"/>
                  </a:cxn>
                  <a:cxn ang="0">
                    <a:pos x="75" y="37"/>
                  </a:cxn>
                  <a:cxn ang="0">
                    <a:pos x="77" y="40"/>
                  </a:cxn>
                  <a:cxn ang="0">
                    <a:pos x="65" y="61"/>
                  </a:cxn>
                  <a:cxn ang="0">
                    <a:pos x="91" y="87"/>
                  </a:cxn>
                  <a:cxn ang="0">
                    <a:pos x="116" y="61"/>
                  </a:cxn>
                  <a:cxn ang="0">
                    <a:pos x="91" y="36"/>
                  </a:cxn>
                  <a:cxn ang="0">
                    <a:pos x="44" y="61"/>
                  </a:cxn>
                  <a:cxn ang="0">
                    <a:pos x="26" y="79"/>
                  </a:cxn>
                  <a:cxn ang="0">
                    <a:pos x="7" y="61"/>
                  </a:cxn>
                  <a:cxn ang="0">
                    <a:pos x="26" y="43"/>
                  </a:cxn>
                  <a:cxn ang="0">
                    <a:pos x="27" y="43"/>
                  </a:cxn>
                  <a:cxn ang="0">
                    <a:pos x="23" y="54"/>
                  </a:cxn>
                  <a:cxn ang="0">
                    <a:pos x="25" y="59"/>
                  </a:cxn>
                  <a:cxn ang="0">
                    <a:pos x="28" y="59"/>
                  </a:cxn>
                  <a:cxn ang="0">
                    <a:pos x="30" y="57"/>
                  </a:cxn>
                  <a:cxn ang="0">
                    <a:pos x="34" y="45"/>
                  </a:cxn>
                  <a:cxn ang="0">
                    <a:pos x="44" y="61"/>
                  </a:cxn>
                  <a:cxn ang="0">
                    <a:pos x="91" y="79"/>
                  </a:cxn>
                  <a:cxn ang="0">
                    <a:pos x="73" y="61"/>
                  </a:cxn>
                  <a:cxn ang="0">
                    <a:pos x="80" y="47"/>
                  </a:cxn>
                  <a:cxn ang="0">
                    <a:pos x="90" y="63"/>
                  </a:cxn>
                  <a:cxn ang="0">
                    <a:pos x="94" y="65"/>
                  </a:cxn>
                  <a:cxn ang="0">
                    <a:pos x="94" y="65"/>
                  </a:cxn>
                  <a:cxn ang="0">
                    <a:pos x="96" y="63"/>
                  </a:cxn>
                  <a:cxn ang="0">
                    <a:pos x="96" y="60"/>
                  </a:cxn>
                  <a:cxn ang="0">
                    <a:pos x="87" y="44"/>
                  </a:cxn>
                  <a:cxn ang="0">
                    <a:pos x="91" y="43"/>
                  </a:cxn>
                  <a:cxn ang="0">
                    <a:pos x="109" y="61"/>
                  </a:cxn>
                  <a:cxn ang="0">
                    <a:pos x="91" y="79"/>
                  </a:cxn>
                </a:cxnLst>
                <a:rect l="0" t="0" r="r" b="b"/>
                <a:pathLst>
                  <a:path w="116" h="87">
                    <a:moveTo>
                      <a:pt x="91" y="36"/>
                    </a:moveTo>
                    <a:cubicBezTo>
                      <a:pt x="88" y="36"/>
                      <a:pt x="86" y="36"/>
                      <a:pt x="83" y="37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4"/>
                      <a:pt x="91" y="2"/>
                      <a:pt x="90" y="1"/>
                    </a:cubicBezTo>
                    <a:cubicBezTo>
                      <a:pt x="90" y="0"/>
                      <a:pt x="88" y="0"/>
                      <a:pt x="87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7" y="0"/>
                      <a:pt x="65" y="1"/>
                      <a:pt x="65" y="3"/>
                    </a:cubicBezTo>
                    <a:cubicBezTo>
                      <a:pt x="65" y="5"/>
                      <a:pt x="67" y="7"/>
                      <a:pt x="69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1"/>
                      <a:pt x="33" y="22"/>
                      <a:pt x="33" y="2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7" y="36"/>
                      <a:pt x="26" y="36"/>
                    </a:cubicBezTo>
                    <a:cubicBezTo>
                      <a:pt x="11" y="36"/>
                      <a:pt x="0" y="47"/>
                      <a:pt x="0" y="61"/>
                    </a:cubicBezTo>
                    <a:cubicBezTo>
                      <a:pt x="0" y="75"/>
                      <a:pt x="11" y="87"/>
                      <a:pt x="26" y="87"/>
                    </a:cubicBezTo>
                    <a:cubicBezTo>
                      <a:pt x="40" y="87"/>
                      <a:pt x="51" y="75"/>
                      <a:pt x="51" y="61"/>
                    </a:cubicBezTo>
                    <a:cubicBezTo>
                      <a:pt x="51" y="51"/>
                      <a:pt x="45" y="42"/>
                      <a:pt x="36" y="38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8" y="31"/>
                      <a:pt x="41" y="29"/>
                      <a:pt x="44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0" y="45"/>
                      <a:pt x="65" y="52"/>
                      <a:pt x="65" y="61"/>
                    </a:cubicBezTo>
                    <a:cubicBezTo>
                      <a:pt x="65" y="75"/>
                      <a:pt x="77" y="87"/>
                      <a:pt x="91" y="87"/>
                    </a:cubicBezTo>
                    <a:cubicBezTo>
                      <a:pt x="105" y="87"/>
                      <a:pt x="116" y="75"/>
                      <a:pt x="116" y="61"/>
                    </a:cubicBezTo>
                    <a:cubicBezTo>
                      <a:pt x="116" y="47"/>
                      <a:pt x="105" y="36"/>
                      <a:pt x="91" y="36"/>
                    </a:cubicBezTo>
                    <a:close/>
                    <a:moveTo>
                      <a:pt x="44" y="61"/>
                    </a:moveTo>
                    <a:cubicBezTo>
                      <a:pt x="44" y="71"/>
                      <a:pt x="36" y="79"/>
                      <a:pt x="26" y="79"/>
                    </a:cubicBezTo>
                    <a:cubicBezTo>
                      <a:pt x="16" y="79"/>
                      <a:pt x="7" y="71"/>
                      <a:pt x="7" y="61"/>
                    </a:cubicBezTo>
                    <a:cubicBezTo>
                      <a:pt x="7" y="51"/>
                      <a:pt x="16" y="43"/>
                      <a:pt x="26" y="43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6"/>
                      <a:pt x="23" y="58"/>
                      <a:pt x="25" y="59"/>
                    </a:cubicBezTo>
                    <a:cubicBezTo>
                      <a:pt x="26" y="59"/>
                      <a:pt x="27" y="59"/>
                      <a:pt x="28" y="59"/>
                    </a:cubicBezTo>
                    <a:cubicBezTo>
                      <a:pt x="29" y="58"/>
                      <a:pt x="30" y="57"/>
                      <a:pt x="30" y="5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0" y="48"/>
                      <a:pt x="44" y="54"/>
                      <a:pt x="44" y="61"/>
                    </a:cubicBezTo>
                    <a:close/>
                    <a:moveTo>
                      <a:pt x="91" y="79"/>
                    </a:moveTo>
                    <a:cubicBezTo>
                      <a:pt x="81" y="79"/>
                      <a:pt x="73" y="71"/>
                      <a:pt x="73" y="61"/>
                    </a:cubicBezTo>
                    <a:cubicBezTo>
                      <a:pt x="73" y="55"/>
                      <a:pt x="76" y="50"/>
                      <a:pt x="80" y="47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5"/>
                      <a:pt x="93" y="66"/>
                      <a:pt x="94" y="65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5" y="65"/>
                      <a:pt x="96" y="64"/>
                      <a:pt x="96" y="63"/>
                    </a:cubicBezTo>
                    <a:cubicBezTo>
                      <a:pt x="97" y="62"/>
                      <a:pt x="96" y="61"/>
                      <a:pt x="96" y="60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8" y="43"/>
                      <a:pt x="90" y="43"/>
                      <a:pt x="91" y="43"/>
                    </a:cubicBezTo>
                    <a:cubicBezTo>
                      <a:pt x="101" y="43"/>
                      <a:pt x="109" y="51"/>
                      <a:pt x="109" y="61"/>
                    </a:cubicBezTo>
                    <a:cubicBezTo>
                      <a:pt x="109" y="71"/>
                      <a:pt x="101" y="79"/>
                      <a:pt x="91" y="79"/>
                    </a:cubicBezTo>
                    <a:close/>
                  </a:path>
                </a:pathLst>
              </a:custGeom>
              <a:gradFill>
                <a:gsLst>
                  <a:gs pos="0">
                    <a:srgbClr val="E03F9F"/>
                  </a:gs>
                  <a:gs pos="99000">
                    <a:srgbClr val="EA766C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93"/>
              <p:cNvSpPr/>
              <p:nvPr/>
            </p:nvSpPr>
            <p:spPr bwMode="auto">
              <a:xfrm>
                <a:off x="6824663" y="3692525"/>
                <a:ext cx="68263" cy="1746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14" y="7"/>
                  </a:cxn>
                  <a:cxn ang="0">
                    <a:pos x="26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4" y="7"/>
                  </a:cxn>
                </a:cxnLst>
                <a:rect l="0" t="0" r="r" b="b"/>
                <a:pathLst>
                  <a:path w="27" h="7">
                    <a:moveTo>
                      <a:pt x="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3" y="5"/>
                      <a:pt x="26" y="2"/>
                    </a:cubicBezTo>
                    <a:cubicBezTo>
                      <a:pt x="27" y="2"/>
                      <a:pt x="27" y="1"/>
                      <a:pt x="27" y="1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lose/>
                  </a:path>
                </a:pathLst>
              </a:custGeom>
              <a:solidFill>
                <a:srgbClr val="D80E2B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0" name="组合 50"/>
          <p:cNvGrpSpPr/>
          <p:nvPr/>
        </p:nvGrpSpPr>
        <p:grpSpPr>
          <a:xfrm>
            <a:off x="9082073" y="4350817"/>
            <a:ext cx="536892" cy="536892"/>
            <a:chOff x="9082073" y="4350817"/>
            <a:chExt cx="536892" cy="536892"/>
          </a:xfrm>
        </p:grpSpPr>
        <p:sp>
          <p:nvSpPr>
            <p:cNvPr id="21" name="椭圆 20"/>
            <p:cNvSpPr/>
            <p:nvPr/>
          </p:nvSpPr>
          <p:spPr>
            <a:xfrm>
              <a:off x="9082073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11"/>
            <p:cNvSpPr>
              <a:spLocks noEditPoints="1"/>
            </p:cNvSpPr>
            <p:nvPr/>
          </p:nvSpPr>
          <p:spPr bwMode="auto">
            <a:xfrm>
              <a:off x="9204469" y="4479563"/>
              <a:ext cx="292100" cy="236537"/>
            </a:xfrm>
            <a:custGeom>
              <a:avLst/>
              <a:gdLst>
                <a:gd name="T0" fmla="*/ 646767316 w 116"/>
                <a:gd name="T1" fmla="*/ 139305195 h 94"/>
                <a:gd name="T2" fmla="*/ 532631759 w 116"/>
                <a:gd name="T3" fmla="*/ 139305195 h 94"/>
                <a:gd name="T4" fmla="*/ 513607488 w 116"/>
                <a:gd name="T5" fmla="*/ 44323008 h 94"/>
                <a:gd name="T6" fmla="*/ 462882812 w 116"/>
                <a:gd name="T7" fmla="*/ 0 h 94"/>
                <a:gd name="T8" fmla="*/ 278998308 w 116"/>
                <a:gd name="T9" fmla="*/ 0 h 94"/>
                <a:gd name="T10" fmla="*/ 221930529 w 116"/>
                <a:gd name="T11" fmla="*/ 44323008 h 94"/>
                <a:gd name="T12" fmla="*/ 202906258 w 116"/>
                <a:gd name="T13" fmla="*/ 139305195 h 94"/>
                <a:gd name="T14" fmla="*/ 95113803 w 116"/>
                <a:gd name="T15" fmla="*/ 139305195 h 94"/>
                <a:gd name="T16" fmla="*/ 0 w 116"/>
                <a:gd name="T17" fmla="*/ 227953727 h 94"/>
                <a:gd name="T18" fmla="*/ 0 w 116"/>
                <a:gd name="T19" fmla="*/ 506561600 h 94"/>
                <a:gd name="T20" fmla="*/ 95113803 w 116"/>
                <a:gd name="T21" fmla="*/ 595210132 h 94"/>
                <a:gd name="T22" fmla="*/ 646767316 w 116"/>
                <a:gd name="T23" fmla="*/ 595210132 h 94"/>
                <a:gd name="T24" fmla="*/ 735538017 w 116"/>
                <a:gd name="T25" fmla="*/ 506561600 h 94"/>
                <a:gd name="T26" fmla="*/ 735538017 w 116"/>
                <a:gd name="T27" fmla="*/ 227953727 h 94"/>
                <a:gd name="T28" fmla="*/ 646767316 w 116"/>
                <a:gd name="T29" fmla="*/ 139305195 h 94"/>
                <a:gd name="T30" fmla="*/ 266314621 w 116"/>
                <a:gd name="T31" fmla="*/ 56987803 h 94"/>
                <a:gd name="T32" fmla="*/ 278998308 w 116"/>
                <a:gd name="T33" fmla="*/ 44323008 h 94"/>
                <a:gd name="T34" fmla="*/ 462882812 w 116"/>
                <a:gd name="T35" fmla="*/ 44323008 h 94"/>
                <a:gd name="T36" fmla="*/ 469223397 w 116"/>
                <a:gd name="T37" fmla="*/ 56987803 h 94"/>
                <a:gd name="T38" fmla="*/ 488245150 w 116"/>
                <a:gd name="T39" fmla="*/ 139305195 h 94"/>
                <a:gd name="T40" fmla="*/ 247292867 w 116"/>
                <a:gd name="T41" fmla="*/ 139305195 h 94"/>
                <a:gd name="T42" fmla="*/ 266314621 w 116"/>
                <a:gd name="T43" fmla="*/ 56987803 h 94"/>
                <a:gd name="T44" fmla="*/ 507266903 w 116"/>
                <a:gd name="T45" fmla="*/ 411581929 h 94"/>
                <a:gd name="T46" fmla="*/ 412155618 w 116"/>
                <a:gd name="T47" fmla="*/ 411581929 h 94"/>
                <a:gd name="T48" fmla="*/ 412155618 w 116"/>
                <a:gd name="T49" fmla="*/ 506561600 h 94"/>
                <a:gd name="T50" fmla="*/ 323382399 w 116"/>
                <a:gd name="T51" fmla="*/ 506561600 h 94"/>
                <a:gd name="T52" fmla="*/ 323382399 w 116"/>
                <a:gd name="T53" fmla="*/ 411581929 h 94"/>
                <a:gd name="T54" fmla="*/ 228271114 w 116"/>
                <a:gd name="T55" fmla="*/ 411581929 h 94"/>
                <a:gd name="T56" fmla="*/ 228271114 w 116"/>
                <a:gd name="T57" fmla="*/ 322933397 h 94"/>
                <a:gd name="T58" fmla="*/ 323382399 w 116"/>
                <a:gd name="T59" fmla="*/ 322933397 h 94"/>
                <a:gd name="T60" fmla="*/ 323382399 w 116"/>
                <a:gd name="T61" fmla="*/ 227953727 h 94"/>
                <a:gd name="T62" fmla="*/ 412155618 w 116"/>
                <a:gd name="T63" fmla="*/ 227953727 h 94"/>
                <a:gd name="T64" fmla="*/ 412155618 w 116"/>
                <a:gd name="T65" fmla="*/ 322933397 h 94"/>
                <a:gd name="T66" fmla="*/ 507266903 w 116"/>
                <a:gd name="T67" fmla="*/ 322933397 h 94"/>
                <a:gd name="T68" fmla="*/ 507266903 w 116"/>
                <a:gd name="T69" fmla="*/ 411581929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6" h="94">
                  <a:moveTo>
                    <a:pt x="102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77" y="0"/>
                    <a:pt x="7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6" y="3"/>
                    <a:pt x="35" y="7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7" y="22"/>
                    <a:pt x="0" y="28"/>
                    <a:pt x="0" y="3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7" y="94"/>
                    <a:pt x="15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10" y="94"/>
                    <a:pt x="116" y="88"/>
                    <a:pt x="116" y="80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28"/>
                    <a:pt x="110" y="22"/>
                    <a:pt x="102" y="22"/>
                  </a:cubicBezTo>
                  <a:close/>
                  <a:moveTo>
                    <a:pt x="42" y="9"/>
                  </a:moveTo>
                  <a:cubicBezTo>
                    <a:pt x="44" y="7"/>
                    <a:pt x="44" y="7"/>
                    <a:pt x="44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39" y="22"/>
                    <a:pt x="39" y="22"/>
                    <a:pt x="39" y="22"/>
                  </a:cubicBezTo>
                  <a:lnTo>
                    <a:pt x="42" y="9"/>
                  </a:lnTo>
                  <a:close/>
                  <a:moveTo>
                    <a:pt x="80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80" y="65"/>
                  </a:ln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53"/>
          <p:cNvGrpSpPr/>
          <p:nvPr/>
        </p:nvGrpSpPr>
        <p:grpSpPr>
          <a:xfrm>
            <a:off x="7024741" y="4350817"/>
            <a:ext cx="536892" cy="536892"/>
            <a:chOff x="7024741" y="4350817"/>
            <a:chExt cx="536892" cy="536892"/>
          </a:xfrm>
        </p:grpSpPr>
        <p:sp>
          <p:nvSpPr>
            <p:cNvPr id="24" name="椭圆 23"/>
            <p:cNvSpPr/>
            <p:nvPr/>
          </p:nvSpPr>
          <p:spPr>
            <a:xfrm>
              <a:off x="7024741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53"/>
            <p:cNvSpPr/>
            <p:nvPr/>
          </p:nvSpPr>
          <p:spPr bwMode="auto">
            <a:xfrm>
              <a:off x="7155868" y="4479563"/>
              <a:ext cx="274637" cy="293688"/>
            </a:xfrm>
            <a:custGeom>
              <a:avLst/>
              <a:gdLst>
                <a:gd name="T0" fmla="*/ 368207590 w 109"/>
                <a:gd name="T1" fmla="*/ 44870969 h 116"/>
                <a:gd name="T2" fmla="*/ 368207590 w 109"/>
                <a:gd name="T3" fmla="*/ 19228969 h 116"/>
                <a:gd name="T4" fmla="*/ 349161892 w 109"/>
                <a:gd name="T5" fmla="*/ 0 h 116"/>
                <a:gd name="T6" fmla="*/ 323769307 w 109"/>
                <a:gd name="T7" fmla="*/ 19228969 h 116"/>
                <a:gd name="T8" fmla="*/ 323769307 w 109"/>
                <a:gd name="T9" fmla="*/ 44870969 h 116"/>
                <a:gd name="T10" fmla="*/ 0 w 109"/>
                <a:gd name="T11" fmla="*/ 391007595 h 116"/>
                <a:gd name="T12" fmla="*/ 0 w 109"/>
                <a:gd name="T13" fmla="*/ 416649596 h 116"/>
                <a:gd name="T14" fmla="*/ 6349406 w 109"/>
                <a:gd name="T15" fmla="*/ 416649596 h 116"/>
                <a:gd name="T16" fmla="*/ 114271668 w 109"/>
                <a:gd name="T17" fmla="*/ 320499689 h 116"/>
                <a:gd name="T18" fmla="*/ 228543337 w 109"/>
                <a:gd name="T19" fmla="*/ 416649596 h 116"/>
                <a:gd name="T20" fmla="*/ 234890223 w 109"/>
                <a:gd name="T21" fmla="*/ 416649596 h 116"/>
                <a:gd name="T22" fmla="*/ 323769307 w 109"/>
                <a:gd name="T23" fmla="*/ 326907657 h 116"/>
                <a:gd name="T24" fmla="*/ 323769307 w 109"/>
                <a:gd name="T25" fmla="*/ 576896908 h 116"/>
                <a:gd name="T26" fmla="*/ 253935921 w 109"/>
                <a:gd name="T27" fmla="*/ 692278315 h 116"/>
                <a:gd name="T28" fmla="*/ 184105055 w 109"/>
                <a:gd name="T29" fmla="*/ 628178378 h 116"/>
                <a:gd name="T30" fmla="*/ 165059357 w 109"/>
                <a:gd name="T31" fmla="*/ 602538909 h 116"/>
                <a:gd name="T32" fmla="*/ 139664253 w 109"/>
                <a:gd name="T33" fmla="*/ 628178378 h 116"/>
                <a:gd name="T34" fmla="*/ 253935921 w 109"/>
                <a:gd name="T35" fmla="*/ 743557253 h 116"/>
                <a:gd name="T36" fmla="*/ 368207590 w 109"/>
                <a:gd name="T37" fmla="*/ 576896908 h 116"/>
                <a:gd name="T38" fmla="*/ 368207590 w 109"/>
                <a:gd name="T39" fmla="*/ 326907657 h 116"/>
                <a:gd name="T40" fmla="*/ 463433560 w 109"/>
                <a:gd name="T41" fmla="*/ 416649596 h 116"/>
                <a:gd name="T42" fmla="*/ 463433560 w 109"/>
                <a:gd name="T43" fmla="*/ 416649596 h 116"/>
                <a:gd name="T44" fmla="*/ 577705229 w 109"/>
                <a:gd name="T45" fmla="*/ 320499689 h 116"/>
                <a:gd name="T46" fmla="*/ 691976897 w 109"/>
                <a:gd name="T47" fmla="*/ 416649596 h 116"/>
                <a:gd name="T48" fmla="*/ 691976897 w 109"/>
                <a:gd name="T49" fmla="*/ 416649596 h 116"/>
                <a:gd name="T50" fmla="*/ 691976897 w 109"/>
                <a:gd name="T51" fmla="*/ 391007595 h 116"/>
                <a:gd name="T52" fmla="*/ 368207590 w 109"/>
                <a:gd name="T53" fmla="*/ 44870969 h 1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9" h="116">
                  <a:moveTo>
                    <a:pt x="58" y="7"/>
                  </a:moveTo>
                  <a:cubicBezTo>
                    <a:pt x="58" y="3"/>
                    <a:pt x="58" y="3"/>
                    <a:pt x="58" y="3"/>
                  </a:cubicBezTo>
                  <a:cubicBezTo>
                    <a:pt x="58" y="1"/>
                    <a:pt x="57" y="0"/>
                    <a:pt x="55" y="0"/>
                  </a:cubicBezTo>
                  <a:cubicBezTo>
                    <a:pt x="53" y="0"/>
                    <a:pt x="51" y="1"/>
                    <a:pt x="51" y="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23" y="9"/>
                    <a:pt x="0" y="32"/>
                    <a:pt x="0" y="61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2" y="57"/>
                    <a:pt x="10" y="50"/>
                    <a:pt x="18" y="50"/>
                  </a:cubicBezTo>
                  <a:cubicBezTo>
                    <a:pt x="27" y="50"/>
                    <a:pt x="35" y="57"/>
                    <a:pt x="36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58"/>
                    <a:pt x="44" y="52"/>
                    <a:pt x="51" y="5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108"/>
                    <a:pt x="47" y="108"/>
                    <a:pt x="40" y="108"/>
                  </a:cubicBezTo>
                  <a:cubicBezTo>
                    <a:pt x="29" y="108"/>
                    <a:pt x="29" y="105"/>
                    <a:pt x="29" y="98"/>
                  </a:cubicBezTo>
                  <a:cubicBezTo>
                    <a:pt x="29" y="96"/>
                    <a:pt x="28" y="94"/>
                    <a:pt x="26" y="94"/>
                  </a:cubicBezTo>
                  <a:cubicBezTo>
                    <a:pt x="24" y="94"/>
                    <a:pt x="22" y="96"/>
                    <a:pt x="22" y="98"/>
                  </a:cubicBezTo>
                  <a:cubicBezTo>
                    <a:pt x="22" y="105"/>
                    <a:pt x="22" y="116"/>
                    <a:pt x="40" y="116"/>
                  </a:cubicBezTo>
                  <a:cubicBezTo>
                    <a:pt x="50" y="116"/>
                    <a:pt x="58" y="114"/>
                    <a:pt x="58" y="90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65" y="52"/>
                    <a:pt x="71" y="58"/>
                    <a:pt x="73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5" y="57"/>
                    <a:pt x="82" y="50"/>
                    <a:pt x="91" y="50"/>
                  </a:cubicBezTo>
                  <a:cubicBezTo>
                    <a:pt x="100" y="50"/>
                    <a:pt x="107" y="57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9" y="62"/>
                    <a:pt x="109" y="61"/>
                  </a:cubicBezTo>
                  <a:cubicBezTo>
                    <a:pt x="109" y="32"/>
                    <a:pt x="87" y="9"/>
                    <a:pt x="58" y="7"/>
                  </a:cubicBez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组合 56"/>
          <p:cNvGrpSpPr/>
          <p:nvPr/>
        </p:nvGrpSpPr>
        <p:grpSpPr>
          <a:xfrm>
            <a:off x="10110742" y="4350817"/>
            <a:ext cx="536892" cy="536892"/>
            <a:chOff x="10110742" y="4350817"/>
            <a:chExt cx="536892" cy="536892"/>
          </a:xfrm>
        </p:grpSpPr>
        <p:sp>
          <p:nvSpPr>
            <p:cNvPr id="27" name="椭圆 26"/>
            <p:cNvSpPr/>
            <p:nvPr/>
          </p:nvSpPr>
          <p:spPr>
            <a:xfrm>
              <a:off x="10110742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153"/>
            <p:cNvSpPr/>
            <p:nvPr/>
          </p:nvSpPr>
          <p:spPr bwMode="auto">
            <a:xfrm>
              <a:off x="10244143" y="4465591"/>
              <a:ext cx="270090" cy="268606"/>
            </a:xfrm>
            <a:custGeom>
              <a:avLst/>
              <a:gdLst>
                <a:gd name="T0" fmla="*/ 594914473 w 113"/>
                <a:gd name="T1" fmla="*/ 585782654 h 112"/>
                <a:gd name="T2" fmla="*/ 523002830 w 113"/>
                <a:gd name="T3" fmla="*/ 645020255 h 112"/>
                <a:gd name="T4" fmla="*/ 281113798 w 113"/>
                <a:gd name="T5" fmla="*/ 645020255 h 112"/>
                <a:gd name="T6" fmla="*/ 248426920 w 113"/>
                <a:gd name="T7" fmla="*/ 598946280 h 112"/>
                <a:gd name="T8" fmla="*/ 281113798 w 113"/>
                <a:gd name="T9" fmla="*/ 500220365 h 112"/>
                <a:gd name="T10" fmla="*/ 660290786 w 113"/>
                <a:gd name="T11" fmla="*/ 500220365 h 112"/>
                <a:gd name="T12" fmla="*/ 738740315 w 113"/>
                <a:gd name="T13" fmla="*/ 171127142 h 112"/>
                <a:gd name="T14" fmla="*/ 137287955 w 113"/>
                <a:gd name="T15" fmla="*/ 85564854 h 112"/>
                <a:gd name="T16" fmla="*/ 84987417 w 113"/>
                <a:gd name="T17" fmla="*/ 52654505 h 112"/>
                <a:gd name="T18" fmla="*/ 91525304 w 113"/>
                <a:gd name="T19" fmla="*/ 46073975 h 112"/>
                <a:gd name="T20" fmla="*/ 45762652 w 113"/>
                <a:gd name="T21" fmla="*/ 0 h 112"/>
                <a:gd name="T22" fmla="*/ 0 w 113"/>
                <a:gd name="T23" fmla="*/ 46073975 h 112"/>
                <a:gd name="T24" fmla="*/ 45762652 w 113"/>
                <a:gd name="T25" fmla="*/ 92145384 h 112"/>
                <a:gd name="T26" fmla="*/ 52300539 w 113"/>
                <a:gd name="T27" fmla="*/ 92145384 h 112"/>
                <a:gd name="T28" fmla="*/ 111138964 w 113"/>
                <a:gd name="T29" fmla="*/ 125055733 h 112"/>
                <a:gd name="T30" fmla="*/ 202664268 w 113"/>
                <a:gd name="T31" fmla="*/ 500220365 h 112"/>
                <a:gd name="T32" fmla="*/ 228813259 w 113"/>
                <a:gd name="T33" fmla="*/ 500220365 h 112"/>
                <a:gd name="T34" fmla="*/ 202664268 w 113"/>
                <a:gd name="T35" fmla="*/ 579202123 h 112"/>
                <a:gd name="T36" fmla="*/ 202664268 w 113"/>
                <a:gd name="T37" fmla="*/ 579202123 h 112"/>
                <a:gd name="T38" fmla="*/ 124212181 w 113"/>
                <a:gd name="T39" fmla="*/ 658183881 h 112"/>
                <a:gd name="T40" fmla="*/ 202664268 w 113"/>
                <a:gd name="T41" fmla="*/ 737165639 h 112"/>
                <a:gd name="T42" fmla="*/ 274575911 w 113"/>
                <a:gd name="T43" fmla="*/ 691091664 h 112"/>
                <a:gd name="T44" fmla="*/ 523002830 w 113"/>
                <a:gd name="T45" fmla="*/ 691091664 h 112"/>
                <a:gd name="T46" fmla="*/ 594914473 w 113"/>
                <a:gd name="T47" fmla="*/ 737165639 h 112"/>
                <a:gd name="T48" fmla="*/ 673364003 w 113"/>
                <a:gd name="T49" fmla="*/ 664764412 h 112"/>
                <a:gd name="T50" fmla="*/ 594914473 w 113"/>
                <a:gd name="T51" fmla="*/ 585782654 h 1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3" h="112">
                  <a:moveTo>
                    <a:pt x="91" y="89"/>
                  </a:moveTo>
                  <a:cubicBezTo>
                    <a:pt x="86" y="89"/>
                    <a:pt x="81" y="93"/>
                    <a:pt x="80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2" y="95"/>
                    <a:pt x="41" y="92"/>
                    <a:pt x="38" y="9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0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24" y="88"/>
                    <a:pt x="19" y="94"/>
                    <a:pt x="19" y="100"/>
                  </a:cubicBezTo>
                  <a:cubicBezTo>
                    <a:pt x="19" y="107"/>
                    <a:pt x="24" y="112"/>
                    <a:pt x="31" y="112"/>
                  </a:cubicBezTo>
                  <a:cubicBezTo>
                    <a:pt x="36" y="112"/>
                    <a:pt x="40" y="109"/>
                    <a:pt x="42" y="105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2" y="109"/>
                    <a:pt x="86" y="112"/>
                    <a:pt x="91" y="112"/>
                  </a:cubicBezTo>
                  <a:cubicBezTo>
                    <a:pt x="98" y="112"/>
                    <a:pt x="103" y="107"/>
                    <a:pt x="103" y="101"/>
                  </a:cubicBezTo>
                  <a:cubicBezTo>
                    <a:pt x="103" y="94"/>
                    <a:pt x="98" y="89"/>
                    <a:pt x="91" y="89"/>
                  </a:cubicBez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" name="组合 59"/>
          <p:cNvGrpSpPr/>
          <p:nvPr/>
        </p:nvGrpSpPr>
        <p:grpSpPr>
          <a:xfrm>
            <a:off x="4967409" y="4350817"/>
            <a:ext cx="536892" cy="536892"/>
            <a:chOff x="4967409" y="4350817"/>
            <a:chExt cx="536892" cy="536892"/>
          </a:xfrm>
        </p:grpSpPr>
        <p:sp>
          <p:nvSpPr>
            <p:cNvPr id="30" name="椭圆 29"/>
            <p:cNvSpPr/>
            <p:nvPr/>
          </p:nvSpPr>
          <p:spPr>
            <a:xfrm>
              <a:off x="4967409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66"/>
            <p:cNvSpPr>
              <a:spLocks noEditPoints="1"/>
            </p:cNvSpPr>
            <p:nvPr/>
          </p:nvSpPr>
          <p:spPr bwMode="auto">
            <a:xfrm>
              <a:off x="5133461" y="4473212"/>
              <a:ext cx="204787" cy="300037"/>
            </a:xfrm>
            <a:custGeom>
              <a:avLst/>
              <a:gdLst>
                <a:gd name="T0" fmla="*/ 262112001 w 80"/>
                <a:gd name="T1" fmla="*/ 0 h 117"/>
                <a:gd name="T2" fmla="*/ 0 w 80"/>
                <a:gd name="T3" fmla="*/ 263050388 h 117"/>
                <a:gd name="T4" fmla="*/ 262112001 w 80"/>
                <a:gd name="T5" fmla="*/ 769420525 h 117"/>
                <a:gd name="T6" fmla="*/ 524221442 w 80"/>
                <a:gd name="T7" fmla="*/ 263050388 h 117"/>
                <a:gd name="T8" fmla="*/ 262112001 w 80"/>
                <a:gd name="T9" fmla="*/ 0 h 117"/>
                <a:gd name="T10" fmla="*/ 45869728 w 80"/>
                <a:gd name="T11" fmla="*/ 210438771 h 117"/>
                <a:gd name="T12" fmla="*/ 209689089 w 80"/>
                <a:gd name="T13" fmla="*/ 210438771 h 117"/>
                <a:gd name="T14" fmla="*/ 262112001 w 80"/>
                <a:gd name="T15" fmla="*/ 52609052 h 117"/>
                <a:gd name="T16" fmla="*/ 314532353 w 80"/>
                <a:gd name="T17" fmla="*/ 210438771 h 117"/>
                <a:gd name="T18" fmla="*/ 478351714 w 80"/>
                <a:gd name="T19" fmla="*/ 210438771 h 117"/>
                <a:gd name="T20" fmla="*/ 340745089 w 80"/>
                <a:gd name="T21" fmla="*/ 302506535 h 117"/>
                <a:gd name="T22" fmla="*/ 412824994 w 80"/>
                <a:gd name="T23" fmla="*/ 453761085 h 117"/>
                <a:gd name="T24" fmla="*/ 262112001 w 80"/>
                <a:gd name="T25" fmla="*/ 355118151 h 117"/>
                <a:gd name="T26" fmla="*/ 111396448 w 80"/>
                <a:gd name="T27" fmla="*/ 453761085 h 117"/>
                <a:gd name="T28" fmla="*/ 183476353 w 80"/>
                <a:gd name="T29" fmla="*/ 302506535 h 117"/>
                <a:gd name="T30" fmla="*/ 45869728 w 80"/>
                <a:gd name="T31" fmla="*/ 210438771 h 1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117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6"/>
                    <a:pt x="27" y="85"/>
                    <a:pt x="40" y="117"/>
                  </a:cubicBezTo>
                  <a:cubicBezTo>
                    <a:pt x="53" y="85"/>
                    <a:pt x="80" y="66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7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8" y="46"/>
                    <a:pt x="28" y="46"/>
                    <a:pt x="28" y="46"/>
                  </a:cubicBezTo>
                  <a:lnTo>
                    <a:pt x="7" y="32"/>
                  </a:ln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" name="组合 62"/>
          <p:cNvGrpSpPr/>
          <p:nvPr/>
        </p:nvGrpSpPr>
        <p:grpSpPr>
          <a:xfrm>
            <a:off x="3938743" y="4350817"/>
            <a:ext cx="536892" cy="536892"/>
            <a:chOff x="3938743" y="4350817"/>
            <a:chExt cx="536892" cy="536892"/>
          </a:xfrm>
        </p:grpSpPr>
        <p:sp>
          <p:nvSpPr>
            <p:cNvPr id="33" name="椭圆 32"/>
            <p:cNvSpPr/>
            <p:nvPr/>
          </p:nvSpPr>
          <p:spPr>
            <a:xfrm>
              <a:off x="3938743" y="4350817"/>
              <a:ext cx="536892" cy="5368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69"/>
            <p:cNvSpPr/>
            <p:nvPr/>
          </p:nvSpPr>
          <p:spPr bwMode="auto">
            <a:xfrm>
              <a:off x="4059351" y="4447814"/>
              <a:ext cx="295275" cy="300037"/>
            </a:xfrm>
            <a:custGeom>
              <a:avLst/>
              <a:gdLst>
                <a:gd name="T0" fmla="*/ 468749063 w 186"/>
                <a:gd name="T1" fmla="*/ 385582470 h 189"/>
                <a:gd name="T2" fmla="*/ 322580000 w 186"/>
                <a:gd name="T3" fmla="*/ 239413651 h 189"/>
                <a:gd name="T4" fmla="*/ 413305625 w 186"/>
                <a:gd name="T5" fmla="*/ 239413651 h 189"/>
                <a:gd name="T6" fmla="*/ 294859075 w 186"/>
                <a:gd name="T7" fmla="*/ 120967298 h 189"/>
                <a:gd name="T8" fmla="*/ 352821875 w 186"/>
                <a:gd name="T9" fmla="*/ 120967298 h 189"/>
                <a:gd name="T10" fmla="*/ 234375325 w 186"/>
                <a:gd name="T11" fmla="*/ 0 h 189"/>
                <a:gd name="T12" fmla="*/ 115927188 w 186"/>
                <a:gd name="T13" fmla="*/ 120967298 h 189"/>
                <a:gd name="T14" fmla="*/ 173891575 w 186"/>
                <a:gd name="T15" fmla="*/ 120967298 h 189"/>
                <a:gd name="T16" fmla="*/ 55443438 w 186"/>
                <a:gd name="T17" fmla="*/ 239413651 h 189"/>
                <a:gd name="T18" fmla="*/ 146169063 w 186"/>
                <a:gd name="T19" fmla="*/ 239413651 h 189"/>
                <a:gd name="T20" fmla="*/ 0 w 186"/>
                <a:gd name="T21" fmla="*/ 385582470 h 189"/>
                <a:gd name="T22" fmla="*/ 173891575 w 186"/>
                <a:gd name="T23" fmla="*/ 385582470 h 189"/>
                <a:gd name="T24" fmla="*/ 173891575 w 186"/>
                <a:gd name="T25" fmla="*/ 476307944 h 189"/>
                <a:gd name="T26" fmla="*/ 294859075 w 186"/>
                <a:gd name="T27" fmla="*/ 476307944 h 189"/>
                <a:gd name="T28" fmla="*/ 294859075 w 186"/>
                <a:gd name="T29" fmla="*/ 385582470 h 189"/>
                <a:gd name="T30" fmla="*/ 468749063 w 186"/>
                <a:gd name="T31" fmla="*/ 385582470 h 18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6" h="189">
                  <a:moveTo>
                    <a:pt x="186" y="153"/>
                  </a:moveTo>
                  <a:lnTo>
                    <a:pt x="128" y="95"/>
                  </a:lnTo>
                  <a:lnTo>
                    <a:pt x="164" y="95"/>
                  </a:lnTo>
                  <a:lnTo>
                    <a:pt x="117" y="48"/>
                  </a:lnTo>
                  <a:lnTo>
                    <a:pt x="140" y="48"/>
                  </a:lnTo>
                  <a:lnTo>
                    <a:pt x="93" y="0"/>
                  </a:lnTo>
                  <a:lnTo>
                    <a:pt x="46" y="48"/>
                  </a:lnTo>
                  <a:lnTo>
                    <a:pt x="69" y="48"/>
                  </a:lnTo>
                  <a:lnTo>
                    <a:pt x="22" y="95"/>
                  </a:lnTo>
                  <a:lnTo>
                    <a:pt x="58" y="95"/>
                  </a:lnTo>
                  <a:lnTo>
                    <a:pt x="0" y="153"/>
                  </a:lnTo>
                  <a:lnTo>
                    <a:pt x="69" y="153"/>
                  </a:lnTo>
                  <a:lnTo>
                    <a:pt x="69" y="189"/>
                  </a:lnTo>
                  <a:lnTo>
                    <a:pt x="117" y="189"/>
                  </a:lnTo>
                  <a:lnTo>
                    <a:pt x="117" y="153"/>
                  </a:lnTo>
                  <a:lnTo>
                    <a:pt x="186" y="153"/>
                  </a:lnTo>
                  <a:close/>
                </a:path>
              </a:pathLst>
            </a:custGeom>
            <a:gradFill>
              <a:gsLst>
                <a:gs pos="0">
                  <a:srgbClr val="E03F9F"/>
                </a:gs>
                <a:gs pos="99000">
                  <a:srgbClr val="EA766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3824788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53654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26917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81813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36709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947924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996988" y="4887709"/>
            <a:ext cx="76440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100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文本框 217"/>
          <p:cNvSpPr txBox="1"/>
          <p:nvPr/>
        </p:nvSpPr>
        <p:spPr>
          <a:xfrm>
            <a:off x="4354626" y="2116208"/>
            <a:ext cx="2080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此处添加标题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 p14:presetBounceEnd="50000">
                                      <p:stCondLst>
                                        <p:cond delay="6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36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 p14:presetBounceEnd="50000">
                                      <p:stCondLst>
                                        <p:cond delay="8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50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 p14:presetBounceEnd="50000">
                                      <p:stCondLst>
                                        <p:cond delay="9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57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nodeType="withEffect" p14:presetBounceEnd="50000">
                                      <p:stCondLst>
                                        <p:cond delay="10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64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nodeType="withEffect" p14:presetBounceEnd="50000">
                                      <p:stCondLst>
                                        <p:cond delay="11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71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nodeType="withEffect" p14:presetBounceEnd="50000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78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 animBg="1"/>
          <p:bldP spid="5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2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 animBg="1"/>
          <p:bldP spid="5" grpId="0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11152" y="1476375"/>
          <a:ext cx="66421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4" name="直接连接符 4"/>
          <p:cNvCxnSpPr/>
          <p:nvPr/>
        </p:nvCxnSpPr>
        <p:spPr>
          <a:xfrm>
            <a:off x="7137402" y="1335088"/>
            <a:ext cx="0" cy="495776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5"/>
          <p:cNvGrpSpPr/>
          <p:nvPr/>
        </p:nvGrpSpPr>
        <p:grpSpPr bwMode="auto">
          <a:xfrm>
            <a:off x="7388227" y="3351213"/>
            <a:ext cx="1123950" cy="1123950"/>
            <a:chOff x="7489036" y="3140075"/>
            <a:chExt cx="1123950" cy="1123950"/>
          </a:xfrm>
        </p:grpSpPr>
        <p:sp>
          <p:nvSpPr>
            <p:cNvPr id="6" name="椭圆 5"/>
            <p:cNvSpPr/>
            <p:nvPr/>
          </p:nvSpPr>
          <p:spPr>
            <a:xfrm>
              <a:off x="7489036" y="3140075"/>
              <a:ext cx="1123950" cy="112395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252"/>
            <p:cNvSpPr>
              <a:spLocks noEditPoints="1"/>
            </p:cNvSpPr>
            <p:nvPr/>
          </p:nvSpPr>
          <p:spPr bwMode="auto">
            <a:xfrm>
              <a:off x="7857729" y="3391794"/>
              <a:ext cx="417909" cy="611386"/>
            </a:xfrm>
            <a:custGeom>
              <a:avLst/>
              <a:gdLst>
                <a:gd name="T0" fmla="*/ 91596 w 73"/>
                <a:gd name="T1" fmla="*/ 439969 h 107"/>
                <a:gd name="T2" fmla="*/ 326313 w 73"/>
                <a:gd name="T3" fmla="*/ 439969 h 107"/>
                <a:gd name="T4" fmla="*/ 297689 w 73"/>
                <a:gd name="T5" fmla="*/ 577103 h 107"/>
                <a:gd name="T6" fmla="*/ 257615 w 73"/>
                <a:gd name="T7" fmla="*/ 577103 h 107"/>
                <a:gd name="T8" fmla="*/ 211817 w 73"/>
                <a:gd name="T9" fmla="*/ 611386 h 107"/>
                <a:gd name="T10" fmla="*/ 166019 w 73"/>
                <a:gd name="T11" fmla="*/ 577103 h 107"/>
                <a:gd name="T12" fmla="*/ 120220 w 73"/>
                <a:gd name="T13" fmla="*/ 577103 h 107"/>
                <a:gd name="T14" fmla="*/ 91596 w 73"/>
                <a:gd name="T15" fmla="*/ 439969 h 107"/>
                <a:gd name="T16" fmla="*/ 291964 w 73"/>
                <a:gd name="T17" fmla="*/ 165703 h 107"/>
                <a:gd name="T18" fmla="*/ 297689 w 73"/>
                <a:gd name="T19" fmla="*/ 199986 h 107"/>
                <a:gd name="T20" fmla="*/ 291964 w 73"/>
                <a:gd name="T21" fmla="*/ 211414 h 107"/>
                <a:gd name="T22" fmla="*/ 303413 w 73"/>
                <a:gd name="T23" fmla="*/ 217128 h 107"/>
                <a:gd name="T24" fmla="*/ 297689 w 73"/>
                <a:gd name="T25" fmla="*/ 239983 h 107"/>
                <a:gd name="T26" fmla="*/ 286239 w 73"/>
                <a:gd name="T27" fmla="*/ 239983 h 107"/>
                <a:gd name="T28" fmla="*/ 297689 w 73"/>
                <a:gd name="T29" fmla="*/ 245697 h 107"/>
                <a:gd name="T30" fmla="*/ 291964 w 73"/>
                <a:gd name="T31" fmla="*/ 268553 h 107"/>
                <a:gd name="T32" fmla="*/ 286239 w 73"/>
                <a:gd name="T33" fmla="*/ 274267 h 107"/>
                <a:gd name="T34" fmla="*/ 291964 w 73"/>
                <a:gd name="T35" fmla="*/ 279981 h 107"/>
                <a:gd name="T36" fmla="*/ 286239 w 73"/>
                <a:gd name="T37" fmla="*/ 302836 h 107"/>
                <a:gd name="T38" fmla="*/ 269065 w 73"/>
                <a:gd name="T39" fmla="*/ 308550 h 107"/>
                <a:gd name="T40" fmla="*/ 166019 w 73"/>
                <a:gd name="T41" fmla="*/ 279981 h 107"/>
                <a:gd name="T42" fmla="*/ 120220 w 73"/>
                <a:gd name="T43" fmla="*/ 279981 h 107"/>
                <a:gd name="T44" fmla="*/ 120220 w 73"/>
                <a:gd name="T45" fmla="*/ 182844 h 107"/>
                <a:gd name="T46" fmla="*/ 160294 w 73"/>
                <a:gd name="T47" fmla="*/ 177131 h 107"/>
                <a:gd name="T48" fmla="*/ 240441 w 73"/>
                <a:gd name="T49" fmla="*/ 91422 h 107"/>
                <a:gd name="T50" fmla="*/ 217542 w 73"/>
                <a:gd name="T51" fmla="*/ 171417 h 107"/>
                <a:gd name="T52" fmla="*/ 291964 w 73"/>
                <a:gd name="T53" fmla="*/ 165703 h 107"/>
                <a:gd name="T54" fmla="*/ 85872 w 73"/>
                <a:gd name="T55" fmla="*/ 405686 h 107"/>
                <a:gd name="T56" fmla="*/ 143120 w 73"/>
                <a:gd name="T57" fmla="*/ 405686 h 107"/>
                <a:gd name="T58" fmla="*/ 97321 w 73"/>
                <a:gd name="T59" fmla="*/ 274267 h 107"/>
                <a:gd name="T60" fmla="*/ 62973 w 73"/>
                <a:gd name="T61" fmla="*/ 165703 h 107"/>
                <a:gd name="T62" fmla="*/ 131670 w 73"/>
                <a:gd name="T63" fmla="*/ 74281 h 107"/>
                <a:gd name="T64" fmla="*/ 211817 w 73"/>
                <a:gd name="T65" fmla="*/ 62853 h 107"/>
                <a:gd name="T66" fmla="*/ 286239 w 73"/>
                <a:gd name="T67" fmla="*/ 79994 h 107"/>
                <a:gd name="T68" fmla="*/ 354936 w 73"/>
                <a:gd name="T69" fmla="*/ 165703 h 107"/>
                <a:gd name="T70" fmla="*/ 320588 w 73"/>
                <a:gd name="T71" fmla="*/ 274267 h 107"/>
                <a:gd name="T72" fmla="*/ 274789 w 73"/>
                <a:gd name="T73" fmla="*/ 405686 h 107"/>
                <a:gd name="T74" fmla="*/ 332037 w 73"/>
                <a:gd name="T75" fmla="*/ 405686 h 107"/>
                <a:gd name="T76" fmla="*/ 372111 w 73"/>
                <a:gd name="T77" fmla="*/ 297122 h 107"/>
                <a:gd name="T78" fmla="*/ 406459 w 73"/>
                <a:gd name="T79" fmla="*/ 154275 h 107"/>
                <a:gd name="T80" fmla="*/ 314863 w 73"/>
                <a:gd name="T81" fmla="*/ 28569 h 107"/>
                <a:gd name="T82" fmla="*/ 211817 w 73"/>
                <a:gd name="T83" fmla="*/ 5714 h 107"/>
                <a:gd name="T84" fmla="*/ 108771 w 73"/>
                <a:gd name="T85" fmla="*/ 22856 h 107"/>
                <a:gd name="T86" fmla="*/ 11450 w 73"/>
                <a:gd name="T87" fmla="*/ 154275 h 107"/>
                <a:gd name="T88" fmla="*/ 45798 w 73"/>
                <a:gd name="T89" fmla="*/ 297122 h 107"/>
                <a:gd name="T90" fmla="*/ 85872 w 73"/>
                <a:gd name="T91" fmla="*/ 405686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8"/>
          <p:cNvGrpSpPr/>
          <p:nvPr/>
        </p:nvGrpSpPr>
        <p:grpSpPr bwMode="auto">
          <a:xfrm>
            <a:off x="7388227" y="5145088"/>
            <a:ext cx="1123950" cy="1123950"/>
            <a:chOff x="7489036" y="4857235"/>
            <a:chExt cx="1123950" cy="1123950"/>
          </a:xfrm>
        </p:grpSpPr>
        <p:sp>
          <p:nvSpPr>
            <p:cNvPr id="9" name="椭圆 8"/>
            <p:cNvSpPr/>
            <p:nvPr/>
          </p:nvSpPr>
          <p:spPr>
            <a:xfrm>
              <a:off x="7489036" y="4857235"/>
              <a:ext cx="1123950" cy="112395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273"/>
            <p:cNvSpPr>
              <a:spLocks noEditPoints="1"/>
            </p:cNvSpPr>
            <p:nvPr/>
          </p:nvSpPr>
          <p:spPr bwMode="auto">
            <a:xfrm>
              <a:off x="7781429" y="5193487"/>
              <a:ext cx="595908" cy="451446"/>
            </a:xfrm>
            <a:custGeom>
              <a:avLst/>
              <a:gdLst>
                <a:gd name="T0" fmla="*/ 91678 w 104"/>
                <a:gd name="T1" fmla="*/ 11429 h 79"/>
                <a:gd name="T2" fmla="*/ 154707 w 104"/>
                <a:gd name="T3" fmla="*/ 22858 h 79"/>
                <a:gd name="T4" fmla="*/ 108868 w 104"/>
                <a:gd name="T5" fmla="*/ 274296 h 79"/>
                <a:gd name="T6" fmla="*/ 22920 w 104"/>
                <a:gd name="T7" fmla="*/ 257153 h 79"/>
                <a:gd name="T8" fmla="*/ 91678 w 104"/>
                <a:gd name="T9" fmla="*/ 11429 h 79"/>
                <a:gd name="T10" fmla="*/ 103138 w 104"/>
                <a:gd name="T11" fmla="*/ 371443 h 79"/>
                <a:gd name="T12" fmla="*/ 91678 w 104"/>
                <a:gd name="T13" fmla="*/ 411444 h 79"/>
                <a:gd name="T14" fmla="*/ 578718 w 104"/>
                <a:gd name="T15" fmla="*/ 411444 h 79"/>
                <a:gd name="T16" fmla="*/ 595908 w 104"/>
                <a:gd name="T17" fmla="*/ 411444 h 79"/>
                <a:gd name="T18" fmla="*/ 595908 w 104"/>
                <a:gd name="T19" fmla="*/ 388586 h 79"/>
                <a:gd name="T20" fmla="*/ 595908 w 104"/>
                <a:gd name="T21" fmla="*/ 148577 h 79"/>
                <a:gd name="T22" fmla="*/ 595908 w 104"/>
                <a:gd name="T23" fmla="*/ 137148 h 79"/>
                <a:gd name="T24" fmla="*/ 590178 w 104"/>
                <a:gd name="T25" fmla="*/ 131434 h 79"/>
                <a:gd name="T26" fmla="*/ 515690 w 104"/>
                <a:gd name="T27" fmla="*/ 57145 h 79"/>
                <a:gd name="T28" fmla="*/ 509960 w 104"/>
                <a:gd name="T29" fmla="*/ 51431 h 79"/>
                <a:gd name="T30" fmla="*/ 498500 w 104"/>
                <a:gd name="T31" fmla="*/ 51431 h 79"/>
                <a:gd name="T32" fmla="*/ 177626 w 104"/>
                <a:gd name="T33" fmla="*/ 51431 h 79"/>
                <a:gd name="T34" fmla="*/ 177626 w 104"/>
                <a:gd name="T35" fmla="*/ 97147 h 79"/>
                <a:gd name="T36" fmla="*/ 481310 w 104"/>
                <a:gd name="T37" fmla="*/ 97147 h 79"/>
                <a:gd name="T38" fmla="*/ 475580 w 104"/>
                <a:gd name="T39" fmla="*/ 160006 h 79"/>
                <a:gd name="T40" fmla="*/ 475580 w 104"/>
                <a:gd name="T41" fmla="*/ 171435 h 79"/>
                <a:gd name="T42" fmla="*/ 487040 w 104"/>
                <a:gd name="T43" fmla="*/ 171435 h 79"/>
                <a:gd name="T44" fmla="*/ 555799 w 104"/>
                <a:gd name="T45" fmla="*/ 165721 h 79"/>
                <a:gd name="T46" fmla="*/ 555799 w 104"/>
                <a:gd name="T47" fmla="*/ 371443 h 79"/>
                <a:gd name="T48" fmla="*/ 103138 w 104"/>
                <a:gd name="T49" fmla="*/ 371443 h 79"/>
                <a:gd name="T50" fmla="*/ 544339 w 104"/>
                <a:gd name="T51" fmla="*/ 148577 h 79"/>
                <a:gd name="T52" fmla="*/ 492770 w 104"/>
                <a:gd name="T53" fmla="*/ 148577 h 79"/>
                <a:gd name="T54" fmla="*/ 498500 w 104"/>
                <a:gd name="T55" fmla="*/ 102861 h 79"/>
                <a:gd name="T56" fmla="*/ 544339 w 104"/>
                <a:gd name="T57" fmla="*/ 148577 h 79"/>
                <a:gd name="T58" fmla="*/ 183356 w 104"/>
                <a:gd name="T59" fmla="*/ 245724 h 79"/>
                <a:gd name="T60" fmla="*/ 424011 w 104"/>
                <a:gd name="T61" fmla="*/ 245724 h 79"/>
                <a:gd name="T62" fmla="*/ 424011 w 104"/>
                <a:gd name="T63" fmla="*/ 257153 h 79"/>
                <a:gd name="T64" fmla="*/ 183356 w 104"/>
                <a:gd name="T65" fmla="*/ 257153 h 79"/>
                <a:gd name="T66" fmla="*/ 183356 w 104"/>
                <a:gd name="T67" fmla="*/ 245724 h 79"/>
                <a:gd name="T68" fmla="*/ 183356 w 104"/>
                <a:gd name="T69" fmla="*/ 182864 h 79"/>
                <a:gd name="T70" fmla="*/ 406822 w 104"/>
                <a:gd name="T71" fmla="*/ 182864 h 79"/>
                <a:gd name="T72" fmla="*/ 406822 w 104"/>
                <a:gd name="T73" fmla="*/ 200008 h 79"/>
                <a:gd name="T74" fmla="*/ 183356 w 104"/>
                <a:gd name="T75" fmla="*/ 200008 h 79"/>
                <a:gd name="T76" fmla="*/ 183356 w 104"/>
                <a:gd name="T77" fmla="*/ 182864 h 79"/>
                <a:gd name="T78" fmla="*/ 183356 w 104"/>
                <a:gd name="T79" fmla="*/ 125719 h 79"/>
                <a:gd name="T80" fmla="*/ 406822 w 104"/>
                <a:gd name="T81" fmla="*/ 125719 h 79"/>
                <a:gd name="T82" fmla="*/ 406822 w 104"/>
                <a:gd name="T83" fmla="*/ 142863 h 79"/>
                <a:gd name="T84" fmla="*/ 183356 w 104"/>
                <a:gd name="T85" fmla="*/ 142863 h 79"/>
                <a:gd name="T86" fmla="*/ 183356 w 104"/>
                <a:gd name="T87" fmla="*/ 125719 h 79"/>
                <a:gd name="T88" fmla="*/ 17190 w 104"/>
                <a:gd name="T89" fmla="*/ 377157 h 79"/>
                <a:gd name="T90" fmla="*/ 51569 w 104"/>
                <a:gd name="T91" fmla="*/ 388586 h 79"/>
                <a:gd name="T92" fmla="*/ 51569 w 104"/>
                <a:gd name="T93" fmla="*/ 422873 h 79"/>
                <a:gd name="T94" fmla="*/ 28649 w 104"/>
                <a:gd name="T95" fmla="*/ 451446 h 79"/>
                <a:gd name="T96" fmla="*/ 11460 w 104"/>
                <a:gd name="T97" fmla="*/ 445731 h 79"/>
                <a:gd name="T98" fmla="*/ 0 w 104"/>
                <a:gd name="T99" fmla="*/ 411444 h 79"/>
                <a:gd name="T100" fmla="*/ 17190 w 104"/>
                <a:gd name="T101" fmla="*/ 377157 h 79"/>
                <a:gd name="T102" fmla="*/ 22920 w 104"/>
                <a:gd name="T103" fmla="*/ 274296 h 79"/>
                <a:gd name="T104" fmla="*/ 11460 w 104"/>
                <a:gd name="T105" fmla="*/ 371443 h 79"/>
                <a:gd name="T106" fmla="*/ 68759 w 104"/>
                <a:gd name="T107" fmla="*/ 382872 h 79"/>
                <a:gd name="T108" fmla="*/ 97408 w 104"/>
                <a:gd name="T109" fmla="*/ 291440 h 79"/>
                <a:gd name="T110" fmla="*/ 22920 w 104"/>
                <a:gd name="T111" fmla="*/ 274296 h 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1"/>
          <p:cNvGrpSpPr/>
          <p:nvPr/>
        </p:nvGrpSpPr>
        <p:grpSpPr bwMode="auto">
          <a:xfrm>
            <a:off x="7388227" y="1557338"/>
            <a:ext cx="1123950" cy="1123950"/>
            <a:chOff x="7489036" y="1422916"/>
            <a:chExt cx="1123950" cy="1123950"/>
          </a:xfrm>
        </p:grpSpPr>
        <p:sp>
          <p:nvSpPr>
            <p:cNvPr id="12" name="椭圆 11"/>
            <p:cNvSpPr/>
            <p:nvPr/>
          </p:nvSpPr>
          <p:spPr>
            <a:xfrm>
              <a:off x="7489036" y="1422916"/>
              <a:ext cx="1123950" cy="112395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274"/>
            <p:cNvSpPr>
              <a:spLocks noEditPoints="1"/>
            </p:cNvSpPr>
            <p:nvPr/>
          </p:nvSpPr>
          <p:spPr bwMode="auto">
            <a:xfrm>
              <a:off x="7773695" y="1706285"/>
              <a:ext cx="554633" cy="557212"/>
            </a:xfrm>
            <a:custGeom>
              <a:avLst/>
              <a:gdLst>
                <a:gd name="T0" fmla="*/ 280175 w 97"/>
                <a:gd name="T1" fmla="*/ 0 h 97"/>
                <a:gd name="T2" fmla="*/ 474583 w 97"/>
                <a:gd name="T3" fmla="*/ 80422 h 97"/>
                <a:gd name="T4" fmla="*/ 554633 w 97"/>
                <a:gd name="T5" fmla="*/ 281478 h 97"/>
                <a:gd name="T6" fmla="*/ 474583 w 97"/>
                <a:gd name="T7" fmla="*/ 476790 h 97"/>
                <a:gd name="T8" fmla="*/ 280175 w 97"/>
                <a:gd name="T9" fmla="*/ 557212 h 97"/>
                <a:gd name="T10" fmla="*/ 80050 w 97"/>
                <a:gd name="T11" fmla="*/ 476790 h 97"/>
                <a:gd name="T12" fmla="*/ 0 w 97"/>
                <a:gd name="T13" fmla="*/ 281478 h 97"/>
                <a:gd name="T14" fmla="*/ 80050 w 97"/>
                <a:gd name="T15" fmla="*/ 80422 h 97"/>
                <a:gd name="T16" fmla="*/ 280175 w 97"/>
                <a:gd name="T17" fmla="*/ 0 h 97"/>
                <a:gd name="T18" fmla="*/ 314483 w 97"/>
                <a:gd name="T19" fmla="*/ 269989 h 97"/>
                <a:gd name="T20" fmla="*/ 308765 w 97"/>
                <a:gd name="T21" fmla="*/ 258500 h 97"/>
                <a:gd name="T22" fmla="*/ 388815 w 97"/>
                <a:gd name="T23" fmla="*/ 137867 h 97"/>
                <a:gd name="T24" fmla="*/ 371661 w 97"/>
                <a:gd name="T25" fmla="*/ 120634 h 97"/>
                <a:gd name="T26" fmla="*/ 285893 w 97"/>
                <a:gd name="T27" fmla="*/ 247012 h 97"/>
                <a:gd name="T28" fmla="*/ 257304 w 97"/>
                <a:gd name="T29" fmla="*/ 247012 h 97"/>
                <a:gd name="T30" fmla="*/ 240150 w 97"/>
                <a:gd name="T31" fmla="*/ 298712 h 97"/>
                <a:gd name="T32" fmla="*/ 291611 w 97"/>
                <a:gd name="T33" fmla="*/ 321689 h 97"/>
                <a:gd name="T34" fmla="*/ 297329 w 97"/>
                <a:gd name="T35" fmla="*/ 315945 h 97"/>
                <a:gd name="T36" fmla="*/ 394533 w 97"/>
                <a:gd name="T37" fmla="*/ 350412 h 97"/>
                <a:gd name="T38" fmla="*/ 405968 w 97"/>
                <a:gd name="T39" fmla="*/ 321689 h 97"/>
                <a:gd name="T40" fmla="*/ 314483 w 97"/>
                <a:gd name="T41" fmla="*/ 287223 h 97"/>
                <a:gd name="T42" fmla="*/ 314483 w 97"/>
                <a:gd name="T43" fmla="*/ 269989 h 97"/>
                <a:gd name="T44" fmla="*/ 423122 w 97"/>
                <a:gd name="T45" fmla="*/ 137867 h 97"/>
                <a:gd name="T46" fmla="*/ 280175 w 97"/>
                <a:gd name="T47" fmla="*/ 74678 h 97"/>
                <a:gd name="T48" fmla="*/ 131511 w 97"/>
                <a:gd name="T49" fmla="*/ 137867 h 97"/>
                <a:gd name="T50" fmla="*/ 74332 w 97"/>
                <a:gd name="T51" fmla="*/ 281478 h 97"/>
                <a:gd name="T52" fmla="*/ 131511 w 97"/>
                <a:gd name="T53" fmla="*/ 425090 h 97"/>
                <a:gd name="T54" fmla="*/ 280175 w 97"/>
                <a:gd name="T55" fmla="*/ 482534 h 97"/>
                <a:gd name="T56" fmla="*/ 423122 w 97"/>
                <a:gd name="T57" fmla="*/ 425090 h 97"/>
                <a:gd name="T58" fmla="*/ 480301 w 97"/>
                <a:gd name="T59" fmla="*/ 281478 h 97"/>
                <a:gd name="T60" fmla="*/ 423122 w 97"/>
                <a:gd name="T61" fmla="*/ 137867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567740" y="1484313"/>
            <a:ext cx="2031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67740" y="1743075"/>
            <a:ext cx="3248025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567740" y="3271838"/>
            <a:ext cx="2031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67740" y="3530600"/>
            <a:ext cx="3248025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请在此处添加正文内容，根据需要调整字体与字号。在此处添加正文内容，根据需要调整字体与字号。请在此处添加正文内容，根据需要调整字体与字号。在此处添加正文内容，根据需要调整字体与字号。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67740" y="5057775"/>
            <a:ext cx="2031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67740" y="5316538"/>
            <a:ext cx="3248025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请在此处添加正文内容，根据需要调整字体与字号。在此处添加正文内容，根据需要调整字体与字号。请在此处添加正文内容，根据需要调整字体与字号。在此处添加正文内容，根据需要调整字体与字号。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257404" y="1616159"/>
            <a:ext cx="1811748" cy="1811748"/>
            <a:chOff x="5579652" y="2508942"/>
            <a:chExt cx="762465" cy="762465"/>
          </a:xfrm>
        </p:grpSpPr>
        <p:sp>
          <p:nvSpPr>
            <p:cNvPr id="3" name="Rounded Rectangle 6"/>
            <p:cNvSpPr/>
            <p:nvPr/>
          </p:nvSpPr>
          <p:spPr>
            <a:xfrm>
              <a:off x="5640173" y="2569463"/>
              <a:ext cx="641423" cy="641423"/>
            </a:xfrm>
            <a:prstGeom prst="roundRect">
              <a:avLst>
                <a:gd name="adj" fmla="val 29384"/>
              </a:avLst>
            </a:prstGeom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108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Rounded Rectangle 18"/>
            <p:cNvSpPr/>
            <p:nvPr/>
          </p:nvSpPr>
          <p:spPr>
            <a:xfrm>
              <a:off x="5579652" y="2508942"/>
              <a:ext cx="762465" cy="762465"/>
            </a:xfrm>
            <a:prstGeom prst="roundRect">
              <a:avLst>
                <a:gd name="adj" fmla="val 29384"/>
              </a:avLst>
            </a:prstGeom>
            <a:noFill/>
            <a:ln w="31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806743" y="2735225"/>
              <a:ext cx="307214" cy="307212"/>
              <a:chOff x="11121822" y="1145785"/>
              <a:chExt cx="307214" cy="307212"/>
            </a:xfrm>
            <a:solidFill>
              <a:schemeClr val="bg1"/>
            </a:solidFill>
          </p:grpSpPr>
          <p:sp>
            <p:nvSpPr>
              <p:cNvPr id="6" name="Freeform 140"/>
              <p:cNvSpPr>
                <a:spLocks noEditPoints="1"/>
              </p:cNvSpPr>
              <p:nvPr/>
            </p:nvSpPr>
            <p:spPr bwMode="auto">
              <a:xfrm>
                <a:off x="11121822" y="1211403"/>
                <a:ext cx="241594" cy="241594"/>
              </a:xfrm>
              <a:custGeom>
                <a:avLst/>
                <a:gdLst>
                  <a:gd name="T0" fmla="*/ 103 w 112"/>
                  <a:gd name="T1" fmla="*/ 47 h 112"/>
                  <a:gd name="T2" fmla="*/ 106 w 112"/>
                  <a:gd name="T3" fmla="*/ 36 h 112"/>
                  <a:gd name="T4" fmla="*/ 102 w 112"/>
                  <a:gd name="T5" fmla="*/ 22 h 112"/>
                  <a:gd name="T6" fmla="*/ 92 w 112"/>
                  <a:gd name="T7" fmla="*/ 25 h 112"/>
                  <a:gd name="T8" fmla="*/ 90 w 112"/>
                  <a:gd name="T9" fmla="*/ 14 h 112"/>
                  <a:gd name="T10" fmla="*/ 79 w 112"/>
                  <a:gd name="T11" fmla="*/ 4 h 112"/>
                  <a:gd name="T12" fmla="*/ 71 w 112"/>
                  <a:gd name="T13" fmla="*/ 11 h 112"/>
                  <a:gd name="T14" fmla="*/ 64 w 112"/>
                  <a:gd name="T15" fmla="*/ 3 h 112"/>
                  <a:gd name="T16" fmla="*/ 50 w 112"/>
                  <a:gd name="T17" fmla="*/ 0 h 112"/>
                  <a:gd name="T18" fmla="*/ 47 w 112"/>
                  <a:gd name="T19" fmla="*/ 10 h 112"/>
                  <a:gd name="T20" fmla="*/ 37 w 112"/>
                  <a:gd name="T21" fmla="*/ 6 h 112"/>
                  <a:gd name="T22" fmla="*/ 23 w 112"/>
                  <a:gd name="T23" fmla="*/ 11 h 112"/>
                  <a:gd name="T24" fmla="*/ 25 w 112"/>
                  <a:gd name="T25" fmla="*/ 20 h 112"/>
                  <a:gd name="T26" fmla="*/ 14 w 112"/>
                  <a:gd name="T27" fmla="*/ 22 h 112"/>
                  <a:gd name="T28" fmla="*/ 5 w 112"/>
                  <a:gd name="T29" fmla="*/ 33 h 112"/>
                  <a:gd name="T30" fmla="*/ 12 w 112"/>
                  <a:gd name="T31" fmla="*/ 41 h 112"/>
                  <a:gd name="T32" fmla="*/ 3 w 112"/>
                  <a:gd name="T33" fmla="*/ 48 h 112"/>
                  <a:gd name="T34" fmla="*/ 0 w 112"/>
                  <a:gd name="T35" fmla="*/ 62 h 112"/>
                  <a:gd name="T36" fmla="*/ 10 w 112"/>
                  <a:gd name="T37" fmla="*/ 65 h 112"/>
                  <a:gd name="T38" fmla="*/ 6 w 112"/>
                  <a:gd name="T39" fmla="*/ 75 h 112"/>
                  <a:gd name="T40" fmla="*/ 11 w 112"/>
                  <a:gd name="T41" fmla="*/ 89 h 112"/>
                  <a:gd name="T42" fmla="*/ 21 w 112"/>
                  <a:gd name="T43" fmla="*/ 87 h 112"/>
                  <a:gd name="T44" fmla="*/ 23 w 112"/>
                  <a:gd name="T45" fmla="*/ 98 h 112"/>
                  <a:gd name="T46" fmla="*/ 34 w 112"/>
                  <a:gd name="T47" fmla="*/ 108 h 112"/>
                  <a:gd name="T48" fmla="*/ 41 w 112"/>
                  <a:gd name="T49" fmla="*/ 101 h 112"/>
                  <a:gd name="T50" fmla="*/ 48 w 112"/>
                  <a:gd name="T51" fmla="*/ 109 h 112"/>
                  <a:gd name="T52" fmla="*/ 63 w 112"/>
                  <a:gd name="T53" fmla="*/ 112 h 112"/>
                  <a:gd name="T54" fmla="*/ 66 w 112"/>
                  <a:gd name="T55" fmla="*/ 102 h 112"/>
                  <a:gd name="T56" fmla="*/ 76 w 112"/>
                  <a:gd name="T57" fmla="*/ 106 h 112"/>
                  <a:gd name="T58" fmla="*/ 90 w 112"/>
                  <a:gd name="T59" fmla="*/ 101 h 112"/>
                  <a:gd name="T60" fmla="*/ 88 w 112"/>
                  <a:gd name="T61" fmla="*/ 91 h 112"/>
                  <a:gd name="T62" fmla="*/ 98 w 112"/>
                  <a:gd name="T63" fmla="*/ 89 h 112"/>
                  <a:gd name="T64" fmla="*/ 108 w 112"/>
                  <a:gd name="T65" fmla="*/ 78 h 112"/>
                  <a:gd name="T66" fmla="*/ 101 w 112"/>
                  <a:gd name="T67" fmla="*/ 71 h 112"/>
                  <a:gd name="T68" fmla="*/ 110 w 112"/>
                  <a:gd name="T69" fmla="*/ 64 h 112"/>
                  <a:gd name="T70" fmla="*/ 112 w 112"/>
                  <a:gd name="T71" fmla="*/ 49 h 112"/>
                  <a:gd name="T72" fmla="*/ 56 w 112"/>
                  <a:gd name="T73" fmla="*/ 86 h 112"/>
                  <a:gd name="T74" fmla="*/ 56 w 112"/>
                  <a:gd name="T75" fmla="*/ 26 h 112"/>
                  <a:gd name="T76" fmla="*/ 56 w 112"/>
                  <a:gd name="T77" fmla="*/ 8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12">
                    <a:moveTo>
                      <a:pt x="110" y="47"/>
                    </a:move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44"/>
                      <a:pt x="101" y="42"/>
                      <a:pt x="101" y="39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8" y="35"/>
                      <a:pt x="108" y="34"/>
                      <a:pt x="107" y="3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99" y="20"/>
                      <a:pt x="98" y="2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3"/>
                      <a:pt x="88" y="21"/>
                      <a:pt x="87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2"/>
                      <a:pt x="90" y="11"/>
                      <a:pt x="89" y="1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7" y="3"/>
                      <a:pt x="76" y="4"/>
                      <a:pt x="75" y="5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9" y="10"/>
                      <a:pt x="67" y="10"/>
                      <a:pt x="64" y="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0"/>
                      <a:pt x="47" y="1"/>
                      <a:pt x="47" y="3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2" y="11"/>
                      <a:pt x="40" y="12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4"/>
                      <a:pt x="34" y="4"/>
                      <a:pt x="33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1" y="11"/>
                      <a:pt x="21" y="13"/>
                      <a:pt x="22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22"/>
                      <a:pt x="22" y="24"/>
                      <a:pt x="20" y="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1" y="22"/>
                      <a:pt x="10" y="2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5"/>
                      <a:pt x="4" y="36"/>
                      <a:pt x="6" y="3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3"/>
                      <a:pt x="10" y="45"/>
                      <a:pt x="1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2" y="65"/>
                      <a:pt x="3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1" y="68"/>
                      <a:pt x="11" y="70"/>
                      <a:pt x="12" y="72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5" y="76"/>
                      <a:pt x="5" y="78"/>
                      <a:pt x="5" y="7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2" y="91"/>
                      <a:pt x="14" y="91"/>
                      <a:pt x="15" y="9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3" y="89"/>
                      <a:pt x="24" y="91"/>
                      <a:pt x="26" y="92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9"/>
                      <a:pt x="23" y="101"/>
                      <a:pt x="24" y="102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5" y="108"/>
                      <a:pt x="37" y="108"/>
                      <a:pt x="38" y="106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4" y="101"/>
                      <a:pt x="46" y="102"/>
                      <a:pt x="48" y="102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11"/>
                      <a:pt x="50" y="112"/>
                      <a:pt x="51" y="112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4" y="112"/>
                      <a:pt x="66" y="111"/>
                      <a:pt x="66" y="109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8" y="102"/>
                      <a:pt x="70" y="101"/>
                      <a:pt x="73" y="100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7" y="107"/>
                      <a:pt x="79" y="108"/>
                      <a:pt x="80" y="107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1" y="100"/>
                      <a:pt x="92" y="99"/>
                      <a:pt x="91" y="97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9" y="90"/>
                      <a:pt x="91" y="88"/>
                      <a:pt x="93" y="86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100" y="90"/>
                      <a:pt x="102" y="90"/>
                      <a:pt x="102" y="8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9" y="77"/>
                      <a:pt x="108" y="75"/>
                      <a:pt x="107" y="74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69"/>
                      <a:pt x="102" y="66"/>
                      <a:pt x="103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2" y="63"/>
                      <a:pt x="112" y="61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12" y="48"/>
                      <a:pt x="111" y="47"/>
                      <a:pt x="110" y="47"/>
                    </a:cubicBezTo>
                    <a:close/>
                    <a:moveTo>
                      <a:pt x="56" y="86"/>
                    </a:moveTo>
                    <a:cubicBezTo>
                      <a:pt x="40" y="86"/>
                      <a:pt x="26" y="72"/>
                      <a:pt x="26" y="56"/>
                    </a:cubicBezTo>
                    <a:cubicBezTo>
                      <a:pt x="26" y="39"/>
                      <a:pt x="40" y="26"/>
                      <a:pt x="56" y="26"/>
                    </a:cubicBezTo>
                    <a:cubicBezTo>
                      <a:pt x="73" y="26"/>
                      <a:pt x="86" y="39"/>
                      <a:pt x="86" y="56"/>
                    </a:cubicBezTo>
                    <a:cubicBezTo>
                      <a:pt x="86" y="72"/>
                      <a:pt x="73" y="86"/>
                      <a:pt x="5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141"/>
              <p:cNvSpPr>
                <a:spLocks noEditPoints="1"/>
              </p:cNvSpPr>
              <p:nvPr/>
            </p:nvSpPr>
            <p:spPr bwMode="auto">
              <a:xfrm>
                <a:off x="11317186" y="1145785"/>
                <a:ext cx="111850" cy="113341"/>
              </a:xfrm>
              <a:custGeom>
                <a:avLst/>
                <a:gdLst>
                  <a:gd name="T0" fmla="*/ 48 w 52"/>
                  <a:gd name="T1" fmla="*/ 23 h 52"/>
                  <a:gd name="T2" fmla="*/ 50 w 52"/>
                  <a:gd name="T3" fmla="*/ 17 h 52"/>
                  <a:gd name="T4" fmla="*/ 48 w 52"/>
                  <a:gd name="T5" fmla="*/ 11 h 52"/>
                  <a:gd name="T6" fmla="*/ 44 w 52"/>
                  <a:gd name="T7" fmla="*/ 12 h 52"/>
                  <a:gd name="T8" fmla="*/ 42 w 52"/>
                  <a:gd name="T9" fmla="*/ 6 h 52"/>
                  <a:gd name="T10" fmla="*/ 38 w 52"/>
                  <a:gd name="T11" fmla="*/ 2 h 52"/>
                  <a:gd name="T12" fmla="*/ 34 w 52"/>
                  <a:gd name="T13" fmla="*/ 5 h 52"/>
                  <a:gd name="T14" fmla="*/ 30 w 52"/>
                  <a:gd name="T15" fmla="*/ 1 h 52"/>
                  <a:gd name="T16" fmla="*/ 24 w 52"/>
                  <a:gd name="T17" fmla="*/ 0 h 52"/>
                  <a:gd name="T18" fmla="*/ 23 w 52"/>
                  <a:gd name="T19" fmla="*/ 4 h 52"/>
                  <a:gd name="T20" fmla="*/ 17 w 52"/>
                  <a:gd name="T21" fmla="*/ 2 h 52"/>
                  <a:gd name="T22" fmla="*/ 11 w 52"/>
                  <a:gd name="T23" fmla="*/ 4 h 52"/>
                  <a:gd name="T24" fmla="*/ 12 w 52"/>
                  <a:gd name="T25" fmla="*/ 8 h 52"/>
                  <a:gd name="T26" fmla="*/ 6 w 52"/>
                  <a:gd name="T27" fmla="*/ 10 h 52"/>
                  <a:gd name="T28" fmla="*/ 2 w 52"/>
                  <a:gd name="T29" fmla="*/ 14 h 52"/>
                  <a:gd name="T30" fmla="*/ 6 w 52"/>
                  <a:gd name="T31" fmla="*/ 18 h 52"/>
                  <a:gd name="T32" fmla="*/ 1 w 52"/>
                  <a:gd name="T33" fmla="*/ 22 h 52"/>
                  <a:gd name="T34" fmla="*/ 0 w 52"/>
                  <a:gd name="T35" fmla="*/ 28 h 52"/>
                  <a:gd name="T36" fmla="*/ 4 w 52"/>
                  <a:gd name="T37" fmla="*/ 29 h 52"/>
                  <a:gd name="T38" fmla="*/ 2 w 52"/>
                  <a:gd name="T39" fmla="*/ 35 h 52"/>
                  <a:gd name="T40" fmla="*/ 4 w 52"/>
                  <a:gd name="T41" fmla="*/ 41 h 52"/>
                  <a:gd name="T42" fmla="*/ 9 w 52"/>
                  <a:gd name="T43" fmla="*/ 40 h 52"/>
                  <a:gd name="T44" fmla="*/ 10 w 52"/>
                  <a:gd name="T45" fmla="*/ 46 h 52"/>
                  <a:gd name="T46" fmla="*/ 15 w 52"/>
                  <a:gd name="T47" fmla="*/ 50 h 52"/>
                  <a:gd name="T48" fmla="*/ 18 w 52"/>
                  <a:gd name="T49" fmla="*/ 47 h 52"/>
                  <a:gd name="T50" fmla="*/ 22 w 52"/>
                  <a:gd name="T51" fmla="*/ 51 h 52"/>
                  <a:gd name="T52" fmla="*/ 28 w 52"/>
                  <a:gd name="T53" fmla="*/ 52 h 52"/>
                  <a:gd name="T54" fmla="*/ 29 w 52"/>
                  <a:gd name="T55" fmla="*/ 48 h 52"/>
                  <a:gd name="T56" fmla="*/ 35 w 52"/>
                  <a:gd name="T57" fmla="*/ 50 h 52"/>
                  <a:gd name="T58" fmla="*/ 41 w 52"/>
                  <a:gd name="T59" fmla="*/ 48 h 52"/>
                  <a:gd name="T60" fmla="*/ 40 w 52"/>
                  <a:gd name="T61" fmla="*/ 43 h 52"/>
                  <a:gd name="T62" fmla="*/ 46 w 52"/>
                  <a:gd name="T63" fmla="*/ 42 h 52"/>
                  <a:gd name="T64" fmla="*/ 50 w 52"/>
                  <a:gd name="T65" fmla="*/ 37 h 52"/>
                  <a:gd name="T66" fmla="*/ 47 w 52"/>
                  <a:gd name="T67" fmla="*/ 34 h 52"/>
                  <a:gd name="T68" fmla="*/ 51 w 52"/>
                  <a:gd name="T69" fmla="*/ 30 h 52"/>
                  <a:gd name="T70" fmla="*/ 52 w 52"/>
                  <a:gd name="T71" fmla="*/ 24 h 52"/>
                  <a:gd name="T72" fmla="*/ 26 w 52"/>
                  <a:gd name="T73" fmla="*/ 40 h 52"/>
                  <a:gd name="T74" fmla="*/ 26 w 52"/>
                  <a:gd name="T75" fmla="*/ 12 h 52"/>
                  <a:gd name="T76" fmla="*/ 26 w 52"/>
                  <a:gd name="T77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" h="52">
                    <a:moveTo>
                      <a:pt x="51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1"/>
                      <a:pt x="48" y="20"/>
                      <a:pt x="47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1" y="16"/>
                      <a:pt x="50" y="1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0"/>
                      <a:pt x="47" y="10"/>
                      <a:pt x="46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3" y="11"/>
                      <a:pt x="42" y="10"/>
                      <a:pt x="40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5"/>
                      <a:pt x="42" y="4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4"/>
                      <a:pt x="30" y="4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9"/>
                      <a:pt x="10" y="10"/>
                      <a:pt x="9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9"/>
                      <a:pt x="5" y="21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1"/>
                      <a:pt x="5" y="32"/>
                      <a:pt x="5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2"/>
                      <a:pt x="6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1"/>
                      <a:pt x="11" y="42"/>
                      <a:pt x="12" y="43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1" y="4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6" y="50"/>
                      <a:pt x="16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7"/>
                      <a:pt x="21" y="48"/>
                      <a:pt x="22" y="48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3" y="52"/>
                      <a:pt x="24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2"/>
                      <a:pt x="29" y="52"/>
                      <a:pt x="29" y="51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8"/>
                      <a:pt x="32" y="47"/>
                      <a:pt x="34" y="4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1" y="46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2" y="41"/>
                      <a:pt x="43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7" y="42"/>
                      <a:pt x="47" y="42"/>
                      <a:pt x="48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8" y="31"/>
                      <a:pt x="48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29"/>
                      <a:pt x="52" y="29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1" y="23"/>
                    </a:cubicBezTo>
                    <a:close/>
                    <a:moveTo>
                      <a:pt x="26" y="40"/>
                    </a:moveTo>
                    <a:cubicBezTo>
                      <a:pt x="18" y="40"/>
                      <a:pt x="12" y="34"/>
                      <a:pt x="12" y="26"/>
                    </a:cubicBezTo>
                    <a:cubicBezTo>
                      <a:pt x="12" y="18"/>
                      <a:pt x="18" y="12"/>
                      <a:pt x="26" y="12"/>
                    </a:cubicBezTo>
                    <a:cubicBezTo>
                      <a:pt x="34" y="12"/>
                      <a:pt x="40" y="18"/>
                      <a:pt x="40" y="26"/>
                    </a:cubicBezTo>
                    <a:cubicBezTo>
                      <a:pt x="40" y="34"/>
                      <a:pt x="34" y="40"/>
                      <a:pt x="2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4833427" y="3606264"/>
            <a:ext cx="2646878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第三部</a:t>
            </a:r>
            <a:r>
              <a:rPr lang="zh-CN" altLang="en-US" sz="48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分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31792" y="4615619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zh-CN" altLang="en-US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729560" y="3763687"/>
            <a:ext cx="10547350" cy="68213"/>
          </a:xfrm>
          <a:custGeom>
            <a:avLst/>
            <a:gdLst>
              <a:gd name="T0" fmla="*/ 2147483647 w 2112"/>
              <a:gd name="T1" fmla="*/ 2147483647 h 28"/>
              <a:gd name="T2" fmla="*/ 2147483647 w 2112"/>
              <a:gd name="T3" fmla="*/ 0 h 28"/>
              <a:gd name="T4" fmla="*/ 2147483647 w 2112"/>
              <a:gd name="T5" fmla="*/ 0 h 28"/>
              <a:gd name="T6" fmla="*/ 0 w 2112"/>
              <a:gd name="T7" fmla="*/ 2147483647 h 28"/>
              <a:gd name="T8" fmla="*/ 0 w 2112"/>
              <a:gd name="T9" fmla="*/ 2147483647 h 28"/>
              <a:gd name="T10" fmla="*/ 2147483647 w 2112"/>
              <a:gd name="T11" fmla="*/ 2147483647 h 28"/>
              <a:gd name="T12" fmla="*/ 2147483647 w 2112"/>
              <a:gd name="T13" fmla="*/ 2147483647 h 28"/>
              <a:gd name="T14" fmla="*/ 2147483647 w 2112"/>
              <a:gd name="T15" fmla="*/ 2147483647 h 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12" h="28">
                <a:moveTo>
                  <a:pt x="2112" y="14"/>
                </a:moveTo>
                <a:cubicBezTo>
                  <a:pt x="2112" y="7"/>
                  <a:pt x="2098" y="0"/>
                  <a:pt x="208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7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13" y="28"/>
                  <a:pt x="30" y="28"/>
                </a:cubicBezTo>
                <a:cubicBezTo>
                  <a:pt x="2081" y="28"/>
                  <a:pt x="2081" y="28"/>
                  <a:pt x="2081" y="28"/>
                </a:cubicBezTo>
                <a:cubicBezTo>
                  <a:pt x="2098" y="28"/>
                  <a:pt x="2112" y="22"/>
                  <a:pt x="2112" y="14"/>
                </a:cubicBezTo>
                <a:close/>
              </a:path>
            </a:pathLst>
          </a:cu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24848" y="4081186"/>
            <a:ext cx="9861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  <a:endParaRPr lang="zh-CN" altLang="en-US" sz="2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116478" y="4081186"/>
            <a:ext cx="9861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endParaRPr lang="zh-CN" altLang="en-US" sz="2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122048" y="2925390"/>
            <a:ext cx="9861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zh-CN" altLang="en-US" sz="2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038086" y="2907794"/>
            <a:ext cx="9861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endParaRPr lang="zh-CN" altLang="en-US" sz="2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" name="组合 24"/>
          <p:cNvGrpSpPr/>
          <p:nvPr/>
        </p:nvGrpSpPr>
        <p:grpSpPr>
          <a:xfrm>
            <a:off x="956745" y="1857073"/>
            <a:ext cx="2244151" cy="1268816"/>
            <a:chOff x="3762506" y="1807841"/>
            <a:chExt cx="2244151" cy="1268816"/>
          </a:xfrm>
        </p:grpSpPr>
        <p:sp>
          <p:nvSpPr>
            <p:cNvPr id="8" name="矩形 7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</a:t>
              </a:r>
              <a:r>
                <a:rPr lang="zh-CN" altLang="en-US" sz="1000" dirty="0" smtClean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</a:t>
              </a:r>
              <a:r>
                <a:rPr lang="zh-CN" alt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27"/>
          <p:cNvGrpSpPr/>
          <p:nvPr/>
        </p:nvGrpSpPr>
        <p:grpSpPr>
          <a:xfrm>
            <a:off x="3760116" y="4253026"/>
            <a:ext cx="2244151" cy="1268816"/>
            <a:chOff x="3762506" y="1807841"/>
            <a:chExt cx="2244151" cy="1268816"/>
          </a:xfrm>
        </p:grpSpPr>
        <p:sp>
          <p:nvSpPr>
            <p:cNvPr id="11" name="矩形 10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30"/>
          <p:cNvGrpSpPr/>
          <p:nvPr/>
        </p:nvGrpSpPr>
        <p:grpSpPr>
          <a:xfrm>
            <a:off x="6436795" y="1857073"/>
            <a:ext cx="2244151" cy="1268816"/>
            <a:chOff x="3762506" y="1807841"/>
            <a:chExt cx="2244151" cy="1268816"/>
          </a:xfrm>
        </p:grpSpPr>
        <p:sp>
          <p:nvSpPr>
            <p:cNvPr id="14" name="矩形 13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33"/>
          <p:cNvGrpSpPr/>
          <p:nvPr/>
        </p:nvGrpSpPr>
        <p:grpSpPr>
          <a:xfrm>
            <a:off x="9292075" y="4253026"/>
            <a:ext cx="2244151" cy="1268816"/>
            <a:chOff x="3762506" y="1807841"/>
            <a:chExt cx="2244151" cy="1268816"/>
          </a:xfrm>
        </p:grpSpPr>
        <p:sp>
          <p:nvSpPr>
            <p:cNvPr id="17" name="矩形 16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325533" y="3614413"/>
            <a:ext cx="358774" cy="358774"/>
          </a:xfrm>
          <a:prstGeom prst="ellips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246533" y="3614413"/>
            <a:ext cx="358774" cy="358774"/>
          </a:xfrm>
          <a:prstGeom prst="ellips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167533" y="3614413"/>
            <a:ext cx="358774" cy="358774"/>
          </a:xfrm>
          <a:prstGeom prst="ellips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0088533" y="3614413"/>
            <a:ext cx="358774" cy="358774"/>
          </a:xfrm>
          <a:prstGeom prst="ellips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9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2041366" y="2151117"/>
            <a:ext cx="2535564" cy="2185831"/>
          </a:xfrm>
          <a:prstGeom prst="hexagon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六边形 2"/>
          <p:cNvSpPr/>
          <p:nvPr/>
        </p:nvSpPr>
        <p:spPr>
          <a:xfrm>
            <a:off x="4828219" y="2151117"/>
            <a:ext cx="2535564" cy="2185831"/>
          </a:xfrm>
          <a:prstGeom prst="hexagon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7615073" y="2151117"/>
            <a:ext cx="2535564" cy="2185831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等腰三角形 66"/>
          <p:cNvSpPr/>
          <p:nvPr/>
        </p:nvSpPr>
        <p:spPr>
          <a:xfrm>
            <a:off x="4240027" y="3539453"/>
            <a:ext cx="925095" cy="797495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等腰三角形 67"/>
          <p:cNvSpPr/>
          <p:nvPr/>
        </p:nvSpPr>
        <p:spPr>
          <a:xfrm>
            <a:off x="7026881" y="3539453"/>
            <a:ext cx="925095" cy="797495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等腰三角形 68"/>
          <p:cNvSpPr/>
          <p:nvPr/>
        </p:nvSpPr>
        <p:spPr>
          <a:xfrm flipV="1">
            <a:off x="4240027" y="2135578"/>
            <a:ext cx="925095" cy="797495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等腰三角形 69"/>
          <p:cNvSpPr/>
          <p:nvPr/>
        </p:nvSpPr>
        <p:spPr>
          <a:xfrm flipV="1">
            <a:off x="7026881" y="2135578"/>
            <a:ext cx="925095" cy="797495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组合 72"/>
          <p:cNvGrpSpPr/>
          <p:nvPr/>
        </p:nvGrpSpPr>
        <p:grpSpPr>
          <a:xfrm>
            <a:off x="2448649" y="4793754"/>
            <a:ext cx="2244151" cy="1268816"/>
            <a:chOff x="3762506" y="1807841"/>
            <a:chExt cx="2244151" cy="1268816"/>
          </a:xfrm>
        </p:grpSpPr>
        <p:sp>
          <p:nvSpPr>
            <p:cNvPr id="10" name="矩形 9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75"/>
          <p:cNvGrpSpPr/>
          <p:nvPr/>
        </p:nvGrpSpPr>
        <p:grpSpPr>
          <a:xfrm>
            <a:off x="5288102" y="4793754"/>
            <a:ext cx="2244151" cy="1268816"/>
            <a:chOff x="3762506" y="1807841"/>
            <a:chExt cx="2244151" cy="1268816"/>
          </a:xfrm>
        </p:grpSpPr>
        <p:sp>
          <p:nvSpPr>
            <p:cNvPr id="13" name="矩形 12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78"/>
          <p:cNvGrpSpPr/>
          <p:nvPr/>
        </p:nvGrpSpPr>
        <p:grpSpPr>
          <a:xfrm>
            <a:off x="8127554" y="4793754"/>
            <a:ext cx="2244151" cy="1268816"/>
            <a:chOff x="3762506" y="1807841"/>
            <a:chExt cx="2244151" cy="1268816"/>
          </a:xfrm>
        </p:grpSpPr>
        <p:sp>
          <p:nvSpPr>
            <p:cNvPr id="16" name="矩形 15"/>
            <p:cNvSpPr/>
            <p:nvPr/>
          </p:nvSpPr>
          <p:spPr>
            <a:xfrm>
              <a:off x="3762584" y="2110110"/>
              <a:ext cx="2244073" cy="966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762506" y="1807841"/>
              <a:ext cx="2175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请在此处添加小标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6"/>
          <p:cNvSpPr/>
          <p:nvPr/>
        </p:nvSpPr>
        <p:spPr>
          <a:xfrm flipH="1" flipV="1">
            <a:off x="5791200" y="3984646"/>
            <a:ext cx="6400800" cy="2705383"/>
          </a:xfrm>
          <a:custGeom>
            <a:avLst/>
            <a:gdLst>
              <a:gd name="connsiteX0" fmla="*/ 0 w 6400800"/>
              <a:gd name="connsiteY0" fmla="*/ 0 h 2705383"/>
              <a:gd name="connsiteX1" fmla="*/ 2341140 w 6400800"/>
              <a:gd name="connsiteY1" fmla="*/ 0 h 2705383"/>
              <a:gd name="connsiteX2" fmla="*/ 4524375 w 6400800"/>
              <a:gd name="connsiteY2" fmla="*/ 0 h 2705383"/>
              <a:gd name="connsiteX3" fmla="*/ 5724454 w 6400800"/>
              <a:gd name="connsiteY3" fmla="*/ 0 h 2705383"/>
              <a:gd name="connsiteX4" fmla="*/ 6400800 w 6400800"/>
              <a:gd name="connsiteY4" fmla="*/ 2705383 h 2705383"/>
              <a:gd name="connsiteX5" fmla="*/ 4524375 w 6400800"/>
              <a:gd name="connsiteY5" fmla="*/ 2705383 h 2705383"/>
              <a:gd name="connsiteX6" fmla="*/ 3017486 w 6400800"/>
              <a:gd name="connsiteY6" fmla="*/ 2705383 h 2705383"/>
              <a:gd name="connsiteX7" fmla="*/ 0 w 6400800"/>
              <a:gd name="connsiteY7" fmla="*/ 2705383 h 270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0800" h="2705383">
                <a:moveTo>
                  <a:pt x="0" y="0"/>
                </a:moveTo>
                <a:lnTo>
                  <a:pt x="2341140" y="0"/>
                </a:lnTo>
                <a:lnTo>
                  <a:pt x="4524375" y="0"/>
                </a:lnTo>
                <a:lnTo>
                  <a:pt x="5724454" y="0"/>
                </a:lnTo>
                <a:lnTo>
                  <a:pt x="6400800" y="2705383"/>
                </a:lnTo>
                <a:lnTo>
                  <a:pt x="4524375" y="2705383"/>
                </a:lnTo>
                <a:lnTo>
                  <a:pt x="3017486" y="2705383"/>
                </a:lnTo>
                <a:lnTo>
                  <a:pt x="0" y="2705383"/>
                </a:lnTo>
                <a:close/>
              </a:path>
            </a:pathLst>
          </a:cu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任意多边形 7"/>
          <p:cNvSpPr/>
          <p:nvPr/>
        </p:nvSpPr>
        <p:spPr>
          <a:xfrm>
            <a:off x="0" y="1279264"/>
            <a:ext cx="6400800" cy="2705383"/>
          </a:xfrm>
          <a:custGeom>
            <a:avLst/>
            <a:gdLst>
              <a:gd name="connsiteX0" fmla="*/ 0 w 6400800"/>
              <a:gd name="connsiteY0" fmla="*/ 0 h 2705383"/>
              <a:gd name="connsiteX1" fmla="*/ 2341140 w 6400800"/>
              <a:gd name="connsiteY1" fmla="*/ 0 h 2705383"/>
              <a:gd name="connsiteX2" fmla="*/ 4524375 w 6400800"/>
              <a:gd name="connsiteY2" fmla="*/ 0 h 2705383"/>
              <a:gd name="connsiteX3" fmla="*/ 5724454 w 6400800"/>
              <a:gd name="connsiteY3" fmla="*/ 0 h 2705383"/>
              <a:gd name="connsiteX4" fmla="*/ 6400800 w 6400800"/>
              <a:gd name="connsiteY4" fmla="*/ 2705383 h 2705383"/>
              <a:gd name="connsiteX5" fmla="*/ 4524375 w 6400800"/>
              <a:gd name="connsiteY5" fmla="*/ 2705383 h 2705383"/>
              <a:gd name="connsiteX6" fmla="*/ 3017486 w 6400800"/>
              <a:gd name="connsiteY6" fmla="*/ 2705383 h 2705383"/>
              <a:gd name="connsiteX7" fmla="*/ 0 w 6400800"/>
              <a:gd name="connsiteY7" fmla="*/ 2705383 h 270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0800" h="2705383">
                <a:moveTo>
                  <a:pt x="0" y="0"/>
                </a:moveTo>
                <a:lnTo>
                  <a:pt x="2341140" y="0"/>
                </a:lnTo>
                <a:lnTo>
                  <a:pt x="4524375" y="0"/>
                </a:lnTo>
                <a:lnTo>
                  <a:pt x="5724454" y="0"/>
                </a:lnTo>
                <a:lnTo>
                  <a:pt x="6400800" y="2705383"/>
                </a:lnTo>
                <a:lnTo>
                  <a:pt x="4524375" y="2705383"/>
                </a:lnTo>
                <a:lnTo>
                  <a:pt x="3017486" y="2705383"/>
                </a:lnTo>
                <a:lnTo>
                  <a:pt x="0" y="2705383"/>
                </a:lnTo>
                <a:close/>
              </a:path>
            </a:pathLst>
          </a:cu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任意多边形 8"/>
          <p:cNvSpPr/>
          <p:nvPr/>
        </p:nvSpPr>
        <p:spPr>
          <a:xfrm>
            <a:off x="2036340" y="1279262"/>
            <a:ext cx="4059660" cy="2705383"/>
          </a:xfrm>
          <a:custGeom>
            <a:avLst/>
            <a:gdLst>
              <a:gd name="connsiteX0" fmla="*/ 0 w 4059660"/>
              <a:gd name="connsiteY0" fmla="*/ 0 h 2705383"/>
              <a:gd name="connsiteX1" fmla="*/ 3383314 w 4059660"/>
              <a:gd name="connsiteY1" fmla="*/ 0 h 2705383"/>
              <a:gd name="connsiteX2" fmla="*/ 4059660 w 4059660"/>
              <a:gd name="connsiteY2" fmla="*/ 2705383 h 2705383"/>
              <a:gd name="connsiteX3" fmla="*/ 676346 w 4059660"/>
              <a:gd name="connsiteY3" fmla="*/ 2705383 h 270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660" h="2705383">
                <a:moveTo>
                  <a:pt x="0" y="0"/>
                </a:moveTo>
                <a:lnTo>
                  <a:pt x="3383314" y="0"/>
                </a:lnTo>
                <a:lnTo>
                  <a:pt x="4059660" y="2705383"/>
                </a:lnTo>
                <a:lnTo>
                  <a:pt x="676346" y="2705383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任意多边形 9"/>
          <p:cNvSpPr/>
          <p:nvPr/>
        </p:nvSpPr>
        <p:spPr>
          <a:xfrm>
            <a:off x="6096000" y="3984647"/>
            <a:ext cx="4059660" cy="2705383"/>
          </a:xfrm>
          <a:custGeom>
            <a:avLst/>
            <a:gdLst>
              <a:gd name="connsiteX0" fmla="*/ 0 w 4059660"/>
              <a:gd name="connsiteY0" fmla="*/ 0 h 2705383"/>
              <a:gd name="connsiteX1" fmla="*/ 3383314 w 4059660"/>
              <a:gd name="connsiteY1" fmla="*/ 0 h 2705383"/>
              <a:gd name="connsiteX2" fmla="*/ 4059660 w 4059660"/>
              <a:gd name="connsiteY2" fmla="*/ 2705383 h 2705383"/>
              <a:gd name="connsiteX3" fmla="*/ 676346 w 4059660"/>
              <a:gd name="connsiteY3" fmla="*/ 2705383 h 2705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660" h="2705383">
                <a:moveTo>
                  <a:pt x="0" y="0"/>
                </a:moveTo>
                <a:lnTo>
                  <a:pt x="3383314" y="0"/>
                </a:lnTo>
                <a:lnTo>
                  <a:pt x="4059660" y="2705383"/>
                </a:lnTo>
                <a:lnTo>
                  <a:pt x="676346" y="2705383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63574" y="2161606"/>
            <a:ext cx="4461651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请在此处添加正文内容，根据需要调整字体与字号。在此处添加正文内容，根据需要调整字体与字号。请在此处添加正文内容，根据需要调整字体与字号。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63573" y="1900097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等腰三角形 12"/>
          <p:cNvSpPr/>
          <p:nvPr/>
        </p:nvSpPr>
        <p:spPr>
          <a:xfrm rot="16200000">
            <a:off x="6544170" y="1972896"/>
            <a:ext cx="211742" cy="182536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6283" y="5291069"/>
            <a:ext cx="4461651" cy="8874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请在此处添加正文内容，根据需要调整字体与字号。在此处添加正文内容，根据需要调整字体与字号。请在此处添加正文内容，根据需要调整字体与字号。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26847" y="4998783"/>
            <a:ext cx="1861087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请在此处添加小标题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等腰三角形 15"/>
          <p:cNvSpPr/>
          <p:nvPr/>
        </p:nvSpPr>
        <p:spPr>
          <a:xfrm rot="5400000" flipH="1">
            <a:off x="5395596" y="5092180"/>
            <a:ext cx="211742" cy="182536"/>
          </a:xfrm>
          <a:prstGeom prst="triangle">
            <a:avLst/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30000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accel="30000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30000" fill="hold" grpId="0" nodeType="with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8" accel="30000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accel="30000" fill="hold" grpId="0" nodeType="withEffect" p14:presetBounceEnd="3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 animBg="1"/>
          <p:bldP spid="9" grpId="0"/>
          <p:bldP spid="10" grpId="0"/>
          <p:bldP spid="1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accel="3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accel="3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3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" presetClass="entr" presetSubtype="8" accel="3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accel="3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 animBg="1"/>
          <p:bldP spid="9" grpId="0"/>
          <p:bldP spid="10" grpId="0"/>
          <p:bldP spid="11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6694330" y="2087993"/>
            <a:ext cx="1103150" cy="1103150"/>
            <a:chOff x="6353175" y="3550672"/>
            <a:chExt cx="1103150" cy="1103150"/>
          </a:xfrm>
        </p:grpSpPr>
        <p:sp>
          <p:nvSpPr>
            <p:cNvPr id="3" name="椭圆 2"/>
            <p:cNvSpPr/>
            <p:nvPr/>
          </p:nvSpPr>
          <p:spPr>
            <a:xfrm>
              <a:off x="6353175" y="3550672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6508750" y="3706247"/>
              <a:ext cx="792000" cy="7920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Freeform 61"/>
            <p:cNvSpPr>
              <a:spLocks noEditPoints="1"/>
            </p:cNvSpPr>
            <p:nvPr/>
          </p:nvSpPr>
          <p:spPr bwMode="auto">
            <a:xfrm>
              <a:off x="6743619" y="3940082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4403342" y="2087993"/>
            <a:ext cx="1103150" cy="1103150"/>
            <a:chOff x="6353175" y="2204180"/>
            <a:chExt cx="1103150" cy="1103150"/>
          </a:xfrm>
        </p:grpSpPr>
        <p:sp>
          <p:nvSpPr>
            <p:cNvPr id="7" name="椭圆 6"/>
            <p:cNvSpPr/>
            <p:nvPr/>
          </p:nvSpPr>
          <p:spPr>
            <a:xfrm>
              <a:off x="6353175" y="2204180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6508750" y="2359755"/>
              <a:ext cx="792000" cy="7920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Freeform 84"/>
            <p:cNvSpPr>
              <a:spLocks noEditPoints="1"/>
            </p:cNvSpPr>
            <p:nvPr/>
          </p:nvSpPr>
          <p:spPr bwMode="auto">
            <a:xfrm>
              <a:off x="6743619" y="2594107"/>
              <a:ext cx="322263" cy="322263"/>
            </a:xfrm>
            <a:custGeom>
              <a:avLst/>
              <a:gdLst>
                <a:gd name="T0" fmla="*/ 1017 w 1019"/>
                <a:gd name="T1" fmla="*/ 375 h 1017"/>
                <a:gd name="T2" fmla="*/ 1014 w 1019"/>
                <a:gd name="T3" fmla="*/ 366 h 1017"/>
                <a:gd name="T4" fmla="*/ 757 w 1019"/>
                <a:gd name="T5" fmla="*/ 13 h 1017"/>
                <a:gd name="T6" fmla="*/ 750 w 1019"/>
                <a:gd name="T7" fmla="*/ 6 h 1017"/>
                <a:gd name="T8" fmla="*/ 749 w 1019"/>
                <a:gd name="T9" fmla="*/ 5 h 1017"/>
                <a:gd name="T10" fmla="*/ 739 w 1019"/>
                <a:gd name="T11" fmla="*/ 1 h 1017"/>
                <a:gd name="T12" fmla="*/ 739 w 1019"/>
                <a:gd name="T13" fmla="*/ 1 h 1017"/>
                <a:gd name="T14" fmla="*/ 286 w 1019"/>
                <a:gd name="T15" fmla="*/ 0 h 1017"/>
                <a:gd name="T16" fmla="*/ 279 w 1019"/>
                <a:gd name="T17" fmla="*/ 1 h 1017"/>
                <a:gd name="T18" fmla="*/ 278 w 1019"/>
                <a:gd name="T19" fmla="*/ 1 h 1017"/>
                <a:gd name="T20" fmla="*/ 269 w 1019"/>
                <a:gd name="T21" fmla="*/ 5 h 1017"/>
                <a:gd name="T22" fmla="*/ 267 w 1019"/>
                <a:gd name="T23" fmla="*/ 6 h 1017"/>
                <a:gd name="T24" fmla="*/ 6 w 1019"/>
                <a:gd name="T25" fmla="*/ 363 h 1017"/>
                <a:gd name="T26" fmla="*/ 5 w 1019"/>
                <a:gd name="T27" fmla="*/ 365 h 1017"/>
                <a:gd name="T28" fmla="*/ 3 w 1019"/>
                <a:gd name="T29" fmla="*/ 369 h 1017"/>
                <a:gd name="T30" fmla="*/ 1 w 1019"/>
                <a:gd name="T31" fmla="*/ 373 h 1017"/>
                <a:gd name="T32" fmla="*/ 0 w 1019"/>
                <a:gd name="T33" fmla="*/ 382 h 1017"/>
                <a:gd name="T34" fmla="*/ 0 w 1019"/>
                <a:gd name="T35" fmla="*/ 386 h 1017"/>
                <a:gd name="T36" fmla="*/ 3 w 1019"/>
                <a:gd name="T37" fmla="*/ 395 h 1017"/>
                <a:gd name="T38" fmla="*/ 4 w 1019"/>
                <a:gd name="T39" fmla="*/ 396 h 1017"/>
                <a:gd name="T40" fmla="*/ 7 w 1019"/>
                <a:gd name="T41" fmla="*/ 401 h 1017"/>
                <a:gd name="T42" fmla="*/ 485 w 1019"/>
                <a:gd name="T43" fmla="*/ 1007 h 1017"/>
                <a:gd name="T44" fmla="*/ 490 w 1019"/>
                <a:gd name="T45" fmla="*/ 1011 h 1017"/>
                <a:gd name="T46" fmla="*/ 493 w 1019"/>
                <a:gd name="T47" fmla="*/ 1013 h 1017"/>
                <a:gd name="T48" fmla="*/ 496 w 1019"/>
                <a:gd name="T49" fmla="*/ 1015 h 1017"/>
                <a:gd name="T50" fmla="*/ 501 w 1019"/>
                <a:gd name="T51" fmla="*/ 1017 h 1017"/>
                <a:gd name="T52" fmla="*/ 509 w 1019"/>
                <a:gd name="T53" fmla="*/ 1017 h 1017"/>
                <a:gd name="T54" fmla="*/ 509 w 1019"/>
                <a:gd name="T55" fmla="*/ 1017 h 1017"/>
                <a:gd name="T56" fmla="*/ 515 w 1019"/>
                <a:gd name="T57" fmla="*/ 1017 h 1017"/>
                <a:gd name="T58" fmla="*/ 518 w 1019"/>
                <a:gd name="T59" fmla="*/ 1016 h 1017"/>
                <a:gd name="T60" fmla="*/ 524 w 1019"/>
                <a:gd name="T61" fmla="*/ 1013 h 1017"/>
                <a:gd name="T62" fmla="*/ 525 w 1019"/>
                <a:gd name="T63" fmla="*/ 1013 h 1017"/>
                <a:gd name="T64" fmla="*/ 532 w 1019"/>
                <a:gd name="T65" fmla="*/ 1007 h 1017"/>
                <a:gd name="T66" fmla="*/ 1008 w 1019"/>
                <a:gd name="T67" fmla="*/ 404 h 1017"/>
                <a:gd name="T68" fmla="*/ 1015 w 1019"/>
                <a:gd name="T69" fmla="*/ 394 h 1017"/>
                <a:gd name="T70" fmla="*/ 1019 w 1019"/>
                <a:gd name="T71" fmla="*/ 382 h 1017"/>
                <a:gd name="T72" fmla="*/ 691 w 1019"/>
                <a:gd name="T73" fmla="*/ 63 h 1017"/>
                <a:gd name="T74" fmla="*/ 327 w 1019"/>
                <a:gd name="T75" fmla="*/ 63 h 1017"/>
                <a:gd name="T76" fmla="*/ 328 w 1019"/>
                <a:gd name="T77" fmla="*/ 350 h 1017"/>
                <a:gd name="T78" fmla="*/ 97 w 1019"/>
                <a:gd name="T79" fmla="*/ 413 h 1017"/>
                <a:gd name="T80" fmla="*/ 97 w 1019"/>
                <a:gd name="T81" fmla="*/ 413 h 1017"/>
                <a:gd name="T82" fmla="*/ 610 w 1019"/>
                <a:gd name="T83" fmla="*/ 413 h 1017"/>
                <a:gd name="T84" fmla="*/ 675 w 1019"/>
                <a:gd name="T85" fmla="*/ 413 h 1017"/>
                <a:gd name="T86" fmla="*/ 689 w 1019"/>
                <a:gd name="T87" fmla="*/ 350 h 1017"/>
                <a:gd name="T88" fmla="*/ 689 w 1019"/>
                <a:gd name="T89" fmla="*/ 35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9" h="1017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" name="组合 10"/>
          <p:cNvGrpSpPr/>
          <p:nvPr/>
        </p:nvGrpSpPr>
        <p:grpSpPr>
          <a:xfrm>
            <a:off x="8985318" y="2087993"/>
            <a:ext cx="1103150" cy="1103150"/>
            <a:chOff x="6353175" y="857688"/>
            <a:chExt cx="1103150" cy="1103150"/>
          </a:xfrm>
        </p:grpSpPr>
        <p:sp>
          <p:nvSpPr>
            <p:cNvPr id="11" name="椭圆 10"/>
            <p:cNvSpPr/>
            <p:nvPr/>
          </p:nvSpPr>
          <p:spPr>
            <a:xfrm>
              <a:off x="6353175" y="857688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508750" y="1013263"/>
              <a:ext cx="792000" cy="7920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96"/>
            <p:cNvSpPr>
              <a:spLocks noEditPoints="1"/>
            </p:cNvSpPr>
            <p:nvPr/>
          </p:nvSpPr>
          <p:spPr bwMode="auto">
            <a:xfrm>
              <a:off x="6743619" y="1248132"/>
              <a:ext cx="322263" cy="322263"/>
            </a:xfrm>
            <a:custGeom>
              <a:avLst/>
              <a:gdLst>
                <a:gd name="T0" fmla="*/ 658 w 1017"/>
                <a:gd name="T1" fmla="*/ 2 h 1017"/>
                <a:gd name="T2" fmla="*/ 600 w 1017"/>
                <a:gd name="T3" fmla="*/ 16 h 1017"/>
                <a:gd name="T4" fmla="*/ 551 w 1017"/>
                <a:gd name="T5" fmla="*/ 36 h 1017"/>
                <a:gd name="T6" fmla="*/ 513 w 1017"/>
                <a:gd name="T7" fmla="*/ 61 h 1017"/>
                <a:gd name="T8" fmla="*/ 393 w 1017"/>
                <a:gd name="T9" fmla="*/ 10 h 1017"/>
                <a:gd name="T10" fmla="*/ 269 w 1017"/>
                <a:gd name="T11" fmla="*/ 3 h 1017"/>
                <a:gd name="T12" fmla="*/ 166 w 1017"/>
                <a:gd name="T13" fmla="*/ 39 h 1017"/>
                <a:gd name="T14" fmla="*/ 82 w 1017"/>
                <a:gd name="T15" fmla="*/ 104 h 1017"/>
                <a:gd name="T16" fmla="*/ 24 w 1017"/>
                <a:gd name="T17" fmla="*/ 194 h 1017"/>
                <a:gd name="T18" fmla="*/ 0 w 1017"/>
                <a:gd name="T19" fmla="*/ 301 h 1017"/>
                <a:gd name="T20" fmla="*/ 13 w 1017"/>
                <a:gd name="T21" fmla="*/ 451 h 1017"/>
                <a:gd name="T22" fmla="*/ 74 w 1017"/>
                <a:gd name="T23" fmla="*/ 625 h 1017"/>
                <a:gd name="T24" fmla="*/ 182 w 1017"/>
                <a:gd name="T25" fmla="*/ 784 h 1017"/>
                <a:gd name="T26" fmla="*/ 333 w 1017"/>
                <a:gd name="T27" fmla="*/ 919 h 1017"/>
                <a:gd name="T28" fmla="*/ 494 w 1017"/>
                <a:gd name="T29" fmla="*/ 1014 h 1017"/>
                <a:gd name="T30" fmla="*/ 550 w 1017"/>
                <a:gd name="T31" fmla="*/ 1000 h 1017"/>
                <a:gd name="T32" fmla="*/ 730 w 1017"/>
                <a:gd name="T33" fmla="*/ 883 h 1017"/>
                <a:gd name="T34" fmla="*/ 869 w 1017"/>
                <a:gd name="T35" fmla="*/ 740 h 1017"/>
                <a:gd name="T36" fmla="*/ 964 w 1017"/>
                <a:gd name="T37" fmla="*/ 577 h 1017"/>
                <a:gd name="T38" fmla="*/ 1013 w 1017"/>
                <a:gd name="T39" fmla="*/ 398 h 1017"/>
                <a:gd name="T40" fmla="*/ 1014 w 1017"/>
                <a:gd name="T41" fmla="*/ 269 h 1017"/>
                <a:gd name="T42" fmla="*/ 978 w 1017"/>
                <a:gd name="T43" fmla="*/ 166 h 1017"/>
                <a:gd name="T44" fmla="*/ 913 w 1017"/>
                <a:gd name="T45" fmla="*/ 82 h 1017"/>
                <a:gd name="T46" fmla="*/ 823 w 1017"/>
                <a:gd name="T47" fmla="*/ 25 h 1017"/>
                <a:gd name="T48" fmla="*/ 715 w 1017"/>
                <a:gd name="T49" fmla="*/ 0 h 1017"/>
                <a:gd name="T50" fmla="*/ 433 w 1017"/>
                <a:gd name="T51" fmla="*/ 909 h 1017"/>
                <a:gd name="T52" fmla="*/ 281 w 1017"/>
                <a:gd name="T53" fmla="*/ 794 h 1017"/>
                <a:gd name="T54" fmla="*/ 167 w 1017"/>
                <a:gd name="T55" fmla="*/ 659 h 1017"/>
                <a:gd name="T56" fmla="*/ 93 w 1017"/>
                <a:gd name="T57" fmla="*/ 506 h 1017"/>
                <a:gd name="T58" fmla="*/ 63 w 1017"/>
                <a:gd name="T59" fmla="*/ 342 h 1017"/>
                <a:gd name="T60" fmla="*/ 75 w 1017"/>
                <a:gd name="T61" fmla="*/ 242 h 1017"/>
                <a:gd name="T62" fmla="*/ 176 w 1017"/>
                <a:gd name="T63" fmla="*/ 107 h 1017"/>
                <a:gd name="T64" fmla="*/ 304 w 1017"/>
                <a:gd name="T65" fmla="*/ 63 h 1017"/>
                <a:gd name="T66" fmla="*/ 411 w 1017"/>
                <a:gd name="T67" fmla="*/ 81 h 1017"/>
                <a:gd name="T68" fmla="*/ 414 w 1017"/>
                <a:gd name="T69" fmla="*/ 178 h 1017"/>
                <a:gd name="T70" fmla="*/ 383 w 1017"/>
                <a:gd name="T71" fmla="*/ 288 h 1017"/>
                <a:gd name="T72" fmla="*/ 390 w 1017"/>
                <a:gd name="T73" fmla="*/ 340 h 1017"/>
                <a:gd name="T74" fmla="*/ 425 w 1017"/>
                <a:gd name="T75" fmla="*/ 348 h 1017"/>
                <a:gd name="T76" fmla="*/ 445 w 1017"/>
                <a:gd name="T77" fmla="*/ 317 h 1017"/>
                <a:gd name="T78" fmla="*/ 462 w 1017"/>
                <a:gd name="T79" fmla="*/ 224 h 1017"/>
                <a:gd name="T80" fmla="*/ 511 w 1017"/>
                <a:gd name="T81" fmla="*/ 146 h 1017"/>
                <a:gd name="T82" fmla="*/ 549 w 1017"/>
                <a:gd name="T83" fmla="*/ 113 h 1017"/>
                <a:gd name="T84" fmla="*/ 591 w 1017"/>
                <a:gd name="T85" fmla="*/ 88 h 1017"/>
                <a:gd name="T86" fmla="*/ 628 w 1017"/>
                <a:gd name="T87" fmla="*/ 74 h 1017"/>
                <a:gd name="T88" fmla="*/ 675 w 1017"/>
                <a:gd name="T89" fmla="*/ 64 h 1017"/>
                <a:gd name="T90" fmla="*/ 750 w 1017"/>
                <a:gd name="T91" fmla="*/ 69 h 1017"/>
                <a:gd name="T92" fmla="*/ 896 w 1017"/>
                <a:gd name="T93" fmla="*/ 157 h 1017"/>
                <a:gd name="T94" fmla="*/ 952 w 1017"/>
                <a:gd name="T95" fmla="*/ 292 h 1017"/>
                <a:gd name="T96" fmla="*/ 946 w 1017"/>
                <a:gd name="T97" fmla="*/ 413 h 1017"/>
                <a:gd name="T98" fmla="*/ 897 w 1017"/>
                <a:gd name="T99" fmla="*/ 573 h 1017"/>
                <a:gd name="T100" fmla="*/ 805 w 1017"/>
                <a:gd name="T101" fmla="*/ 719 h 1017"/>
                <a:gd name="T102" fmla="*/ 675 w 1017"/>
                <a:gd name="T103" fmla="*/ 846 h 1017"/>
                <a:gd name="T104" fmla="*/ 508 w 1017"/>
                <a:gd name="T105" fmla="*/ 950 h 1017"/>
                <a:gd name="T106" fmla="*/ 677 w 1017"/>
                <a:gd name="T107" fmla="*/ 136 h 1017"/>
                <a:gd name="T108" fmla="*/ 669 w 1017"/>
                <a:gd name="T109" fmla="*/ 172 h 1017"/>
                <a:gd name="T110" fmla="*/ 699 w 1017"/>
                <a:gd name="T111" fmla="*/ 191 h 1017"/>
                <a:gd name="T112" fmla="*/ 780 w 1017"/>
                <a:gd name="T113" fmla="*/ 220 h 1017"/>
                <a:gd name="T114" fmla="*/ 824 w 1017"/>
                <a:gd name="T115" fmla="*/ 292 h 1017"/>
                <a:gd name="T116" fmla="*/ 835 w 1017"/>
                <a:gd name="T117" fmla="*/ 340 h 1017"/>
                <a:gd name="T118" fmla="*/ 870 w 1017"/>
                <a:gd name="T119" fmla="*/ 348 h 1017"/>
                <a:gd name="T120" fmla="*/ 890 w 1017"/>
                <a:gd name="T121" fmla="*/ 317 h 1017"/>
                <a:gd name="T122" fmla="*/ 846 w 1017"/>
                <a:gd name="T123" fmla="*/ 196 h 1017"/>
                <a:gd name="T124" fmla="*/ 738 w 1017"/>
                <a:gd name="T125" fmla="*/ 131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7" h="1017">
                  <a:moveTo>
                    <a:pt x="699" y="0"/>
                  </a:moveTo>
                  <a:lnTo>
                    <a:pt x="699" y="0"/>
                  </a:lnTo>
                  <a:lnTo>
                    <a:pt x="684" y="0"/>
                  </a:lnTo>
                  <a:lnTo>
                    <a:pt x="669" y="1"/>
                  </a:lnTo>
                  <a:lnTo>
                    <a:pt x="669" y="1"/>
                  </a:lnTo>
                  <a:lnTo>
                    <a:pt x="658" y="2"/>
                  </a:lnTo>
                  <a:lnTo>
                    <a:pt x="658" y="2"/>
                  </a:lnTo>
                  <a:lnTo>
                    <a:pt x="641" y="5"/>
                  </a:lnTo>
                  <a:lnTo>
                    <a:pt x="641" y="5"/>
                  </a:lnTo>
                  <a:lnTo>
                    <a:pt x="628" y="7"/>
                  </a:lnTo>
                  <a:lnTo>
                    <a:pt x="628" y="7"/>
                  </a:lnTo>
                  <a:lnTo>
                    <a:pt x="613" y="12"/>
                  </a:lnTo>
                  <a:lnTo>
                    <a:pt x="613" y="12"/>
                  </a:lnTo>
                  <a:lnTo>
                    <a:pt x="600" y="16"/>
                  </a:lnTo>
                  <a:lnTo>
                    <a:pt x="600" y="16"/>
                  </a:lnTo>
                  <a:lnTo>
                    <a:pt x="588" y="20"/>
                  </a:lnTo>
                  <a:lnTo>
                    <a:pt x="588" y="20"/>
                  </a:lnTo>
                  <a:lnTo>
                    <a:pt x="573" y="27"/>
                  </a:lnTo>
                  <a:lnTo>
                    <a:pt x="558" y="33"/>
                  </a:lnTo>
                  <a:lnTo>
                    <a:pt x="558" y="33"/>
                  </a:lnTo>
                  <a:lnTo>
                    <a:pt x="551" y="36"/>
                  </a:lnTo>
                  <a:lnTo>
                    <a:pt x="551" y="36"/>
                  </a:lnTo>
                  <a:lnTo>
                    <a:pt x="535" y="45"/>
                  </a:lnTo>
                  <a:lnTo>
                    <a:pt x="535" y="45"/>
                  </a:lnTo>
                  <a:lnTo>
                    <a:pt x="528" y="50"/>
                  </a:lnTo>
                  <a:lnTo>
                    <a:pt x="528" y="50"/>
                  </a:lnTo>
                  <a:lnTo>
                    <a:pt x="513" y="61"/>
                  </a:lnTo>
                  <a:lnTo>
                    <a:pt x="513" y="61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487" y="49"/>
                  </a:lnTo>
                  <a:lnTo>
                    <a:pt x="465" y="36"/>
                  </a:lnTo>
                  <a:lnTo>
                    <a:pt x="442" y="26"/>
                  </a:lnTo>
                  <a:lnTo>
                    <a:pt x="418" y="16"/>
                  </a:lnTo>
                  <a:lnTo>
                    <a:pt x="393" y="10"/>
                  </a:lnTo>
                  <a:lnTo>
                    <a:pt x="369" y="4"/>
                  </a:lnTo>
                  <a:lnTo>
                    <a:pt x="343" y="1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01" y="0"/>
                  </a:lnTo>
                  <a:lnTo>
                    <a:pt x="285" y="1"/>
                  </a:lnTo>
                  <a:lnTo>
                    <a:pt x="269" y="3"/>
                  </a:lnTo>
                  <a:lnTo>
                    <a:pt x="253" y="6"/>
                  </a:lnTo>
                  <a:lnTo>
                    <a:pt x="238" y="10"/>
                  </a:lnTo>
                  <a:lnTo>
                    <a:pt x="223" y="14"/>
                  </a:lnTo>
                  <a:lnTo>
                    <a:pt x="208" y="19"/>
                  </a:lnTo>
                  <a:lnTo>
                    <a:pt x="194" y="25"/>
                  </a:lnTo>
                  <a:lnTo>
                    <a:pt x="180" y="31"/>
                  </a:lnTo>
                  <a:lnTo>
                    <a:pt x="166" y="39"/>
                  </a:lnTo>
                  <a:lnTo>
                    <a:pt x="152" y="46"/>
                  </a:lnTo>
                  <a:lnTo>
                    <a:pt x="139" y="55"/>
                  </a:lnTo>
                  <a:lnTo>
                    <a:pt x="127" y="63"/>
                  </a:lnTo>
                  <a:lnTo>
                    <a:pt x="116" y="73"/>
                  </a:lnTo>
                  <a:lnTo>
                    <a:pt x="104" y="82"/>
                  </a:lnTo>
                  <a:lnTo>
                    <a:pt x="93" y="93"/>
                  </a:lnTo>
                  <a:lnTo>
                    <a:pt x="82" y="104"/>
                  </a:lnTo>
                  <a:lnTo>
                    <a:pt x="72" y="116"/>
                  </a:lnTo>
                  <a:lnTo>
                    <a:pt x="63" y="128"/>
                  </a:lnTo>
                  <a:lnTo>
                    <a:pt x="53" y="140"/>
                  </a:lnTo>
                  <a:lnTo>
                    <a:pt x="46" y="153"/>
                  </a:lnTo>
                  <a:lnTo>
                    <a:pt x="37" y="166"/>
                  </a:lnTo>
                  <a:lnTo>
                    <a:pt x="31" y="180"/>
                  </a:lnTo>
                  <a:lnTo>
                    <a:pt x="24" y="194"/>
                  </a:lnTo>
                  <a:lnTo>
                    <a:pt x="19" y="208"/>
                  </a:lnTo>
                  <a:lnTo>
                    <a:pt x="14" y="223"/>
                  </a:lnTo>
                  <a:lnTo>
                    <a:pt x="9" y="238"/>
                  </a:lnTo>
                  <a:lnTo>
                    <a:pt x="6" y="254"/>
                  </a:lnTo>
                  <a:lnTo>
                    <a:pt x="3" y="269"/>
                  </a:lnTo>
                  <a:lnTo>
                    <a:pt x="1" y="285"/>
                  </a:lnTo>
                  <a:lnTo>
                    <a:pt x="0" y="301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0" y="344"/>
                  </a:lnTo>
                  <a:lnTo>
                    <a:pt x="2" y="371"/>
                  </a:lnTo>
                  <a:lnTo>
                    <a:pt x="4" y="398"/>
                  </a:lnTo>
                  <a:lnTo>
                    <a:pt x="8" y="425"/>
                  </a:lnTo>
                  <a:lnTo>
                    <a:pt x="13" y="451"/>
                  </a:lnTo>
                  <a:lnTo>
                    <a:pt x="18" y="476"/>
                  </a:lnTo>
                  <a:lnTo>
                    <a:pt x="25" y="502"/>
                  </a:lnTo>
                  <a:lnTo>
                    <a:pt x="33" y="527"/>
                  </a:lnTo>
                  <a:lnTo>
                    <a:pt x="41" y="552"/>
                  </a:lnTo>
                  <a:lnTo>
                    <a:pt x="51" y="577"/>
                  </a:lnTo>
                  <a:lnTo>
                    <a:pt x="62" y="602"/>
                  </a:lnTo>
                  <a:lnTo>
                    <a:pt x="74" y="625"/>
                  </a:lnTo>
                  <a:lnTo>
                    <a:pt x="87" y="649"/>
                  </a:lnTo>
                  <a:lnTo>
                    <a:pt x="100" y="673"/>
                  </a:lnTo>
                  <a:lnTo>
                    <a:pt x="116" y="696"/>
                  </a:lnTo>
                  <a:lnTo>
                    <a:pt x="131" y="719"/>
                  </a:lnTo>
                  <a:lnTo>
                    <a:pt x="147" y="740"/>
                  </a:lnTo>
                  <a:lnTo>
                    <a:pt x="164" y="763"/>
                  </a:lnTo>
                  <a:lnTo>
                    <a:pt x="182" y="784"/>
                  </a:lnTo>
                  <a:lnTo>
                    <a:pt x="201" y="805"/>
                  </a:lnTo>
                  <a:lnTo>
                    <a:pt x="222" y="825"/>
                  </a:lnTo>
                  <a:lnTo>
                    <a:pt x="242" y="845"/>
                  </a:lnTo>
                  <a:lnTo>
                    <a:pt x="264" y="865"/>
                  </a:lnTo>
                  <a:lnTo>
                    <a:pt x="286" y="883"/>
                  </a:lnTo>
                  <a:lnTo>
                    <a:pt x="310" y="902"/>
                  </a:lnTo>
                  <a:lnTo>
                    <a:pt x="333" y="919"/>
                  </a:lnTo>
                  <a:lnTo>
                    <a:pt x="358" y="937"/>
                  </a:lnTo>
                  <a:lnTo>
                    <a:pt x="384" y="954"/>
                  </a:lnTo>
                  <a:lnTo>
                    <a:pt x="411" y="970"/>
                  </a:lnTo>
                  <a:lnTo>
                    <a:pt x="437" y="985"/>
                  </a:lnTo>
                  <a:lnTo>
                    <a:pt x="465" y="1000"/>
                  </a:lnTo>
                  <a:lnTo>
                    <a:pt x="494" y="1014"/>
                  </a:lnTo>
                  <a:lnTo>
                    <a:pt x="494" y="1014"/>
                  </a:lnTo>
                  <a:lnTo>
                    <a:pt x="501" y="1017"/>
                  </a:lnTo>
                  <a:lnTo>
                    <a:pt x="508" y="1017"/>
                  </a:lnTo>
                  <a:lnTo>
                    <a:pt x="508" y="1017"/>
                  </a:lnTo>
                  <a:lnTo>
                    <a:pt x="515" y="1017"/>
                  </a:lnTo>
                  <a:lnTo>
                    <a:pt x="522" y="1014"/>
                  </a:lnTo>
                  <a:lnTo>
                    <a:pt x="522" y="1014"/>
                  </a:lnTo>
                  <a:lnTo>
                    <a:pt x="550" y="1000"/>
                  </a:lnTo>
                  <a:lnTo>
                    <a:pt x="578" y="985"/>
                  </a:lnTo>
                  <a:lnTo>
                    <a:pt x="606" y="970"/>
                  </a:lnTo>
                  <a:lnTo>
                    <a:pt x="632" y="954"/>
                  </a:lnTo>
                  <a:lnTo>
                    <a:pt x="657" y="937"/>
                  </a:lnTo>
                  <a:lnTo>
                    <a:pt x="683" y="919"/>
                  </a:lnTo>
                  <a:lnTo>
                    <a:pt x="707" y="902"/>
                  </a:lnTo>
                  <a:lnTo>
                    <a:pt x="730" y="883"/>
                  </a:lnTo>
                  <a:lnTo>
                    <a:pt x="753" y="865"/>
                  </a:lnTo>
                  <a:lnTo>
                    <a:pt x="774" y="845"/>
                  </a:lnTo>
                  <a:lnTo>
                    <a:pt x="795" y="825"/>
                  </a:lnTo>
                  <a:lnTo>
                    <a:pt x="815" y="805"/>
                  </a:lnTo>
                  <a:lnTo>
                    <a:pt x="833" y="784"/>
                  </a:lnTo>
                  <a:lnTo>
                    <a:pt x="852" y="763"/>
                  </a:lnTo>
                  <a:lnTo>
                    <a:pt x="869" y="740"/>
                  </a:lnTo>
                  <a:lnTo>
                    <a:pt x="886" y="719"/>
                  </a:lnTo>
                  <a:lnTo>
                    <a:pt x="901" y="696"/>
                  </a:lnTo>
                  <a:lnTo>
                    <a:pt x="916" y="673"/>
                  </a:lnTo>
                  <a:lnTo>
                    <a:pt x="929" y="649"/>
                  </a:lnTo>
                  <a:lnTo>
                    <a:pt x="942" y="625"/>
                  </a:lnTo>
                  <a:lnTo>
                    <a:pt x="953" y="602"/>
                  </a:lnTo>
                  <a:lnTo>
                    <a:pt x="964" y="577"/>
                  </a:lnTo>
                  <a:lnTo>
                    <a:pt x="974" y="552"/>
                  </a:lnTo>
                  <a:lnTo>
                    <a:pt x="984" y="527"/>
                  </a:lnTo>
                  <a:lnTo>
                    <a:pt x="991" y="502"/>
                  </a:lnTo>
                  <a:lnTo>
                    <a:pt x="997" y="476"/>
                  </a:lnTo>
                  <a:lnTo>
                    <a:pt x="1004" y="451"/>
                  </a:lnTo>
                  <a:lnTo>
                    <a:pt x="1008" y="425"/>
                  </a:lnTo>
                  <a:lnTo>
                    <a:pt x="1013" y="398"/>
                  </a:lnTo>
                  <a:lnTo>
                    <a:pt x="1015" y="371"/>
                  </a:lnTo>
                  <a:lnTo>
                    <a:pt x="1017" y="344"/>
                  </a:lnTo>
                  <a:lnTo>
                    <a:pt x="1017" y="317"/>
                  </a:lnTo>
                  <a:lnTo>
                    <a:pt x="1017" y="317"/>
                  </a:lnTo>
                  <a:lnTo>
                    <a:pt x="1017" y="301"/>
                  </a:lnTo>
                  <a:lnTo>
                    <a:pt x="1016" y="285"/>
                  </a:lnTo>
                  <a:lnTo>
                    <a:pt x="1014" y="269"/>
                  </a:lnTo>
                  <a:lnTo>
                    <a:pt x="1010" y="254"/>
                  </a:lnTo>
                  <a:lnTo>
                    <a:pt x="1007" y="238"/>
                  </a:lnTo>
                  <a:lnTo>
                    <a:pt x="1003" y="223"/>
                  </a:lnTo>
                  <a:lnTo>
                    <a:pt x="997" y="208"/>
                  </a:lnTo>
                  <a:lnTo>
                    <a:pt x="992" y="194"/>
                  </a:lnTo>
                  <a:lnTo>
                    <a:pt x="986" y="180"/>
                  </a:lnTo>
                  <a:lnTo>
                    <a:pt x="978" y="166"/>
                  </a:lnTo>
                  <a:lnTo>
                    <a:pt x="971" y="153"/>
                  </a:lnTo>
                  <a:lnTo>
                    <a:pt x="962" y="140"/>
                  </a:lnTo>
                  <a:lnTo>
                    <a:pt x="953" y="128"/>
                  </a:lnTo>
                  <a:lnTo>
                    <a:pt x="944" y="116"/>
                  </a:lnTo>
                  <a:lnTo>
                    <a:pt x="934" y="104"/>
                  </a:lnTo>
                  <a:lnTo>
                    <a:pt x="923" y="93"/>
                  </a:lnTo>
                  <a:lnTo>
                    <a:pt x="913" y="82"/>
                  </a:lnTo>
                  <a:lnTo>
                    <a:pt x="901" y="73"/>
                  </a:lnTo>
                  <a:lnTo>
                    <a:pt x="889" y="63"/>
                  </a:lnTo>
                  <a:lnTo>
                    <a:pt x="876" y="55"/>
                  </a:lnTo>
                  <a:lnTo>
                    <a:pt x="863" y="46"/>
                  </a:lnTo>
                  <a:lnTo>
                    <a:pt x="850" y="39"/>
                  </a:lnTo>
                  <a:lnTo>
                    <a:pt x="837" y="31"/>
                  </a:lnTo>
                  <a:lnTo>
                    <a:pt x="823" y="25"/>
                  </a:lnTo>
                  <a:lnTo>
                    <a:pt x="809" y="19"/>
                  </a:lnTo>
                  <a:lnTo>
                    <a:pt x="794" y="14"/>
                  </a:lnTo>
                  <a:lnTo>
                    <a:pt x="779" y="10"/>
                  </a:lnTo>
                  <a:lnTo>
                    <a:pt x="763" y="6"/>
                  </a:lnTo>
                  <a:lnTo>
                    <a:pt x="747" y="3"/>
                  </a:lnTo>
                  <a:lnTo>
                    <a:pt x="731" y="1"/>
                  </a:lnTo>
                  <a:lnTo>
                    <a:pt x="715" y="0"/>
                  </a:lnTo>
                  <a:lnTo>
                    <a:pt x="699" y="0"/>
                  </a:lnTo>
                  <a:lnTo>
                    <a:pt x="699" y="0"/>
                  </a:lnTo>
                  <a:close/>
                  <a:moveTo>
                    <a:pt x="508" y="950"/>
                  </a:moveTo>
                  <a:lnTo>
                    <a:pt x="508" y="950"/>
                  </a:lnTo>
                  <a:lnTo>
                    <a:pt x="482" y="937"/>
                  </a:lnTo>
                  <a:lnTo>
                    <a:pt x="457" y="924"/>
                  </a:lnTo>
                  <a:lnTo>
                    <a:pt x="433" y="909"/>
                  </a:lnTo>
                  <a:lnTo>
                    <a:pt x="408" y="894"/>
                  </a:lnTo>
                  <a:lnTo>
                    <a:pt x="386" y="879"/>
                  </a:lnTo>
                  <a:lnTo>
                    <a:pt x="363" y="863"/>
                  </a:lnTo>
                  <a:lnTo>
                    <a:pt x="342" y="846"/>
                  </a:lnTo>
                  <a:lnTo>
                    <a:pt x="320" y="829"/>
                  </a:lnTo>
                  <a:lnTo>
                    <a:pt x="300" y="812"/>
                  </a:lnTo>
                  <a:lnTo>
                    <a:pt x="281" y="794"/>
                  </a:lnTo>
                  <a:lnTo>
                    <a:pt x="263" y="776"/>
                  </a:lnTo>
                  <a:lnTo>
                    <a:pt x="244" y="757"/>
                  </a:lnTo>
                  <a:lnTo>
                    <a:pt x="227" y="738"/>
                  </a:lnTo>
                  <a:lnTo>
                    <a:pt x="211" y="719"/>
                  </a:lnTo>
                  <a:lnTo>
                    <a:pt x="196" y="699"/>
                  </a:lnTo>
                  <a:lnTo>
                    <a:pt x="181" y="679"/>
                  </a:lnTo>
                  <a:lnTo>
                    <a:pt x="167" y="659"/>
                  </a:lnTo>
                  <a:lnTo>
                    <a:pt x="154" y="637"/>
                  </a:lnTo>
                  <a:lnTo>
                    <a:pt x="141" y="617"/>
                  </a:lnTo>
                  <a:lnTo>
                    <a:pt x="131" y="595"/>
                  </a:lnTo>
                  <a:lnTo>
                    <a:pt x="120" y="573"/>
                  </a:lnTo>
                  <a:lnTo>
                    <a:pt x="110" y="551"/>
                  </a:lnTo>
                  <a:lnTo>
                    <a:pt x="102" y="529"/>
                  </a:lnTo>
                  <a:lnTo>
                    <a:pt x="93" y="506"/>
                  </a:lnTo>
                  <a:lnTo>
                    <a:pt x="87" y="484"/>
                  </a:lnTo>
                  <a:lnTo>
                    <a:pt x="80" y="460"/>
                  </a:lnTo>
                  <a:lnTo>
                    <a:pt x="75" y="437"/>
                  </a:lnTo>
                  <a:lnTo>
                    <a:pt x="70" y="413"/>
                  </a:lnTo>
                  <a:lnTo>
                    <a:pt x="67" y="389"/>
                  </a:lnTo>
                  <a:lnTo>
                    <a:pt x="65" y="366"/>
                  </a:lnTo>
                  <a:lnTo>
                    <a:pt x="63" y="342"/>
                  </a:lnTo>
                  <a:lnTo>
                    <a:pt x="63" y="317"/>
                  </a:lnTo>
                  <a:lnTo>
                    <a:pt x="63" y="317"/>
                  </a:lnTo>
                  <a:lnTo>
                    <a:pt x="63" y="305"/>
                  </a:lnTo>
                  <a:lnTo>
                    <a:pt x="64" y="292"/>
                  </a:lnTo>
                  <a:lnTo>
                    <a:pt x="66" y="279"/>
                  </a:lnTo>
                  <a:lnTo>
                    <a:pt x="68" y="267"/>
                  </a:lnTo>
                  <a:lnTo>
                    <a:pt x="75" y="242"/>
                  </a:lnTo>
                  <a:lnTo>
                    <a:pt x="83" y="219"/>
                  </a:lnTo>
                  <a:lnTo>
                    <a:pt x="94" y="196"/>
                  </a:lnTo>
                  <a:lnTo>
                    <a:pt x="106" y="176"/>
                  </a:lnTo>
                  <a:lnTo>
                    <a:pt x="121" y="157"/>
                  </a:lnTo>
                  <a:lnTo>
                    <a:pt x="137" y="138"/>
                  </a:lnTo>
                  <a:lnTo>
                    <a:pt x="155" y="121"/>
                  </a:lnTo>
                  <a:lnTo>
                    <a:pt x="176" y="107"/>
                  </a:lnTo>
                  <a:lnTo>
                    <a:pt x="196" y="94"/>
                  </a:lnTo>
                  <a:lnTo>
                    <a:pt x="219" y="84"/>
                  </a:lnTo>
                  <a:lnTo>
                    <a:pt x="242" y="75"/>
                  </a:lnTo>
                  <a:lnTo>
                    <a:pt x="266" y="69"/>
                  </a:lnTo>
                  <a:lnTo>
                    <a:pt x="279" y="66"/>
                  </a:lnTo>
                  <a:lnTo>
                    <a:pt x="291" y="64"/>
                  </a:lnTo>
                  <a:lnTo>
                    <a:pt x="304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37" y="64"/>
                  </a:lnTo>
                  <a:lnTo>
                    <a:pt x="356" y="66"/>
                  </a:lnTo>
                  <a:lnTo>
                    <a:pt x="374" y="70"/>
                  </a:lnTo>
                  <a:lnTo>
                    <a:pt x="392" y="75"/>
                  </a:lnTo>
                  <a:lnTo>
                    <a:pt x="411" y="81"/>
                  </a:lnTo>
                  <a:lnTo>
                    <a:pt x="428" y="89"/>
                  </a:lnTo>
                  <a:lnTo>
                    <a:pt x="444" y="98"/>
                  </a:lnTo>
                  <a:lnTo>
                    <a:pt x="460" y="108"/>
                  </a:lnTo>
                  <a:lnTo>
                    <a:pt x="460" y="108"/>
                  </a:lnTo>
                  <a:lnTo>
                    <a:pt x="443" y="130"/>
                  </a:lnTo>
                  <a:lnTo>
                    <a:pt x="427" y="153"/>
                  </a:lnTo>
                  <a:lnTo>
                    <a:pt x="414" y="178"/>
                  </a:lnTo>
                  <a:lnTo>
                    <a:pt x="402" y="204"/>
                  </a:lnTo>
                  <a:lnTo>
                    <a:pt x="398" y="218"/>
                  </a:lnTo>
                  <a:lnTo>
                    <a:pt x="393" y="231"/>
                  </a:lnTo>
                  <a:lnTo>
                    <a:pt x="389" y="245"/>
                  </a:lnTo>
                  <a:lnTo>
                    <a:pt x="386" y="258"/>
                  </a:lnTo>
                  <a:lnTo>
                    <a:pt x="384" y="273"/>
                  </a:lnTo>
                  <a:lnTo>
                    <a:pt x="383" y="288"/>
                  </a:lnTo>
                  <a:lnTo>
                    <a:pt x="382" y="302"/>
                  </a:lnTo>
                  <a:lnTo>
                    <a:pt x="381" y="317"/>
                  </a:lnTo>
                  <a:lnTo>
                    <a:pt x="381" y="317"/>
                  </a:lnTo>
                  <a:lnTo>
                    <a:pt x="382" y="324"/>
                  </a:lnTo>
                  <a:lnTo>
                    <a:pt x="384" y="330"/>
                  </a:lnTo>
                  <a:lnTo>
                    <a:pt x="386" y="336"/>
                  </a:lnTo>
                  <a:lnTo>
                    <a:pt x="390" y="340"/>
                  </a:lnTo>
                  <a:lnTo>
                    <a:pt x="394" y="344"/>
                  </a:lnTo>
                  <a:lnTo>
                    <a:pt x="400" y="348"/>
                  </a:lnTo>
                  <a:lnTo>
                    <a:pt x="406" y="349"/>
                  </a:lnTo>
                  <a:lnTo>
                    <a:pt x="413" y="350"/>
                  </a:lnTo>
                  <a:lnTo>
                    <a:pt x="413" y="350"/>
                  </a:lnTo>
                  <a:lnTo>
                    <a:pt x="419" y="349"/>
                  </a:lnTo>
                  <a:lnTo>
                    <a:pt x="425" y="348"/>
                  </a:lnTo>
                  <a:lnTo>
                    <a:pt x="431" y="344"/>
                  </a:lnTo>
                  <a:lnTo>
                    <a:pt x="435" y="340"/>
                  </a:lnTo>
                  <a:lnTo>
                    <a:pt x="440" y="336"/>
                  </a:lnTo>
                  <a:lnTo>
                    <a:pt x="442" y="330"/>
                  </a:lnTo>
                  <a:lnTo>
                    <a:pt x="444" y="324"/>
                  </a:lnTo>
                  <a:lnTo>
                    <a:pt x="445" y="317"/>
                  </a:lnTo>
                  <a:lnTo>
                    <a:pt x="445" y="317"/>
                  </a:lnTo>
                  <a:lnTo>
                    <a:pt x="445" y="304"/>
                  </a:lnTo>
                  <a:lnTo>
                    <a:pt x="446" y="290"/>
                  </a:lnTo>
                  <a:lnTo>
                    <a:pt x="448" y="276"/>
                  </a:lnTo>
                  <a:lnTo>
                    <a:pt x="450" y="263"/>
                  </a:lnTo>
                  <a:lnTo>
                    <a:pt x="453" y="250"/>
                  </a:lnTo>
                  <a:lnTo>
                    <a:pt x="458" y="237"/>
                  </a:lnTo>
                  <a:lnTo>
                    <a:pt x="462" y="224"/>
                  </a:lnTo>
                  <a:lnTo>
                    <a:pt x="467" y="211"/>
                  </a:lnTo>
                  <a:lnTo>
                    <a:pt x="474" y="199"/>
                  </a:lnTo>
                  <a:lnTo>
                    <a:pt x="480" y="189"/>
                  </a:lnTo>
                  <a:lnTo>
                    <a:pt x="487" y="177"/>
                  </a:lnTo>
                  <a:lnTo>
                    <a:pt x="495" y="166"/>
                  </a:lnTo>
                  <a:lnTo>
                    <a:pt x="503" y="155"/>
                  </a:lnTo>
                  <a:lnTo>
                    <a:pt x="511" y="146"/>
                  </a:lnTo>
                  <a:lnTo>
                    <a:pt x="521" y="136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46" y="115"/>
                  </a:lnTo>
                  <a:lnTo>
                    <a:pt x="546" y="115"/>
                  </a:lnTo>
                  <a:lnTo>
                    <a:pt x="549" y="113"/>
                  </a:lnTo>
                  <a:lnTo>
                    <a:pt x="549" y="113"/>
                  </a:lnTo>
                  <a:lnTo>
                    <a:pt x="565" y="102"/>
                  </a:lnTo>
                  <a:lnTo>
                    <a:pt x="565" y="102"/>
                  </a:lnTo>
                  <a:lnTo>
                    <a:pt x="569" y="100"/>
                  </a:lnTo>
                  <a:lnTo>
                    <a:pt x="569" y="100"/>
                  </a:lnTo>
                  <a:lnTo>
                    <a:pt x="584" y="91"/>
                  </a:lnTo>
                  <a:lnTo>
                    <a:pt x="584" y="91"/>
                  </a:lnTo>
                  <a:lnTo>
                    <a:pt x="591" y="88"/>
                  </a:lnTo>
                  <a:lnTo>
                    <a:pt x="591" y="88"/>
                  </a:lnTo>
                  <a:lnTo>
                    <a:pt x="606" y="81"/>
                  </a:lnTo>
                  <a:lnTo>
                    <a:pt x="606" y="81"/>
                  </a:lnTo>
                  <a:lnTo>
                    <a:pt x="613" y="78"/>
                  </a:lnTo>
                  <a:lnTo>
                    <a:pt x="613" y="78"/>
                  </a:lnTo>
                  <a:lnTo>
                    <a:pt x="628" y="74"/>
                  </a:lnTo>
                  <a:lnTo>
                    <a:pt x="628" y="74"/>
                  </a:lnTo>
                  <a:lnTo>
                    <a:pt x="637" y="72"/>
                  </a:lnTo>
                  <a:lnTo>
                    <a:pt x="637" y="72"/>
                  </a:lnTo>
                  <a:lnTo>
                    <a:pt x="651" y="69"/>
                  </a:lnTo>
                  <a:lnTo>
                    <a:pt x="651" y="69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75" y="64"/>
                  </a:lnTo>
                  <a:lnTo>
                    <a:pt x="675" y="64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12" y="63"/>
                  </a:lnTo>
                  <a:lnTo>
                    <a:pt x="725" y="64"/>
                  </a:lnTo>
                  <a:lnTo>
                    <a:pt x="738" y="66"/>
                  </a:lnTo>
                  <a:lnTo>
                    <a:pt x="750" y="69"/>
                  </a:lnTo>
                  <a:lnTo>
                    <a:pt x="774" y="75"/>
                  </a:lnTo>
                  <a:lnTo>
                    <a:pt x="798" y="84"/>
                  </a:lnTo>
                  <a:lnTo>
                    <a:pt x="820" y="94"/>
                  </a:lnTo>
                  <a:lnTo>
                    <a:pt x="841" y="107"/>
                  </a:lnTo>
                  <a:lnTo>
                    <a:pt x="860" y="121"/>
                  </a:lnTo>
                  <a:lnTo>
                    <a:pt x="878" y="138"/>
                  </a:lnTo>
                  <a:lnTo>
                    <a:pt x="896" y="157"/>
                  </a:lnTo>
                  <a:lnTo>
                    <a:pt x="910" y="176"/>
                  </a:lnTo>
                  <a:lnTo>
                    <a:pt x="922" y="196"/>
                  </a:lnTo>
                  <a:lnTo>
                    <a:pt x="933" y="219"/>
                  </a:lnTo>
                  <a:lnTo>
                    <a:pt x="942" y="242"/>
                  </a:lnTo>
                  <a:lnTo>
                    <a:pt x="948" y="267"/>
                  </a:lnTo>
                  <a:lnTo>
                    <a:pt x="950" y="279"/>
                  </a:lnTo>
                  <a:lnTo>
                    <a:pt x="952" y="292"/>
                  </a:lnTo>
                  <a:lnTo>
                    <a:pt x="953" y="305"/>
                  </a:lnTo>
                  <a:lnTo>
                    <a:pt x="953" y="317"/>
                  </a:lnTo>
                  <a:lnTo>
                    <a:pt x="953" y="317"/>
                  </a:lnTo>
                  <a:lnTo>
                    <a:pt x="952" y="342"/>
                  </a:lnTo>
                  <a:lnTo>
                    <a:pt x="951" y="366"/>
                  </a:lnTo>
                  <a:lnTo>
                    <a:pt x="949" y="389"/>
                  </a:lnTo>
                  <a:lnTo>
                    <a:pt x="946" y="413"/>
                  </a:lnTo>
                  <a:lnTo>
                    <a:pt x="942" y="437"/>
                  </a:lnTo>
                  <a:lnTo>
                    <a:pt x="936" y="460"/>
                  </a:lnTo>
                  <a:lnTo>
                    <a:pt x="930" y="484"/>
                  </a:lnTo>
                  <a:lnTo>
                    <a:pt x="923" y="506"/>
                  </a:lnTo>
                  <a:lnTo>
                    <a:pt x="915" y="529"/>
                  </a:lnTo>
                  <a:lnTo>
                    <a:pt x="906" y="551"/>
                  </a:lnTo>
                  <a:lnTo>
                    <a:pt x="897" y="573"/>
                  </a:lnTo>
                  <a:lnTo>
                    <a:pt x="886" y="595"/>
                  </a:lnTo>
                  <a:lnTo>
                    <a:pt x="875" y="617"/>
                  </a:lnTo>
                  <a:lnTo>
                    <a:pt x="862" y="637"/>
                  </a:lnTo>
                  <a:lnTo>
                    <a:pt x="849" y="659"/>
                  </a:lnTo>
                  <a:lnTo>
                    <a:pt x="835" y="679"/>
                  </a:lnTo>
                  <a:lnTo>
                    <a:pt x="820" y="699"/>
                  </a:lnTo>
                  <a:lnTo>
                    <a:pt x="805" y="719"/>
                  </a:lnTo>
                  <a:lnTo>
                    <a:pt x="788" y="738"/>
                  </a:lnTo>
                  <a:lnTo>
                    <a:pt x="771" y="757"/>
                  </a:lnTo>
                  <a:lnTo>
                    <a:pt x="754" y="776"/>
                  </a:lnTo>
                  <a:lnTo>
                    <a:pt x="735" y="794"/>
                  </a:lnTo>
                  <a:lnTo>
                    <a:pt x="715" y="812"/>
                  </a:lnTo>
                  <a:lnTo>
                    <a:pt x="695" y="829"/>
                  </a:lnTo>
                  <a:lnTo>
                    <a:pt x="675" y="846"/>
                  </a:lnTo>
                  <a:lnTo>
                    <a:pt x="653" y="863"/>
                  </a:lnTo>
                  <a:lnTo>
                    <a:pt x="631" y="879"/>
                  </a:lnTo>
                  <a:lnTo>
                    <a:pt x="607" y="894"/>
                  </a:lnTo>
                  <a:lnTo>
                    <a:pt x="583" y="909"/>
                  </a:lnTo>
                  <a:lnTo>
                    <a:pt x="559" y="924"/>
                  </a:lnTo>
                  <a:lnTo>
                    <a:pt x="534" y="937"/>
                  </a:lnTo>
                  <a:lnTo>
                    <a:pt x="508" y="950"/>
                  </a:lnTo>
                  <a:lnTo>
                    <a:pt x="508" y="950"/>
                  </a:lnTo>
                  <a:close/>
                  <a:moveTo>
                    <a:pt x="699" y="126"/>
                  </a:moveTo>
                  <a:lnTo>
                    <a:pt x="699" y="126"/>
                  </a:lnTo>
                  <a:lnTo>
                    <a:pt x="693" y="128"/>
                  </a:lnTo>
                  <a:lnTo>
                    <a:pt x="686" y="130"/>
                  </a:lnTo>
                  <a:lnTo>
                    <a:pt x="681" y="132"/>
                  </a:lnTo>
                  <a:lnTo>
                    <a:pt x="677" y="136"/>
                  </a:lnTo>
                  <a:lnTo>
                    <a:pt x="672" y="140"/>
                  </a:lnTo>
                  <a:lnTo>
                    <a:pt x="669" y="147"/>
                  </a:lnTo>
                  <a:lnTo>
                    <a:pt x="668" y="152"/>
                  </a:lnTo>
                  <a:lnTo>
                    <a:pt x="667" y="159"/>
                  </a:lnTo>
                  <a:lnTo>
                    <a:pt x="667" y="159"/>
                  </a:lnTo>
                  <a:lnTo>
                    <a:pt x="668" y="165"/>
                  </a:lnTo>
                  <a:lnTo>
                    <a:pt x="669" y="172"/>
                  </a:lnTo>
                  <a:lnTo>
                    <a:pt x="672" y="177"/>
                  </a:lnTo>
                  <a:lnTo>
                    <a:pt x="677" y="181"/>
                  </a:lnTo>
                  <a:lnTo>
                    <a:pt x="681" y="185"/>
                  </a:lnTo>
                  <a:lnTo>
                    <a:pt x="686" y="188"/>
                  </a:lnTo>
                  <a:lnTo>
                    <a:pt x="693" y="190"/>
                  </a:lnTo>
                  <a:lnTo>
                    <a:pt x="699" y="191"/>
                  </a:lnTo>
                  <a:lnTo>
                    <a:pt x="699" y="191"/>
                  </a:lnTo>
                  <a:lnTo>
                    <a:pt x="712" y="191"/>
                  </a:lnTo>
                  <a:lnTo>
                    <a:pt x="725" y="193"/>
                  </a:lnTo>
                  <a:lnTo>
                    <a:pt x="737" y="196"/>
                  </a:lnTo>
                  <a:lnTo>
                    <a:pt x="749" y="201"/>
                  </a:lnTo>
                  <a:lnTo>
                    <a:pt x="759" y="206"/>
                  </a:lnTo>
                  <a:lnTo>
                    <a:pt x="770" y="212"/>
                  </a:lnTo>
                  <a:lnTo>
                    <a:pt x="780" y="220"/>
                  </a:lnTo>
                  <a:lnTo>
                    <a:pt x="789" y="227"/>
                  </a:lnTo>
                  <a:lnTo>
                    <a:pt x="797" y="237"/>
                  </a:lnTo>
                  <a:lnTo>
                    <a:pt x="804" y="247"/>
                  </a:lnTo>
                  <a:lnTo>
                    <a:pt x="811" y="257"/>
                  </a:lnTo>
                  <a:lnTo>
                    <a:pt x="816" y="268"/>
                  </a:lnTo>
                  <a:lnTo>
                    <a:pt x="820" y="280"/>
                  </a:lnTo>
                  <a:lnTo>
                    <a:pt x="824" y="292"/>
                  </a:lnTo>
                  <a:lnTo>
                    <a:pt x="826" y="305"/>
                  </a:lnTo>
                  <a:lnTo>
                    <a:pt x="826" y="317"/>
                  </a:lnTo>
                  <a:lnTo>
                    <a:pt x="826" y="317"/>
                  </a:lnTo>
                  <a:lnTo>
                    <a:pt x="827" y="324"/>
                  </a:lnTo>
                  <a:lnTo>
                    <a:pt x="829" y="330"/>
                  </a:lnTo>
                  <a:lnTo>
                    <a:pt x="831" y="336"/>
                  </a:lnTo>
                  <a:lnTo>
                    <a:pt x="835" y="340"/>
                  </a:lnTo>
                  <a:lnTo>
                    <a:pt x="840" y="344"/>
                  </a:lnTo>
                  <a:lnTo>
                    <a:pt x="845" y="348"/>
                  </a:lnTo>
                  <a:lnTo>
                    <a:pt x="852" y="349"/>
                  </a:lnTo>
                  <a:lnTo>
                    <a:pt x="858" y="350"/>
                  </a:lnTo>
                  <a:lnTo>
                    <a:pt x="858" y="350"/>
                  </a:lnTo>
                  <a:lnTo>
                    <a:pt x="864" y="349"/>
                  </a:lnTo>
                  <a:lnTo>
                    <a:pt x="870" y="348"/>
                  </a:lnTo>
                  <a:lnTo>
                    <a:pt x="876" y="344"/>
                  </a:lnTo>
                  <a:lnTo>
                    <a:pt x="881" y="340"/>
                  </a:lnTo>
                  <a:lnTo>
                    <a:pt x="885" y="336"/>
                  </a:lnTo>
                  <a:lnTo>
                    <a:pt x="887" y="330"/>
                  </a:lnTo>
                  <a:lnTo>
                    <a:pt x="889" y="324"/>
                  </a:lnTo>
                  <a:lnTo>
                    <a:pt x="890" y="317"/>
                  </a:lnTo>
                  <a:lnTo>
                    <a:pt x="890" y="317"/>
                  </a:lnTo>
                  <a:lnTo>
                    <a:pt x="889" y="298"/>
                  </a:lnTo>
                  <a:lnTo>
                    <a:pt x="886" y="279"/>
                  </a:lnTo>
                  <a:lnTo>
                    <a:pt x="882" y="261"/>
                  </a:lnTo>
                  <a:lnTo>
                    <a:pt x="875" y="243"/>
                  </a:lnTo>
                  <a:lnTo>
                    <a:pt x="867" y="227"/>
                  </a:lnTo>
                  <a:lnTo>
                    <a:pt x="857" y="211"/>
                  </a:lnTo>
                  <a:lnTo>
                    <a:pt x="846" y="196"/>
                  </a:lnTo>
                  <a:lnTo>
                    <a:pt x="833" y="183"/>
                  </a:lnTo>
                  <a:lnTo>
                    <a:pt x="820" y="170"/>
                  </a:lnTo>
                  <a:lnTo>
                    <a:pt x="805" y="160"/>
                  </a:lnTo>
                  <a:lnTo>
                    <a:pt x="789" y="150"/>
                  </a:lnTo>
                  <a:lnTo>
                    <a:pt x="773" y="142"/>
                  </a:lnTo>
                  <a:lnTo>
                    <a:pt x="756" y="135"/>
                  </a:lnTo>
                  <a:lnTo>
                    <a:pt x="738" y="131"/>
                  </a:lnTo>
                  <a:lnTo>
                    <a:pt x="719" y="128"/>
                  </a:lnTo>
                  <a:lnTo>
                    <a:pt x="699" y="126"/>
                  </a:lnTo>
                  <a:lnTo>
                    <a:pt x="699" y="12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" name="组合 14"/>
          <p:cNvGrpSpPr/>
          <p:nvPr/>
        </p:nvGrpSpPr>
        <p:grpSpPr>
          <a:xfrm>
            <a:off x="2112354" y="2087993"/>
            <a:ext cx="1103150" cy="1103150"/>
            <a:chOff x="6353175" y="4895612"/>
            <a:chExt cx="1103150" cy="1103150"/>
          </a:xfrm>
        </p:grpSpPr>
        <p:sp>
          <p:nvSpPr>
            <p:cNvPr id="15" name="椭圆 14"/>
            <p:cNvSpPr/>
            <p:nvPr/>
          </p:nvSpPr>
          <p:spPr>
            <a:xfrm>
              <a:off x="6353175" y="4895612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508750" y="5051187"/>
              <a:ext cx="792000" cy="792000"/>
            </a:xfrm>
            <a:prstGeom prst="ellipse">
              <a:avLst/>
            </a:prstGeom>
            <a:gradFill>
              <a:gsLst>
                <a:gs pos="0">
                  <a:srgbClr val="E03F9F"/>
                </a:gs>
                <a:gs pos="100000">
                  <a:srgbClr val="EA766C"/>
                </a:gs>
              </a:gsLst>
              <a:lin ang="5400000" scaled="1"/>
            </a:gra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112"/>
            <p:cNvSpPr>
              <a:spLocks noEditPoints="1"/>
            </p:cNvSpPr>
            <p:nvPr/>
          </p:nvSpPr>
          <p:spPr bwMode="auto">
            <a:xfrm>
              <a:off x="6743619" y="5286056"/>
              <a:ext cx="322263" cy="322263"/>
            </a:xfrm>
            <a:custGeom>
              <a:avLst/>
              <a:gdLst>
                <a:gd name="T0" fmla="*/ 1016 w 1017"/>
                <a:gd name="T1" fmla="*/ 371 h 1017"/>
                <a:gd name="T2" fmla="*/ 1011 w 1017"/>
                <a:gd name="T3" fmla="*/ 363 h 1017"/>
                <a:gd name="T4" fmla="*/ 1004 w 1017"/>
                <a:gd name="T5" fmla="*/ 355 h 1017"/>
                <a:gd name="T6" fmla="*/ 996 w 1017"/>
                <a:gd name="T7" fmla="*/ 351 h 1017"/>
                <a:gd name="T8" fmla="*/ 986 w 1017"/>
                <a:gd name="T9" fmla="*/ 350 h 1017"/>
                <a:gd name="T10" fmla="*/ 539 w 1017"/>
                <a:gd name="T11" fmla="*/ 21 h 1017"/>
                <a:gd name="T12" fmla="*/ 537 w 1017"/>
                <a:gd name="T13" fmla="*/ 17 h 1017"/>
                <a:gd name="T14" fmla="*/ 531 w 1017"/>
                <a:gd name="T15" fmla="*/ 8 h 1017"/>
                <a:gd name="T16" fmla="*/ 523 w 1017"/>
                <a:gd name="T17" fmla="*/ 3 h 1017"/>
                <a:gd name="T18" fmla="*/ 514 w 1017"/>
                <a:gd name="T19" fmla="*/ 0 h 1017"/>
                <a:gd name="T20" fmla="*/ 509 w 1017"/>
                <a:gd name="T21" fmla="*/ 0 h 1017"/>
                <a:gd name="T22" fmla="*/ 499 w 1017"/>
                <a:gd name="T23" fmla="*/ 1 h 1017"/>
                <a:gd name="T24" fmla="*/ 490 w 1017"/>
                <a:gd name="T25" fmla="*/ 5 h 1017"/>
                <a:gd name="T26" fmla="*/ 483 w 1017"/>
                <a:gd name="T27" fmla="*/ 13 h 1017"/>
                <a:gd name="T28" fmla="*/ 479 w 1017"/>
                <a:gd name="T29" fmla="*/ 21 h 1017"/>
                <a:gd name="T30" fmla="*/ 31 w 1017"/>
                <a:gd name="T31" fmla="*/ 350 h 1017"/>
                <a:gd name="T32" fmla="*/ 27 w 1017"/>
                <a:gd name="T33" fmla="*/ 350 h 1017"/>
                <a:gd name="T34" fmla="*/ 17 w 1017"/>
                <a:gd name="T35" fmla="*/ 353 h 1017"/>
                <a:gd name="T36" fmla="*/ 10 w 1017"/>
                <a:gd name="T37" fmla="*/ 358 h 1017"/>
                <a:gd name="T38" fmla="*/ 3 w 1017"/>
                <a:gd name="T39" fmla="*/ 367 h 1017"/>
                <a:gd name="T40" fmla="*/ 1 w 1017"/>
                <a:gd name="T41" fmla="*/ 371 h 1017"/>
                <a:gd name="T42" fmla="*/ 0 w 1017"/>
                <a:gd name="T43" fmla="*/ 381 h 1017"/>
                <a:gd name="T44" fmla="*/ 1 w 1017"/>
                <a:gd name="T45" fmla="*/ 390 h 1017"/>
                <a:gd name="T46" fmla="*/ 5 w 1017"/>
                <a:gd name="T47" fmla="*/ 399 h 1017"/>
                <a:gd name="T48" fmla="*/ 12 w 1017"/>
                <a:gd name="T49" fmla="*/ 407 h 1017"/>
                <a:gd name="T50" fmla="*/ 160 w 1017"/>
                <a:gd name="T51" fmla="*/ 975 h 1017"/>
                <a:gd name="T52" fmla="*/ 159 w 1017"/>
                <a:gd name="T53" fmla="*/ 981 h 1017"/>
                <a:gd name="T54" fmla="*/ 159 w 1017"/>
                <a:gd name="T55" fmla="*/ 990 h 1017"/>
                <a:gd name="T56" fmla="*/ 162 w 1017"/>
                <a:gd name="T57" fmla="*/ 1000 h 1017"/>
                <a:gd name="T58" fmla="*/ 167 w 1017"/>
                <a:gd name="T59" fmla="*/ 1007 h 1017"/>
                <a:gd name="T60" fmla="*/ 172 w 1017"/>
                <a:gd name="T61" fmla="*/ 1012 h 1017"/>
                <a:gd name="T62" fmla="*/ 180 w 1017"/>
                <a:gd name="T63" fmla="*/ 1016 h 1017"/>
                <a:gd name="T64" fmla="*/ 190 w 1017"/>
                <a:gd name="T65" fmla="*/ 1017 h 1017"/>
                <a:gd name="T66" fmla="*/ 200 w 1017"/>
                <a:gd name="T67" fmla="*/ 1016 h 1017"/>
                <a:gd name="T68" fmla="*/ 209 w 1017"/>
                <a:gd name="T69" fmla="*/ 1012 h 1017"/>
                <a:gd name="T70" fmla="*/ 808 w 1017"/>
                <a:gd name="T71" fmla="*/ 1012 h 1017"/>
                <a:gd name="T72" fmla="*/ 812 w 1017"/>
                <a:gd name="T73" fmla="*/ 1014 h 1017"/>
                <a:gd name="T74" fmla="*/ 822 w 1017"/>
                <a:gd name="T75" fmla="*/ 1017 h 1017"/>
                <a:gd name="T76" fmla="*/ 826 w 1017"/>
                <a:gd name="T77" fmla="*/ 1017 h 1017"/>
                <a:gd name="T78" fmla="*/ 837 w 1017"/>
                <a:gd name="T79" fmla="*/ 1016 h 1017"/>
                <a:gd name="T80" fmla="*/ 846 w 1017"/>
                <a:gd name="T81" fmla="*/ 1012 h 1017"/>
                <a:gd name="T82" fmla="*/ 850 w 1017"/>
                <a:gd name="T83" fmla="*/ 1007 h 1017"/>
                <a:gd name="T84" fmla="*/ 855 w 1017"/>
                <a:gd name="T85" fmla="*/ 1000 h 1017"/>
                <a:gd name="T86" fmla="*/ 858 w 1017"/>
                <a:gd name="T87" fmla="*/ 990 h 1017"/>
                <a:gd name="T88" fmla="*/ 858 w 1017"/>
                <a:gd name="T89" fmla="*/ 981 h 1017"/>
                <a:gd name="T90" fmla="*/ 737 w 1017"/>
                <a:gd name="T91" fmla="*/ 616 h 1017"/>
                <a:gd name="T92" fmla="*/ 1005 w 1017"/>
                <a:gd name="T93" fmla="*/ 407 h 1017"/>
                <a:gd name="T94" fmla="*/ 1012 w 1017"/>
                <a:gd name="T95" fmla="*/ 399 h 1017"/>
                <a:gd name="T96" fmla="*/ 1016 w 1017"/>
                <a:gd name="T97" fmla="*/ 390 h 1017"/>
                <a:gd name="T98" fmla="*/ 1017 w 1017"/>
                <a:gd name="T99" fmla="*/ 381 h 1017"/>
                <a:gd name="T100" fmla="*/ 1016 w 1017"/>
                <a:gd name="T101" fmla="*/ 371 h 1017"/>
                <a:gd name="T102" fmla="*/ 124 w 1017"/>
                <a:gd name="T103" fmla="*/ 413 h 1017"/>
                <a:gd name="T104" fmla="*/ 302 w 1017"/>
                <a:gd name="T105" fmla="*/ 551 h 1017"/>
                <a:gd name="T106" fmla="*/ 766 w 1017"/>
                <a:gd name="T107" fmla="*/ 904 h 1017"/>
                <a:gd name="T108" fmla="*/ 527 w 1017"/>
                <a:gd name="T109" fmla="*/ 737 h 1017"/>
                <a:gd name="T110" fmla="*/ 518 w 1017"/>
                <a:gd name="T111" fmla="*/ 733 h 1017"/>
                <a:gd name="T112" fmla="*/ 509 w 1017"/>
                <a:gd name="T113" fmla="*/ 732 h 1017"/>
                <a:gd name="T114" fmla="*/ 504 w 1017"/>
                <a:gd name="T115" fmla="*/ 732 h 1017"/>
                <a:gd name="T116" fmla="*/ 495 w 1017"/>
                <a:gd name="T117" fmla="*/ 735 h 1017"/>
                <a:gd name="T118" fmla="*/ 251 w 1017"/>
                <a:gd name="T119" fmla="*/ 904 h 1017"/>
                <a:gd name="T120" fmla="*/ 766 w 1017"/>
                <a:gd name="T121" fmla="*/ 904 h 1017"/>
                <a:gd name="T122" fmla="*/ 670 w 1017"/>
                <a:gd name="T123" fmla="*/ 413 h 1017"/>
                <a:gd name="T124" fmla="*/ 716 w 1017"/>
                <a:gd name="T125" fmla="*/ 551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7" h="1017">
                  <a:moveTo>
                    <a:pt x="1016" y="371"/>
                  </a:moveTo>
                  <a:lnTo>
                    <a:pt x="1016" y="371"/>
                  </a:lnTo>
                  <a:lnTo>
                    <a:pt x="1014" y="367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1004" y="355"/>
                  </a:lnTo>
                  <a:lnTo>
                    <a:pt x="1000" y="353"/>
                  </a:lnTo>
                  <a:lnTo>
                    <a:pt x="996" y="351"/>
                  </a:lnTo>
                  <a:lnTo>
                    <a:pt x="990" y="350"/>
                  </a:lnTo>
                  <a:lnTo>
                    <a:pt x="986" y="350"/>
                  </a:lnTo>
                  <a:lnTo>
                    <a:pt x="648" y="350"/>
                  </a:lnTo>
                  <a:lnTo>
                    <a:pt x="539" y="21"/>
                  </a:lnTo>
                  <a:lnTo>
                    <a:pt x="539" y="21"/>
                  </a:lnTo>
                  <a:lnTo>
                    <a:pt x="537" y="17"/>
                  </a:lnTo>
                  <a:lnTo>
                    <a:pt x="534" y="13"/>
                  </a:lnTo>
                  <a:lnTo>
                    <a:pt x="531" y="8"/>
                  </a:lnTo>
                  <a:lnTo>
                    <a:pt x="527" y="5"/>
                  </a:lnTo>
                  <a:lnTo>
                    <a:pt x="523" y="3"/>
                  </a:lnTo>
                  <a:lnTo>
                    <a:pt x="518" y="1"/>
                  </a:lnTo>
                  <a:lnTo>
                    <a:pt x="514" y="0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3" y="0"/>
                  </a:lnTo>
                  <a:lnTo>
                    <a:pt x="499" y="1"/>
                  </a:lnTo>
                  <a:lnTo>
                    <a:pt x="495" y="3"/>
                  </a:lnTo>
                  <a:lnTo>
                    <a:pt x="490" y="5"/>
                  </a:lnTo>
                  <a:lnTo>
                    <a:pt x="486" y="8"/>
                  </a:lnTo>
                  <a:lnTo>
                    <a:pt x="483" y="13"/>
                  </a:lnTo>
                  <a:lnTo>
                    <a:pt x="481" y="17"/>
                  </a:lnTo>
                  <a:lnTo>
                    <a:pt x="479" y="21"/>
                  </a:lnTo>
                  <a:lnTo>
                    <a:pt x="369" y="350"/>
                  </a:lnTo>
                  <a:lnTo>
                    <a:pt x="31" y="350"/>
                  </a:lnTo>
                  <a:lnTo>
                    <a:pt x="31" y="350"/>
                  </a:lnTo>
                  <a:lnTo>
                    <a:pt x="27" y="350"/>
                  </a:lnTo>
                  <a:lnTo>
                    <a:pt x="21" y="351"/>
                  </a:lnTo>
                  <a:lnTo>
                    <a:pt x="17" y="353"/>
                  </a:lnTo>
                  <a:lnTo>
                    <a:pt x="13" y="355"/>
                  </a:lnTo>
                  <a:lnTo>
                    <a:pt x="10" y="358"/>
                  </a:lnTo>
                  <a:lnTo>
                    <a:pt x="6" y="363"/>
                  </a:lnTo>
                  <a:lnTo>
                    <a:pt x="3" y="367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75"/>
                  </a:lnTo>
                  <a:lnTo>
                    <a:pt x="0" y="381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5" y="399"/>
                  </a:lnTo>
                  <a:lnTo>
                    <a:pt x="9" y="403"/>
                  </a:lnTo>
                  <a:lnTo>
                    <a:pt x="12" y="407"/>
                  </a:lnTo>
                  <a:lnTo>
                    <a:pt x="280" y="616"/>
                  </a:lnTo>
                  <a:lnTo>
                    <a:pt x="160" y="975"/>
                  </a:lnTo>
                  <a:lnTo>
                    <a:pt x="160" y="975"/>
                  </a:lnTo>
                  <a:lnTo>
                    <a:pt x="159" y="981"/>
                  </a:lnTo>
                  <a:lnTo>
                    <a:pt x="159" y="986"/>
                  </a:lnTo>
                  <a:lnTo>
                    <a:pt x="159" y="990"/>
                  </a:lnTo>
                  <a:lnTo>
                    <a:pt x="160" y="996"/>
                  </a:lnTo>
                  <a:lnTo>
                    <a:pt x="162" y="1000"/>
                  </a:lnTo>
                  <a:lnTo>
                    <a:pt x="164" y="1004"/>
                  </a:lnTo>
                  <a:lnTo>
                    <a:pt x="167" y="1007"/>
                  </a:lnTo>
                  <a:lnTo>
                    <a:pt x="172" y="1012"/>
                  </a:lnTo>
                  <a:lnTo>
                    <a:pt x="172" y="1012"/>
                  </a:lnTo>
                  <a:lnTo>
                    <a:pt x="176" y="1014"/>
                  </a:lnTo>
                  <a:lnTo>
                    <a:pt x="180" y="1016"/>
                  </a:lnTo>
                  <a:lnTo>
                    <a:pt x="186" y="1017"/>
                  </a:lnTo>
                  <a:lnTo>
                    <a:pt x="190" y="1017"/>
                  </a:lnTo>
                  <a:lnTo>
                    <a:pt x="195" y="1017"/>
                  </a:lnTo>
                  <a:lnTo>
                    <a:pt x="200" y="1016"/>
                  </a:lnTo>
                  <a:lnTo>
                    <a:pt x="204" y="1014"/>
                  </a:lnTo>
                  <a:lnTo>
                    <a:pt x="209" y="1012"/>
                  </a:lnTo>
                  <a:lnTo>
                    <a:pt x="509" y="801"/>
                  </a:lnTo>
                  <a:lnTo>
                    <a:pt x="808" y="1012"/>
                  </a:lnTo>
                  <a:lnTo>
                    <a:pt x="808" y="1012"/>
                  </a:lnTo>
                  <a:lnTo>
                    <a:pt x="812" y="1014"/>
                  </a:lnTo>
                  <a:lnTo>
                    <a:pt x="818" y="1016"/>
                  </a:lnTo>
                  <a:lnTo>
                    <a:pt x="822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32" y="1017"/>
                  </a:lnTo>
                  <a:lnTo>
                    <a:pt x="837" y="1016"/>
                  </a:lnTo>
                  <a:lnTo>
                    <a:pt x="841" y="1014"/>
                  </a:lnTo>
                  <a:lnTo>
                    <a:pt x="846" y="1012"/>
                  </a:lnTo>
                  <a:lnTo>
                    <a:pt x="846" y="1012"/>
                  </a:lnTo>
                  <a:lnTo>
                    <a:pt x="850" y="1007"/>
                  </a:lnTo>
                  <a:lnTo>
                    <a:pt x="853" y="1004"/>
                  </a:lnTo>
                  <a:lnTo>
                    <a:pt x="855" y="1000"/>
                  </a:lnTo>
                  <a:lnTo>
                    <a:pt x="857" y="996"/>
                  </a:lnTo>
                  <a:lnTo>
                    <a:pt x="858" y="990"/>
                  </a:lnTo>
                  <a:lnTo>
                    <a:pt x="858" y="986"/>
                  </a:lnTo>
                  <a:lnTo>
                    <a:pt x="858" y="981"/>
                  </a:lnTo>
                  <a:lnTo>
                    <a:pt x="857" y="975"/>
                  </a:lnTo>
                  <a:lnTo>
                    <a:pt x="737" y="616"/>
                  </a:lnTo>
                  <a:lnTo>
                    <a:pt x="1005" y="407"/>
                  </a:lnTo>
                  <a:lnTo>
                    <a:pt x="1005" y="407"/>
                  </a:lnTo>
                  <a:lnTo>
                    <a:pt x="1009" y="403"/>
                  </a:lnTo>
                  <a:lnTo>
                    <a:pt x="1012" y="399"/>
                  </a:lnTo>
                  <a:lnTo>
                    <a:pt x="1014" y="395"/>
                  </a:lnTo>
                  <a:lnTo>
                    <a:pt x="1016" y="390"/>
                  </a:lnTo>
                  <a:lnTo>
                    <a:pt x="1017" y="386"/>
                  </a:lnTo>
                  <a:lnTo>
                    <a:pt x="1017" y="381"/>
                  </a:lnTo>
                  <a:lnTo>
                    <a:pt x="1017" y="375"/>
                  </a:lnTo>
                  <a:lnTo>
                    <a:pt x="1016" y="371"/>
                  </a:lnTo>
                  <a:lnTo>
                    <a:pt x="1016" y="371"/>
                  </a:lnTo>
                  <a:close/>
                  <a:moveTo>
                    <a:pt x="124" y="413"/>
                  </a:moveTo>
                  <a:lnTo>
                    <a:pt x="348" y="413"/>
                  </a:lnTo>
                  <a:lnTo>
                    <a:pt x="302" y="551"/>
                  </a:lnTo>
                  <a:lnTo>
                    <a:pt x="124" y="413"/>
                  </a:lnTo>
                  <a:close/>
                  <a:moveTo>
                    <a:pt x="766" y="904"/>
                  </a:moveTo>
                  <a:lnTo>
                    <a:pt x="527" y="737"/>
                  </a:lnTo>
                  <a:lnTo>
                    <a:pt x="527" y="737"/>
                  </a:lnTo>
                  <a:lnTo>
                    <a:pt x="523" y="735"/>
                  </a:lnTo>
                  <a:lnTo>
                    <a:pt x="518" y="733"/>
                  </a:lnTo>
                  <a:lnTo>
                    <a:pt x="513" y="732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04" y="732"/>
                  </a:lnTo>
                  <a:lnTo>
                    <a:pt x="499" y="733"/>
                  </a:lnTo>
                  <a:lnTo>
                    <a:pt x="495" y="735"/>
                  </a:lnTo>
                  <a:lnTo>
                    <a:pt x="490" y="737"/>
                  </a:lnTo>
                  <a:lnTo>
                    <a:pt x="251" y="904"/>
                  </a:lnTo>
                  <a:lnTo>
                    <a:pt x="509" y="132"/>
                  </a:lnTo>
                  <a:lnTo>
                    <a:pt x="766" y="904"/>
                  </a:lnTo>
                  <a:close/>
                  <a:moveTo>
                    <a:pt x="716" y="551"/>
                  </a:moveTo>
                  <a:lnTo>
                    <a:pt x="670" y="413"/>
                  </a:lnTo>
                  <a:lnTo>
                    <a:pt x="893" y="413"/>
                  </a:lnTo>
                  <a:lnTo>
                    <a:pt x="716" y="55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463206" y="3346718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添加小标题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849016" y="3327010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添加小标题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87381" y="3346718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添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加小标题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72218" y="3346718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添加小标题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37624" y="3747858"/>
            <a:ext cx="22165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23434" y="3728150"/>
            <a:ext cx="22165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61799" y="3747858"/>
            <a:ext cx="22165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46636" y="3747858"/>
            <a:ext cx="22165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请在此处添加正文内容，根据需要调整字体与字号。在此处添加正文内容，根据需要调整字体与字号。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5257404" y="1616159"/>
            <a:ext cx="1811748" cy="1811748"/>
            <a:chOff x="5579652" y="2508942"/>
            <a:chExt cx="762465" cy="762465"/>
          </a:xfrm>
        </p:grpSpPr>
        <p:sp>
          <p:nvSpPr>
            <p:cNvPr id="3" name="Rounded Rectangle 6"/>
            <p:cNvSpPr/>
            <p:nvPr/>
          </p:nvSpPr>
          <p:spPr>
            <a:xfrm>
              <a:off x="5640173" y="2569463"/>
              <a:ext cx="641423" cy="641423"/>
            </a:xfrm>
            <a:prstGeom prst="roundRect">
              <a:avLst>
                <a:gd name="adj" fmla="val 29384"/>
              </a:avLst>
            </a:prstGeom>
            <a:gradFill>
              <a:gsLst>
                <a:gs pos="0">
                  <a:srgbClr val="EA766C"/>
                </a:gs>
                <a:gs pos="100000">
                  <a:srgbClr val="E03F9F"/>
                </a:gs>
              </a:gsLst>
              <a:lin ang="10800000" scaled="0"/>
            </a:gra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Rounded Rectangle 18"/>
            <p:cNvSpPr/>
            <p:nvPr/>
          </p:nvSpPr>
          <p:spPr>
            <a:xfrm>
              <a:off x="5579652" y="2508942"/>
              <a:ext cx="762465" cy="762465"/>
            </a:xfrm>
            <a:prstGeom prst="roundRect">
              <a:avLst>
                <a:gd name="adj" fmla="val 29384"/>
              </a:avLst>
            </a:prstGeom>
            <a:noFill/>
            <a:ln w="3175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组合 29"/>
            <p:cNvGrpSpPr/>
            <p:nvPr/>
          </p:nvGrpSpPr>
          <p:grpSpPr>
            <a:xfrm>
              <a:off x="5806743" y="2735225"/>
              <a:ext cx="307214" cy="307212"/>
              <a:chOff x="11121822" y="1145785"/>
              <a:chExt cx="307214" cy="307212"/>
            </a:xfrm>
            <a:solidFill>
              <a:schemeClr val="bg1"/>
            </a:solidFill>
          </p:grpSpPr>
          <p:sp>
            <p:nvSpPr>
              <p:cNvPr id="6" name="Freeform 140"/>
              <p:cNvSpPr>
                <a:spLocks noEditPoints="1"/>
              </p:cNvSpPr>
              <p:nvPr/>
            </p:nvSpPr>
            <p:spPr bwMode="auto">
              <a:xfrm>
                <a:off x="11121822" y="1211403"/>
                <a:ext cx="241594" cy="241594"/>
              </a:xfrm>
              <a:custGeom>
                <a:avLst/>
                <a:gdLst>
                  <a:gd name="T0" fmla="*/ 103 w 112"/>
                  <a:gd name="T1" fmla="*/ 47 h 112"/>
                  <a:gd name="T2" fmla="*/ 106 w 112"/>
                  <a:gd name="T3" fmla="*/ 36 h 112"/>
                  <a:gd name="T4" fmla="*/ 102 w 112"/>
                  <a:gd name="T5" fmla="*/ 22 h 112"/>
                  <a:gd name="T6" fmla="*/ 92 w 112"/>
                  <a:gd name="T7" fmla="*/ 25 h 112"/>
                  <a:gd name="T8" fmla="*/ 90 w 112"/>
                  <a:gd name="T9" fmla="*/ 14 h 112"/>
                  <a:gd name="T10" fmla="*/ 79 w 112"/>
                  <a:gd name="T11" fmla="*/ 4 h 112"/>
                  <a:gd name="T12" fmla="*/ 71 w 112"/>
                  <a:gd name="T13" fmla="*/ 11 h 112"/>
                  <a:gd name="T14" fmla="*/ 64 w 112"/>
                  <a:gd name="T15" fmla="*/ 3 h 112"/>
                  <a:gd name="T16" fmla="*/ 50 w 112"/>
                  <a:gd name="T17" fmla="*/ 0 h 112"/>
                  <a:gd name="T18" fmla="*/ 47 w 112"/>
                  <a:gd name="T19" fmla="*/ 10 h 112"/>
                  <a:gd name="T20" fmla="*/ 37 w 112"/>
                  <a:gd name="T21" fmla="*/ 6 h 112"/>
                  <a:gd name="T22" fmla="*/ 23 w 112"/>
                  <a:gd name="T23" fmla="*/ 11 h 112"/>
                  <a:gd name="T24" fmla="*/ 25 w 112"/>
                  <a:gd name="T25" fmla="*/ 20 h 112"/>
                  <a:gd name="T26" fmla="*/ 14 w 112"/>
                  <a:gd name="T27" fmla="*/ 22 h 112"/>
                  <a:gd name="T28" fmla="*/ 5 w 112"/>
                  <a:gd name="T29" fmla="*/ 33 h 112"/>
                  <a:gd name="T30" fmla="*/ 12 w 112"/>
                  <a:gd name="T31" fmla="*/ 41 h 112"/>
                  <a:gd name="T32" fmla="*/ 3 w 112"/>
                  <a:gd name="T33" fmla="*/ 48 h 112"/>
                  <a:gd name="T34" fmla="*/ 0 w 112"/>
                  <a:gd name="T35" fmla="*/ 62 h 112"/>
                  <a:gd name="T36" fmla="*/ 10 w 112"/>
                  <a:gd name="T37" fmla="*/ 65 h 112"/>
                  <a:gd name="T38" fmla="*/ 6 w 112"/>
                  <a:gd name="T39" fmla="*/ 75 h 112"/>
                  <a:gd name="T40" fmla="*/ 11 w 112"/>
                  <a:gd name="T41" fmla="*/ 89 h 112"/>
                  <a:gd name="T42" fmla="*/ 21 w 112"/>
                  <a:gd name="T43" fmla="*/ 87 h 112"/>
                  <a:gd name="T44" fmla="*/ 23 w 112"/>
                  <a:gd name="T45" fmla="*/ 98 h 112"/>
                  <a:gd name="T46" fmla="*/ 34 w 112"/>
                  <a:gd name="T47" fmla="*/ 108 h 112"/>
                  <a:gd name="T48" fmla="*/ 41 w 112"/>
                  <a:gd name="T49" fmla="*/ 101 h 112"/>
                  <a:gd name="T50" fmla="*/ 48 w 112"/>
                  <a:gd name="T51" fmla="*/ 109 h 112"/>
                  <a:gd name="T52" fmla="*/ 63 w 112"/>
                  <a:gd name="T53" fmla="*/ 112 h 112"/>
                  <a:gd name="T54" fmla="*/ 66 w 112"/>
                  <a:gd name="T55" fmla="*/ 102 h 112"/>
                  <a:gd name="T56" fmla="*/ 76 w 112"/>
                  <a:gd name="T57" fmla="*/ 106 h 112"/>
                  <a:gd name="T58" fmla="*/ 90 w 112"/>
                  <a:gd name="T59" fmla="*/ 101 h 112"/>
                  <a:gd name="T60" fmla="*/ 88 w 112"/>
                  <a:gd name="T61" fmla="*/ 91 h 112"/>
                  <a:gd name="T62" fmla="*/ 98 w 112"/>
                  <a:gd name="T63" fmla="*/ 89 h 112"/>
                  <a:gd name="T64" fmla="*/ 108 w 112"/>
                  <a:gd name="T65" fmla="*/ 78 h 112"/>
                  <a:gd name="T66" fmla="*/ 101 w 112"/>
                  <a:gd name="T67" fmla="*/ 71 h 112"/>
                  <a:gd name="T68" fmla="*/ 110 w 112"/>
                  <a:gd name="T69" fmla="*/ 64 h 112"/>
                  <a:gd name="T70" fmla="*/ 112 w 112"/>
                  <a:gd name="T71" fmla="*/ 49 h 112"/>
                  <a:gd name="T72" fmla="*/ 56 w 112"/>
                  <a:gd name="T73" fmla="*/ 86 h 112"/>
                  <a:gd name="T74" fmla="*/ 56 w 112"/>
                  <a:gd name="T75" fmla="*/ 26 h 112"/>
                  <a:gd name="T76" fmla="*/ 56 w 112"/>
                  <a:gd name="T77" fmla="*/ 8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12">
                    <a:moveTo>
                      <a:pt x="110" y="47"/>
                    </a:move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44"/>
                      <a:pt x="101" y="42"/>
                      <a:pt x="101" y="39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8" y="35"/>
                      <a:pt x="108" y="34"/>
                      <a:pt x="107" y="3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99" y="20"/>
                      <a:pt x="98" y="2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3"/>
                      <a:pt x="88" y="21"/>
                      <a:pt x="87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2"/>
                      <a:pt x="90" y="11"/>
                      <a:pt x="89" y="1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7" y="3"/>
                      <a:pt x="76" y="4"/>
                      <a:pt x="75" y="5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9" y="10"/>
                      <a:pt x="67" y="10"/>
                      <a:pt x="64" y="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0"/>
                      <a:pt x="47" y="1"/>
                      <a:pt x="47" y="3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2" y="11"/>
                      <a:pt x="40" y="12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4"/>
                      <a:pt x="34" y="4"/>
                      <a:pt x="33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1" y="11"/>
                      <a:pt x="21" y="13"/>
                      <a:pt x="22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22"/>
                      <a:pt x="22" y="24"/>
                      <a:pt x="20" y="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1" y="22"/>
                      <a:pt x="10" y="2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5"/>
                      <a:pt x="4" y="36"/>
                      <a:pt x="6" y="3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3"/>
                      <a:pt x="10" y="45"/>
                      <a:pt x="1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2" y="65"/>
                      <a:pt x="3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1" y="68"/>
                      <a:pt x="11" y="70"/>
                      <a:pt x="12" y="72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5" y="76"/>
                      <a:pt x="5" y="78"/>
                      <a:pt x="5" y="7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2" y="91"/>
                      <a:pt x="14" y="91"/>
                      <a:pt x="15" y="9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3" y="89"/>
                      <a:pt x="24" y="91"/>
                      <a:pt x="26" y="92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9"/>
                      <a:pt x="23" y="101"/>
                      <a:pt x="24" y="102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5" y="108"/>
                      <a:pt x="37" y="108"/>
                      <a:pt x="38" y="106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4" y="101"/>
                      <a:pt x="46" y="102"/>
                      <a:pt x="48" y="102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11"/>
                      <a:pt x="50" y="112"/>
                      <a:pt x="51" y="112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4" y="112"/>
                      <a:pt x="66" y="111"/>
                      <a:pt x="66" y="109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8" y="102"/>
                      <a:pt x="70" y="101"/>
                      <a:pt x="73" y="100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7" y="107"/>
                      <a:pt x="79" y="108"/>
                      <a:pt x="80" y="107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1" y="100"/>
                      <a:pt x="92" y="99"/>
                      <a:pt x="91" y="97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9" y="90"/>
                      <a:pt x="91" y="88"/>
                      <a:pt x="93" y="86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100" y="90"/>
                      <a:pt x="102" y="90"/>
                      <a:pt x="102" y="8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9" y="77"/>
                      <a:pt x="108" y="75"/>
                      <a:pt x="107" y="74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69"/>
                      <a:pt x="102" y="66"/>
                      <a:pt x="103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2" y="63"/>
                      <a:pt x="112" y="61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12" y="48"/>
                      <a:pt x="111" y="47"/>
                      <a:pt x="110" y="47"/>
                    </a:cubicBezTo>
                    <a:close/>
                    <a:moveTo>
                      <a:pt x="56" y="86"/>
                    </a:moveTo>
                    <a:cubicBezTo>
                      <a:pt x="40" y="86"/>
                      <a:pt x="26" y="72"/>
                      <a:pt x="26" y="56"/>
                    </a:cubicBezTo>
                    <a:cubicBezTo>
                      <a:pt x="26" y="39"/>
                      <a:pt x="40" y="26"/>
                      <a:pt x="56" y="26"/>
                    </a:cubicBezTo>
                    <a:cubicBezTo>
                      <a:pt x="73" y="26"/>
                      <a:pt x="86" y="39"/>
                      <a:pt x="86" y="56"/>
                    </a:cubicBezTo>
                    <a:cubicBezTo>
                      <a:pt x="86" y="72"/>
                      <a:pt x="73" y="86"/>
                      <a:pt x="5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Freeform 141"/>
              <p:cNvSpPr>
                <a:spLocks noEditPoints="1"/>
              </p:cNvSpPr>
              <p:nvPr/>
            </p:nvSpPr>
            <p:spPr bwMode="auto">
              <a:xfrm>
                <a:off x="11317186" y="1145785"/>
                <a:ext cx="111850" cy="113341"/>
              </a:xfrm>
              <a:custGeom>
                <a:avLst/>
                <a:gdLst>
                  <a:gd name="T0" fmla="*/ 48 w 52"/>
                  <a:gd name="T1" fmla="*/ 23 h 52"/>
                  <a:gd name="T2" fmla="*/ 50 w 52"/>
                  <a:gd name="T3" fmla="*/ 17 h 52"/>
                  <a:gd name="T4" fmla="*/ 48 w 52"/>
                  <a:gd name="T5" fmla="*/ 11 h 52"/>
                  <a:gd name="T6" fmla="*/ 44 w 52"/>
                  <a:gd name="T7" fmla="*/ 12 h 52"/>
                  <a:gd name="T8" fmla="*/ 42 w 52"/>
                  <a:gd name="T9" fmla="*/ 6 h 52"/>
                  <a:gd name="T10" fmla="*/ 38 w 52"/>
                  <a:gd name="T11" fmla="*/ 2 h 52"/>
                  <a:gd name="T12" fmla="*/ 34 w 52"/>
                  <a:gd name="T13" fmla="*/ 5 h 52"/>
                  <a:gd name="T14" fmla="*/ 30 w 52"/>
                  <a:gd name="T15" fmla="*/ 1 h 52"/>
                  <a:gd name="T16" fmla="*/ 24 w 52"/>
                  <a:gd name="T17" fmla="*/ 0 h 52"/>
                  <a:gd name="T18" fmla="*/ 23 w 52"/>
                  <a:gd name="T19" fmla="*/ 4 h 52"/>
                  <a:gd name="T20" fmla="*/ 17 w 52"/>
                  <a:gd name="T21" fmla="*/ 2 h 52"/>
                  <a:gd name="T22" fmla="*/ 11 w 52"/>
                  <a:gd name="T23" fmla="*/ 4 h 52"/>
                  <a:gd name="T24" fmla="*/ 12 w 52"/>
                  <a:gd name="T25" fmla="*/ 8 h 52"/>
                  <a:gd name="T26" fmla="*/ 6 w 52"/>
                  <a:gd name="T27" fmla="*/ 10 h 52"/>
                  <a:gd name="T28" fmla="*/ 2 w 52"/>
                  <a:gd name="T29" fmla="*/ 14 h 52"/>
                  <a:gd name="T30" fmla="*/ 6 w 52"/>
                  <a:gd name="T31" fmla="*/ 18 h 52"/>
                  <a:gd name="T32" fmla="*/ 1 w 52"/>
                  <a:gd name="T33" fmla="*/ 22 h 52"/>
                  <a:gd name="T34" fmla="*/ 0 w 52"/>
                  <a:gd name="T35" fmla="*/ 28 h 52"/>
                  <a:gd name="T36" fmla="*/ 4 w 52"/>
                  <a:gd name="T37" fmla="*/ 29 h 52"/>
                  <a:gd name="T38" fmla="*/ 2 w 52"/>
                  <a:gd name="T39" fmla="*/ 35 h 52"/>
                  <a:gd name="T40" fmla="*/ 4 w 52"/>
                  <a:gd name="T41" fmla="*/ 41 h 52"/>
                  <a:gd name="T42" fmla="*/ 9 w 52"/>
                  <a:gd name="T43" fmla="*/ 40 h 52"/>
                  <a:gd name="T44" fmla="*/ 10 w 52"/>
                  <a:gd name="T45" fmla="*/ 46 h 52"/>
                  <a:gd name="T46" fmla="*/ 15 w 52"/>
                  <a:gd name="T47" fmla="*/ 50 h 52"/>
                  <a:gd name="T48" fmla="*/ 18 w 52"/>
                  <a:gd name="T49" fmla="*/ 47 h 52"/>
                  <a:gd name="T50" fmla="*/ 22 w 52"/>
                  <a:gd name="T51" fmla="*/ 51 h 52"/>
                  <a:gd name="T52" fmla="*/ 28 w 52"/>
                  <a:gd name="T53" fmla="*/ 52 h 52"/>
                  <a:gd name="T54" fmla="*/ 29 w 52"/>
                  <a:gd name="T55" fmla="*/ 48 h 52"/>
                  <a:gd name="T56" fmla="*/ 35 w 52"/>
                  <a:gd name="T57" fmla="*/ 50 h 52"/>
                  <a:gd name="T58" fmla="*/ 41 w 52"/>
                  <a:gd name="T59" fmla="*/ 48 h 52"/>
                  <a:gd name="T60" fmla="*/ 40 w 52"/>
                  <a:gd name="T61" fmla="*/ 43 h 52"/>
                  <a:gd name="T62" fmla="*/ 46 w 52"/>
                  <a:gd name="T63" fmla="*/ 42 h 52"/>
                  <a:gd name="T64" fmla="*/ 50 w 52"/>
                  <a:gd name="T65" fmla="*/ 37 h 52"/>
                  <a:gd name="T66" fmla="*/ 47 w 52"/>
                  <a:gd name="T67" fmla="*/ 34 h 52"/>
                  <a:gd name="T68" fmla="*/ 51 w 52"/>
                  <a:gd name="T69" fmla="*/ 30 h 52"/>
                  <a:gd name="T70" fmla="*/ 52 w 52"/>
                  <a:gd name="T71" fmla="*/ 24 h 52"/>
                  <a:gd name="T72" fmla="*/ 26 w 52"/>
                  <a:gd name="T73" fmla="*/ 40 h 52"/>
                  <a:gd name="T74" fmla="*/ 26 w 52"/>
                  <a:gd name="T75" fmla="*/ 12 h 52"/>
                  <a:gd name="T76" fmla="*/ 26 w 52"/>
                  <a:gd name="T77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" h="52">
                    <a:moveTo>
                      <a:pt x="51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1"/>
                      <a:pt x="48" y="20"/>
                      <a:pt x="47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1" y="16"/>
                      <a:pt x="50" y="1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0"/>
                      <a:pt x="47" y="10"/>
                      <a:pt x="46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3" y="11"/>
                      <a:pt x="42" y="10"/>
                      <a:pt x="40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5"/>
                      <a:pt x="42" y="4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4"/>
                      <a:pt x="30" y="4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9"/>
                      <a:pt x="10" y="10"/>
                      <a:pt x="9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9"/>
                      <a:pt x="5" y="21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1"/>
                      <a:pt x="5" y="32"/>
                      <a:pt x="5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2"/>
                      <a:pt x="6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1"/>
                      <a:pt x="11" y="42"/>
                      <a:pt x="12" y="43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1" y="4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6" y="50"/>
                      <a:pt x="16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7"/>
                      <a:pt x="21" y="48"/>
                      <a:pt x="22" y="48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3" y="52"/>
                      <a:pt x="24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2"/>
                      <a:pt x="29" y="52"/>
                      <a:pt x="29" y="51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8"/>
                      <a:pt x="32" y="47"/>
                      <a:pt x="34" y="4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1" y="46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2" y="41"/>
                      <a:pt x="43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7" y="42"/>
                      <a:pt x="47" y="42"/>
                      <a:pt x="48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8" y="31"/>
                      <a:pt x="48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29"/>
                      <a:pt x="52" y="29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1" y="23"/>
                    </a:cubicBezTo>
                    <a:close/>
                    <a:moveTo>
                      <a:pt x="26" y="40"/>
                    </a:moveTo>
                    <a:cubicBezTo>
                      <a:pt x="18" y="40"/>
                      <a:pt x="12" y="34"/>
                      <a:pt x="12" y="26"/>
                    </a:cubicBezTo>
                    <a:cubicBezTo>
                      <a:pt x="12" y="18"/>
                      <a:pt x="18" y="12"/>
                      <a:pt x="26" y="12"/>
                    </a:cubicBezTo>
                    <a:cubicBezTo>
                      <a:pt x="34" y="12"/>
                      <a:pt x="40" y="18"/>
                      <a:pt x="40" y="26"/>
                    </a:cubicBezTo>
                    <a:cubicBezTo>
                      <a:pt x="40" y="34"/>
                      <a:pt x="34" y="40"/>
                      <a:pt x="2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4833427" y="3606264"/>
            <a:ext cx="2648482" cy="83099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algn="l"/>
            <a:r>
              <a:rPr lang="zh-CN" altLang="en-US" sz="48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第四部</a:t>
            </a:r>
            <a:r>
              <a:rPr lang="zh-CN" altLang="en-US" sz="48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分</a:t>
            </a:r>
            <a:endParaRPr lang="zh-CN" altLang="en-US" sz="48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31795" y="4615619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cs typeface="+mn-ea"/>
                <a:sym typeface="+mn-lt"/>
              </a:rPr>
              <a:t>明年工作计划</a:t>
            </a:r>
            <a:endParaRPr lang="zh-CN" altLang="en-US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auto">
          <a:xfrm flipV="1">
            <a:off x="744039" y="5047836"/>
            <a:ext cx="5937005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l" defTabSz="227965">
              <a:defRPr/>
            </a:pPr>
            <a:endParaRPr lang="es-ES" sz="6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AutoShape 7"/>
          <p:cNvSpPr/>
          <p:nvPr/>
        </p:nvSpPr>
        <p:spPr bwMode="auto">
          <a:xfrm>
            <a:off x="1993015" y="2082390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80%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AutoShape 8"/>
          <p:cNvSpPr/>
          <p:nvPr/>
        </p:nvSpPr>
        <p:spPr bwMode="auto">
          <a:xfrm>
            <a:off x="1205067" y="2879314"/>
            <a:ext cx="47530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45%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AutoShape 9"/>
          <p:cNvSpPr/>
          <p:nvPr/>
        </p:nvSpPr>
        <p:spPr bwMode="auto">
          <a:xfrm>
            <a:off x="2781760" y="3367472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25%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AutoShape 10"/>
          <p:cNvSpPr/>
          <p:nvPr/>
        </p:nvSpPr>
        <p:spPr bwMode="auto">
          <a:xfrm>
            <a:off x="3630017" y="2453071"/>
            <a:ext cx="476104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70%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4358454" y="2942815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AutoShape 12"/>
          <p:cNvSpPr/>
          <p:nvPr/>
        </p:nvSpPr>
        <p:spPr bwMode="auto">
          <a:xfrm>
            <a:off x="1889067" y="5323269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AutoShape 13"/>
          <p:cNvSpPr/>
          <p:nvPr/>
        </p:nvSpPr>
        <p:spPr bwMode="auto">
          <a:xfrm>
            <a:off x="1113019" y="5323269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AutoShape 14"/>
          <p:cNvSpPr/>
          <p:nvPr/>
        </p:nvSpPr>
        <p:spPr bwMode="auto">
          <a:xfrm>
            <a:off x="2677017" y="5323269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AutoShape 15"/>
          <p:cNvSpPr/>
          <p:nvPr/>
        </p:nvSpPr>
        <p:spPr bwMode="auto">
          <a:xfrm>
            <a:off x="3461794" y="5323269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AutoShape 16"/>
          <p:cNvSpPr/>
          <p:nvPr/>
        </p:nvSpPr>
        <p:spPr bwMode="auto">
          <a:xfrm>
            <a:off x="4254505" y="5323269"/>
            <a:ext cx="669719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AutoShape 17"/>
          <p:cNvSpPr/>
          <p:nvPr/>
        </p:nvSpPr>
        <p:spPr bwMode="auto">
          <a:xfrm>
            <a:off x="5105936" y="2449896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70%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AutoShape 18"/>
          <p:cNvSpPr/>
          <p:nvPr/>
        </p:nvSpPr>
        <p:spPr bwMode="auto">
          <a:xfrm>
            <a:off x="5025793" y="5319301"/>
            <a:ext cx="66892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AutoShape 19"/>
          <p:cNvSpPr/>
          <p:nvPr/>
        </p:nvSpPr>
        <p:spPr bwMode="auto">
          <a:xfrm>
            <a:off x="1235223" y="3327779"/>
            <a:ext cx="411829" cy="186928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AutoShape 20"/>
          <p:cNvSpPr/>
          <p:nvPr/>
        </p:nvSpPr>
        <p:spPr bwMode="auto">
          <a:xfrm>
            <a:off x="2023966" y="2422114"/>
            <a:ext cx="411829" cy="277495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AutoShape 21"/>
          <p:cNvSpPr/>
          <p:nvPr/>
        </p:nvSpPr>
        <p:spPr bwMode="auto">
          <a:xfrm>
            <a:off x="2812711" y="3815145"/>
            <a:ext cx="411829" cy="13819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AutoShape 22"/>
          <p:cNvSpPr/>
          <p:nvPr/>
        </p:nvSpPr>
        <p:spPr bwMode="auto">
          <a:xfrm>
            <a:off x="3601454" y="2874548"/>
            <a:ext cx="411829" cy="232251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AutoShape 23"/>
          <p:cNvSpPr/>
          <p:nvPr/>
        </p:nvSpPr>
        <p:spPr bwMode="auto">
          <a:xfrm>
            <a:off x="4390988" y="3327779"/>
            <a:ext cx="411036" cy="186928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AutoShape 24"/>
          <p:cNvSpPr/>
          <p:nvPr/>
        </p:nvSpPr>
        <p:spPr bwMode="auto">
          <a:xfrm>
            <a:off x="5140057" y="2862643"/>
            <a:ext cx="411036" cy="232251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AutoShape 25"/>
          <p:cNvSpPr/>
          <p:nvPr/>
        </p:nvSpPr>
        <p:spPr bwMode="auto">
          <a:xfrm>
            <a:off x="6004184" y="3327779"/>
            <a:ext cx="411036" cy="186928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03F9F"/>
              </a:gs>
              <a:gs pos="100000">
                <a:srgbClr val="EA766C"/>
              </a:gs>
            </a:gsLst>
            <a:lin ang="5400000" scaled="1"/>
          </a:gradFill>
          <a:ln w="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AutoShape 26"/>
          <p:cNvSpPr/>
          <p:nvPr/>
        </p:nvSpPr>
        <p:spPr bwMode="auto">
          <a:xfrm>
            <a:off x="5970857" y="2942815"/>
            <a:ext cx="47610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65" b="1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es-ES" altLang="zh-CN" sz="248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AutoShape 27"/>
          <p:cNvSpPr/>
          <p:nvPr/>
        </p:nvSpPr>
        <p:spPr bwMode="auto">
          <a:xfrm>
            <a:off x="5889126" y="5319301"/>
            <a:ext cx="66892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400">
                <a:solidFill>
                  <a:schemeClr val="bg1"/>
                </a:solidFill>
                <a:cs typeface="+mn-ea"/>
                <a:sym typeface="+mn-lt"/>
              </a:rPr>
              <a:t>Data Here</a:t>
            </a:r>
            <a:endParaRPr lang="es-ES" altLang="zh-CN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4" name="Group 28"/>
          <p:cNvGrpSpPr/>
          <p:nvPr/>
        </p:nvGrpSpPr>
        <p:grpSpPr bwMode="auto">
          <a:xfrm>
            <a:off x="6911954" y="2334008"/>
            <a:ext cx="3777084" cy="3330573"/>
            <a:chOff x="0" y="-130157"/>
            <a:chExt cx="7557142" cy="6660459"/>
          </a:xfrm>
        </p:grpSpPr>
        <p:sp>
          <p:nvSpPr>
            <p:cNvPr id="25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</a:t>
              </a:r>
              <a:r>
                <a:rPr lang="zh-CN" altLang="en-US" sz="1000" dirty="0" smtClean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  <a:spcAft>
                  <a:spcPts val="600"/>
                </a:spcAft>
              </a:pP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AutoShape 30"/>
            <p:cNvSpPr/>
            <p:nvPr/>
          </p:nvSpPr>
          <p:spPr bwMode="auto">
            <a:xfrm>
              <a:off x="0" y="-130157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113" tIns="36113" rIns="36113" bIns="36113" anchor="ctr"/>
            <a:lstStyle/>
            <a:p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nimBg="1" autoUpdateAnimBg="0"/>
      <p:bldP spid="16" grpId="0" animBg="1" autoUpdateAnimBg="0"/>
      <p:bldP spid="17" grpId="0" animBg="1"/>
      <p:bldP spid="18" grpId="0" animBg="1" autoUpdateAnimBg="0"/>
      <p:bldP spid="19" grpId="0" animBg="1" autoUpdateAnimBg="0"/>
      <p:bldP spid="20" grpId="0" animBg="1" autoUpdateAnimBg="0"/>
      <p:bldP spid="21" grpId="0" animBg="1" autoUpdateAnimBg="0"/>
      <p:bldP spid="22" grpId="0" autoUpdateAnimBg="0"/>
      <p:bldP spid="23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96370" y="2255701"/>
            <a:ext cx="7159595" cy="4596460"/>
            <a:chOff x="2141812" y="2082801"/>
            <a:chExt cx="7428910" cy="47693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812" y="2082801"/>
              <a:ext cx="7428910" cy="476936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3594100" y="2387600"/>
              <a:ext cx="4673600" cy="29464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" name="直接连接符 18"/>
          <p:cNvCxnSpPr/>
          <p:nvPr/>
        </p:nvCxnSpPr>
        <p:spPr>
          <a:xfrm>
            <a:off x="7813633" y="1987708"/>
            <a:ext cx="0" cy="5359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19"/>
          <p:cNvCxnSpPr/>
          <p:nvPr/>
        </p:nvCxnSpPr>
        <p:spPr>
          <a:xfrm>
            <a:off x="7813633" y="3474145"/>
            <a:ext cx="0" cy="5359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20"/>
          <p:cNvCxnSpPr/>
          <p:nvPr/>
        </p:nvCxnSpPr>
        <p:spPr>
          <a:xfrm>
            <a:off x="7813633" y="4895443"/>
            <a:ext cx="0" cy="5359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22"/>
          <p:cNvGrpSpPr/>
          <p:nvPr/>
        </p:nvGrpSpPr>
        <p:grpSpPr>
          <a:xfrm>
            <a:off x="7915233" y="1818561"/>
            <a:ext cx="3453541" cy="1189756"/>
            <a:chOff x="3762506" y="1807841"/>
            <a:chExt cx="3392493" cy="1189756"/>
          </a:xfrm>
        </p:grpSpPr>
        <p:sp>
          <p:nvSpPr>
            <p:cNvPr id="9" name="矩形 8"/>
            <p:cNvSpPr/>
            <p:nvPr/>
          </p:nvSpPr>
          <p:spPr>
            <a:xfrm>
              <a:off x="3762584" y="2110110"/>
              <a:ext cx="3392415" cy="887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</a:t>
              </a:r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762506" y="1807841"/>
              <a:ext cx="2175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25"/>
          <p:cNvGrpSpPr/>
          <p:nvPr/>
        </p:nvGrpSpPr>
        <p:grpSpPr>
          <a:xfrm>
            <a:off x="7915233" y="3335857"/>
            <a:ext cx="3453541" cy="1189756"/>
            <a:chOff x="3762506" y="1807841"/>
            <a:chExt cx="3392493" cy="1189756"/>
          </a:xfrm>
        </p:grpSpPr>
        <p:sp>
          <p:nvSpPr>
            <p:cNvPr id="12" name="矩形 11"/>
            <p:cNvSpPr/>
            <p:nvPr/>
          </p:nvSpPr>
          <p:spPr>
            <a:xfrm>
              <a:off x="3762584" y="2110110"/>
              <a:ext cx="3392415" cy="887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762506" y="1807841"/>
              <a:ext cx="2175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7915233" y="4790379"/>
            <a:ext cx="3453541" cy="1189756"/>
            <a:chOff x="3762506" y="1807841"/>
            <a:chExt cx="3392493" cy="1189756"/>
          </a:xfrm>
        </p:grpSpPr>
        <p:sp>
          <p:nvSpPr>
            <p:cNvPr id="15" name="矩形 14"/>
            <p:cNvSpPr/>
            <p:nvPr/>
          </p:nvSpPr>
          <p:spPr>
            <a:xfrm>
              <a:off x="3762584" y="2110110"/>
              <a:ext cx="3392415" cy="887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62506" y="1807841"/>
              <a:ext cx="21751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41"/>
          <p:cNvGrpSpPr/>
          <p:nvPr/>
        </p:nvGrpSpPr>
        <p:grpSpPr>
          <a:xfrm>
            <a:off x="6972649" y="1963897"/>
            <a:ext cx="612688" cy="598953"/>
            <a:chOff x="5941037" y="1705790"/>
            <a:chExt cx="612688" cy="598953"/>
          </a:xfrm>
        </p:grpSpPr>
        <p:sp>
          <p:nvSpPr>
            <p:cNvPr id="18" name="圆角矩形 17"/>
            <p:cNvSpPr/>
            <p:nvPr/>
          </p:nvSpPr>
          <p:spPr>
            <a:xfrm>
              <a:off x="5941037" y="1705790"/>
              <a:ext cx="612688" cy="598953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椭圆 32"/>
            <p:cNvSpPr>
              <a:spLocks noChangeArrowheads="1"/>
            </p:cNvSpPr>
            <p:nvPr/>
          </p:nvSpPr>
          <p:spPr bwMode="auto">
            <a:xfrm>
              <a:off x="6005304" y="1773600"/>
              <a:ext cx="483916" cy="483916"/>
            </a:xfrm>
            <a:prstGeom prst="ellipse">
              <a:avLst/>
            </a:prstGeom>
            <a:noFill/>
            <a:ln w="57150" algn="ctr">
              <a:noFill/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48"/>
          <p:cNvGrpSpPr/>
          <p:nvPr/>
        </p:nvGrpSpPr>
        <p:grpSpPr>
          <a:xfrm>
            <a:off x="6972649" y="3430804"/>
            <a:ext cx="612000" cy="597600"/>
            <a:chOff x="5941037" y="2861263"/>
            <a:chExt cx="612000" cy="597600"/>
          </a:xfrm>
        </p:grpSpPr>
        <p:sp>
          <p:nvSpPr>
            <p:cNvPr id="21" name="圆角矩形 20"/>
            <p:cNvSpPr/>
            <p:nvPr/>
          </p:nvSpPr>
          <p:spPr>
            <a:xfrm>
              <a:off x="5941037" y="2861263"/>
              <a:ext cx="612000" cy="5976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32"/>
            <p:cNvSpPr>
              <a:spLocks noChangeArrowheads="1"/>
            </p:cNvSpPr>
            <p:nvPr/>
          </p:nvSpPr>
          <p:spPr bwMode="auto">
            <a:xfrm>
              <a:off x="6005304" y="2934742"/>
              <a:ext cx="483916" cy="483916"/>
            </a:xfrm>
            <a:prstGeom prst="ellipse">
              <a:avLst/>
            </a:prstGeom>
            <a:noFill/>
            <a:ln w="57150" algn="ctr">
              <a:noFill/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51"/>
          <p:cNvGrpSpPr/>
          <p:nvPr/>
        </p:nvGrpSpPr>
        <p:grpSpPr>
          <a:xfrm>
            <a:off x="6951165" y="4896359"/>
            <a:ext cx="655418" cy="597600"/>
            <a:chOff x="5919553" y="4015383"/>
            <a:chExt cx="655418" cy="597600"/>
          </a:xfrm>
        </p:grpSpPr>
        <p:sp>
          <p:nvSpPr>
            <p:cNvPr id="24" name="圆角矩形 23"/>
            <p:cNvSpPr/>
            <p:nvPr/>
          </p:nvSpPr>
          <p:spPr>
            <a:xfrm>
              <a:off x="5938942" y="4015383"/>
              <a:ext cx="612000" cy="597600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椭圆 32"/>
            <p:cNvSpPr>
              <a:spLocks noChangeArrowheads="1"/>
            </p:cNvSpPr>
            <p:nvPr/>
          </p:nvSpPr>
          <p:spPr bwMode="auto">
            <a:xfrm>
              <a:off x="5919553" y="4066857"/>
              <a:ext cx="655418" cy="483916"/>
            </a:xfrm>
            <a:prstGeom prst="ellipse">
              <a:avLst/>
            </a:prstGeom>
            <a:noFill/>
            <a:ln w="57150" algn="ctr">
              <a:noFill/>
              <a:round/>
            </a:ln>
          </p:spPr>
          <p:txBody>
            <a:bodyPr lIns="0" tIns="0" rIns="0" bIns="0" anchor="ctr"/>
            <a:lstStyle/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 bwMode="auto">
          <a:xfrm>
            <a:off x="1438594" y="1657699"/>
            <a:ext cx="1584965" cy="178797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948" tIns="54973" rIns="109948" bIns="5497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1438594" y="3971754"/>
            <a:ext cx="1584965" cy="178797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948" tIns="54973" rIns="109948" bIns="5497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6333183" y="1631274"/>
            <a:ext cx="1584965" cy="178797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948" tIns="54973" rIns="109948" bIns="5497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6322525" y="3914159"/>
            <a:ext cx="1584965" cy="178797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948" tIns="54973" rIns="109948" bIns="54973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2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35"/>
          <p:cNvGrpSpPr/>
          <p:nvPr/>
        </p:nvGrpSpPr>
        <p:grpSpPr>
          <a:xfrm>
            <a:off x="3306935" y="2008138"/>
            <a:ext cx="2244151" cy="1121724"/>
            <a:chOff x="3762506" y="1807841"/>
            <a:chExt cx="2244151" cy="1121724"/>
          </a:xfrm>
        </p:grpSpPr>
        <p:sp>
          <p:nvSpPr>
            <p:cNvPr id="7" name="矩形 6"/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5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762506" y="1807841"/>
              <a:ext cx="2175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38"/>
          <p:cNvGrpSpPr/>
          <p:nvPr/>
        </p:nvGrpSpPr>
        <p:grpSpPr>
          <a:xfrm>
            <a:off x="8259935" y="2008138"/>
            <a:ext cx="2244151" cy="1121724"/>
            <a:chOff x="3762506" y="1807841"/>
            <a:chExt cx="2244151" cy="1121724"/>
          </a:xfrm>
        </p:grpSpPr>
        <p:sp>
          <p:nvSpPr>
            <p:cNvPr id="10" name="矩形 9"/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5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62506" y="1807841"/>
              <a:ext cx="2175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41"/>
          <p:cNvGrpSpPr/>
          <p:nvPr/>
        </p:nvGrpSpPr>
        <p:grpSpPr>
          <a:xfrm>
            <a:off x="3306935" y="4256038"/>
            <a:ext cx="2244151" cy="1121724"/>
            <a:chOff x="3762506" y="1807841"/>
            <a:chExt cx="2244151" cy="1121724"/>
          </a:xfrm>
        </p:grpSpPr>
        <p:sp>
          <p:nvSpPr>
            <p:cNvPr id="13" name="矩形 12"/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5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762506" y="1807841"/>
              <a:ext cx="2175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44"/>
          <p:cNvGrpSpPr/>
          <p:nvPr/>
        </p:nvGrpSpPr>
        <p:grpSpPr>
          <a:xfrm>
            <a:off x="8259935" y="4256038"/>
            <a:ext cx="2244151" cy="1121724"/>
            <a:chOff x="3762506" y="1807841"/>
            <a:chExt cx="2244151" cy="1121724"/>
          </a:xfrm>
        </p:grpSpPr>
        <p:sp>
          <p:nvSpPr>
            <p:cNvPr id="16" name="矩形 15"/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50" dirty="0">
                  <a:solidFill>
                    <a:schemeClr val="bg1"/>
                  </a:solidFill>
                  <a:cs typeface="+mn-ea"/>
                  <a:sym typeface="+mn-lt"/>
                </a:rPr>
                <a:t>请在此处添加正文内容，根据需要调整字体与字号。在此处添加正文内容，根据需要调整字体与字号。</a:t>
              </a:r>
              <a:endParaRPr lang="zh-CN" altLang="en-US" sz="10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762506" y="1807841"/>
              <a:ext cx="2175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添加小标题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09583" y="2715512"/>
            <a:ext cx="42883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b="1" kern="1700" smtClean="0">
                <a:solidFill>
                  <a:schemeClr val="bg1"/>
                </a:solidFill>
                <a:cs typeface="+mn-ea"/>
                <a:sym typeface="+mn-lt"/>
              </a:rPr>
              <a:t>谢谢观看</a:t>
            </a:r>
            <a:endParaRPr lang="en-US" altLang="zh-CN" sz="8000" b="1" kern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61013" y="4038951"/>
            <a:ext cx="7785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700" dirty="0">
                <a:solidFill>
                  <a:schemeClr val="bg1"/>
                </a:solidFill>
                <a:cs typeface="+mn-ea"/>
                <a:sym typeface="+mn-lt"/>
              </a:rPr>
              <a:t>工作计划年终总结商务汇报</a:t>
            </a:r>
            <a:endParaRPr lang="zh-CN" altLang="en-US" sz="4800" kern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75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60520223315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0520223315"/>
  <p:tag name="MH_LIBRARY" val="GRAPHIC"/>
  <p:tag name="MH_TYPE" val="Text"/>
  <p:tag name="MH_ORDER" val="1"/>
</p:tagLst>
</file>

<file path=ppt/tags/tag4.xml><?xml version="1.0" encoding="utf-8"?>
<p:tagLst xmlns:p="http://schemas.openxmlformats.org/presentationml/2006/main">
  <p:tag name="MH" val="20160520223315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0520223315"/>
  <p:tag name="MH_LIBRARY" val="GRAPHIC"/>
  <p:tag name="MH_TYPE" val="Other"/>
  <p:tag name="MH_ORDER" val="3"/>
</p:tagLst>
</file>

<file path=ppt/tags/tag6.xml><?xml version="1.0" encoding="utf-8"?>
<p:tagLst xmlns:p="http://schemas.openxmlformats.org/presentationml/2006/main">
  <p:tag name="MH" val="20160520223315"/>
  <p:tag name="MH_LIBRARY" val="GRAPHIC"/>
  <p:tag name="MH_TYPE" val="SubTitle"/>
  <p:tag name="MH_ORDER" val="1"/>
</p:tagLst>
</file>

<file path=ppt/tags/tag7.xml><?xml version="1.0" encoding="utf-8"?>
<p:tagLst xmlns:p="http://schemas.openxmlformats.org/presentationml/2006/main">
  <p:tag name="MH" val="20160520223315"/>
  <p:tag name="MH_LIBRARY" val="GRAPHIC"/>
  <p:tag name="MH_TYPE" val="Text"/>
  <p:tag name="MH_ORDER" val="2"/>
</p:tagLst>
</file>

<file path=ppt/tags/tag8.xml><?xml version="1.0" encoding="utf-8"?>
<p:tagLst xmlns:p="http://schemas.openxmlformats.org/presentationml/2006/main">
  <p:tag name="MH" val="20160520223315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60520223315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60520223315"/>
  <p:tag name="MH_LIBRARY" val="GRAPHIC"/>
  <p:tag name="MH_TYPE" val="SubTitle"/>
  <p:tag name="MH_ORDER" val="2"/>
</p:tagLst>
</file>

<file path=ppt/tags/tag11.xml><?xml version="1.0" encoding="utf-8"?>
<p:tagLst xmlns:p="http://schemas.openxmlformats.org/presentationml/2006/main">
  <p:tag name="MH" val="20160520223315"/>
  <p:tag name="MH_LIBRARY" val="GRAPHIC"/>
  <p:tag name="MH_TYPE" val="Text"/>
  <p:tag name="MH_ORDER" val="3"/>
</p:tagLst>
</file>

<file path=ppt/tags/tag12.xml><?xml version="1.0" encoding="utf-8"?>
<p:tagLst xmlns:p="http://schemas.openxmlformats.org/presentationml/2006/main">
  <p:tag name="MH" val="20160520223315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60520223315"/>
  <p:tag name="MH_LIBRARY" val="GRAPHIC"/>
  <p:tag name="MH_TYPE" val="Other"/>
  <p:tag name="MH_ORDER" val="7"/>
</p:tagLst>
</file>

<file path=ppt/tags/tag14.xml><?xml version="1.0" encoding="utf-8"?>
<p:tagLst xmlns:p="http://schemas.openxmlformats.org/presentationml/2006/main">
  <p:tag name="MH" val="20160520223315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temp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3275</Words>
  <Application>WPS 演示</Application>
  <PresentationFormat>宽屏</PresentationFormat>
  <Paragraphs>312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Impact</vt:lpstr>
      <vt:lpstr>DFGothic-EB</vt:lpstr>
      <vt:lpstr>Lantinghei SC Demibold</vt:lpstr>
      <vt:lpstr>Agency FB</vt:lpstr>
      <vt:lpstr>Calibri</vt:lpstr>
      <vt:lpstr>微软雅黑</vt:lpstr>
      <vt:lpstr>Arial Narrow</vt:lpstr>
      <vt:lpstr>Gill Sans</vt:lpstr>
      <vt:lpstr>MS PGothic</vt:lpstr>
      <vt:lpstr>黑体</vt:lpstr>
      <vt:lpstr>Arial Unicode MS</vt:lpstr>
      <vt:lpstr>MS UI Gothic</vt:lpstr>
      <vt:lpstr>Malgun Gothic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Administrator</cp:lastModifiedBy>
  <cp:revision>63</cp:revision>
  <dcterms:created xsi:type="dcterms:W3CDTF">2017-08-18T03:02:00Z</dcterms:created>
  <dcterms:modified xsi:type="dcterms:W3CDTF">2018-01-18T01:32:18Z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  <property fmtid="{D5CDD505-2E9C-101B-9397-08002B2CF9AE}" pid="3" name="KSORubyTemplateID">
    <vt:lpwstr>2</vt:lpwstr>
  </property>
</Properties>
</file>