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267" r:id="rId9"/>
    <p:sldId id="270" r:id="rId10"/>
    <p:sldId id="315" r:id="rId11"/>
    <p:sldId id="258" r:id="rId12"/>
    <p:sldId id="269" r:id="rId13"/>
    <p:sldId id="259" r:id="rId14"/>
    <p:sldId id="287" r:id="rId15"/>
    <p:sldId id="290" r:id="rId16"/>
    <p:sldId id="280" r:id="rId17"/>
    <p:sldId id="288" r:id="rId18"/>
    <p:sldId id="303" r:id="rId19"/>
    <p:sldId id="316" r:id="rId20"/>
  </p:sldIdLst>
  <p:sldSz cx="9144000" cy="5143500" type="screen16x9"/>
  <p:notesSz cx="6858000" cy="9144000"/>
  <p:embeddedFontLst>
    <p:embeddedFont>
      <p:font typeface="方正启体简体" charset="-122"/>
      <p:regular r:id="rId22"/>
    </p:embeddedFont>
    <p:embeddedFont>
      <p:font typeface="Brush Script MT" pitchFamily="66" charset="0"/>
      <p:italic r:id="rId23"/>
    </p:embeddedFont>
    <p:embeddedFont>
      <p:font typeface="华文新魏" pitchFamily="2" charset="-122"/>
      <p:regular r:id="rId24"/>
    </p:embeddedFont>
    <p:embeddedFont>
      <p:font typeface="Calibri Light" pitchFamily="34" charset="0"/>
      <p:regular r:id="rId25"/>
      <p: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E60011"/>
    <a:srgbClr val="FFFEEE"/>
    <a:srgbClr val="D4D4D4"/>
    <a:srgbClr val="992D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1026" y="-57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84CE3DF-E210-4B2A-8969-13376A18F1D0}" type="datetimeFigureOut">
              <a:rPr lang="zh-CN" altLang="en-US"/>
              <a:t>2018/1/15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B497CE9-AD04-4313-A8B4-1B9DF1F0FC82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152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BD8F96-B733-42AB-AC36-E37D940F2FFA}" type="slidenum">
              <a:rPr lang="zh-CN" altLang="en-US" sz="1200"/>
              <a:t>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890A98-A2D0-44DE-BC4F-57730F4F71A6}" type="slidenum">
              <a:rPr lang="zh-CN" altLang="en-US" sz="1200"/>
              <a:t>9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287CEC-4A00-449E-9F23-B0C22D621D0B}" type="slidenum">
              <a:rPr lang="zh-CN" altLang="en-US" sz="1200"/>
              <a:t>11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7B24B8-8F4F-4513-8C1A-EE7A1C804724}" type="slidenum">
              <a:rPr lang="zh-CN" altLang="en-US" sz="1200"/>
              <a:t>12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D1E081-4B32-49E5-961B-D11DE5661094}" type="slidenum">
              <a:rPr lang="zh-CN" altLang="en-US" sz="1200"/>
              <a:t>13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649175-707F-4AE9-856A-2F7510C1EB75}" type="slidenum">
              <a:rPr lang="zh-CN" altLang="en-US" sz="1200"/>
              <a:t>14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F49D40-D78B-4517-AA4E-A16824C33270}" type="slidenum">
              <a:rPr lang="zh-CN" altLang="en-US" sz="1200"/>
              <a:t>15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69F7B6-3E4C-4655-A906-85E3A44E05D3}" type="slidenum">
              <a:rPr lang="zh-CN" altLang="en-US" sz="1200"/>
              <a:t>16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A97D06-31D0-41FA-A30A-D50A2E71E419}" type="slidenum">
              <a:rPr lang="zh-CN" altLang="en-US" sz="1200"/>
              <a:t>17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F49D40-D78B-4517-AA4E-A16824C33270}" type="slidenum">
              <a:rPr lang="zh-CN" altLang="en-US" sz="1200"/>
              <a:t>18</a:t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649175-707F-4AE9-856A-2F7510C1EB75}" type="slidenum">
              <a:rPr lang="zh-CN" altLang="en-US" sz="1200"/>
              <a:t>19</a:t>
            </a:fld>
            <a:endParaRPr lang="zh-CN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9144000" cy="5158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8B8EDBC-32FE-4D1A-BDA5-487ED1831EA7}" type="datetimeFigureOut">
              <a:rPr lang="zh-CN" altLang="en-US"/>
              <a:t>2018/1/15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2010EF3-311F-43C5-BBE2-30295E5E5E3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5.png"/><Relationship Id="rId18" Type="http://schemas.openxmlformats.org/officeDocument/2006/relationships/image" Target="../media/image9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image" Target="../media/image38.jpeg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7.png"/><Relationship Id="rId3" Type="http://schemas.openxmlformats.org/officeDocument/2006/relationships/image" Target="../media/image38.jpeg"/><Relationship Id="rId7" Type="http://schemas.openxmlformats.org/officeDocument/2006/relationships/image" Target="../media/image52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45.png"/><Relationship Id="rId5" Type="http://schemas.openxmlformats.org/officeDocument/2006/relationships/image" Target="../media/image50.png"/><Relationship Id="rId10" Type="http://schemas.openxmlformats.org/officeDocument/2006/relationships/image" Target="../media/image44.png"/><Relationship Id="rId4" Type="http://schemas.openxmlformats.org/officeDocument/2006/relationships/image" Target="../media/image49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4" Type="http://schemas.openxmlformats.org/officeDocument/2006/relationships/image" Target="../media/image14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8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72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71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8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1" Type="http://schemas.openxmlformats.org/officeDocument/2006/relationships/image" Target="../media/image72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71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8.png"/><Relationship Id="rId3" Type="http://schemas.openxmlformats.org/officeDocument/2006/relationships/image" Target="../media/image10.jpeg"/><Relationship Id="rId7" Type="http://schemas.openxmlformats.org/officeDocument/2006/relationships/image" Target="../media/image35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72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71.pn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94665" y="486364"/>
            <a:ext cx="3332921" cy="423571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436" y="858742"/>
            <a:ext cx="5497253" cy="2150496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690569" y="2821413"/>
            <a:ext cx="16746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新郎：甄幸福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496818" y="2820140"/>
            <a:ext cx="17275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新娘：郝美丽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74082" y="3381616"/>
            <a:ext cx="186341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Embassy BT" panose="03030602040507090C03" pitchFamily="66" charset="0"/>
              </a:rPr>
              <a:t>2019.10.01</a:t>
            </a:r>
            <a:endParaRPr lang="zh-CN" altLang="en-US" sz="2800" dirty="0">
              <a:solidFill>
                <a:schemeClr val="bg1"/>
              </a:solidFill>
              <a:latin typeface="Embassy BT" panose="03030602040507090C03" pitchFamily="66" charset="0"/>
            </a:endParaRPr>
          </a:p>
        </p:txBody>
      </p:sp>
      <p:pic>
        <p:nvPicPr>
          <p:cNvPr id="8" name="陶喆 - 就是爱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80969" y="-73219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048871" y="4102092"/>
            <a:ext cx="70462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心</a:t>
            </a:r>
            <a:endParaRPr lang="zh-CN" altLang="en-US" sz="1600" dirty="0">
              <a:solidFill>
                <a:schemeClr val="bg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261" y="541147"/>
            <a:ext cx="5237477" cy="3332940"/>
          </a:xfrm>
          <a:prstGeom prst="rect">
            <a:avLst/>
          </a:prstGeom>
          <a:ln w="11430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0891303">
            <a:off x="4760075" y="413925"/>
            <a:ext cx="1080120" cy="14401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584537">
            <a:off x="2907617" y="1113604"/>
            <a:ext cx="1080120" cy="1440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1370660">
            <a:off x="802377" y="1733450"/>
            <a:ext cx="1080120" cy="14401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618">
            <a:off x="6477490" y="1900367"/>
            <a:ext cx="2512298" cy="325696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椭圆 19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7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9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7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8"/>
          <p:cNvSpPr txBox="1"/>
          <p:nvPr/>
        </p:nvSpPr>
        <p:spPr>
          <a:xfrm>
            <a:off x="1144988" y="3701784"/>
            <a:ext cx="5033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057550" y="248445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127913" y="563655"/>
            <a:ext cx="2883565" cy="57035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18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9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-38750" y="-206420"/>
            <a:ext cx="7448970" cy="3562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5" dur="5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7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9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1" dur="8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3" dur="7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5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7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828600" y="916190"/>
            <a:ext cx="12688900" cy="2360044"/>
            <a:chOff x="-2124742" y="1012317"/>
            <a:chExt cx="13246602" cy="2463774"/>
          </a:xfrm>
          <a:effectLst/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214">
              <a:off x="8774306" y="1852189"/>
              <a:ext cx="1529749" cy="977670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36550">
              <a:off x="5284608" y="2273730"/>
              <a:ext cx="1614330" cy="102858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4719">
              <a:off x="816459" y="2183034"/>
              <a:ext cx="1690558" cy="107520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869">
              <a:off x="3095366" y="2249282"/>
              <a:ext cx="1931332" cy="122680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46084" y="2019005"/>
              <a:ext cx="1511104" cy="96497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98162">
              <a:off x="7248872" y="2133093"/>
              <a:ext cx="1390018" cy="88455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26" name="椭圆 2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487260" y="4060028"/>
            <a:ext cx="61694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手</a:t>
            </a:r>
            <a:endParaRPr lang="zh-CN" altLang="en-US" sz="1600" dirty="0">
              <a:solidFill>
                <a:schemeClr val="bg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089275" y="158750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2018.05.01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072935" y="527586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6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7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8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9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0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1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2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3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2448 0.0074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7" dur="5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9" dur="7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1" dur="7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5" dur="7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7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9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6278646" y="2313355"/>
            <a:ext cx="208542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初吻的味道，像柠檬般清新，那瞬间，仿佛世界都因为你我而停止了，这一刻我再次确信了一生与你携手，感谢有你，感谢你给予我的爱！</a:t>
            </a: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359721" y="856440"/>
            <a:ext cx="3410772" cy="216657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335133" y="361876"/>
            <a:ext cx="2314927" cy="14827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482921" y="2707571"/>
            <a:ext cx="2968783" cy="188922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104" y="694712"/>
            <a:ext cx="3296388" cy="209652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00" y="2507125"/>
            <a:ext cx="3444179" cy="219941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28"/>
          <p:cNvSpPr txBox="1"/>
          <p:nvPr/>
        </p:nvSpPr>
        <p:spPr>
          <a:xfrm>
            <a:off x="610626" y="447509"/>
            <a:ext cx="2650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手</a:t>
            </a: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，瞬间融化了我那颗跳动的心</a:t>
            </a:r>
          </a:p>
        </p:txBody>
      </p:sp>
      <p:sp>
        <p:nvSpPr>
          <p:cNvPr id="5" name="TextBox 28"/>
          <p:cNvSpPr txBox="1"/>
          <p:nvPr/>
        </p:nvSpPr>
        <p:spPr>
          <a:xfrm>
            <a:off x="5594639" y="3079975"/>
            <a:ext cx="30800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481">
            <a:off x="1054121" y="1049552"/>
            <a:ext cx="2302220" cy="14560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47">
            <a:off x="3189320" y="737028"/>
            <a:ext cx="2594167" cy="166134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感谢那一次的邂逅，让两条欢乐的生命线终于交汇在了一起；那一年，我们二十四岁，牵起你那纤细的小手，瞬间融化了我那颗跳动的心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；</a:t>
            </a:r>
            <a:endParaRPr lang="en-US" altLang="zh-CN" sz="1600" dirty="0" smtClean="0">
              <a:solidFill>
                <a:schemeClr val="bg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</a:t>
            </a: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，</a:t>
            </a:r>
            <a:r>
              <a:rPr lang="zh-CN" altLang="en-US" sz="1600" dirty="0" smtClean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初</a:t>
            </a: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吻的味道，像柠檬般清新</a:t>
            </a:r>
          </a:p>
        </p:txBody>
      </p:sp>
      <p:pic>
        <p:nvPicPr>
          <p:cNvPr id="1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5505530" y="1055965"/>
            <a:ext cx="2407276" cy="17481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2595">
            <a:off x="5126038" y="-39688"/>
            <a:ext cx="3565525" cy="2278063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 rot="21072702">
            <a:off x="654050" y="2144713"/>
            <a:ext cx="3862388" cy="2570162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0" name="矩形 29"/>
          <p:cNvSpPr/>
          <p:nvPr/>
        </p:nvSpPr>
        <p:spPr>
          <a:xfrm>
            <a:off x="717550" y="2162175"/>
            <a:ext cx="3862388" cy="2570163"/>
          </a:xfrm>
          <a:prstGeom prst="rect">
            <a:avLst/>
          </a:prstGeom>
          <a:blipFill>
            <a:blip r:embed="rId6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1" name="矩形 30"/>
          <p:cNvSpPr/>
          <p:nvPr/>
        </p:nvSpPr>
        <p:spPr>
          <a:xfrm rot="396756">
            <a:off x="792163" y="2149475"/>
            <a:ext cx="3862387" cy="2570163"/>
          </a:xfrm>
          <a:prstGeom prst="rect">
            <a:avLst/>
          </a:prstGeom>
          <a:blipFill>
            <a:blip r:embed="rId7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2" name="矩形 31"/>
          <p:cNvSpPr/>
          <p:nvPr/>
        </p:nvSpPr>
        <p:spPr>
          <a:xfrm rot="803682">
            <a:off x="831850" y="2047875"/>
            <a:ext cx="3863975" cy="2570163"/>
          </a:xfrm>
          <a:prstGeom prst="rect">
            <a:avLst/>
          </a:prstGeom>
          <a:blipFill>
            <a:blip r:embed="rId8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 rot="1295972">
            <a:off x="817563" y="2066925"/>
            <a:ext cx="3862387" cy="2570163"/>
          </a:xfrm>
          <a:prstGeom prst="rect">
            <a:avLst/>
          </a:prstGeom>
          <a:blipFill>
            <a:blip r:embed="rId9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4" name="矩形 33"/>
          <p:cNvSpPr/>
          <p:nvPr/>
        </p:nvSpPr>
        <p:spPr>
          <a:xfrm rot="1723499">
            <a:off x="852488" y="1946275"/>
            <a:ext cx="3862387" cy="2570163"/>
          </a:xfrm>
          <a:prstGeom prst="rect">
            <a:avLst/>
          </a:prstGeom>
          <a:blipFill>
            <a:blip r:embed="rId10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9" name="椭圆 18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11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12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13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椭圆 22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11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椭圆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4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7" name="椭圆 26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椭圆 27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7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9" name="椭圆 28"/>
          <p:cNvSpPr/>
          <p:nvPr/>
        </p:nvSpPr>
        <p:spPr>
          <a:xfrm>
            <a:off x="-661988" y="2525713"/>
            <a:ext cx="355600" cy="355600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5467350" y="3898900"/>
            <a:ext cx="3516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我发誓不再让你为我伤心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5744127" y="4322915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5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4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0"/>
                            </p:stCondLst>
                            <p:childTnLst>
                              <p:par>
                                <p:cTn id="5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5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6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69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71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7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75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9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3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7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85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4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86739">
            <a:off x="466725" y="185738"/>
            <a:ext cx="3565525" cy="2278062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33175">
            <a:off x="5014913" y="414338"/>
            <a:ext cx="1801812" cy="1157287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95626">
            <a:off x="6265863" y="1620838"/>
            <a:ext cx="2306637" cy="147002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0995">
            <a:off x="5721350" y="3090863"/>
            <a:ext cx="1747838" cy="109537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13644">
            <a:off x="3411538" y="3567113"/>
            <a:ext cx="1508125" cy="957262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9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10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10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椭圆 22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10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椭圆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1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7" name="椭圆 26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椭圆 27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9" name="椭圆 28"/>
          <p:cNvSpPr/>
          <p:nvPr/>
        </p:nvSpPr>
        <p:spPr>
          <a:xfrm>
            <a:off x="-661988" y="2525713"/>
            <a:ext cx="355600" cy="355600"/>
          </a:xfrm>
          <a:prstGeom prst="ellipse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147638" y="3729038"/>
            <a:ext cx="3171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2018.05.01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30424" y="4098367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93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4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5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6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7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99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7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8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9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0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1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2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3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4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5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6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7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8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9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0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1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2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3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4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5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6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7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8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9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0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1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2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3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4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5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6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7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8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9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0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1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2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3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4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5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6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7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8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9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0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1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2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4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42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44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46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48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68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9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0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9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8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7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8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5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785">
            <a:off x="5079815" y="500813"/>
            <a:ext cx="1826308" cy="1166358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6562026" y="2119516"/>
            <a:ext cx="1808411" cy="1155223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753">
            <a:off x="5553642" y="3695305"/>
            <a:ext cx="1812194" cy="122411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968947" y="255106"/>
            <a:ext cx="3099048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感谢那一次的邂逅，让两条欢乐的生命线终于交汇在了一起；那一年，我们二十四岁，牵起你那纤细的小手，瞬间融化了我那颗跳动的心；</a:t>
            </a:r>
            <a:r>
              <a:rPr lang="en-US" altLang="zh-CN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201X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年，初吻的味道，像柠檬般清新，那瞬间，仿佛世界都因为你我而停止了，这一刻我再次确信了一生与你携手，感谢有你，感谢你给予我的爱！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260475"/>
            <a:ext cx="5548313" cy="386238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5659438" y="1260475"/>
            <a:ext cx="3241675" cy="1866900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5659438" y="3228975"/>
            <a:ext cx="3241675" cy="1893888"/>
          </a:xfrm>
          <a:prstGeom prst="rect">
            <a:avLst/>
          </a:prstGeom>
          <a:blipFill>
            <a:blip r:embed="rId6" cstate="screen"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89275" y="158750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072935" y="527586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9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633413" y="1189038"/>
            <a:ext cx="3079750" cy="3970337"/>
            <a:chOff x="851289" y="1066365"/>
            <a:chExt cx="3240360" cy="4176464"/>
          </a:xfrm>
        </p:grpSpPr>
        <p:sp>
          <p:nvSpPr>
            <p:cNvPr id="8" name="矩形 7"/>
            <p:cNvSpPr/>
            <p:nvPr/>
          </p:nvSpPr>
          <p:spPr>
            <a:xfrm rot="1246190">
              <a:off x="851289" y="1066365"/>
              <a:ext cx="3240360" cy="417646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9" name="矩形 8"/>
            <p:cNvSpPr>
              <a:spLocks noChangeAspect="1"/>
            </p:cNvSpPr>
            <p:nvPr/>
          </p:nvSpPr>
          <p:spPr>
            <a:xfrm rot="1246190">
              <a:off x="924303" y="1160404"/>
              <a:ext cx="3105948" cy="4005956"/>
            </a:xfrm>
            <a:prstGeom prst="rect">
              <a:avLst/>
            </a:prstGeom>
            <a:blipFill>
              <a:blip r:embed="rId3" cstate="screen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5541963" y="1325563"/>
            <a:ext cx="3048000" cy="3889375"/>
            <a:chOff x="5767531" y="1398973"/>
            <a:chExt cx="3047144" cy="3888313"/>
          </a:xfrm>
        </p:grpSpPr>
        <p:sp>
          <p:nvSpPr>
            <p:cNvPr id="15" name="矩形 14"/>
            <p:cNvSpPr/>
            <p:nvPr/>
          </p:nvSpPr>
          <p:spPr>
            <a:xfrm rot="20926492">
              <a:off x="5767531" y="1398973"/>
              <a:ext cx="3047144" cy="38883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16" name="矩形 15"/>
            <p:cNvSpPr>
              <a:spLocks noChangeAspect="1"/>
            </p:cNvSpPr>
            <p:nvPr/>
          </p:nvSpPr>
          <p:spPr>
            <a:xfrm rot="20926492">
              <a:off x="5817825" y="1471052"/>
              <a:ext cx="2951171" cy="3767207"/>
            </a:xfrm>
            <a:prstGeom prst="rect">
              <a:avLst/>
            </a:prstGeom>
            <a:blipFill>
              <a:blip r:embed="rId4" cstate="screen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0" y="3040063"/>
            <a:ext cx="168751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椭圆 11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6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3" name="椭圆 12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7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4" name="椭圆 13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9" name="椭圆 1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9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0" name="椭圆 1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9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1" name="椭圆 2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2" name="椭圆 21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9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375025" y="222250"/>
            <a:ext cx="317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58615" y="592171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25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3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4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7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0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1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3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6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7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8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9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0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2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3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5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6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8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9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0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1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2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3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4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5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6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7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8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69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0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1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2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3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4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5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6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7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8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79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0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1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2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3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84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9" dur="5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1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3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5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7" dur="7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9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1" dur="8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-963613"/>
            <a:ext cx="5984875" cy="233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直接连接符 15"/>
          <p:cNvCxnSpPr/>
          <p:nvPr/>
        </p:nvCxnSpPr>
        <p:spPr>
          <a:xfrm flipH="1" flipV="1">
            <a:off x="2449513" y="815975"/>
            <a:ext cx="730250" cy="941388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9113" y="67655"/>
            <a:ext cx="1149350" cy="66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组合 29"/>
          <p:cNvGrpSpPr/>
          <p:nvPr/>
        </p:nvGrpSpPr>
        <p:grpSpPr bwMode="auto">
          <a:xfrm>
            <a:off x="900113" y="1366838"/>
            <a:ext cx="1704975" cy="2281237"/>
            <a:chOff x="899919" y="1367192"/>
            <a:chExt cx="1705361" cy="2281633"/>
          </a:xfrm>
        </p:grpSpPr>
        <p:sp>
          <p:nvSpPr>
            <p:cNvPr id="5" name="矩形 4"/>
            <p:cNvSpPr/>
            <p:nvPr/>
          </p:nvSpPr>
          <p:spPr>
            <a:xfrm rot="913121">
              <a:off x="899919" y="1367192"/>
              <a:ext cx="1705361" cy="2281633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6" name="矩形 4"/>
            <p:cNvSpPr/>
            <p:nvPr/>
          </p:nvSpPr>
          <p:spPr>
            <a:xfrm rot="878379">
              <a:off x="1034887" y="1487863"/>
              <a:ext cx="1532285" cy="1737026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2673350" y="1716088"/>
            <a:ext cx="1685925" cy="2255837"/>
            <a:chOff x="2673965" y="1716741"/>
            <a:chExt cx="1685334" cy="2254839"/>
          </a:xfrm>
        </p:grpSpPr>
        <p:sp>
          <p:nvSpPr>
            <p:cNvPr id="7" name="矩形 4"/>
            <p:cNvSpPr/>
            <p:nvPr/>
          </p:nvSpPr>
          <p:spPr>
            <a:xfrm rot="913121">
              <a:off x="2673965" y="1716741"/>
              <a:ext cx="1685334" cy="2254839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8" name="矩形 4"/>
            <p:cNvSpPr/>
            <p:nvPr/>
          </p:nvSpPr>
          <p:spPr>
            <a:xfrm rot="878379">
              <a:off x="2807268" y="1835750"/>
              <a:ext cx="1513944" cy="1716915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blipFill>
              <a:blip r:embed="rId6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5043488" y="1462088"/>
            <a:ext cx="3608387" cy="3186112"/>
            <a:chOff x="5043055" y="1461655"/>
            <a:chExt cx="3609109" cy="3186545"/>
          </a:xfrm>
        </p:grpSpPr>
        <p:sp>
          <p:nvSpPr>
            <p:cNvPr id="19" name="矩形 18"/>
            <p:cNvSpPr/>
            <p:nvPr/>
          </p:nvSpPr>
          <p:spPr>
            <a:xfrm>
              <a:off x="5043055" y="1461655"/>
              <a:ext cx="3609109" cy="31865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209775" y="1672821"/>
              <a:ext cx="3297898" cy="2043391"/>
            </a:xfrm>
            <a:prstGeom prst="rect">
              <a:avLst/>
            </a:prstGeom>
            <a:blipFill>
              <a:blip r:embed="rId7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ea typeface="方正启体简体" panose="03000509000000000000" pitchFamily="65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88" y="1373188"/>
            <a:ext cx="35877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75" y="1365250"/>
            <a:ext cx="3571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5381625" y="3868738"/>
            <a:ext cx="2957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rgbClr val="E6001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那瞬间，仿佛世界都因为你我而停止了</a:t>
            </a:r>
            <a:endParaRPr lang="zh-CN" altLang="en-US" sz="1800">
              <a:solidFill>
                <a:srgbClr val="E60011"/>
              </a:solidFill>
              <a:ea typeface="方正启体简体" panose="03000509000000000000" pitchFamily="65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 rot="581912">
            <a:off x="655638" y="3187700"/>
            <a:ext cx="16605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E60011"/>
                </a:solidFill>
                <a:ea typeface="方正启体简体" panose="03000509000000000000" pitchFamily="65" charset="-122"/>
              </a:rPr>
              <a:t>初吻的味道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 rot="581912">
            <a:off x="2541588" y="3522663"/>
            <a:ext cx="15668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rgbClr val="E60011"/>
                </a:solidFill>
                <a:ea typeface="方正启体简体" panose="03000509000000000000" pitchFamily="65" charset="-122"/>
              </a:rPr>
              <a:t>如柠檬般清新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793875" y="811213"/>
            <a:ext cx="655638" cy="6477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65" descr="蒲公英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20000">
            <a:off x="4867275" y="1727201"/>
            <a:ext cx="619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蒲公英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20000">
            <a:off x="4548188" y="3011488"/>
            <a:ext cx="631825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65" descr="蒲公英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20000">
            <a:off x="661194" y="599281"/>
            <a:ext cx="5492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5" descr="蒲公英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20000">
            <a:off x="2112169" y="1186656"/>
            <a:ext cx="490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65" descr="蒲公英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20000">
            <a:off x="6025357" y="1096169"/>
            <a:ext cx="557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矩形 28"/>
          <p:cNvSpPr>
            <a:spLocks noChangeArrowheads="1"/>
          </p:cNvSpPr>
          <p:nvPr/>
        </p:nvSpPr>
        <p:spPr bwMode="auto">
          <a:xfrm>
            <a:off x="7938" y="4044950"/>
            <a:ext cx="4572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那一刻，我注定了一生都将被你俘获</a:t>
            </a:r>
          </a:p>
        </p:txBody>
      </p:sp>
      <p:sp>
        <p:nvSpPr>
          <p:cNvPr id="33" name="Freeform 6"/>
          <p:cNvSpPr>
            <a:spLocks noEditPoints="1"/>
          </p:cNvSpPr>
          <p:nvPr/>
        </p:nvSpPr>
        <p:spPr bwMode="auto">
          <a:xfrm>
            <a:off x="533400" y="4462463"/>
            <a:ext cx="3230563" cy="441325"/>
          </a:xfrm>
          <a:custGeom>
            <a:avLst/>
            <a:gdLst>
              <a:gd name="T0" fmla="*/ 685 w 753"/>
              <a:gd name="T1" fmla="*/ 8 h 147"/>
              <a:gd name="T2" fmla="*/ 523 w 753"/>
              <a:gd name="T3" fmla="*/ 23 h 147"/>
              <a:gd name="T4" fmla="*/ 376 w 753"/>
              <a:gd name="T5" fmla="*/ 14 h 147"/>
              <a:gd name="T6" fmla="*/ 229 w 753"/>
              <a:gd name="T7" fmla="*/ 23 h 147"/>
              <a:gd name="T8" fmla="*/ 68 w 753"/>
              <a:gd name="T9" fmla="*/ 8 h 147"/>
              <a:gd name="T10" fmla="*/ 1 w 753"/>
              <a:gd name="T11" fmla="*/ 19 h 147"/>
              <a:gd name="T12" fmla="*/ 25 w 753"/>
              <a:gd name="T13" fmla="*/ 34 h 147"/>
              <a:gd name="T14" fmla="*/ 67 w 753"/>
              <a:gd name="T15" fmla="*/ 10 h 147"/>
              <a:gd name="T16" fmla="*/ 106 w 753"/>
              <a:gd name="T17" fmla="*/ 47 h 147"/>
              <a:gd name="T18" fmla="*/ 150 w 753"/>
              <a:gd name="T19" fmla="*/ 15 h 147"/>
              <a:gd name="T20" fmla="*/ 376 w 753"/>
              <a:gd name="T21" fmla="*/ 89 h 147"/>
              <a:gd name="T22" fmla="*/ 603 w 753"/>
              <a:gd name="T23" fmla="*/ 15 h 147"/>
              <a:gd name="T24" fmla="*/ 647 w 753"/>
              <a:gd name="T25" fmla="*/ 49 h 147"/>
              <a:gd name="T26" fmla="*/ 685 w 753"/>
              <a:gd name="T27" fmla="*/ 10 h 147"/>
              <a:gd name="T28" fmla="*/ 728 w 753"/>
              <a:gd name="T29" fmla="*/ 34 h 147"/>
              <a:gd name="T30" fmla="*/ 752 w 753"/>
              <a:gd name="T31" fmla="*/ 19 h 147"/>
              <a:gd name="T32" fmla="*/ 27 w 753"/>
              <a:gd name="T33" fmla="*/ 34 h 147"/>
              <a:gd name="T34" fmla="*/ 87 w 753"/>
              <a:gd name="T35" fmla="*/ 61 h 147"/>
              <a:gd name="T36" fmla="*/ 525 w 753"/>
              <a:gd name="T37" fmla="*/ 24 h 147"/>
              <a:gd name="T38" fmla="*/ 563 w 753"/>
              <a:gd name="T39" fmla="*/ 76 h 147"/>
              <a:gd name="T40" fmla="*/ 561 w 753"/>
              <a:gd name="T41" fmla="*/ 75 h 147"/>
              <a:gd name="T42" fmla="*/ 455 w 753"/>
              <a:gd name="T43" fmla="*/ 90 h 147"/>
              <a:gd name="T44" fmla="*/ 310 w 753"/>
              <a:gd name="T45" fmla="*/ 29 h 147"/>
              <a:gd name="T46" fmla="*/ 310 w 753"/>
              <a:gd name="T47" fmla="*/ 29 h 147"/>
              <a:gd name="T48" fmla="*/ 230 w 753"/>
              <a:gd name="T49" fmla="*/ 32 h 147"/>
              <a:gd name="T50" fmla="*/ 177 w 753"/>
              <a:gd name="T51" fmla="*/ 78 h 147"/>
              <a:gd name="T52" fmla="*/ 151 w 753"/>
              <a:gd name="T53" fmla="*/ 18 h 147"/>
              <a:gd name="T54" fmla="*/ 155 w 753"/>
              <a:gd name="T55" fmla="*/ 69 h 147"/>
              <a:gd name="T56" fmla="*/ 153 w 753"/>
              <a:gd name="T57" fmla="*/ 70 h 147"/>
              <a:gd name="T58" fmla="*/ 151 w 753"/>
              <a:gd name="T59" fmla="*/ 18 h 147"/>
              <a:gd name="T60" fmla="*/ 175 w 753"/>
              <a:gd name="T61" fmla="*/ 80 h 147"/>
              <a:gd name="T62" fmla="*/ 117 w 753"/>
              <a:gd name="T63" fmla="*/ 90 h 147"/>
              <a:gd name="T64" fmla="*/ 232 w 753"/>
              <a:gd name="T65" fmla="*/ 31 h 147"/>
              <a:gd name="T66" fmla="*/ 246 w 753"/>
              <a:gd name="T67" fmla="*/ 60 h 147"/>
              <a:gd name="T68" fmla="*/ 242 w 753"/>
              <a:gd name="T69" fmla="*/ 87 h 147"/>
              <a:gd name="T70" fmla="*/ 330 w 753"/>
              <a:gd name="T71" fmla="*/ 119 h 147"/>
              <a:gd name="T72" fmla="*/ 300 w 753"/>
              <a:gd name="T73" fmla="*/ 95 h 147"/>
              <a:gd name="T74" fmla="*/ 374 w 753"/>
              <a:gd name="T75" fmla="*/ 16 h 147"/>
              <a:gd name="T76" fmla="*/ 376 w 753"/>
              <a:gd name="T77" fmla="*/ 17 h 147"/>
              <a:gd name="T78" fmla="*/ 376 w 753"/>
              <a:gd name="T79" fmla="*/ 17 h 147"/>
              <a:gd name="T80" fmla="*/ 379 w 753"/>
              <a:gd name="T81" fmla="*/ 16 h 147"/>
              <a:gd name="T82" fmla="*/ 452 w 753"/>
              <a:gd name="T83" fmla="*/ 95 h 147"/>
              <a:gd name="T84" fmla="*/ 422 w 753"/>
              <a:gd name="T85" fmla="*/ 119 h 147"/>
              <a:gd name="T86" fmla="*/ 513 w 753"/>
              <a:gd name="T87" fmla="*/ 84 h 147"/>
              <a:gd name="T88" fmla="*/ 511 w 753"/>
              <a:gd name="T89" fmla="*/ 83 h 147"/>
              <a:gd name="T90" fmla="*/ 549 w 753"/>
              <a:gd name="T91" fmla="*/ 74 h 147"/>
              <a:gd name="T92" fmla="*/ 636 w 753"/>
              <a:gd name="T93" fmla="*/ 90 h 147"/>
              <a:gd name="T94" fmla="*/ 578 w 753"/>
              <a:gd name="T95" fmla="*/ 80 h 147"/>
              <a:gd name="T96" fmla="*/ 602 w 753"/>
              <a:gd name="T97" fmla="*/ 18 h 147"/>
              <a:gd name="T98" fmla="*/ 599 w 753"/>
              <a:gd name="T99" fmla="*/ 70 h 147"/>
              <a:gd name="T100" fmla="*/ 598 w 753"/>
              <a:gd name="T101" fmla="*/ 69 h 147"/>
              <a:gd name="T102" fmla="*/ 602 w 753"/>
              <a:gd name="T103" fmla="*/ 18 h 147"/>
              <a:gd name="T104" fmla="*/ 663 w 753"/>
              <a:gd name="T105" fmla="*/ 19 h 147"/>
              <a:gd name="T106" fmla="*/ 715 w 753"/>
              <a:gd name="T107" fmla="*/ 3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3" h="147">
                <a:moveTo>
                  <a:pt x="752" y="16"/>
                </a:moveTo>
                <a:cubicBezTo>
                  <a:pt x="750" y="12"/>
                  <a:pt x="743" y="9"/>
                  <a:pt x="736" y="10"/>
                </a:cubicBezTo>
                <a:cubicBezTo>
                  <a:pt x="729" y="11"/>
                  <a:pt x="722" y="15"/>
                  <a:pt x="719" y="19"/>
                </a:cubicBezTo>
                <a:cubicBezTo>
                  <a:pt x="711" y="10"/>
                  <a:pt x="697" y="7"/>
                  <a:pt x="685" y="8"/>
                </a:cubicBezTo>
                <a:cubicBezTo>
                  <a:pt x="678" y="9"/>
                  <a:pt x="668" y="12"/>
                  <a:pt x="663" y="17"/>
                </a:cubicBezTo>
                <a:cubicBezTo>
                  <a:pt x="650" y="7"/>
                  <a:pt x="634" y="4"/>
                  <a:pt x="616" y="6"/>
                </a:cubicBezTo>
                <a:cubicBezTo>
                  <a:pt x="609" y="7"/>
                  <a:pt x="602" y="9"/>
                  <a:pt x="595" y="12"/>
                </a:cubicBezTo>
                <a:cubicBezTo>
                  <a:pt x="569" y="1"/>
                  <a:pt x="535" y="0"/>
                  <a:pt x="523" y="23"/>
                </a:cubicBezTo>
                <a:cubicBezTo>
                  <a:pt x="523" y="24"/>
                  <a:pt x="522" y="26"/>
                  <a:pt x="522" y="27"/>
                </a:cubicBezTo>
                <a:cubicBezTo>
                  <a:pt x="497" y="14"/>
                  <a:pt x="466" y="11"/>
                  <a:pt x="446" y="24"/>
                </a:cubicBezTo>
                <a:cubicBezTo>
                  <a:pt x="444" y="22"/>
                  <a:pt x="441" y="20"/>
                  <a:pt x="438" y="18"/>
                </a:cubicBezTo>
                <a:cubicBezTo>
                  <a:pt x="415" y="6"/>
                  <a:pt x="392" y="4"/>
                  <a:pt x="376" y="14"/>
                </a:cubicBezTo>
                <a:cubicBezTo>
                  <a:pt x="360" y="4"/>
                  <a:pt x="337" y="6"/>
                  <a:pt x="315" y="18"/>
                </a:cubicBezTo>
                <a:cubicBezTo>
                  <a:pt x="312" y="20"/>
                  <a:pt x="309" y="22"/>
                  <a:pt x="307" y="24"/>
                </a:cubicBezTo>
                <a:cubicBezTo>
                  <a:pt x="286" y="11"/>
                  <a:pt x="256" y="14"/>
                  <a:pt x="231" y="27"/>
                </a:cubicBezTo>
                <a:cubicBezTo>
                  <a:pt x="231" y="26"/>
                  <a:pt x="230" y="24"/>
                  <a:pt x="229" y="23"/>
                </a:cubicBezTo>
                <a:cubicBezTo>
                  <a:pt x="217" y="0"/>
                  <a:pt x="184" y="1"/>
                  <a:pt x="157" y="12"/>
                </a:cubicBezTo>
                <a:cubicBezTo>
                  <a:pt x="151" y="9"/>
                  <a:pt x="144" y="7"/>
                  <a:pt x="136" y="6"/>
                </a:cubicBezTo>
                <a:cubicBezTo>
                  <a:pt x="119" y="4"/>
                  <a:pt x="103" y="7"/>
                  <a:pt x="90" y="17"/>
                </a:cubicBezTo>
                <a:cubicBezTo>
                  <a:pt x="84" y="12"/>
                  <a:pt x="75" y="9"/>
                  <a:pt x="68" y="8"/>
                </a:cubicBezTo>
                <a:cubicBezTo>
                  <a:pt x="56" y="7"/>
                  <a:pt x="42" y="10"/>
                  <a:pt x="34" y="19"/>
                </a:cubicBezTo>
                <a:cubicBezTo>
                  <a:pt x="30" y="15"/>
                  <a:pt x="24" y="11"/>
                  <a:pt x="17" y="10"/>
                </a:cubicBezTo>
                <a:cubicBezTo>
                  <a:pt x="10" y="9"/>
                  <a:pt x="3" y="12"/>
                  <a:pt x="1" y="16"/>
                </a:cubicBezTo>
                <a:cubicBezTo>
                  <a:pt x="0" y="18"/>
                  <a:pt x="0" y="19"/>
                  <a:pt x="1" y="19"/>
                </a:cubicBezTo>
                <a:cubicBezTo>
                  <a:pt x="1" y="19"/>
                  <a:pt x="1" y="18"/>
                  <a:pt x="2" y="16"/>
                </a:cubicBezTo>
                <a:cubicBezTo>
                  <a:pt x="4" y="13"/>
                  <a:pt x="10" y="11"/>
                  <a:pt x="17" y="12"/>
                </a:cubicBezTo>
                <a:cubicBezTo>
                  <a:pt x="24" y="13"/>
                  <a:pt x="29" y="16"/>
                  <a:pt x="33" y="20"/>
                </a:cubicBezTo>
                <a:cubicBezTo>
                  <a:pt x="29" y="23"/>
                  <a:pt x="26" y="29"/>
                  <a:pt x="25" y="34"/>
                </a:cubicBezTo>
                <a:cubicBezTo>
                  <a:pt x="24" y="40"/>
                  <a:pt x="27" y="44"/>
                  <a:pt x="31" y="45"/>
                </a:cubicBezTo>
                <a:cubicBezTo>
                  <a:pt x="35" y="45"/>
                  <a:pt x="39" y="41"/>
                  <a:pt x="40" y="35"/>
                </a:cubicBezTo>
                <a:cubicBezTo>
                  <a:pt x="41" y="29"/>
                  <a:pt x="38" y="24"/>
                  <a:pt x="35" y="20"/>
                </a:cubicBezTo>
                <a:cubicBezTo>
                  <a:pt x="43" y="12"/>
                  <a:pt x="56" y="9"/>
                  <a:pt x="67" y="10"/>
                </a:cubicBezTo>
                <a:cubicBezTo>
                  <a:pt x="74" y="11"/>
                  <a:pt x="83" y="14"/>
                  <a:pt x="89" y="18"/>
                </a:cubicBezTo>
                <a:cubicBezTo>
                  <a:pt x="83" y="23"/>
                  <a:pt x="75" y="33"/>
                  <a:pt x="74" y="43"/>
                </a:cubicBezTo>
                <a:cubicBezTo>
                  <a:pt x="72" y="53"/>
                  <a:pt x="78" y="62"/>
                  <a:pt x="86" y="63"/>
                </a:cubicBezTo>
                <a:cubicBezTo>
                  <a:pt x="95" y="64"/>
                  <a:pt x="105" y="56"/>
                  <a:pt x="106" y="47"/>
                </a:cubicBezTo>
                <a:cubicBezTo>
                  <a:pt x="108" y="34"/>
                  <a:pt x="100" y="26"/>
                  <a:pt x="92" y="18"/>
                </a:cubicBezTo>
                <a:cubicBezTo>
                  <a:pt x="103" y="9"/>
                  <a:pt x="120" y="6"/>
                  <a:pt x="136" y="8"/>
                </a:cubicBezTo>
                <a:cubicBezTo>
                  <a:pt x="143" y="9"/>
                  <a:pt x="149" y="10"/>
                  <a:pt x="154" y="13"/>
                </a:cubicBezTo>
                <a:cubicBezTo>
                  <a:pt x="153" y="14"/>
                  <a:pt x="151" y="14"/>
                  <a:pt x="150" y="15"/>
                </a:cubicBezTo>
                <a:cubicBezTo>
                  <a:pt x="120" y="31"/>
                  <a:pt x="96" y="66"/>
                  <a:pt x="111" y="95"/>
                </a:cubicBezTo>
                <a:cubicBezTo>
                  <a:pt x="127" y="126"/>
                  <a:pt x="168" y="126"/>
                  <a:pt x="202" y="114"/>
                </a:cubicBezTo>
                <a:cubicBezTo>
                  <a:pt x="230" y="147"/>
                  <a:pt x="288" y="147"/>
                  <a:pt x="331" y="126"/>
                </a:cubicBezTo>
                <a:cubicBezTo>
                  <a:pt x="347" y="118"/>
                  <a:pt x="364" y="103"/>
                  <a:pt x="376" y="89"/>
                </a:cubicBezTo>
                <a:cubicBezTo>
                  <a:pt x="389" y="103"/>
                  <a:pt x="405" y="118"/>
                  <a:pt x="421" y="126"/>
                </a:cubicBezTo>
                <a:cubicBezTo>
                  <a:pt x="464" y="147"/>
                  <a:pt x="523" y="147"/>
                  <a:pt x="551" y="114"/>
                </a:cubicBezTo>
                <a:cubicBezTo>
                  <a:pt x="585" y="126"/>
                  <a:pt x="626" y="125"/>
                  <a:pt x="642" y="94"/>
                </a:cubicBezTo>
                <a:cubicBezTo>
                  <a:pt x="657" y="65"/>
                  <a:pt x="632" y="31"/>
                  <a:pt x="603" y="15"/>
                </a:cubicBezTo>
                <a:cubicBezTo>
                  <a:pt x="601" y="14"/>
                  <a:pt x="600" y="14"/>
                  <a:pt x="598" y="13"/>
                </a:cubicBezTo>
                <a:cubicBezTo>
                  <a:pt x="604" y="10"/>
                  <a:pt x="610" y="9"/>
                  <a:pt x="617" y="8"/>
                </a:cubicBezTo>
                <a:cubicBezTo>
                  <a:pt x="633" y="6"/>
                  <a:pt x="649" y="9"/>
                  <a:pt x="661" y="18"/>
                </a:cubicBezTo>
                <a:cubicBezTo>
                  <a:pt x="653" y="26"/>
                  <a:pt x="645" y="36"/>
                  <a:pt x="647" y="49"/>
                </a:cubicBezTo>
                <a:cubicBezTo>
                  <a:pt x="648" y="58"/>
                  <a:pt x="658" y="64"/>
                  <a:pt x="666" y="63"/>
                </a:cubicBezTo>
                <a:cubicBezTo>
                  <a:pt x="675" y="62"/>
                  <a:pt x="680" y="53"/>
                  <a:pt x="679" y="43"/>
                </a:cubicBezTo>
                <a:cubicBezTo>
                  <a:pt x="678" y="33"/>
                  <a:pt x="670" y="23"/>
                  <a:pt x="664" y="18"/>
                </a:cubicBezTo>
                <a:cubicBezTo>
                  <a:pt x="669" y="14"/>
                  <a:pt x="678" y="11"/>
                  <a:pt x="685" y="10"/>
                </a:cubicBezTo>
                <a:cubicBezTo>
                  <a:pt x="697" y="9"/>
                  <a:pt x="710" y="12"/>
                  <a:pt x="718" y="20"/>
                </a:cubicBezTo>
                <a:cubicBezTo>
                  <a:pt x="715" y="24"/>
                  <a:pt x="712" y="29"/>
                  <a:pt x="713" y="35"/>
                </a:cubicBezTo>
                <a:cubicBezTo>
                  <a:pt x="714" y="41"/>
                  <a:pt x="718" y="45"/>
                  <a:pt x="722" y="45"/>
                </a:cubicBezTo>
                <a:cubicBezTo>
                  <a:pt x="726" y="44"/>
                  <a:pt x="729" y="40"/>
                  <a:pt x="728" y="34"/>
                </a:cubicBezTo>
                <a:cubicBezTo>
                  <a:pt x="727" y="29"/>
                  <a:pt x="723" y="23"/>
                  <a:pt x="720" y="20"/>
                </a:cubicBezTo>
                <a:cubicBezTo>
                  <a:pt x="723" y="16"/>
                  <a:pt x="729" y="13"/>
                  <a:pt x="736" y="12"/>
                </a:cubicBezTo>
                <a:cubicBezTo>
                  <a:pt x="742" y="11"/>
                  <a:pt x="748" y="13"/>
                  <a:pt x="751" y="16"/>
                </a:cubicBezTo>
                <a:cubicBezTo>
                  <a:pt x="752" y="18"/>
                  <a:pt x="752" y="19"/>
                  <a:pt x="752" y="19"/>
                </a:cubicBezTo>
                <a:cubicBezTo>
                  <a:pt x="753" y="19"/>
                  <a:pt x="753" y="18"/>
                  <a:pt x="752" y="16"/>
                </a:cubicBezTo>
                <a:close/>
                <a:moveTo>
                  <a:pt x="37" y="35"/>
                </a:moveTo>
                <a:cubicBezTo>
                  <a:pt x="36" y="41"/>
                  <a:pt x="34" y="44"/>
                  <a:pt x="31" y="43"/>
                </a:cubicBezTo>
                <a:cubicBezTo>
                  <a:pt x="28" y="43"/>
                  <a:pt x="26" y="39"/>
                  <a:pt x="27" y="34"/>
                </a:cubicBezTo>
                <a:cubicBezTo>
                  <a:pt x="27" y="29"/>
                  <a:pt x="31" y="24"/>
                  <a:pt x="34" y="21"/>
                </a:cubicBezTo>
                <a:cubicBezTo>
                  <a:pt x="36" y="24"/>
                  <a:pt x="38" y="30"/>
                  <a:pt x="37" y="35"/>
                </a:cubicBezTo>
                <a:close/>
                <a:moveTo>
                  <a:pt x="100" y="47"/>
                </a:moveTo>
                <a:cubicBezTo>
                  <a:pt x="99" y="56"/>
                  <a:pt x="93" y="61"/>
                  <a:pt x="87" y="61"/>
                </a:cubicBezTo>
                <a:cubicBezTo>
                  <a:pt x="80" y="60"/>
                  <a:pt x="74" y="52"/>
                  <a:pt x="76" y="43"/>
                </a:cubicBezTo>
                <a:cubicBezTo>
                  <a:pt x="77" y="33"/>
                  <a:pt x="85" y="24"/>
                  <a:pt x="90" y="19"/>
                </a:cubicBezTo>
                <a:cubicBezTo>
                  <a:pt x="98" y="26"/>
                  <a:pt x="101" y="36"/>
                  <a:pt x="100" y="47"/>
                </a:cubicBezTo>
                <a:close/>
                <a:moveTo>
                  <a:pt x="525" y="24"/>
                </a:moveTo>
                <a:cubicBezTo>
                  <a:pt x="536" y="3"/>
                  <a:pt x="567" y="3"/>
                  <a:pt x="592" y="13"/>
                </a:cubicBezTo>
                <a:cubicBezTo>
                  <a:pt x="576" y="22"/>
                  <a:pt x="564" y="38"/>
                  <a:pt x="567" y="58"/>
                </a:cubicBezTo>
                <a:cubicBezTo>
                  <a:pt x="568" y="66"/>
                  <a:pt x="571" y="72"/>
                  <a:pt x="576" y="78"/>
                </a:cubicBezTo>
                <a:cubicBezTo>
                  <a:pt x="572" y="78"/>
                  <a:pt x="568" y="77"/>
                  <a:pt x="563" y="76"/>
                </a:cubicBezTo>
                <a:cubicBezTo>
                  <a:pt x="561" y="57"/>
                  <a:pt x="545" y="39"/>
                  <a:pt x="524" y="28"/>
                </a:cubicBezTo>
                <a:cubicBezTo>
                  <a:pt x="524" y="27"/>
                  <a:pt x="524" y="25"/>
                  <a:pt x="525" y="24"/>
                </a:cubicBezTo>
                <a:close/>
                <a:moveTo>
                  <a:pt x="523" y="32"/>
                </a:moveTo>
                <a:cubicBezTo>
                  <a:pt x="542" y="42"/>
                  <a:pt x="557" y="58"/>
                  <a:pt x="561" y="75"/>
                </a:cubicBezTo>
                <a:cubicBezTo>
                  <a:pt x="557" y="74"/>
                  <a:pt x="554" y="73"/>
                  <a:pt x="551" y="71"/>
                </a:cubicBezTo>
                <a:cubicBezTo>
                  <a:pt x="533" y="62"/>
                  <a:pt x="520" y="47"/>
                  <a:pt x="523" y="32"/>
                </a:cubicBezTo>
                <a:close/>
                <a:moveTo>
                  <a:pt x="508" y="88"/>
                </a:moveTo>
                <a:cubicBezTo>
                  <a:pt x="496" y="102"/>
                  <a:pt x="472" y="99"/>
                  <a:pt x="455" y="90"/>
                </a:cubicBezTo>
                <a:cubicBezTo>
                  <a:pt x="437" y="80"/>
                  <a:pt x="422" y="60"/>
                  <a:pt x="432" y="41"/>
                </a:cubicBezTo>
                <a:cubicBezTo>
                  <a:pt x="435" y="37"/>
                  <a:pt x="438" y="32"/>
                  <a:pt x="442" y="29"/>
                </a:cubicBezTo>
                <a:cubicBezTo>
                  <a:pt x="464" y="45"/>
                  <a:pt x="483" y="69"/>
                  <a:pt x="508" y="88"/>
                </a:cubicBezTo>
                <a:close/>
                <a:moveTo>
                  <a:pt x="310" y="29"/>
                </a:moveTo>
                <a:cubicBezTo>
                  <a:pt x="314" y="32"/>
                  <a:pt x="318" y="37"/>
                  <a:pt x="320" y="41"/>
                </a:cubicBezTo>
                <a:cubicBezTo>
                  <a:pt x="330" y="60"/>
                  <a:pt x="316" y="80"/>
                  <a:pt x="298" y="90"/>
                </a:cubicBezTo>
                <a:cubicBezTo>
                  <a:pt x="280" y="99"/>
                  <a:pt x="257" y="102"/>
                  <a:pt x="245" y="88"/>
                </a:cubicBezTo>
                <a:cubicBezTo>
                  <a:pt x="270" y="69"/>
                  <a:pt x="288" y="45"/>
                  <a:pt x="310" y="29"/>
                </a:cubicBezTo>
                <a:close/>
                <a:moveTo>
                  <a:pt x="230" y="32"/>
                </a:moveTo>
                <a:cubicBezTo>
                  <a:pt x="232" y="47"/>
                  <a:pt x="219" y="62"/>
                  <a:pt x="202" y="71"/>
                </a:cubicBezTo>
                <a:cubicBezTo>
                  <a:pt x="199" y="73"/>
                  <a:pt x="195" y="74"/>
                  <a:pt x="192" y="75"/>
                </a:cubicBezTo>
                <a:cubicBezTo>
                  <a:pt x="196" y="58"/>
                  <a:pt x="211" y="42"/>
                  <a:pt x="230" y="32"/>
                </a:cubicBezTo>
                <a:close/>
                <a:moveTo>
                  <a:pt x="228" y="24"/>
                </a:moveTo>
                <a:cubicBezTo>
                  <a:pt x="228" y="25"/>
                  <a:pt x="229" y="27"/>
                  <a:pt x="229" y="28"/>
                </a:cubicBezTo>
                <a:cubicBezTo>
                  <a:pt x="208" y="39"/>
                  <a:pt x="192" y="57"/>
                  <a:pt x="189" y="76"/>
                </a:cubicBezTo>
                <a:cubicBezTo>
                  <a:pt x="185" y="77"/>
                  <a:pt x="181" y="78"/>
                  <a:pt x="177" y="78"/>
                </a:cubicBezTo>
                <a:cubicBezTo>
                  <a:pt x="181" y="72"/>
                  <a:pt x="185" y="66"/>
                  <a:pt x="186" y="58"/>
                </a:cubicBezTo>
                <a:cubicBezTo>
                  <a:pt x="188" y="38"/>
                  <a:pt x="177" y="22"/>
                  <a:pt x="160" y="13"/>
                </a:cubicBezTo>
                <a:cubicBezTo>
                  <a:pt x="186" y="3"/>
                  <a:pt x="216" y="3"/>
                  <a:pt x="228" y="24"/>
                </a:cubicBezTo>
                <a:close/>
                <a:moveTo>
                  <a:pt x="151" y="18"/>
                </a:moveTo>
                <a:cubicBezTo>
                  <a:pt x="153" y="17"/>
                  <a:pt x="155" y="16"/>
                  <a:pt x="157" y="15"/>
                </a:cubicBezTo>
                <a:cubicBezTo>
                  <a:pt x="172" y="23"/>
                  <a:pt x="182" y="38"/>
                  <a:pt x="179" y="57"/>
                </a:cubicBezTo>
                <a:cubicBezTo>
                  <a:pt x="178" y="65"/>
                  <a:pt x="175" y="72"/>
                  <a:pt x="171" y="77"/>
                </a:cubicBezTo>
                <a:cubicBezTo>
                  <a:pt x="164" y="76"/>
                  <a:pt x="159" y="74"/>
                  <a:pt x="155" y="69"/>
                </a:cubicBezTo>
                <a:cubicBezTo>
                  <a:pt x="152" y="66"/>
                  <a:pt x="152" y="62"/>
                  <a:pt x="152" y="61"/>
                </a:cubicBezTo>
                <a:cubicBezTo>
                  <a:pt x="152" y="59"/>
                  <a:pt x="152" y="58"/>
                  <a:pt x="152" y="58"/>
                </a:cubicBezTo>
                <a:cubicBezTo>
                  <a:pt x="151" y="58"/>
                  <a:pt x="151" y="59"/>
                  <a:pt x="151" y="60"/>
                </a:cubicBezTo>
                <a:cubicBezTo>
                  <a:pt x="150" y="62"/>
                  <a:pt x="151" y="66"/>
                  <a:pt x="153" y="70"/>
                </a:cubicBezTo>
                <a:cubicBezTo>
                  <a:pt x="157" y="75"/>
                  <a:pt x="162" y="78"/>
                  <a:pt x="169" y="79"/>
                </a:cubicBezTo>
                <a:cubicBezTo>
                  <a:pt x="162" y="88"/>
                  <a:pt x="151" y="93"/>
                  <a:pt x="139" y="91"/>
                </a:cubicBezTo>
                <a:cubicBezTo>
                  <a:pt x="126" y="90"/>
                  <a:pt x="116" y="81"/>
                  <a:pt x="114" y="68"/>
                </a:cubicBezTo>
                <a:cubicBezTo>
                  <a:pt x="115" y="47"/>
                  <a:pt x="129" y="29"/>
                  <a:pt x="151" y="18"/>
                </a:cubicBezTo>
                <a:close/>
                <a:moveTo>
                  <a:pt x="117" y="90"/>
                </a:moveTo>
                <a:cubicBezTo>
                  <a:pt x="114" y="85"/>
                  <a:pt x="113" y="80"/>
                  <a:pt x="112" y="76"/>
                </a:cubicBezTo>
                <a:cubicBezTo>
                  <a:pt x="116" y="86"/>
                  <a:pt x="127" y="92"/>
                  <a:pt x="139" y="93"/>
                </a:cubicBezTo>
                <a:cubicBezTo>
                  <a:pt x="152" y="95"/>
                  <a:pt x="166" y="90"/>
                  <a:pt x="175" y="80"/>
                </a:cubicBezTo>
                <a:cubicBezTo>
                  <a:pt x="180" y="81"/>
                  <a:pt x="184" y="80"/>
                  <a:pt x="189" y="79"/>
                </a:cubicBezTo>
                <a:cubicBezTo>
                  <a:pt x="189" y="87"/>
                  <a:pt x="190" y="95"/>
                  <a:pt x="194" y="102"/>
                </a:cubicBezTo>
                <a:cubicBezTo>
                  <a:pt x="196" y="106"/>
                  <a:pt x="198" y="109"/>
                  <a:pt x="200" y="112"/>
                </a:cubicBezTo>
                <a:cubicBezTo>
                  <a:pt x="168" y="123"/>
                  <a:pt x="132" y="119"/>
                  <a:pt x="117" y="90"/>
                </a:cubicBezTo>
                <a:close/>
                <a:moveTo>
                  <a:pt x="196" y="102"/>
                </a:moveTo>
                <a:cubicBezTo>
                  <a:pt x="192" y="94"/>
                  <a:pt x="191" y="86"/>
                  <a:pt x="192" y="79"/>
                </a:cubicBezTo>
                <a:cubicBezTo>
                  <a:pt x="196" y="78"/>
                  <a:pt x="200" y="76"/>
                  <a:pt x="204" y="74"/>
                </a:cubicBezTo>
                <a:cubicBezTo>
                  <a:pt x="222" y="65"/>
                  <a:pt x="235" y="48"/>
                  <a:pt x="232" y="31"/>
                </a:cubicBezTo>
                <a:cubicBezTo>
                  <a:pt x="255" y="19"/>
                  <a:pt x="286" y="14"/>
                  <a:pt x="305" y="25"/>
                </a:cubicBezTo>
                <a:cubicBezTo>
                  <a:pt x="284" y="41"/>
                  <a:pt x="262" y="70"/>
                  <a:pt x="243" y="86"/>
                </a:cubicBezTo>
                <a:cubicBezTo>
                  <a:pt x="243" y="85"/>
                  <a:pt x="242" y="84"/>
                  <a:pt x="241" y="83"/>
                </a:cubicBezTo>
                <a:cubicBezTo>
                  <a:pt x="237" y="74"/>
                  <a:pt x="239" y="64"/>
                  <a:pt x="246" y="60"/>
                </a:cubicBezTo>
                <a:cubicBezTo>
                  <a:pt x="247" y="59"/>
                  <a:pt x="248" y="58"/>
                  <a:pt x="248" y="58"/>
                </a:cubicBezTo>
                <a:cubicBezTo>
                  <a:pt x="247" y="58"/>
                  <a:pt x="246" y="58"/>
                  <a:pt x="245" y="59"/>
                </a:cubicBezTo>
                <a:cubicBezTo>
                  <a:pt x="238" y="64"/>
                  <a:pt x="234" y="74"/>
                  <a:pt x="240" y="84"/>
                </a:cubicBezTo>
                <a:cubicBezTo>
                  <a:pt x="240" y="85"/>
                  <a:pt x="241" y="86"/>
                  <a:pt x="242" y="87"/>
                </a:cubicBezTo>
                <a:cubicBezTo>
                  <a:pt x="234" y="94"/>
                  <a:pt x="225" y="100"/>
                  <a:pt x="215" y="105"/>
                </a:cubicBezTo>
                <a:cubicBezTo>
                  <a:pt x="211" y="107"/>
                  <a:pt x="207" y="109"/>
                  <a:pt x="202" y="111"/>
                </a:cubicBezTo>
                <a:cubicBezTo>
                  <a:pt x="200" y="108"/>
                  <a:pt x="198" y="105"/>
                  <a:pt x="196" y="102"/>
                </a:cubicBezTo>
                <a:close/>
                <a:moveTo>
                  <a:pt x="330" y="119"/>
                </a:moveTo>
                <a:cubicBezTo>
                  <a:pt x="289" y="139"/>
                  <a:pt x="231" y="145"/>
                  <a:pt x="204" y="113"/>
                </a:cubicBezTo>
                <a:cubicBezTo>
                  <a:pt x="208" y="111"/>
                  <a:pt x="212" y="109"/>
                  <a:pt x="216" y="107"/>
                </a:cubicBezTo>
                <a:cubicBezTo>
                  <a:pt x="226" y="102"/>
                  <a:pt x="235" y="96"/>
                  <a:pt x="243" y="90"/>
                </a:cubicBezTo>
                <a:cubicBezTo>
                  <a:pt x="256" y="104"/>
                  <a:pt x="282" y="105"/>
                  <a:pt x="300" y="95"/>
                </a:cubicBezTo>
                <a:cubicBezTo>
                  <a:pt x="319" y="85"/>
                  <a:pt x="333" y="61"/>
                  <a:pt x="322" y="41"/>
                </a:cubicBezTo>
                <a:cubicBezTo>
                  <a:pt x="319" y="35"/>
                  <a:pt x="316" y="31"/>
                  <a:pt x="312" y="28"/>
                </a:cubicBezTo>
                <a:cubicBezTo>
                  <a:pt x="316" y="25"/>
                  <a:pt x="320" y="23"/>
                  <a:pt x="324" y="21"/>
                </a:cubicBezTo>
                <a:cubicBezTo>
                  <a:pt x="339" y="13"/>
                  <a:pt x="359" y="9"/>
                  <a:pt x="374" y="16"/>
                </a:cubicBezTo>
                <a:cubicBezTo>
                  <a:pt x="369" y="19"/>
                  <a:pt x="364" y="24"/>
                  <a:pt x="361" y="30"/>
                </a:cubicBezTo>
                <a:cubicBezTo>
                  <a:pt x="351" y="49"/>
                  <a:pt x="359" y="70"/>
                  <a:pt x="374" y="87"/>
                </a:cubicBezTo>
                <a:cubicBezTo>
                  <a:pt x="362" y="100"/>
                  <a:pt x="346" y="111"/>
                  <a:pt x="330" y="119"/>
                </a:cubicBezTo>
                <a:close/>
                <a:moveTo>
                  <a:pt x="376" y="17"/>
                </a:moveTo>
                <a:cubicBezTo>
                  <a:pt x="382" y="20"/>
                  <a:pt x="387" y="24"/>
                  <a:pt x="390" y="31"/>
                </a:cubicBezTo>
                <a:cubicBezTo>
                  <a:pt x="399" y="49"/>
                  <a:pt x="391" y="68"/>
                  <a:pt x="376" y="85"/>
                </a:cubicBezTo>
                <a:cubicBezTo>
                  <a:pt x="361" y="68"/>
                  <a:pt x="353" y="49"/>
                  <a:pt x="363" y="31"/>
                </a:cubicBezTo>
                <a:cubicBezTo>
                  <a:pt x="366" y="24"/>
                  <a:pt x="371" y="20"/>
                  <a:pt x="376" y="17"/>
                </a:cubicBezTo>
                <a:close/>
                <a:moveTo>
                  <a:pt x="422" y="119"/>
                </a:moveTo>
                <a:cubicBezTo>
                  <a:pt x="407" y="111"/>
                  <a:pt x="390" y="100"/>
                  <a:pt x="378" y="87"/>
                </a:cubicBezTo>
                <a:cubicBezTo>
                  <a:pt x="394" y="70"/>
                  <a:pt x="402" y="49"/>
                  <a:pt x="392" y="30"/>
                </a:cubicBezTo>
                <a:cubicBezTo>
                  <a:pt x="388" y="24"/>
                  <a:pt x="384" y="19"/>
                  <a:pt x="379" y="16"/>
                </a:cubicBezTo>
                <a:cubicBezTo>
                  <a:pt x="394" y="9"/>
                  <a:pt x="413" y="13"/>
                  <a:pt x="428" y="21"/>
                </a:cubicBezTo>
                <a:cubicBezTo>
                  <a:pt x="433" y="23"/>
                  <a:pt x="437" y="25"/>
                  <a:pt x="440" y="28"/>
                </a:cubicBezTo>
                <a:cubicBezTo>
                  <a:pt x="437" y="31"/>
                  <a:pt x="433" y="35"/>
                  <a:pt x="430" y="41"/>
                </a:cubicBezTo>
                <a:cubicBezTo>
                  <a:pt x="420" y="61"/>
                  <a:pt x="433" y="85"/>
                  <a:pt x="452" y="95"/>
                </a:cubicBezTo>
                <a:cubicBezTo>
                  <a:pt x="470" y="105"/>
                  <a:pt x="497" y="104"/>
                  <a:pt x="509" y="90"/>
                </a:cubicBezTo>
                <a:cubicBezTo>
                  <a:pt x="517" y="96"/>
                  <a:pt x="526" y="102"/>
                  <a:pt x="536" y="107"/>
                </a:cubicBezTo>
                <a:cubicBezTo>
                  <a:pt x="540" y="109"/>
                  <a:pt x="545" y="111"/>
                  <a:pt x="549" y="113"/>
                </a:cubicBezTo>
                <a:cubicBezTo>
                  <a:pt x="521" y="145"/>
                  <a:pt x="464" y="139"/>
                  <a:pt x="422" y="119"/>
                </a:cubicBezTo>
                <a:close/>
                <a:moveTo>
                  <a:pt x="551" y="111"/>
                </a:moveTo>
                <a:cubicBezTo>
                  <a:pt x="546" y="109"/>
                  <a:pt x="542" y="107"/>
                  <a:pt x="538" y="105"/>
                </a:cubicBezTo>
                <a:cubicBezTo>
                  <a:pt x="528" y="100"/>
                  <a:pt x="519" y="94"/>
                  <a:pt x="511" y="87"/>
                </a:cubicBezTo>
                <a:cubicBezTo>
                  <a:pt x="512" y="86"/>
                  <a:pt x="512" y="85"/>
                  <a:pt x="513" y="84"/>
                </a:cubicBezTo>
                <a:cubicBezTo>
                  <a:pt x="518" y="74"/>
                  <a:pt x="515" y="64"/>
                  <a:pt x="507" y="59"/>
                </a:cubicBezTo>
                <a:cubicBezTo>
                  <a:pt x="506" y="58"/>
                  <a:pt x="505" y="58"/>
                  <a:pt x="505" y="58"/>
                </a:cubicBezTo>
                <a:cubicBezTo>
                  <a:pt x="505" y="58"/>
                  <a:pt x="505" y="59"/>
                  <a:pt x="507" y="60"/>
                </a:cubicBezTo>
                <a:cubicBezTo>
                  <a:pt x="513" y="64"/>
                  <a:pt x="516" y="74"/>
                  <a:pt x="511" y="83"/>
                </a:cubicBezTo>
                <a:cubicBezTo>
                  <a:pt x="511" y="84"/>
                  <a:pt x="510" y="85"/>
                  <a:pt x="510" y="86"/>
                </a:cubicBezTo>
                <a:cubicBezTo>
                  <a:pt x="491" y="70"/>
                  <a:pt x="468" y="41"/>
                  <a:pt x="448" y="25"/>
                </a:cubicBezTo>
                <a:cubicBezTo>
                  <a:pt x="467" y="14"/>
                  <a:pt x="497" y="19"/>
                  <a:pt x="521" y="31"/>
                </a:cubicBezTo>
                <a:cubicBezTo>
                  <a:pt x="518" y="48"/>
                  <a:pt x="531" y="65"/>
                  <a:pt x="549" y="74"/>
                </a:cubicBezTo>
                <a:cubicBezTo>
                  <a:pt x="553" y="76"/>
                  <a:pt x="557" y="78"/>
                  <a:pt x="561" y="79"/>
                </a:cubicBezTo>
                <a:cubicBezTo>
                  <a:pt x="562" y="86"/>
                  <a:pt x="561" y="94"/>
                  <a:pt x="557" y="102"/>
                </a:cubicBezTo>
                <a:cubicBezTo>
                  <a:pt x="555" y="105"/>
                  <a:pt x="553" y="108"/>
                  <a:pt x="551" y="111"/>
                </a:cubicBezTo>
                <a:close/>
                <a:moveTo>
                  <a:pt x="636" y="90"/>
                </a:moveTo>
                <a:cubicBezTo>
                  <a:pt x="621" y="119"/>
                  <a:pt x="585" y="123"/>
                  <a:pt x="553" y="112"/>
                </a:cubicBezTo>
                <a:cubicBezTo>
                  <a:pt x="555" y="109"/>
                  <a:pt x="557" y="106"/>
                  <a:pt x="558" y="102"/>
                </a:cubicBezTo>
                <a:cubicBezTo>
                  <a:pt x="562" y="95"/>
                  <a:pt x="564" y="87"/>
                  <a:pt x="563" y="79"/>
                </a:cubicBezTo>
                <a:cubicBezTo>
                  <a:pt x="568" y="80"/>
                  <a:pt x="573" y="81"/>
                  <a:pt x="578" y="80"/>
                </a:cubicBezTo>
                <a:cubicBezTo>
                  <a:pt x="587" y="90"/>
                  <a:pt x="601" y="95"/>
                  <a:pt x="614" y="93"/>
                </a:cubicBezTo>
                <a:cubicBezTo>
                  <a:pt x="625" y="92"/>
                  <a:pt x="636" y="86"/>
                  <a:pt x="641" y="76"/>
                </a:cubicBezTo>
                <a:cubicBezTo>
                  <a:pt x="640" y="80"/>
                  <a:pt x="638" y="85"/>
                  <a:pt x="636" y="90"/>
                </a:cubicBezTo>
                <a:close/>
                <a:moveTo>
                  <a:pt x="602" y="18"/>
                </a:moveTo>
                <a:cubicBezTo>
                  <a:pt x="624" y="29"/>
                  <a:pt x="638" y="47"/>
                  <a:pt x="639" y="68"/>
                </a:cubicBezTo>
                <a:cubicBezTo>
                  <a:pt x="637" y="81"/>
                  <a:pt x="627" y="90"/>
                  <a:pt x="614" y="91"/>
                </a:cubicBezTo>
                <a:cubicBezTo>
                  <a:pt x="602" y="93"/>
                  <a:pt x="591" y="88"/>
                  <a:pt x="584" y="79"/>
                </a:cubicBezTo>
                <a:cubicBezTo>
                  <a:pt x="590" y="78"/>
                  <a:pt x="596" y="75"/>
                  <a:pt x="599" y="70"/>
                </a:cubicBezTo>
                <a:cubicBezTo>
                  <a:pt x="602" y="66"/>
                  <a:pt x="603" y="62"/>
                  <a:pt x="602" y="60"/>
                </a:cubicBezTo>
                <a:cubicBezTo>
                  <a:pt x="602" y="59"/>
                  <a:pt x="601" y="58"/>
                  <a:pt x="601" y="58"/>
                </a:cubicBezTo>
                <a:cubicBezTo>
                  <a:pt x="601" y="58"/>
                  <a:pt x="601" y="59"/>
                  <a:pt x="601" y="61"/>
                </a:cubicBezTo>
                <a:cubicBezTo>
                  <a:pt x="601" y="62"/>
                  <a:pt x="600" y="66"/>
                  <a:pt x="598" y="69"/>
                </a:cubicBezTo>
                <a:cubicBezTo>
                  <a:pt x="594" y="74"/>
                  <a:pt x="589" y="76"/>
                  <a:pt x="582" y="77"/>
                </a:cubicBezTo>
                <a:cubicBezTo>
                  <a:pt x="578" y="72"/>
                  <a:pt x="575" y="65"/>
                  <a:pt x="574" y="57"/>
                </a:cubicBezTo>
                <a:cubicBezTo>
                  <a:pt x="571" y="38"/>
                  <a:pt x="580" y="23"/>
                  <a:pt x="595" y="15"/>
                </a:cubicBezTo>
                <a:cubicBezTo>
                  <a:pt x="597" y="16"/>
                  <a:pt x="600" y="17"/>
                  <a:pt x="602" y="18"/>
                </a:cubicBezTo>
                <a:close/>
                <a:moveTo>
                  <a:pt x="677" y="43"/>
                </a:moveTo>
                <a:cubicBezTo>
                  <a:pt x="678" y="52"/>
                  <a:pt x="673" y="60"/>
                  <a:pt x="666" y="61"/>
                </a:cubicBezTo>
                <a:cubicBezTo>
                  <a:pt x="659" y="61"/>
                  <a:pt x="654" y="56"/>
                  <a:pt x="653" y="47"/>
                </a:cubicBezTo>
                <a:cubicBezTo>
                  <a:pt x="651" y="36"/>
                  <a:pt x="655" y="26"/>
                  <a:pt x="663" y="19"/>
                </a:cubicBezTo>
                <a:cubicBezTo>
                  <a:pt x="668" y="24"/>
                  <a:pt x="676" y="33"/>
                  <a:pt x="677" y="43"/>
                </a:cubicBezTo>
                <a:close/>
                <a:moveTo>
                  <a:pt x="726" y="34"/>
                </a:moveTo>
                <a:cubicBezTo>
                  <a:pt x="727" y="39"/>
                  <a:pt x="725" y="43"/>
                  <a:pt x="722" y="43"/>
                </a:cubicBezTo>
                <a:cubicBezTo>
                  <a:pt x="719" y="44"/>
                  <a:pt x="716" y="41"/>
                  <a:pt x="715" y="35"/>
                </a:cubicBezTo>
                <a:cubicBezTo>
                  <a:pt x="715" y="30"/>
                  <a:pt x="716" y="24"/>
                  <a:pt x="719" y="21"/>
                </a:cubicBezTo>
                <a:cubicBezTo>
                  <a:pt x="722" y="24"/>
                  <a:pt x="725" y="29"/>
                  <a:pt x="726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7030A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3 0.75185 C 0.03646 0.72376 0.08577 0.62561 0.07761 0.58364 C 0.06945 0.54166 -0.01284 0.53302 -0.02083 0.50061 C -0.02882 0.4679 0.00226 0.42191 0.02952 0.38827 C 0.05695 0.35463 0.14045 0.32191 0.14358 0.29876 C 0.14688 0.27561 0.0875 0.27222 0.04879 0.24907 C 0.0099 0.22592 -0.08507 0.19135 -0.08923 0.15956 C -0.09357 0.12747 0.00469 0.07407 0.02361 0.0571 " pathEditMode="relative" rAng="0" ptsTypes="AAAAAAAA">
                                      <p:cBhvr>
                                        <p:cTn id="6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3475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62 0.0571 C 0.00469 0.07408 -0.09357 0.12747 -0.08923 0.15957 C -0.08506 0.19136 0.0099 0.22593 0.04879 0.24908 C 0.0875 0.27222 0.14688 0.27562 0.14358 0.29877 C 0.14046 0.32191 0.05695 0.35463 0.02952 0.38827 C 0.00226 0.42191 -0.02881 0.4679 -0.02083 0.50062 C -0.01284 0.53303 0.06945 0.54167 0.07761 0.58364 C 0.08577 0.62562 0.03646 0.72377 0.0283 0.75185 " pathEditMode="relative" rAng="0" ptsTypes="AAAAAAAA">
                                      <p:cBhvr>
                                        <p:cTn id="7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3472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111 0.84629 C -0.00278 0.81821 0.04652 0.72006 0.03802 0.67808 C 0.03003 0.63611 -0.05209 0.62747 -0.06007 0.59506 C -0.06806 0.56203 -0.03716 0.51636 -0.00973 0.48271 C 0.01771 0.44907 0.10104 0.41636 0.10434 0.39321 C 0.10746 0.37006 0.04826 0.36666 0.00937 0.34352 C -0.02934 0.32037 -0.12448 0.2858 -0.12865 0.25401 C -0.13282 0.22191 -0.03455 0.16852 -0.0158 0.15154 " pathEditMode="relative" rAng="0" ptsTypes="AAAAAAAA">
                                      <p:cBhvr>
                                        <p:cTn id="8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3475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 0.75185 C 0.03663 0.72376 0.08594 0.62561 0.07778 0.58364 C 0.06944 0.54197 -0.01267 0.53302 -0.02066 0.50061 C -0.02865 0.4679 0.00226 0.42191 0.02969 0.38858 C 0.05712 0.35493 0.14062 0.32191 0.14375 0.29876 C 0.14687 0.27561 0.08767 0.27253 0.04896 0.24907 C 0.01007 0.22592 -0.0849 0.19166 -0.08924 0.15956 C -0.0934 0.12747 0.00486 0.07407 0.02361 0.05709 " pathEditMode="relative" rAng="0" ptsTypes="AAAAAAAA">
                                      <p:cBhvr>
                                        <p:cTn id="9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3475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3 0.75185 C 0.03646 0.72377 0.08576 0.62562 0.0776 0.58364 C 0.06944 0.54167 -0.01285 0.53302 -0.02083 0.50062 C -0.02882 0.46759 0.00226 0.42191 0.02951 0.38827 C 0.05694 0.35463 0.14045 0.32191 0.14358 0.29877 C 0.14687 0.27562 0.0875 0.27222 0.04878 0.24907 C 0.0099 0.22593 -0.08507 0.19136 -0.08924 0.15957 C -0.09358 0.12747 0.00469 0.07407 0.02361 0.0571 " pathEditMode="relative" rAng="0" ptsTypes="AAAAAAAA">
                                      <p:cBhvr>
                                        <p:cTn id="10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3475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0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025" y="-1735138"/>
            <a:ext cx="11391900" cy="715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5578475" y="3670300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561247" y="4039315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934E-6 -3.13725E-6 L 0.10303 -3.13725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6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8" dur="8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0" dur="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22" dur="9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4" dur="8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6" dur="8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8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0" dur="7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32" dur="7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4" dur="8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36" dur="6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1" y="-307975"/>
            <a:ext cx="9355082" cy="622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91410" y="254000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374697" y="623002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4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7" name="椭圆 106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8" name="椭圆 107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9" name="椭圆 108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0" name="椭圆 109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1" name="椭圆 110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3" name="椭圆 112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4" name="椭圆 113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63513"/>
            <a:ext cx="9893300" cy="632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7" name="椭圆 46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9" name="椭圆 48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0" name="椭圆 49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1" name="椭圆 50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500063" y="3890963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483300" y="4259630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5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-0.07292 -4.9382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538" y="-92075"/>
            <a:ext cx="10396538" cy="708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椭圆 61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79" name="矩形 78"/>
          <p:cNvSpPr>
            <a:spLocks noChangeArrowheads="1"/>
          </p:cNvSpPr>
          <p:nvPr/>
        </p:nvSpPr>
        <p:spPr bwMode="auto">
          <a:xfrm>
            <a:off x="5808663" y="3848100"/>
            <a:ext cx="317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791836" y="4217988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81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4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5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6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7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8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9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0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1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2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3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4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6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7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8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9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40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12657 -3.703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6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0" dur="8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12" dur="8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14" dur="9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16" dur="8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18" dur="8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0" dur="7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2" dur="7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24" dur="7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6" dur="8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28" dur="6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0" dur="5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32" dur="7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4" dur="7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6" dur="8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8" dur="7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0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3680" y="-298893"/>
            <a:ext cx="9551359" cy="620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131763" y="254000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15050" y="623002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47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7" name="椭圆 106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4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8" name="椭圆 107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09" name="椭圆 108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0" name="椭圆 109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1" name="椭圆 110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3" name="椭圆 112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4" name="椭圆 113"/>
          <p:cNvSpPr/>
          <p:nvPr/>
        </p:nvSpPr>
        <p:spPr>
          <a:xfrm>
            <a:off x="3481388" y="5340350"/>
            <a:ext cx="257175" cy="257175"/>
          </a:xfrm>
          <a:prstGeom prst="ellipse">
            <a:avLst/>
          </a:prstGeom>
          <a:blipFill dpi="0" rotWithShape="1">
            <a:blip r:embed="rId7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5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8" dur="7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0" dur="7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4" dur="7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6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091873" y="-583671"/>
            <a:ext cx="11235873" cy="715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-931863" y="3743325"/>
            <a:ext cx="514350" cy="515938"/>
          </a:xfrm>
          <a:prstGeom prst="ellipse">
            <a:avLst/>
          </a:prstGeom>
          <a:blipFill dpi="0" rotWithShape="1">
            <a:blip r:embed="rId4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1074738" y="3743325"/>
            <a:ext cx="257175" cy="258763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614363" y="4492625"/>
            <a:ext cx="515938" cy="515938"/>
          </a:xfrm>
          <a:prstGeom prst="ellipse">
            <a:avLst/>
          </a:prstGeom>
          <a:blipFill dpi="0" rotWithShape="1">
            <a:blip r:embed="rId7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8" cstate="print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1651000" y="4632325"/>
            <a:ext cx="568325" cy="568325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106488" y="3913188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1041400" y="3135313"/>
            <a:ext cx="733425" cy="731837"/>
          </a:xfrm>
          <a:prstGeom prst="ellipse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661988" y="2511425"/>
            <a:ext cx="355600" cy="355600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130300" y="3546475"/>
            <a:ext cx="911225" cy="911225"/>
          </a:xfrm>
          <a:prstGeom prst="ellipse">
            <a:avLst/>
          </a:prstGeom>
          <a:blipFill dpi="0" rotWithShape="1">
            <a:blip r:embed="rId12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674688" y="3448050"/>
            <a:ext cx="296863" cy="295275"/>
          </a:xfrm>
          <a:prstGeom prst="ellipse">
            <a:avLst/>
          </a:prstGeom>
          <a:blipFill dpi="0" rotWithShape="1">
            <a:blip r:embed="rId5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1120775" y="3595688"/>
            <a:ext cx="506412" cy="506412"/>
          </a:xfrm>
          <a:prstGeom prst="ellipse">
            <a:avLst/>
          </a:prstGeom>
          <a:blipFill dpi="0" rotWithShape="1">
            <a:blip r:embed="rId13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742950" y="4217988"/>
            <a:ext cx="258762" cy="257175"/>
          </a:xfrm>
          <a:prstGeom prst="ellipse">
            <a:avLst/>
          </a:prstGeom>
          <a:blipFill dpi="0" rotWithShape="1">
            <a:blip r:embed="rId6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-1989138" y="5114925"/>
            <a:ext cx="257175" cy="257175"/>
          </a:xfrm>
          <a:prstGeom prst="ellipse">
            <a:avLst/>
          </a:prstGeom>
          <a:blipFill dpi="0" rotWithShape="1">
            <a:blip r:embed="rId6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-825500" y="5151438"/>
            <a:ext cx="612775" cy="612775"/>
          </a:xfrm>
          <a:prstGeom prst="ellipse">
            <a:avLst/>
          </a:prstGeom>
          <a:blipFill dpi="0" rotWithShape="1">
            <a:blip r:embed="rId12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ea typeface="方正启体简体" panose="03000509000000000000" pitchFamily="65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5725231" y="316089"/>
            <a:ext cx="317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 dirty="0" smtClean="0">
                <a:solidFill>
                  <a:schemeClr val="bg1"/>
                </a:solidFill>
                <a:latin typeface="Brush Script MT" panose="03060802040406070304" pitchFamily="66" charset="0"/>
                <a:ea typeface="华文新魏" panose="02010800040101010101" pitchFamily="2" charset="-122"/>
              </a:rPr>
              <a:t>2018.10.01 </a:t>
            </a:r>
            <a:r>
              <a:rPr lang="zh-CN" altLang="en-US" sz="18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我们结婚了！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5708003" y="685104"/>
            <a:ext cx="2998131" cy="593010"/>
            <a:chOff x="1075979" y="1812925"/>
            <a:chExt cx="7408065" cy="1465264"/>
          </a:xfrm>
          <a:solidFill>
            <a:schemeClr val="bg1"/>
          </a:solidFill>
        </p:grpSpPr>
        <p:sp>
          <p:nvSpPr>
            <p:cNvPr id="64" name="Freeform 6"/>
            <p:cNvSpPr/>
            <p:nvPr/>
          </p:nvSpPr>
          <p:spPr bwMode="auto">
            <a:xfrm>
              <a:off x="4781550" y="3073401"/>
              <a:ext cx="330200" cy="204788"/>
            </a:xfrm>
            <a:custGeom>
              <a:avLst/>
              <a:gdLst>
                <a:gd name="T0" fmla="*/ 27 w 29"/>
                <a:gd name="T1" fmla="*/ 1 h 18"/>
                <a:gd name="T2" fmla="*/ 26 w 29"/>
                <a:gd name="T3" fmla="*/ 7 h 18"/>
                <a:gd name="T4" fmla="*/ 11 w 29"/>
                <a:gd name="T5" fmla="*/ 16 h 18"/>
                <a:gd name="T6" fmla="*/ 1 w 29"/>
                <a:gd name="T7" fmla="*/ 16 h 18"/>
                <a:gd name="T8" fmla="*/ 14 w 29"/>
                <a:gd name="T9" fmla="*/ 10 h 18"/>
                <a:gd name="T10" fmla="*/ 23 w 29"/>
                <a:gd name="T11" fmla="*/ 2 h 18"/>
                <a:gd name="T12" fmla="*/ 27 w 29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8">
                  <a:moveTo>
                    <a:pt x="27" y="1"/>
                  </a:moveTo>
                  <a:cubicBezTo>
                    <a:pt x="29" y="1"/>
                    <a:pt x="29" y="3"/>
                    <a:pt x="26" y="7"/>
                  </a:cubicBezTo>
                  <a:cubicBezTo>
                    <a:pt x="24" y="10"/>
                    <a:pt x="15" y="15"/>
                    <a:pt x="11" y="16"/>
                  </a:cubicBezTo>
                  <a:cubicBezTo>
                    <a:pt x="7" y="16"/>
                    <a:pt x="1" y="18"/>
                    <a:pt x="1" y="16"/>
                  </a:cubicBezTo>
                  <a:cubicBezTo>
                    <a:pt x="0" y="14"/>
                    <a:pt x="9" y="14"/>
                    <a:pt x="14" y="10"/>
                  </a:cubicBezTo>
                  <a:cubicBezTo>
                    <a:pt x="20" y="6"/>
                    <a:pt x="21" y="4"/>
                    <a:pt x="23" y="2"/>
                  </a:cubicBezTo>
                  <a:cubicBezTo>
                    <a:pt x="25" y="0"/>
                    <a:pt x="27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Freeform 7"/>
            <p:cNvSpPr/>
            <p:nvPr/>
          </p:nvSpPr>
          <p:spPr bwMode="auto">
            <a:xfrm>
              <a:off x="4416425" y="3095626"/>
              <a:ext cx="330200" cy="182563"/>
            </a:xfrm>
            <a:custGeom>
              <a:avLst/>
              <a:gdLst>
                <a:gd name="T0" fmla="*/ 29 w 29"/>
                <a:gd name="T1" fmla="*/ 14 h 16"/>
                <a:gd name="T2" fmla="*/ 21 w 29"/>
                <a:gd name="T3" fmla="*/ 16 h 16"/>
                <a:gd name="T4" fmla="*/ 11 w 29"/>
                <a:gd name="T5" fmla="*/ 13 h 16"/>
                <a:gd name="T6" fmla="*/ 2 w 29"/>
                <a:gd name="T7" fmla="*/ 5 h 16"/>
                <a:gd name="T8" fmla="*/ 2 w 29"/>
                <a:gd name="T9" fmla="*/ 1 h 16"/>
                <a:gd name="T10" fmla="*/ 8 w 29"/>
                <a:gd name="T11" fmla="*/ 3 h 16"/>
                <a:gd name="T12" fmla="*/ 18 w 29"/>
                <a:gd name="T13" fmla="*/ 11 h 16"/>
                <a:gd name="T14" fmla="*/ 25 w 29"/>
                <a:gd name="T15" fmla="*/ 12 h 16"/>
                <a:gd name="T16" fmla="*/ 29 w 29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">
                  <a:moveTo>
                    <a:pt x="29" y="14"/>
                  </a:moveTo>
                  <a:cubicBezTo>
                    <a:pt x="29" y="16"/>
                    <a:pt x="25" y="16"/>
                    <a:pt x="21" y="16"/>
                  </a:cubicBezTo>
                  <a:cubicBezTo>
                    <a:pt x="17" y="16"/>
                    <a:pt x="14" y="15"/>
                    <a:pt x="11" y="13"/>
                  </a:cubicBezTo>
                  <a:cubicBezTo>
                    <a:pt x="8" y="11"/>
                    <a:pt x="3" y="7"/>
                    <a:pt x="2" y="5"/>
                  </a:cubicBezTo>
                  <a:cubicBezTo>
                    <a:pt x="0" y="3"/>
                    <a:pt x="0" y="3"/>
                    <a:pt x="2" y="1"/>
                  </a:cubicBezTo>
                  <a:cubicBezTo>
                    <a:pt x="4" y="0"/>
                    <a:pt x="6" y="0"/>
                    <a:pt x="8" y="3"/>
                  </a:cubicBezTo>
                  <a:cubicBezTo>
                    <a:pt x="11" y="6"/>
                    <a:pt x="15" y="11"/>
                    <a:pt x="18" y="11"/>
                  </a:cubicBezTo>
                  <a:cubicBezTo>
                    <a:pt x="20" y="10"/>
                    <a:pt x="23" y="10"/>
                    <a:pt x="25" y="12"/>
                  </a:cubicBezTo>
                  <a:cubicBezTo>
                    <a:pt x="28" y="13"/>
                    <a:pt x="29" y="14"/>
                    <a:pt x="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Freeform 8"/>
            <p:cNvSpPr/>
            <p:nvPr/>
          </p:nvSpPr>
          <p:spPr bwMode="auto">
            <a:xfrm>
              <a:off x="4210050" y="2503489"/>
              <a:ext cx="228600" cy="615950"/>
            </a:xfrm>
            <a:custGeom>
              <a:avLst/>
              <a:gdLst>
                <a:gd name="T0" fmla="*/ 17 w 20"/>
                <a:gd name="T1" fmla="*/ 45 h 54"/>
                <a:gd name="T2" fmla="*/ 18 w 20"/>
                <a:gd name="T3" fmla="*/ 45 h 54"/>
                <a:gd name="T4" fmla="*/ 19 w 20"/>
                <a:gd name="T5" fmla="*/ 51 h 54"/>
                <a:gd name="T6" fmla="*/ 13 w 20"/>
                <a:gd name="T7" fmla="*/ 51 h 54"/>
                <a:gd name="T8" fmla="*/ 8 w 20"/>
                <a:gd name="T9" fmla="*/ 40 h 54"/>
                <a:gd name="T10" fmla="*/ 2 w 20"/>
                <a:gd name="T11" fmla="*/ 26 h 54"/>
                <a:gd name="T12" fmla="*/ 4 w 20"/>
                <a:gd name="T13" fmla="*/ 8 h 54"/>
                <a:gd name="T14" fmla="*/ 12 w 20"/>
                <a:gd name="T15" fmla="*/ 1 h 54"/>
                <a:gd name="T16" fmla="*/ 17 w 20"/>
                <a:gd name="T17" fmla="*/ 7 h 54"/>
                <a:gd name="T18" fmla="*/ 13 w 20"/>
                <a:gd name="T19" fmla="*/ 23 h 54"/>
                <a:gd name="T20" fmla="*/ 12 w 20"/>
                <a:gd name="T21" fmla="*/ 33 h 54"/>
                <a:gd name="T22" fmla="*/ 12 w 20"/>
                <a:gd name="T23" fmla="*/ 43 h 54"/>
                <a:gd name="T24" fmla="*/ 17 w 20"/>
                <a:gd name="T25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4">
                  <a:moveTo>
                    <a:pt x="17" y="45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6"/>
                    <a:pt x="20" y="50"/>
                    <a:pt x="19" y="51"/>
                  </a:cubicBezTo>
                  <a:cubicBezTo>
                    <a:pt x="18" y="52"/>
                    <a:pt x="15" y="54"/>
                    <a:pt x="13" y="51"/>
                  </a:cubicBezTo>
                  <a:cubicBezTo>
                    <a:pt x="12" y="48"/>
                    <a:pt x="9" y="44"/>
                    <a:pt x="8" y="40"/>
                  </a:cubicBezTo>
                  <a:cubicBezTo>
                    <a:pt x="6" y="37"/>
                    <a:pt x="3" y="29"/>
                    <a:pt x="2" y="26"/>
                  </a:cubicBezTo>
                  <a:cubicBezTo>
                    <a:pt x="1" y="22"/>
                    <a:pt x="0" y="14"/>
                    <a:pt x="4" y="8"/>
                  </a:cubicBezTo>
                  <a:cubicBezTo>
                    <a:pt x="8" y="2"/>
                    <a:pt x="9" y="0"/>
                    <a:pt x="12" y="1"/>
                  </a:cubicBezTo>
                  <a:cubicBezTo>
                    <a:pt x="16" y="3"/>
                    <a:pt x="18" y="5"/>
                    <a:pt x="17" y="7"/>
                  </a:cubicBezTo>
                  <a:cubicBezTo>
                    <a:pt x="16" y="9"/>
                    <a:pt x="13" y="19"/>
                    <a:pt x="13" y="23"/>
                  </a:cubicBezTo>
                  <a:cubicBezTo>
                    <a:pt x="13" y="28"/>
                    <a:pt x="13" y="31"/>
                    <a:pt x="12" y="33"/>
                  </a:cubicBezTo>
                  <a:cubicBezTo>
                    <a:pt x="10" y="35"/>
                    <a:pt x="10" y="41"/>
                    <a:pt x="12" y="43"/>
                  </a:cubicBezTo>
                  <a:cubicBezTo>
                    <a:pt x="14" y="44"/>
                    <a:pt x="16" y="44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Freeform 9"/>
            <p:cNvSpPr/>
            <p:nvPr/>
          </p:nvSpPr>
          <p:spPr bwMode="auto">
            <a:xfrm>
              <a:off x="4643438" y="3095626"/>
              <a:ext cx="149225" cy="125413"/>
            </a:xfrm>
            <a:custGeom>
              <a:avLst/>
              <a:gdLst>
                <a:gd name="T0" fmla="*/ 13 w 13"/>
                <a:gd name="T1" fmla="*/ 10 h 11"/>
                <a:gd name="T2" fmla="*/ 5 w 13"/>
                <a:gd name="T3" fmla="*/ 9 h 11"/>
                <a:gd name="T4" fmla="*/ 1 w 13"/>
                <a:gd name="T5" fmla="*/ 5 h 11"/>
                <a:gd name="T6" fmla="*/ 3 w 13"/>
                <a:gd name="T7" fmla="*/ 1 h 11"/>
                <a:gd name="T8" fmla="*/ 9 w 13"/>
                <a:gd name="T9" fmla="*/ 5 h 11"/>
                <a:gd name="T10" fmla="*/ 13 w 13"/>
                <a:gd name="T11" fmla="*/ 9 h 11"/>
                <a:gd name="T12" fmla="*/ 13 w 13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10"/>
                  </a:moveTo>
                  <a:cubicBezTo>
                    <a:pt x="12" y="11"/>
                    <a:pt x="9" y="10"/>
                    <a:pt x="5" y="9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5" y="0"/>
                    <a:pt x="7" y="2"/>
                    <a:pt x="9" y="5"/>
                  </a:cubicBezTo>
                  <a:cubicBezTo>
                    <a:pt x="12" y="8"/>
                    <a:pt x="13" y="9"/>
                    <a:pt x="13" y="9"/>
                  </a:cubicBezTo>
                  <a:lnTo>
                    <a:pt x="13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Freeform 10"/>
            <p:cNvSpPr/>
            <p:nvPr/>
          </p:nvSpPr>
          <p:spPr bwMode="auto">
            <a:xfrm>
              <a:off x="4541838" y="2901951"/>
              <a:ext cx="90487" cy="285750"/>
            </a:xfrm>
            <a:custGeom>
              <a:avLst/>
              <a:gdLst>
                <a:gd name="T0" fmla="*/ 7 w 8"/>
                <a:gd name="T1" fmla="*/ 25 h 25"/>
                <a:gd name="T2" fmla="*/ 3 w 8"/>
                <a:gd name="T3" fmla="*/ 22 h 25"/>
                <a:gd name="T4" fmla="*/ 1 w 8"/>
                <a:gd name="T5" fmla="*/ 8 h 25"/>
                <a:gd name="T6" fmla="*/ 0 w 8"/>
                <a:gd name="T7" fmla="*/ 1 h 25"/>
                <a:gd name="T8" fmla="*/ 2 w 8"/>
                <a:gd name="T9" fmla="*/ 0 h 25"/>
                <a:gd name="T10" fmla="*/ 3 w 8"/>
                <a:gd name="T11" fmla="*/ 6 h 25"/>
                <a:gd name="T12" fmla="*/ 6 w 8"/>
                <a:gd name="T13" fmla="*/ 21 h 25"/>
                <a:gd name="T14" fmla="*/ 7 w 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5">
                  <a:moveTo>
                    <a:pt x="7" y="25"/>
                  </a:moveTo>
                  <a:cubicBezTo>
                    <a:pt x="6" y="25"/>
                    <a:pt x="4" y="25"/>
                    <a:pt x="3" y="22"/>
                  </a:cubicBezTo>
                  <a:cubicBezTo>
                    <a:pt x="3" y="19"/>
                    <a:pt x="1" y="13"/>
                    <a:pt x="1" y="8"/>
                  </a:cubicBezTo>
                  <a:cubicBezTo>
                    <a:pt x="0" y="4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1"/>
                    <a:pt x="3" y="6"/>
                  </a:cubicBezTo>
                  <a:cubicBezTo>
                    <a:pt x="4" y="11"/>
                    <a:pt x="4" y="16"/>
                    <a:pt x="6" y="21"/>
                  </a:cubicBezTo>
                  <a:cubicBezTo>
                    <a:pt x="8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4427538" y="2868614"/>
              <a:ext cx="114300" cy="238125"/>
            </a:xfrm>
            <a:custGeom>
              <a:avLst/>
              <a:gdLst>
                <a:gd name="T0" fmla="*/ 9 w 10"/>
                <a:gd name="T1" fmla="*/ 20 h 21"/>
                <a:gd name="T2" fmla="*/ 9 w 10"/>
                <a:gd name="T3" fmla="*/ 16 h 21"/>
                <a:gd name="T4" fmla="*/ 8 w 10"/>
                <a:gd name="T5" fmla="*/ 7 h 21"/>
                <a:gd name="T6" fmla="*/ 6 w 10"/>
                <a:gd name="T7" fmla="*/ 2 h 21"/>
                <a:gd name="T8" fmla="*/ 0 w 10"/>
                <a:gd name="T9" fmla="*/ 8 h 21"/>
                <a:gd name="T10" fmla="*/ 2 w 10"/>
                <a:gd name="T11" fmla="*/ 14 h 21"/>
                <a:gd name="T12" fmla="*/ 7 w 10"/>
                <a:gd name="T13" fmla="*/ 20 h 21"/>
                <a:gd name="T14" fmla="*/ 9 w 10"/>
                <a:gd name="T1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1">
                  <a:moveTo>
                    <a:pt x="9" y="20"/>
                  </a:moveTo>
                  <a:cubicBezTo>
                    <a:pt x="10" y="19"/>
                    <a:pt x="9" y="17"/>
                    <a:pt x="9" y="16"/>
                  </a:cubicBezTo>
                  <a:cubicBezTo>
                    <a:pt x="8" y="13"/>
                    <a:pt x="8" y="10"/>
                    <a:pt x="8" y="7"/>
                  </a:cubicBezTo>
                  <a:cubicBezTo>
                    <a:pt x="8" y="4"/>
                    <a:pt x="8" y="0"/>
                    <a:pt x="6" y="2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0" y="10"/>
                    <a:pt x="0" y="11"/>
                    <a:pt x="2" y="14"/>
                  </a:cubicBezTo>
                  <a:cubicBezTo>
                    <a:pt x="3" y="18"/>
                    <a:pt x="4" y="18"/>
                    <a:pt x="7" y="20"/>
                  </a:cubicBezTo>
                  <a:cubicBezTo>
                    <a:pt x="8" y="21"/>
                    <a:pt x="9" y="21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Freeform 12"/>
            <p:cNvSpPr/>
            <p:nvPr/>
          </p:nvSpPr>
          <p:spPr bwMode="auto">
            <a:xfrm>
              <a:off x="4348163" y="2411414"/>
              <a:ext cx="558800" cy="569913"/>
            </a:xfrm>
            <a:custGeom>
              <a:avLst/>
              <a:gdLst>
                <a:gd name="T0" fmla="*/ 47 w 49"/>
                <a:gd name="T1" fmla="*/ 6 h 50"/>
                <a:gd name="T2" fmla="*/ 35 w 49"/>
                <a:gd name="T3" fmla="*/ 23 h 50"/>
                <a:gd name="T4" fmla="*/ 15 w 49"/>
                <a:gd name="T5" fmla="*/ 37 h 50"/>
                <a:gd name="T6" fmla="*/ 4 w 49"/>
                <a:gd name="T7" fmla="*/ 47 h 50"/>
                <a:gd name="T8" fmla="*/ 2 w 49"/>
                <a:gd name="T9" fmla="*/ 48 h 50"/>
                <a:gd name="T10" fmla="*/ 3 w 49"/>
                <a:gd name="T11" fmla="*/ 43 h 50"/>
                <a:gd name="T12" fmla="*/ 12 w 49"/>
                <a:gd name="T13" fmla="*/ 33 h 50"/>
                <a:gd name="T14" fmla="*/ 32 w 49"/>
                <a:gd name="T15" fmla="*/ 20 h 50"/>
                <a:gd name="T16" fmla="*/ 40 w 49"/>
                <a:gd name="T17" fmla="*/ 8 h 50"/>
                <a:gd name="T18" fmla="*/ 46 w 49"/>
                <a:gd name="T19" fmla="*/ 1 h 50"/>
                <a:gd name="T20" fmla="*/ 47 w 49"/>
                <a:gd name="T21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50">
                  <a:moveTo>
                    <a:pt x="47" y="6"/>
                  </a:moveTo>
                  <a:cubicBezTo>
                    <a:pt x="44" y="12"/>
                    <a:pt x="41" y="19"/>
                    <a:pt x="35" y="23"/>
                  </a:cubicBezTo>
                  <a:cubicBezTo>
                    <a:pt x="29" y="26"/>
                    <a:pt x="21" y="31"/>
                    <a:pt x="15" y="37"/>
                  </a:cubicBezTo>
                  <a:cubicBezTo>
                    <a:pt x="8" y="42"/>
                    <a:pt x="5" y="45"/>
                    <a:pt x="4" y="47"/>
                  </a:cubicBezTo>
                  <a:cubicBezTo>
                    <a:pt x="4" y="50"/>
                    <a:pt x="3" y="50"/>
                    <a:pt x="2" y="48"/>
                  </a:cubicBezTo>
                  <a:cubicBezTo>
                    <a:pt x="0" y="47"/>
                    <a:pt x="2" y="46"/>
                    <a:pt x="3" y="43"/>
                  </a:cubicBezTo>
                  <a:cubicBezTo>
                    <a:pt x="4" y="39"/>
                    <a:pt x="4" y="36"/>
                    <a:pt x="12" y="33"/>
                  </a:cubicBezTo>
                  <a:cubicBezTo>
                    <a:pt x="19" y="29"/>
                    <a:pt x="30" y="23"/>
                    <a:pt x="32" y="20"/>
                  </a:cubicBezTo>
                  <a:cubicBezTo>
                    <a:pt x="34" y="18"/>
                    <a:pt x="38" y="13"/>
                    <a:pt x="40" y="8"/>
                  </a:cubicBezTo>
                  <a:cubicBezTo>
                    <a:pt x="42" y="3"/>
                    <a:pt x="43" y="0"/>
                    <a:pt x="46" y="1"/>
                  </a:cubicBezTo>
                  <a:cubicBezTo>
                    <a:pt x="49" y="2"/>
                    <a:pt x="47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Freeform 13"/>
            <p:cNvSpPr/>
            <p:nvPr/>
          </p:nvSpPr>
          <p:spPr bwMode="auto">
            <a:xfrm>
              <a:off x="4381500" y="2424114"/>
              <a:ext cx="433387" cy="398463"/>
            </a:xfrm>
            <a:custGeom>
              <a:avLst/>
              <a:gdLst>
                <a:gd name="T0" fmla="*/ 37 w 38"/>
                <a:gd name="T1" fmla="*/ 1 h 35"/>
                <a:gd name="T2" fmla="*/ 35 w 38"/>
                <a:gd name="T3" fmla="*/ 5 h 35"/>
                <a:gd name="T4" fmla="*/ 27 w 38"/>
                <a:gd name="T5" fmla="*/ 17 h 35"/>
                <a:gd name="T6" fmla="*/ 11 w 38"/>
                <a:gd name="T7" fmla="*/ 27 h 35"/>
                <a:gd name="T8" fmla="*/ 4 w 38"/>
                <a:gd name="T9" fmla="*/ 32 h 35"/>
                <a:gd name="T10" fmla="*/ 1 w 38"/>
                <a:gd name="T11" fmla="*/ 30 h 35"/>
                <a:gd name="T12" fmla="*/ 7 w 38"/>
                <a:gd name="T13" fmla="*/ 11 h 35"/>
                <a:gd name="T14" fmla="*/ 22 w 38"/>
                <a:gd name="T15" fmla="*/ 2 h 35"/>
                <a:gd name="T16" fmla="*/ 34 w 38"/>
                <a:gd name="T17" fmla="*/ 0 h 35"/>
                <a:gd name="T18" fmla="*/ 37 w 38"/>
                <a:gd name="T19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5">
                  <a:moveTo>
                    <a:pt x="37" y="1"/>
                  </a:moveTo>
                  <a:cubicBezTo>
                    <a:pt x="38" y="1"/>
                    <a:pt x="36" y="3"/>
                    <a:pt x="35" y="5"/>
                  </a:cubicBezTo>
                  <a:cubicBezTo>
                    <a:pt x="33" y="9"/>
                    <a:pt x="31" y="14"/>
                    <a:pt x="27" y="17"/>
                  </a:cubicBezTo>
                  <a:cubicBezTo>
                    <a:pt x="23" y="20"/>
                    <a:pt x="17" y="24"/>
                    <a:pt x="11" y="27"/>
                  </a:cubicBezTo>
                  <a:cubicBezTo>
                    <a:pt x="6" y="29"/>
                    <a:pt x="6" y="29"/>
                    <a:pt x="4" y="32"/>
                  </a:cubicBezTo>
                  <a:cubicBezTo>
                    <a:pt x="1" y="34"/>
                    <a:pt x="0" y="35"/>
                    <a:pt x="1" y="30"/>
                  </a:cubicBezTo>
                  <a:cubicBezTo>
                    <a:pt x="1" y="26"/>
                    <a:pt x="3" y="16"/>
                    <a:pt x="7" y="11"/>
                  </a:cubicBezTo>
                  <a:cubicBezTo>
                    <a:pt x="11" y="6"/>
                    <a:pt x="15" y="4"/>
                    <a:pt x="22" y="2"/>
                  </a:cubicBezTo>
                  <a:cubicBezTo>
                    <a:pt x="29" y="0"/>
                    <a:pt x="32" y="1"/>
                    <a:pt x="34" y="0"/>
                  </a:cubicBezTo>
                  <a:cubicBezTo>
                    <a:pt x="36" y="0"/>
                    <a:pt x="37" y="0"/>
                    <a:pt x="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4849813" y="2468564"/>
              <a:ext cx="295275" cy="457200"/>
            </a:xfrm>
            <a:custGeom>
              <a:avLst/>
              <a:gdLst>
                <a:gd name="T0" fmla="*/ 4 w 26"/>
                <a:gd name="T1" fmla="*/ 14 h 40"/>
                <a:gd name="T2" fmla="*/ 18 w 26"/>
                <a:gd name="T3" fmla="*/ 30 h 40"/>
                <a:gd name="T4" fmla="*/ 22 w 26"/>
                <a:gd name="T5" fmla="*/ 37 h 40"/>
                <a:gd name="T6" fmla="*/ 24 w 26"/>
                <a:gd name="T7" fmla="*/ 36 h 40"/>
                <a:gd name="T8" fmla="*/ 24 w 26"/>
                <a:gd name="T9" fmla="*/ 19 h 40"/>
                <a:gd name="T10" fmla="*/ 16 w 26"/>
                <a:gd name="T11" fmla="*/ 6 h 40"/>
                <a:gd name="T12" fmla="*/ 8 w 26"/>
                <a:gd name="T13" fmla="*/ 1 h 40"/>
                <a:gd name="T14" fmla="*/ 5 w 26"/>
                <a:gd name="T15" fmla="*/ 3 h 40"/>
                <a:gd name="T16" fmla="*/ 2 w 26"/>
                <a:gd name="T17" fmla="*/ 9 h 40"/>
                <a:gd name="T18" fmla="*/ 2 w 26"/>
                <a:gd name="T19" fmla="*/ 13 h 40"/>
                <a:gd name="T20" fmla="*/ 4 w 26"/>
                <a:gd name="T21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40">
                  <a:moveTo>
                    <a:pt x="4" y="14"/>
                  </a:moveTo>
                  <a:cubicBezTo>
                    <a:pt x="8" y="18"/>
                    <a:pt x="15" y="25"/>
                    <a:pt x="18" y="30"/>
                  </a:cubicBezTo>
                  <a:cubicBezTo>
                    <a:pt x="21" y="34"/>
                    <a:pt x="20" y="34"/>
                    <a:pt x="22" y="37"/>
                  </a:cubicBezTo>
                  <a:cubicBezTo>
                    <a:pt x="23" y="40"/>
                    <a:pt x="23" y="40"/>
                    <a:pt x="24" y="36"/>
                  </a:cubicBezTo>
                  <a:cubicBezTo>
                    <a:pt x="25" y="32"/>
                    <a:pt x="26" y="24"/>
                    <a:pt x="24" y="19"/>
                  </a:cubicBezTo>
                  <a:cubicBezTo>
                    <a:pt x="23" y="13"/>
                    <a:pt x="20" y="9"/>
                    <a:pt x="16" y="6"/>
                  </a:cubicBezTo>
                  <a:cubicBezTo>
                    <a:pt x="12" y="2"/>
                    <a:pt x="10" y="1"/>
                    <a:pt x="8" y="1"/>
                  </a:cubicBezTo>
                  <a:cubicBezTo>
                    <a:pt x="6" y="0"/>
                    <a:pt x="7" y="1"/>
                    <a:pt x="5" y="3"/>
                  </a:cubicBezTo>
                  <a:cubicBezTo>
                    <a:pt x="4" y="6"/>
                    <a:pt x="4" y="7"/>
                    <a:pt x="2" y="9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3" y="14"/>
                    <a:pt x="4" y="14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4781550" y="2606676"/>
              <a:ext cx="341312" cy="455613"/>
            </a:xfrm>
            <a:custGeom>
              <a:avLst/>
              <a:gdLst>
                <a:gd name="T0" fmla="*/ 29 w 30"/>
                <a:gd name="T1" fmla="*/ 37 h 40"/>
                <a:gd name="T2" fmla="*/ 21 w 30"/>
                <a:gd name="T3" fmla="*/ 19 h 40"/>
                <a:gd name="T4" fmla="*/ 8 w 30"/>
                <a:gd name="T5" fmla="*/ 5 h 40"/>
                <a:gd name="T6" fmla="*/ 3 w 30"/>
                <a:gd name="T7" fmla="*/ 3 h 40"/>
                <a:gd name="T8" fmla="*/ 5 w 30"/>
                <a:gd name="T9" fmla="*/ 8 h 40"/>
                <a:gd name="T10" fmla="*/ 16 w 30"/>
                <a:gd name="T11" fmla="*/ 18 h 40"/>
                <a:gd name="T12" fmla="*/ 25 w 30"/>
                <a:gd name="T13" fmla="*/ 33 h 40"/>
                <a:gd name="T14" fmla="*/ 26 w 30"/>
                <a:gd name="T15" fmla="*/ 39 h 40"/>
                <a:gd name="T16" fmla="*/ 29 w 30"/>
                <a:gd name="T17" fmla="*/ 38 h 40"/>
                <a:gd name="T18" fmla="*/ 29 w 30"/>
                <a:gd name="T1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40">
                  <a:moveTo>
                    <a:pt x="29" y="37"/>
                  </a:moveTo>
                  <a:cubicBezTo>
                    <a:pt x="28" y="33"/>
                    <a:pt x="25" y="24"/>
                    <a:pt x="21" y="19"/>
                  </a:cubicBezTo>
                  <a:cubicBezTo>
                    <a:pt x="18" y="13"/>
                    <a:pt x="12" y="8"/>
                    <a:pt x="8" y="5"/>
                  </a:cubicBezTo>
                  <a:cubicBezTo>
                    <a:pt x="5" y="2"/>
                    <a:pt x="5" y="0"/>
                    <a:pt x="3" y="3"/>
                  </a:cubicBezTo>
                  <a:cubicBezTo>
                    <a:pt x="1" y="6"/>
                    <a:pt x="0" y="5"/>
                    <a:pt x="5" y="8"/>
                  </a:cubicBezTo>
                  <a:cubicBezTo>
                    <a:pt x="9" y="12"/>
                    <a:pt x="12" y="14"/>
                    <a:pt x="16" y="18"/>
                  </a:cubicBezTo>
                  <a:cubicBezTo>
                    <a:pt x="20" y="22"/>
                    <a:pt x="24" y="29"/>
                    <a:pt x="25" y="33"/>
                  </a:cubicBezTo>
                  <a:cubicBezTo>
                    <a:pt x="25" y="37"/>
                    <a:pt x="24" y="38"/>
                    <a:pt x="26" y="39"/>
                  </a:cubicBezTo>
                  <a:cubicBezTo>
                    <a:pt x="29" y="40"/>
                    <a:pt x="30" y="40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16"/>
            <p:cNvSpPr/>
            <p:nvPr/>
          </p:nvSpPr>
          <p:spPr bwMode="auto">
            <a:xfrm>
              <a:off x="5100638" y="2492376"/>
              <a:ext cx="204787" cy="603250"/>
            </a:xfrm>
            <a:custGeom>
              <a:avLst/>
              <a:gdLst>
                <a:gd name="T0" fmla="*/ 4 w 18"/>
                <a:gd name="T1" fmla="*/ 45 h 53"/>
                <a:gd name="T2" fmla="*/ 7 w 18"/>
                <a:gd name="T3" fmla="*/ 50 h 53"/>
                <a:gd name="T4" fmla="*/ 11 w 18"/>
                <a:gd name="T5" fmla="*/ 40 h 53"/>
                <a:gd name="T6" fmla="*/ 17 w 18"/>
                <a:gd name="T7" fmla="*/ 27 h 53"/>
                <a:gd name="T8" fmla="*/ 16 w 18"/>
                <a:gd name="T9" fmla="*/ 15 h 53"/>
                <a:gd name="T10" fmla="*/ 12 w 18"/>
                <a:gd name="T11" fmla="*/ 6 h 53"/>
                <a:gd name="T12" fmla="*/ 8 w 18"/>
                <a:gd name="T13" fmla="*/ 2 h 53"/>
                <a:gd name="T14" fmla="*/ 5 w 18"/>
                <a:gd name="T15" fmla="*/ 2 h 53"/>
                <a:gd name="T16" fmla="*/ 1 w 18"/>
                <a:gd name="T17" fmla="*/ 4 h 53"/>
                <a:gd name="T18" fmla="*/ 2 w 18"/>
                <a:gd name="T19" fmla="*/ 8 h 53"/>
                <a:gd name="T20" fmla="*/ 6 w 18"/>
                <a:gd name="T21" fmla="*/ 25 h 53"/>
                <a:gd name="T22" fmla="*/ 4 w 18"/>
                <a:gd name="T23" fmla="*/ 36 h 53"/>
                <a:gd name="T24" fmla="*/ 3 w 18"/>
                <a:gd name="T25" fmla="*/ 43 h 53"/>
                <a:gd name="T26" fmla="*/ 4 w 18"/>
                <a:gd name="T27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3">
                  <a:moveTo>
                    <a:pt x="4" y="45"/>
                  </a:moveTo>
                  <a:cubicBezTo>
                    <a:pt x="5" y="49"/>
                    <a:pt x="5" y="53"/>
                    <a:pt x="7" y="50"/>
                  </a:cubicBezTo>
                  <a:cubicBezTo>
                    <a:pt x="10" y="47"/>
                    <a:pt x="8" y="43"/>
                    <a:pt x="11" y="40"/>
                  </a:cubicBezTo>
                  <a:cubicBezTo>
                    <a:pt x="13" y="38"/>
                    <a:pt x="16" y="32"/>
                    <a:pt x="17" y="27"/>
                  </a:cubicBezTo>
                  <a:cubicBezTo>
                    <a:pt x="18" y="23"/>
                    <a:pt x="18" y="19"/>
                    <a:pt x="16" y="15"/>
                  </a:cubicBezTo>
                  <a:cubicBezTo>
                    <a:pt x="14" y="10"/>
                    <a:pt x="13" y="8"/>
                    <a:pt x="12" y="6"/>
                  </a:cubicBezTo>
                  <a:cubicBezTo>
                    <a:pt x="12" y="4"/>
                    <a:pt x="9" y="3"/>
                    <a:pt x="8" y="2"/>
                  </a:cubicBezTo>
                  <a:cubicBezTo>
                    <a:pt x="7" y="1"/>
                    <a:pt x="8" y="0"/>
                    <a:pt x="5" y="2"/>
                  </a:cubicBezTo>
                  <a:cubicBezTo>
                    <a:pt x="1" y="4"/>
                    <a:pt x="3" y="3"/>
                    <a:pt x="1" y="4"/>
                  </a:cubicBezTo>
                  <a:cubicBezTo>
                    <a:pt x="0" y="6"/>
                    <a:pt x="0" y="5"/>
                    <a:pt x="2" y="8"/>
                  </a:cubicBezTo>
                  <a:cubicBezTo>
                    <a:pt x="4" y="11"/>
                    <a:pt x="7" y="18"/>
                    <a:pt x="6" y="25"/>
                  </a:cubicBezTo>
                  <a:cubicBezTo>
                    <a:pt x="6" y="31"/>
                    <a:pt x="6" y="32"/>
                    <a:pt x="4" y="36"/>
                  </a:cubicBezTo>
                  <a:cubicBezTo>
                    <a:pt x="2" y="39"/>
                    <a:pt x="2" y="41"/>
                    <a:pt x="3" y="43"/>
                  </a:cubicBezTo>
                  <a:cubicBezTo>
                    <a:pt x="3" y="44"/>
                    <a:pt x="4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5" name="Freeform 17"/>
            <p:cNvSpPr/>
            <p:nvPr/>
          </p:nvSpPr>
          <p:spPr bwMode="auto">
            <a:xfrm>
              <a:off x="4335463" y="2184401"/>
              <a:ext cx="844550" cy="365125"/>
            </a:xfrm>
            <a:custGeom>
              <a:avLst/>
              <a:gdLst>
                <a:gd name="T0" fmla="*/ 72 w 74"/>
                <a:gd name="T1" fmla="*/ 25 h 32"/>
                <a:gd name="T2" fmla="*/ 65 w 74"/>
                <a:gd name="T3" fmla="*/ 29 h 32"/>
                <a:gd name="T4" fmla="*/ 60 w 74"/>
                <a:gd name="T5" fmla="*/ 25 h 32"/>
                <a:gd name="T6" fmla="*/ 51 w 74"/>
                <a:gd name="T7" fmla="*/ 21 h 32"/>
                <a:gd name="T8" fmla="*/ 46 w 74"/>
                <a:gd name="T9" fmla="*/ 17 h 32"/>
                <a:gd name="T10" fmla="*/ 36 w 74"/>
                <a:gd name="T11" fmla="*/ 18 h 32"/>
                <a:gd name="T12" fmla="*/ 18 w 74"/>
                <a:gd name="T13" fmla="*/ 22 h 32"/>
                <a:gd name="T14" fmla="*/ 10 w 74"/>
                <a:gd name="T15" fmla="*/ 28 h 32"/>
                <a:gd name="T16" fmla="*/ 5 w 74"/>
                <a:gd name="T17" fmla="*/ 29 h 32"/>
                <a:gd name="T18" fmla="*/ 0 w 74"/>
                <a:gd name="T19" fmla="*/ 18 h 32"/>
                <a:gd name="T20" fmla="*/ 7 w 74"/>
                <a:gd name="T21" fmla="*/ 13 h 32"/>
                <a:gd name="T22" fmla="*/ 19 w 74"/>
                <a:gd name="T23" fmla="*/ 7 h 32"/>
                <a:gd name="T24" fmla="*/ 36 w 74"/>
                <a:gd name="T25" fmla="*/ 0 h 32"/>
                <a:gd name="T26" fmla="*/ 53 w 74"/>
                <a:gd name="T27" fmla="*/ 7 h 32"/>
                <a:gd name="T28" fmla="*/ 63 w 74"/>
                <a:gd name="T29" fmla="*/ 15 h 32"/>
                <a:gd name="T30" fmla="*/ 72 w 74"/>
                <a:gd name="T31" fmla="*/ 20 h 32"/>
                <a:gd name="T32" fmla="*/ 73 w 74"/>
                <a:gd name="T33" fmla="*/ 24 h 32"/>
                <a:gd name="T34" fmla="*/ 72 w 74"/>
                <a:gd name="T3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32">
                  <a:moveTo>
                    <a:pt x="72" y="25"/>
                  </a:moveTo>
                  <a:cubicBezTo>
                    <a:pt x="69" y="28"/>
                    <a:pt x="67" y="30"/>
                    <a:pt x="65" y="29"/>
                  </a:cubicBezTo>
                  <a:cubicBezTo>
                    <a:pt x="64" y="29"/>
                    <a:pt x="62" y="27"/>
                    <a:pt x="60" y="25"/>
                  </a:cubicBezTo>
                  <a:cubicBezTo>
                    <a:pt x="57" y="24"/>
                    <a:pt x="52" y="23"/>
                    <a:pt x="51" y="21"/>
                  </a:cubicBezTo>
                  <a:cubicBezTo>
                    <a:pt x="51" y="19"/>
                    <a:pt x="49" y="17"/>
                    <a:pt x="46" y="17"/>
                  </a:cubicBezTo>
                  <a:cubicBezTo>
                    <a:pt x="43" y="17"/>
                    <a:pt x="41" y="18"/>
                    <a:pt x="36" y="18"/>
                  </a:cubicBezTo>
                  <a:cubicBezTo>
                    <a:pt x="30" y="18"/>
                    <a:pt x="22" y="19"/>
                    <a:pt x="18" y="22"/>
                  </a:cubicBezTo>
                  <a:cubicBezTo>
                    <a:pt x="15" y="24"/>
                    <a:pt x="11" y="26"/>
                    <a:pt x="10" y="28"/>
                  </a:cubicBezTo>
                  <a:cubicBezTo>
                    <a:pt x="8" y="31"/>
                    <a:pt x="7" y="32"/>
                    <a:pt x="5" y="29"/>
                  </a:cubicBezTo>
                  <a:cubicBezTo>
                    <a:pt x="2" y="26"/>
                    <a:pt x="0" y="21"/>
                    <a:pt x="0" y="18"/>
                  </a:cubicBezTo>
                  <a:cubicBezTo>
                    <a:pt x="0" y="16"/>
                    <a:pt x="3" y="14"/>
                    <a:pt x="7" y="13"/>
                  </a:cubicBezTo>
                  <a:cubicBezTo>
                    <a:pt x="11" y="12"/>
                    <a:pt x="16" y="10"/>
                    <a:pt x="19" y="7"/>
                  </a:cubicBezTo>
                  <a:cubicBezTo>
                    <a:pt x="21" y="5"/>
                    <a:pt x="31" y="0"/>
                    <a:pt x="36" y="0"/>
                  </a:cubicBezTo>
                  <a:cubicBezTo>
                    <a:pt x="42" y="0"/>
                    <a:pt x="49" y="4"/>
                    <a:pt x="53" y="7"/>
                  </a:cubicBezTo>
                  <a:cubicBezTo>
                    <a:pt x="57" y="11"/>
                    <a:pt x="59" y="13"/>
                    <a:pt x="63" y="15"/>
                  </a:cubicBezTo>
                  <a:cubicBezTo>
                    <a:pt x="68" y="17"/>
                    <a:pt x="71" y="18"/>
                    <a:pt x="72" y="20"/>
                  </a:cubicBezTo>
                  <a:cubicBezTo>
                    <a:pt x="74" y="22"/>
                    <a:pt x="73" y="23"/>
                    <a:pt x="73" y="24"/>
                  </a:cubicBezTo>
                  <a:cubicBezTo>
                    <a:pt x="72" y="25"/>
                    <a:pt x="72" y="25"/>
                    <a:pt x="72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6" name="Freeform 18"/>
            <p:cNvSpPr/>
            <p:nvPr/>
          </p:nvSpPr>
          <p:spPr bwMode="auto">
            <a:xfrm>
              <a:off x="4598988" y="2686051"/>
              <a:ext cx="330200" cy="204788"/>
            </a:xfrm>
            <a:custGeom>
              <a:avLst/>
              <a:gdLst>
                <a:gd name="T0" fmla="*/ 25 w 29"/>
                <a:gd name="T1" fmla="*/ 14 h 18"/>
                <a:gd name="T2" fmla="*/ 9 w 29"/>
                <a:gd name="T3" fmla="*/ 16 h 18"/>
                <a:gd name="T4" fmla="*/ 3 w 29"/>
                <a:gd name="T5" fmla="*/ 13 h 18"/>
                <a:gd name="T6" fmla="*/ 3 w 29"/>
                <a:gd name="T7" fmla="*/ 9 h 18"/>
                <a:gd name="T8" fmla="*/ 13 w 29"/>
                <a:gd name="T9" fmla="*/ 2 h 18"/>
                <a:gd name="T10" fmla="*/ 19 w 29"/>
                <a:gd name="T11" fmla="*/ 3 h 18"/>
                <a:gd name="T12" fmla="*/ 26 w 29"/>
                <a:gd name="T13" fmla="*/ 9 h 18"/>
                <a:gd name="T14" fmla="*/ 28 w 29"/>
                <a:gd name="T15" fmla="*/ 12 h 18"/>
                <a:gd name="T16" fmla="*/ 25 w 29"/>
                <a:gd name="T1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8">
                  <a:moveTo>
                    <a:pt x="25" y="14"/>
                  </a:moveTo>
                  <a:cubicBezTo>
                    <a:pt x="20" y="16"/>
                    <a:pt x="13" y="18"/>
                    <a:pt x="9" y="16"/>
                  </a:cubicBezTo>
                  <a:cubicBezTo>
                    <a:pt x="5" y="14"/>
                    <a:pt x="4" y="14"/>
                    <a:pt x="3" y="13"/>
                  </a:cubicBezTo>
                  <a:cubicBezTo>
                    <a:pt x="2" y="11"/>
                    <a:pt x="0" y="11"/>
                    <a:pt x="3" y="9"/>
                  </a:cubicBezTo>
                  <a:cubicBezTo>
                    <a:pt x="7" y="6"/>
                    <a:pt x="12" y="3"/>
                    <a:pt x="13" y="2"/>
                  </a:cubicBezTo>
                  <a:cubicBezTo>
                    <a:pt x="14" y="0"/>
                    <a:pt x="17" y="0"/>
                    <a:pt x="19" y="3"/>
                  </a:cubicBezTo>
                  <a:cubicBezTo>
                    <a:pt x="20" y="5"/>
                    <a:pt x="23" y="8"/>
                    <a:pt x="26" y="9"/>
                  </a:cubicBezTo>
                  <a:cubicBezTo>
                    <a:pt x="29" y="11"/>
                    <a:pt x="29" y="11"/>
                    <a:pt x="28" y="12"/>
                  </a:cubicBezTo>
                  <a:cubicBezTo>
                    <a:pt x="26" y="14"/>
                    <a:pt x="25" y="14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7" name="Freeform 19"/>
            <p:cNvSpPr/>
            <p:nvPr/>
          </p:nvSpPr>
          <p:spPr bwMode="auto">
            <a:xfrm>
              <a:off x="4781550" y="2936876"/>
              <a:ext cx="112712" cy="114300"/>
            </a:xfrm>
            <a:custGeom>
              <a:avLst/>
              <a:gdLst>
                <a:gd name="T0" fmla="*/ 10 w 10"/>
                <a:gd name="T1" fmla="*/ 4 h 10"/>
                <a:gd name="T2" fmla="*/ 7 w 10"/>
                <a:gd name="T3" fmla="*/ 8 h 10"/>
                <a:gd name="T4" fmla="*/ 2 w 10"/>
                <a:gd name="T5" fmla="*/ 4 h 10"/>
                <a:gd name="T6" fmla="*/ 4 w 10"/>
                <a:gd name="T7" fmla="*/ 1 h 10"/>
                <a:gd name="T8" fmla="*/ 10 w 10"/>
                <a:gd name="T9" fmla="*/ 0 h 10"/>
                <a:gd name="T10" fmla="*/ 1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0" y="4"/>
                  </a:moveTo>
                  <a:cubicBezTo>
                    <a:pt x="9" y="8"/>
                    <a:pt x="9" y="10"/>
                    <a:pt x="7" y="8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0" y="2"/>
                    <a:pt x="1" y="2"/>
                    <a:pt x="4" y="1"/>
                  </a:cubicBezTo>
                  <a:cubicBezTo>
                    <a:pt x="8" y="0"/>
                    <a:pt x="10" y="0"/>
                    <a:pt x="10" y="0"/>
                  </a:cubicBez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8" name="Freeform 20"/>
            <p:cNvSpPr/>
            <p:nvPr/>
          </p:nvSpPr>
          <p:spPr bwMode="auto">
            <a:xfrm>
              <a:off x="4724400" y="2981326"/>
              <a:ext cx="147637" cy="114300"/>
            </a:xfrm>
            <a:custGeom>
              <a:avLst/>
              <a:gdLst>
                <a:gd name="T0" fmla="*/ 12 w 13"/>
                <a:gd name="T1" fmla="*/ 8 h 10"/>
                <a:gd name="T2" fmla="*/ 5 w 13"/>
                <a:gd name="T3" fmla="*/ 1 h 10"/>
                <a:gd name="T4" fmla="*/ 2 w 13"/>
                <a:gd name="T5" fmla="*/ 2 h 10"/>
                <a:gd name="T6" fmla="*/ 8 w 13"/>
                <a:gd name="T7" fmla="*/ 8 h 10"/>
                <a:gd name="T8" fmla="*/ 13 w 13"/>
                <a:gd name="T9" fmla="*/ 10 h 10"/>
                <a:gd name="T10" fmla="*/ 12 w 13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8"/>
                  </a:moveTo>
                  <a:cubicBezTo>
                    <a:pt x="10" y="5"/>
                    <a:pt x="7" y="3"/>
                    <a:pt x="5" y="1"/>
                  </a:cubicBezTo>
                  <a:cubicBezTo>
                    <a:pt x="3" y="0"/>
                    <a:pt x="0" y="0"/>
                    <a:pt x="2" y="2"/>
                  </a:cubicBezTo>
                  <a:cubicBezTo>
                    <a:pt x="4" y="4"/>
                    <a:pt x="5" y="5"/>
                    <a:pt x="8" y="8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2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9" name="Freeform 21"/>
            <p:cNvSpPr/>
            <p:nvPr/>
          </p:nvSpPr>
          <p:spPr bwMode="auto">
            <a:xfrm>
              <a:off x="4757738" y="3106739"/>
              <a:ext cx="92075" cy="92075"/>
            </a:xfrm>
            <a:custGeom>
              <a:avLst/>
              <a:gdLst>
                <a:gd name="T0" fmla="*/ 8 w 8"/>
                <a:gd name="T1" fmla="*/ 3 h 8"/>
                <a:gd name="T2" fmla="*/ 4 w 8"/>
                <a:gd name="T3" fmla="*/ 6 h 8"/>
                <a:gd name="T4" fmla="*/ 2 w 8"/>
                <a:gd name="T5" fmla="*/ 2 h 8"/>
                <a:gd name="T6" fmla="*/ 7 w 8"/>
                <a:gd name="T7" fmla="*/ 1 h 8"/>
                <a:gd name="T8" fmla="*/ 8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3"/>
                  </a:moveTo>
                  <a:cubicBezTo>
                    <a:pt x="6" y="7"/>
                    <a:pt x="6" y="8"/>
                    <a:pt x="4" y="6"/>
                  </a:cubicBezTo>
                  <a:cubicBezTo>
                    <a:pt x="1" y="4"/>
                    <a:pt x="0" y="3"/>
                    <a:pt x="2" y="2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0" name="Freeform 22"/>
            <p:cNvSpPr/>
            <p:nvPr/>
          </p:nvSpPr>
          <p:spPr bwMode="auto">
            <a:xfrm>
              <a:off x="4860925" y="2925764"/>
              <a:ext cx="114300" cy="273050"/>
            </a:xfrm>
            <a:custGeom>
              <a:avLst/>
              <a:gdLst>
                <a:gd name="T0" fmla="*/ 4 w 10"/>
                <a:gd name="T1" fmla="*/ 21 h 24"/>
                <a:gd name="T2" fmla="*/ 6 w 10"/>
                <a:gd name="T3" fmla="*/ 10 h 24"/>
                <a:gd name="T4" fmla="*/ 8 w 10"/>
                <a:gd name="T5" fmla="*/ 0 h 24"/>
                <a:gd name="T6" fmla="*/ 5 w 10"/>
                <a:gd name="T7" fmla="*/ 5 h 24"/>
                <a:gd name="T8" fmla="*/ 2 w 10"/>
                <a:gd name="T9" fmla="*/ 15 h 24"/>
                <a:gd name="T10" fmla="*/ 1 w 10"/>
                <a:gd name="T11" fmla="*/ 22 h 24"/>
                <a:gd name="T12" fmla="*/ 2 w 10"/>
                <a:gd name="T13" fmla="*/ 22 h 24"/>
                <a:gd name="T14" fmla="*/ 4 w 10"/>
                <a:gd name="T15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4">
                  <a:moveTo>
                    <a:pt x="4" y="21"/>
                  </a:moveTo>
                  <a:cubicBezTo>
                    <a:pt x="5" y="17"/>
                    <a:pt x="5" y="14"/>
                    <a:pt x="6" y="10"/>
                  </a:cubicBezTo>
                  <a:cubicBezTo>
                    <a:pt x="7" y="6"/>
                    <a:pt x="10" y="0"/>
                    <a:pt x="8" y="0"/>
                  </a:cubicBezTo>
                  <a:cubicBezTo>
                    <a:pt x="6" y="0"/>
                    <a:pt x="6" y="1"/>
                    <a:pt x="5" y="5"/>
                  </a:cubicBezTo>
                  <a:cubicBezTo>
                    <a:pt x="4" y="9"/>
                    <a:pt x="4" y="12"/>
                    <a:pt x="2" y="15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0" y="23"/>
                    <a:pt x="0" y="24"/>
                    <a:pt x="2" y="22"/>
                  </a:cubicBezTo>
                  <a:cubicBezTo>
                    <a:pt x="4" y="21"/>
                    <a:pt x="4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1" name="Freeform 23"/>
            <p:cNvSpPr/>
            <p:nvPr/>
          </p:nvSpPr>
          <p:spPr bwMode="auto">
            <a:xfrm>
              <a:off x="4940300" y="2913064"/>
              <a:ext cx="103187" cy="263525"/>
            </a:xfrm>
            <a:custGeom>
              <a:avLst/>
              <a:gdLst>
                <a:gd name="T0" fmla="*/ 8 w 9"/>
                <a:gd name="T1" fmla="*/ 14 h 23"/>
                <a:gd name="T2" fmla="*/ 1 w 9"/>
                <a:gd name="T3" fmla="*/ 18 h 23"/>
                <a:gd name="T4" fmla="*/ 3 w 9"/>
                <a:gd name="T5" fmla="*/ 7 h 23"/>
                <a:gd name="T6" fmla="*/ 5 w 9"/>
                <a:gd name="T7" fmla="*/ 2 h 23"/>
                <a:gd name="T8" fmla="*/ 7 w 9"/>
                <a:gd name="T9" fmla="*/ 3 h 23"/>
                <a:gd name="T10" fmla="*/ 9 w 9"/>
                <a:gd name="T11" fmla="*/ 11 h 23"/>
                <a:gd name="T12" fmla="*/ 8 w 9"/>
                <a:gd name="T13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8" y="14"/>
                  </a:moveTo>
                  <a:cubicBezTo>
                    <a:pt x="4" y="19"/>
                    <a:pt x="0" y="23"/>
                    <a:pt x="1" y="18"/>
                  </a:cubicBezTo>
                  <a:cubicBezTo>
                    <a:pt x="2" y="13"/>
                    <a:pt x="1" y="11"/>
                    <a:pt x="3" y="7"/>
                  </a:cubicBezTo>
                  <a:cubicBezTo>
                    <a:pt x="5" y="4"/>
                    <a:pt x="4" y="4"/>
                    <a:pt x="5" y="2"/>
                  </a:cubicBezTo>
                  <a:cubicBezTo>
                    <a:pt x="5" y="1"/>
                    <a:pt x="6" y="0"/>
                    <a:pt x="7" y="3"/>
                  </a:cubicBezTo>
                  <a:cubicBezTo>
                    <a:pt x="8" y="7"/>
                    <a:pt x="9" y="8"/>
                    <a:pt x="9" y="11"/>
                  </a:cubicBezTo>
                  <a:cubicBezTo>
                    <a:pt x="8" y="13"/>
                    <a:pt x="8" y="14"/>
                    <a:pt x="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Freeform 24"/>
            <p:cNvSpPr/>
            <p:nvPr/>
          </p:nvSpPr>
          <p:spPr bwMode="auto">
            <a:xfrm>
              <a:off x="4711700" y="3038476"/>
              <a:ext cx="80962" cy="68263"/>
            </a:xfrm>
            <a:custGeom>
              <a:avLst/>
              <a:gdLst>
                <a:gd name="T0" fmla="*/ 5 w 7"/>
                <a:gd name="T1" fmla="*/ 5 h 6"/>
                <a:gd name="T2" fmla="*/ 0 w 7"/>
                <a:gd name="T3" fmla="*/ 4 h 6"/>
                <a:gd name="T4" fmla="*/ 2 w 7"/>
                <a:gd name="T5" fmla="*/ 0 h 6"/>
                <a:gd name="T6" fmla="*/ 6 w 7"/>
                <a:gd name="T7" fmla="*/ 2 h 6"/>
                <a:gd name="T8" fmla="*/ 6 w 7"/>
                <a:gd name="T9" fmla="*/ 5 h 6"/>
                <a:gd name="T10" fmla="*/ 5 w 7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3" y="0"/>
                    <a:pt x="4" y="0"/>
                    <a:pt x="6" y="2"/>
                  </a:cubicBezTo>
                  <a:cubicBezTo>
                    <a:pt x="7" y="3"/>
                    <a:pt x="6" y="5"/>
                    <a:pt x="6" y="5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4610100" y="2994026"/>
              <a:ext cx="125412" cy="112713"/>
            </a:xfrm>
            <a:custGeom>
              <a:avLst/>
              <a:gdLst>
                <a:gd name="T0" fmla="*/ 8 w 11"/>
                <a:gd name="T1" fmla="*/ 4 h 10"/>
                <a:gd name="T2" fmla="*/ 1 w 11"/>
                <a:gd name="T3" fmla="*/ 9 h 10"/>
                <a:gd name="T4" fmla="*/ 5 w 11"/>
                <a:gd name="T5" fmla="*/ 4 h 10"/>
                <a:gd name="T6" fmla="*/ 10 w 11"/>
                <a:gd name="T7" fmla="*/ 1 h 10"/>
                <a:gd name="T8" fmla="*/ 10 w 11"/>
                <a:gd name="T9" fmla="*/ 4 h 10"/>
                <a:gd name="T10" fmla="*/ 8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4"/>
                  </a:moveTo>
                  <a:cubicBezTo>
                    <a:pt x="4" y="8"/>
                    <a:pt x="1" y="10"/>
                    <a:pt x="1" y="9"/>
                  </a:cubicBezTo>
                  <a:cubicBezTo>
                    <a:pt x="0" y="7"/>
                    <a:pt x="2" y="6"/>
                    <a:pt x="5" y="4"/>
                  </a:cubicBezTo>
                  <a:cubicBezTo>
                    <a:pt x="8" y="1"/>
                    <a:pt x="10" y="0"/>
                    <a:pt x="10" y="1"/>
                  </a:cubicBezTo>
                  <a:cubicBezTo>
                    <a:pt x="11" y="2"/>
                    <a:pt x="11" y="3"/>
                    <a:pt x="10" y="4"/>
                  </a:cubicBezTo>
                  <a:cubicBezTo>
                    <a:pt x="9" y="4"/>
                    <a:pt x="8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4" name="Freeform 26"/>
            <p:cNvSpPr/>
            <p:nvPr/>
          </p:nvSpPr>
          <p:spPr bwMode="auto">
            <a:xfrm>
              <a:off x="4575175" y="2925764"/>
              <a:ext cx="160337" cy="136525"/>
            </a:xfrm>
            <a:custGeom>
              <a:avLst/>
              <a:gdLst>
                <a:gd name="T0" fmla="*/ 10 w 14"/>
                <a:gd name="T1" fmla="*/ 5 h 12"/>
                <a:gd name="T2" fmla="*/ 9 w 14"/>
                <a:gd name="T3" fmla="*/ 7 h 12"/>
                <a:gd name="T4" fmla="*/ 3 w 14"/>
                <a:gd name="T5" fmla="*/ 8 h 12"/>
                <a:gd name="T6" fmla="*/ 4 w 14"/>
                <a:gd name="T7" fmla="*/ 1 h 12"/>
                <a:gd name="T8" fmla="*/ 11 w 14"/>
                <a:gd name="T9" fmla="*/ 3 h 12"/>
                <a:gd name="T10" fmla="*/ 10 w 14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2">
                  <a:moveTo>
                    <a:pt x="10" y="5"/>
                  </a:moveTo>
                  <a:cubicBezTo>
                    <a:pt x="10" y="6"/>
                    <a:pt x="9" y="6"/>
                    <a:pt x="9" y="7"/>
                  </a:cubicBezTo>
                  <a:cubicBezTo>
                    <a:pt x="7" y="8"/>
                    <a:pt x="4" y="12"/>
                    <a:pt x="3" y="8"/>
                  </a:cubicBezTo>
                  <a:cubicBezTo>
                    <a:pt x="2" y="3"/>
                    <a:pt x="0" y="0"/>
                    <a:pt x="4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4" y="3"/>
                    <a:pt x="12" y="4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5" name="Freeform 27"/>
            <p:cNvSpPr/>
            <p:nvPr/>
          </p:nvSpPr>
          <p:spPr bwMode="auto">
            <a:xfrm>
              <a:off x="4530725" y="2822576"/>
              <a:ext cx="455612" cy="125413"/>
            </a:xfrm>
            <a:custGeom>
              <a:avLst/>
              <a:gdLst>
                <a:gd name="T0" fmla="*/ 38 w 40"/>
                <a:gd name="T1" fmla="*/ 6 h 11"/>
                <a:gd name="T2" fmla="*/ 15 w 40"/>
                <a:gd name="T3" fmla="*/ 10 h 11"/>
                <a:gd name="T4" fmla="*/ 3 w 40"/>
                <a:gd name="T5" fmla="*/ 5 h 11"/>
                <a:gd name="T6" fmla="*/ 2 w 40"/>
                <a:gd name="T7" fmla="*/ 1 h 11"/>
                <a:gd name="T8" fmla="*/ 6 w 40"/>
                <a:gd name="T9" fmla="*/ 3 h 11"/>
                <a:gd name="T10" fmla="*/ 23 w 40"/>
                <a:gd name="T11" fmla="*/ 7 h 11"/>
                <a:gd name="T12" fmla="*/ 34 w 40"/>
                <a:gd name="T13" fmla="*/ 4 h 11"/>
                <a:gd name="T14" fmla="*/ 39 w 40"/>
                <a:gd name="T15" fmla="*/ 3 h 11"/>
                <a:gd name="T16" fmla="*/ 39 w 40"/>
                <a:gd name="T17" fmla="*/ 5 h 11"/>
                <a:gd name="T18" fmla="*/ 38 w 40"/>
                <a:gd name="T1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1">
                  <a:moveTo>
                    <a:pt x="38" y="6"/>
                  </a:moveTo>
                  <a:cubicBezTo>
                    <a:pt x="32" y="8"/>
                    <a:pt x="21" y="11"/>
                    <a:pt x="15" y="10"/>
                  </a:cubicBezTo>
                  <a:cubicBezTo>
                    <a:pt x="9" y="8"/>
                    <a:pt x="6" y="7"/>
                    <a:pt x="3" y="5"/>
                  </a:cubicBezTo>
                  <a:cubicBezTo>
                    <a:pt x="1" y="3"/>
                    <a:pt x="0" y="3"/>
                    <a:pt x="2" y="1"/>
                  </a:cubicBezTo>
                  <a:cubicBezTo>
                    <a:pt x="4" y="0"/>
                    <a:pt x="3" y="0"/>
                    <a:pt x="6" y="3"/>
                  </a:cubicBezTo>
                  <a:cubicBezTo>
                    <a:pt x="10" y="5"/>
                    <a:pt x="19" y="8"/>
                    <a:pt x="23" y="7"/>
                  </a:cubicBezTo>
                  <a:cubicBezTo>
                    <a:pt x="28" y="6"/>
                    <a:pt x="31" y="5"/>
                    <a:pt x="34" y="4"/>
                  </a:cubicBezTo>
                  <a:cubicBezTo>
                    <a:pt x="37" y="3"/>
                    <a:pt x="38" y="2"/>
                    <a:pt x="39" y="3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39" y="6"/>
                    <a:pt x="38" y="6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3765550" y="2708276"/>
              <a:ext cx="468312" cy="193675"/>
            </a:xfrm>
            <a:custGeom>
              <a:avLst/>
              <a:gdLst>
                <a:gd name="T0" fmla="*/ 40 w 41"/>
                <a:gd name="T1" fmla="*/ 15 h 17"/>
                <a:gd name="T2" fmla="*/ 34 w 41"/>
                <a:gd name="T3" fmla="*/ 15 h 17"/>
                <a:gd name="T4" fmla="*/ 22 w 41"/>
                <a:gd name="T5" fmla="*/ 13 h 17"/>
                <a:gd name="T6" fmla="*/ 7 w 41"/>
                <a:gd name="T7" fmla="*/ 15 h 17"/>
                <a:gd name="T8" fmla="*/ 2 w 41"/>
                <a:gd name="T9" fmla="*/ 9 h 17"/>
                <a:gd name="T10" fmla="*/ 2 w 41"/>
                <a:gd name="T11" fmla="*/ 3 h 17"/>
                <a:gd name="T12" fmla="*/ 11 w 41"/>
                <a:gd name="T13" fmla="*/ 3 h 17"/>
                <a:gd name="T14" fmla="*/ 26 w 41"/>
                <a:gd name="T15" fmla="*/ 4 h 17"/>
                <a:gd name="T16" fmla="*/ 35 w 41"/>
                <a:gd name="T17" fmla="*/ 0 h 17"/>
                <a:gd name="T18" fmla="*/ 38 w 41"/>
                <a:gd name="T19" fmla="*/ 7 h 17"/>
                <a:gd name="T20" fmla="*/ 40 w 41"/>
                <a:gd name="T21" fmla="*/ 13 h 17"/>
                <a:gd name="T22" fmla="*/ 4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40" y="15"/>
                  </a:moveTo>
                  <a:cubicBezTo>
                    <a:pt x="39" y="17"/>
                    <a:pt x="37" y="16"/>
                    <a:pt x="34" y="15"/>
                  </a:cubicBezTo>
                  <a:cubicBezTo>
                    <a:pt x="30" y="14"/>
                    <a:pt x="25" y="13"/>
                    <a:pt x="22" y="13"/>
                  </a:cubicBezTo>
                  <a:cubicBezTo>
                    <a:pt x="18" y="14"/>
                    <a:pt x="9" y="16"/>
                    <a:pt x="7" y="15"/>
                  </a:cubicBezTo>
                  <a:cubicBezTo>
                    <a:pt x="5" y="14"/>
                    <a:pt x="3" y="12"/>
                    <a:pt x="2" y="9"/>
                  </a:cubicBezTo>
                  <a:cubicBezTo>
                    <a:pt x="1" y="7"/>
                    <a:pt x="0" y="4"/>
                    <a:pt x="2" y="3"/>
                  </a:cubicBezTo>
                  <a:cubicBezTo>
                    <a:pt x="5" y="1"/>
                    <a:pt x="7" y="2"/>
                    <a:pt x="11" y="3"/>
                  </a:cubicBezTo>
                  <a:cubicBezTo>
                    <a:pt x="14" y="4"/>
                    <a:pt x="22" y="5"/>
                    <a:pt x="26" y="4"/>
                  </a:cubicBezTo>
                  <a:cubicBezTo>
                    <a:pt x="29" y="3"/>
                    <a:pt x="34" y="0"/>
                    <a:pt x="35" y="0"/>
                  </a:cubicBezTo>
                  <a:cubicBezTo>
                    <a:pt x="37" y="0"/>
                    <a:pt x="37" y="3"/>
                    <a:pt x="38" y="7"/>
                  </a:cubicBezTo>
                  <a:cubicBezTo>
                    <a:pt x="39" y="11"/>
                    <a:pt x="39" y="11"/>
                    <a:pt x="40" y="13"/>
                  </a:cubicBezTo>
                  <a:cubicBezTo>
                    <a:pt x="41" y="14"/>
                    <a:pt x="40" y="15"/>
                    <a:pt x="4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7" name="Freeform 29"/>
            <p:cNvSpPr/>
            <p:nvPr/>
          </p:nvSpPr>
          <p:spPr bwMode="auto">
            <a:xfrm>
              <a:off x="3697288" y="2468564"/>
              <a:ext cx="433387" cy="274638"/>
            </a:xfrm>
            <a:custGeom>
              <a:avLst/>
              <a:gdLst>
                <a:gd name="T0" fmla="*/ 36 w 38"/>
                <a:gd name="T1" fmla="*/ 20 h 24"/>
                <a:gd name="T2" fmla="*/ 16 w 38"/>
                <a:gd name="T3" fmla="*/ 22 h 24"/>
                <a:gd name="T4" fmla="*/ 6 w 38"/>
                <a:gd name="T5" fmla="*/ 13 h 24"/>
                <a:gd name="T6" fmla="*/ 2 w 38"/>
                <a:gd name="T7" fmla="*/ 4 h 24"/>
                <a:gd name="T8" fmla="*/ 4 w 38"/>
                <a:gd name="T9" fmla="*/ 1 h 24"/>
                <a:gd name="T10" fmla="*/ 17 w 38"/>
                <a:gd name="T11" fmla="*/ 5 h 24"/>
                <a:gd name="T12" fmla="*/ 30 w 38"/>
                <a:gd name="T13" fmla="*/ 13 h 24"/>
                <a:gd name="T14" fmla="*/ 37 w 38"/>
                <a:gd name="T15" fmla="*/ 18 h 24"/>
                <a:gd name="T16" fmla="*/ 36 w 38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6" y="20"/>
                  </a:moveTo>
                  <a:cubicBezTo>
                    <a:pt x="31" y="22"/>
                    <a:pt x="20" y="24"/>
                    <a:pt x="16" y="22"/>
                  </a:cubicBezTo>
                  <a:cubicBezTo>
                    <a:pt x="12" y="20"/>
                    <a:pt x="7" y="17"/>
                    <a:pt x="6" y="13"/>
                  </a:cubicBezTo>
                  <a:cubicBezTo>
                    <a:pt x="4" y="10"/>
                    <a:pt x="3" y="8"/>
                    <a:pt x="2" y="4"/>
                  </a:cubicBezTo>
                  <a:cubicBezTo>
                    <a:pt x="0" y="1"/>
                    <a:pt x="0" y="0"/>
                    <a:pt x="4" y="1"/>
                  </a:cubicBezTo>
                  <a:cubicBezTo>
                    <a:pt x="8" y="2"/>
                    <a:pt x="14" y="5"/>
                    <a:pt x="17" y="5"/>
                  </a:cubicBezTo>
                  <a:cubicBezTo>
                    <a:pt x="20" y="6"/>
                    <a:pt x="26" y="9"/>
                    <a:pt x="30" y="13"/>
                  </a:cubicBezTo>
                  <a:cubicBezTo>
                    <a:pt x="35" y="17"/>
                    <a:pt x="36" y="17"/>
                    <a:pt x="37" y="18"/>
                  </a:cubicBezTo>
                  <a:cubicBezTo>
                    <a:pt x="38" y="19"/>
                    <a:pt x="36" y="20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Freeform 30"/>
            <p:cNvSpPr/>
            <p:nvPr/>
          </p:nvSpPr>
          <p:spPr bwMode="auto">
            <a:xfrm>
              <a:off x="3560763" y="2230439"/>
              <a:ext cx="228600" cy="523875"/>
            </a:xfrm>
            <a:custGeom>
              <a:avLst/>
              <a:gdLst>
                <a:gd name="T0" fmla="*/ 19 w 20"/>
                <a:gd name="T1" fmla="*/ 42 h 46"/>
                <a:gd name="T2" fmla="*/ 12 w 20"/>
                <a:gd name="T3" fmla="*/ 44 h 46"/>
                <a:gd name="T4" fmla="*/ 3 w 20"/>
                <a:gd name="T5" fmla="*/ 34 h 46"/>
                <a:gd name="T6" fmla="*/ 1 w 20"/>
                <a:gd name="T7" fmla="*/ 24 h 46"/>
                <a:gd name="T8" fmla="*/ 0 w 20"/>
                <a:gd name="T9" fmla="*/ 12 h 46"/>
                <a:gd name="T10" fmla="*/ 3 w 20"/>
                <a:gd name="T11" fmla="*/ 3 h 46"/>
                <a:gd name="T12" fmla="*/ 7 w 20"/>
                <a:gd name="T13" fmla="*/ 2 h 46"/>
                <a:gd name="T14" fmla="*/ 9 w 20"/>
                <a:gd name="T15" fmla="*/ 10 h 46"/>
                <a:gd name="T16" fmla="*/ 10 w 20"/>
                <a:gd name="T17" fmla="*/ 23 h 46"/>
                <a:gd name="T18" fmla="*/ 15 w 20"/>
                <a:gd name="T19" fmla="*/ 35 h 46"/>
                <a:gd name="T20" fmla="*/ 20 w 20"/>
                <a:gd name="T21" fmla="*/ 41 h 46"/>
                <a:gd name="T22" fmla="*/ 19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9" y="42"/>
                  </a:moveTo>
                  <a:cubicBezTo>
                    <a:pt x="16" y="45"/>
                    <a:pt x="15" y="46"/>
                    <a:pt x="12" y="44"/>
                  </a:cubicBezTo>
                  <a:cubicBezTo>
                    <a:pt x="9" y="41"/>
                    <a:pt x="5" y="37"/>
                    <a:pt x="3" y="34"/>
                  </a:cubicBezTo>
                  <a:cubicBezTo>
                    <a:pt x="1" y="32"/>
                    <a:pt x="0" y="29"/>
                    <a:pt x="1" y="24"/>
                  </a:cubicBezTo>
                  <a:cubicBezTo>
                    <a:pt x="1" y="20"/>
                    <a:pt x="0" y="17"/>
                    <a:pt x="0" y="12"/>
                  </a:cubicBezTo>
                  <a:cubicBezTo>
                    <a:pt x="1" y="8"/>
                    <a:pt x="1" y="5"/>
                    <a:pt x="3" y="3"/>
                  </a:cubicBezTo>
                  <a:cubicBezTo>
                    <a:pt x="5" y="0"/>
                    <a:pt x="5" y="0"/>
                    <a:pt x="7" y="2"/>
                  </a:cubicBezTo>
                  <a:cubicBezTo>
                    <a:pt x="10" y="4"/>
                    <a:pt x="11" y="7"/>
                    <a:pt x="9" y="10"/>
                  </a:cubicBezTo>
                  <a:cubicBezTo>
                    <a:pt x="7" y="13"/>
                    <a:pt x="8" y="19"/>
                    <a:pt x="10" y="23"/>
                  </a:cubicBezTo>
                  <a:cubicBezTo>
                    <a:pt x="12" y="27"/>
                    <a:pt x="13" y="31"/>
                    <a:pt x="15" y="35"/>
                  </a:cubicBezTo>
                  <a:cubicBezTo>
                    <a:pt x="18" y="40"/>
                    <a:pt x="20" y="40"/>
                    <a:pt x="20" y="41"/>
                  </a:cubicBezTo>
                  <a:cubicBezTo>
                    <a:pt x="20" y="42"/>
                    <a:pt x="19" y="42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Freeform 31"/>
            <p:cNvSpPr/>
            <p:nvPr/>
          </p:nvSpPr>
          <p:spPr bwMode="auto">
            <a:xfrm>
              <a:off x="3663950" y="2366964"/>
              <a:ext cx="546100" cy="319088"/>
            </a:xfrm>
            <a:custGeom>
              <a:avLst/>
              <a:gdLst>
                <a:gd name="T0" fmla="*/ 47 w 48"/>
                <a:gd name="T1" fmla="*/ 26 h 28"/>
                <a:gd name="T2" fmla="*/ 41 w 48"/>
                <a:gd name="T3" fmla="*/ 26 h 28"/>
                <a:gd name="T4" fmla="*/ 31 w 48"/>
                <a:gd name="T5" fmla="*/ 16 h 28"/>
                <a:gd name="T6" fmla="*/ 16 w 48"/>
                <a:gd name="T7" fmla="*/ 11 h 28"/>
                <a:gd name="T8" fmla="*/ 4 w 48"/>
                <a:gd name="T9" fmla="*/ 6 h 28"/>
                <a:gd name="T10" fmla="*/ 1 w 48"/>
                <a:gd name="T11" fmla="*/ 2 h 28"/>
                <a:gd name="T12" fmla="*/ 4 w 48"/>
                <a:gd name="T13" fmla="*/ 1 h 28"/>
                <a:gd name="T14" fmla="*/ 18 w 48"/>
                <a:gd name="T15" fmla="*/ 8 h 28"/>
                <a:gd name="T16" fmla="*/ 34 w 48"/>
                <a:gd name="T17" fmla="*/ 15 h 28"/>
                <a:gd name="T18" fmla="*/ 45 w 48"/>
                <a:gd name="T19" fmla="*/ 22 h 28"/>
                <a:gd name="T20" fmla="*/ 47 w 48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28">
                  <a:moveTo>
                    <a:pt x="47" y="26"/>
                  </a:moveTo>
                  <a:cubicBezTo>
                    <a:pt x="45" y="28"/>
                    <a:pt x="43" y="28"/>
                    <a:pt x="41" y="26"/>
                  </a:cubicBezTo>
                  <a:cubicBezTo>
                    <a:pt x="39" y="24"/>
                    <a:pt x="35" y="19"/>
                    <a:pt x="31" y="16"/>
                  </a:cubicBezTo>
                  <a:cubicBezTo>
                    <a:pt x="27" y="14"/>
                    <a:pt x="21" y="12"/>
                    <a:pt x="16" y="11"/>
                  </a:cubicBezTo>
                  <a:cubicBezTo>
                    <a:pt x="11" y="9"/>
                    <a:pt x="7" y="6"/>
                    <a:pt x="4" y="6"/>
                  </a:cubicBezTo>
                  <a:cubicBezTo>
                    <a:pt x="1" y="6"/>
                    <a:pt x="1" y="5"/>
                    <a:pt x="1" y="2"/>
                  </a:cubicBezTo>
                  <a:cubicBezTo>
                    <a:pt x="1" y="0"/>
                    <a:pt x="0" y="0"/>
                    <a:pt x="4" y="1"/>
                  </a:cubicBezTo>
                  <a:cubicBezTo>
                    <a:pt x="8" y="2"/>
                    <a:pt x="14" y="6"/>
                    <a:pt x="18" y="8"/>
                  </a:cubicBezTo>
                  <a:cubicBezTo>
                    <a:pt x="22" y="9"/>
                    <a:pt x="30" y="13"/>
                    <a:pt x="34" y="15"/>
                  </a:cubicBezTo>
                  <a:cubicBezTo>
                    <a:pt x="38" y="17"/>
                    <a:pt x="42" y="19"/>
                    <a:pt x="45" y="22"/>
                  </a:cubicBezTo>
                  <a:cubicBezTo>
                    <a:pt x="48" y="25"/>
                    <a:pt x="47" y="26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Freeform 32"/>
            <p:cNvSpPr/>
            <p:nvPr/>
          </p:nvSpPr>
          <p:spPr bwMode="auto">
            <a:xfrm>
              <a:off x="4108450" y="2206626"/>
              <a:ext cx="204787" cy="411163"/>
            </a:xfrm>
            <a:custGeom>
              <a:avLst/>
              <a:gdLst>
                <a:gd name="T0" fmla="*/ 13 w 18"/>
                <a:gd name="T1" fmla="*/ 29 h 36"/>
                <a:gd name="T2" fmla="*/ 7 w 18"/>
                <a:gd name="T3" fmla="*/ 34 h 36"/>
                <a:gd name="T4" fmla="*/ 2 w 18"/>
                <a:gd name="T5" fmla="*/ 29 h 36"/>
                <a:gd name="T6" fmla="*/ 3 w 18"/>
                <a:gd name="T7" fmla="*/ 24 h 36"/>
                <a:gd name="T8" fmla="*/ 10 w 18"/>
                <a:gd name="T9" fmla="*/ 11 h 36"/>
                <a:gd name="T10" fmla="*/ 14 w 18"/>
                <a:gd name="T11" fmla="*/ 4 h 36"/>
                <a:gd name="T12" fmla="*/ 17 w 18"/>
                <a:gd name="T13" fmla="*/ 14 h 36"/>
                <a:gd name="T14" fmla="*/ 17 w 18"/>
                <a:gd name="T15" fmla="*/ 21 h 36"/>
                <a:gd name="T16" fmla="*/ 16 w 18"/>
                <a:gd name="T17" fmla="*/ 26 h 36"/>
                <a:gd name="T18" fmla="*/ 13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13" y="29"/>
                  </a:moveTo>
                  <a:cubicBezTo>
                    <a:pt x="10" y="33"/>
                    <a:pt x="10" y="36"/>
                    <a:pt x="7" y="34"/>
                  </a:cubicBezTo>
                  <a:cubicBezTo>
                    <a:pt x="4" y="31"/>
                    <a:pt x="3" y="30"/>
                    <a:pt x="2" y="29"/>
                  </a:cubicBezTo>
                  <a:cubicBezTo>
                    <a:pt x="1" y="28"/>
                    <a:pt x="0" y="28"/>
                    <a:pt x="3" y="24"/>
                  </a:cubicBezTo>
                  <a:cubicBezTo>
                    <a:pt x="6" y="20"/>
                    <a:pt x="8" y="17"/>
                    <a:pt x="10" y="11"/>
                  </a:cubicBezTo>
                  <a:cubicBezTo>
                    <a:pt x="12" y="6"/>
                    <a:pt x="12" y="0"/>
                    <a:pt x="14" y="4"/>
                  </a:cubicBezTo>
                  <a:cubicBezTo>
                    <a:pt x="17" y="9"/>
                    <a:pt x="18" y="11"/>
                    <a:pt x="17" y="14"/>
                  </a:cubicBezTo>
                  <a:cubicBezTo>
                    <a:pt x="16" y="17"/>
                    <a:pt x="16" y="20"/>
                    <a:pt x="17" y="21"/>
                  </a:cubicBezTo>
                  <a:cubicBezTo>
                    <a:pt x="18" y="23"/>
                    <a:pt x="18" y="23"/>
                    <a:pt x="16" y="26"/>
                  </a:cubicBezTo>
                  <a:cubicBezTo>
                    <a:pt x="14" y="28"/>
                    <a:pt x="13" y="29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Freeform 33"/>
            <p:cNvSpPr/>
            <p:nvPr/>
          </p:nvSpPr>
          <p:spPr bwMode="auto">
            <a:xfrm>
              <a:off x="4051300" y="2149476"/>
              <a:ext cx="204787" cy="365125"/>
            </a:xfrm>
            <a:custGeom>
              <a:avLst/>
              <a:gdLst>
                <a:gd name="T0" fmla="*/ 9 w 18"/>
                <a:gd name="T1" fmla="*/ 23 h 32"/>
                <a:gd name="T2" fmla="*/ 4 w 18"/>
                <a:gd name="T3" fmla="*/ 30 h 32"/>
                <a:gd name="T4" fmla="*/ 2 w 18"/>
                <a:gd name="T5" fmla="*/ 29 h 32"/>
                <a:gd name="T6" fmla="*/ 9 w 18"/>
                <a:gd name="T7" fmla="*/ 19 h 32"/>
                <a:gd name="T8" fmla="*/ 11 w 18"/>
                <a:gd name="T9" fmla="*/ 8 h 32"/>
                <a:gd name="T10" fmla="*/ 14 w 18"/>
                <a:gd name="T11" fmla="*/ 1 h 32"/>
                <a:gd name="T12" fmla="*/ 16 w 18"/>
                <a:gd name="T13" fmla="*/ 5 h 32"/>
                <a:gd name="T14" fmla="*/ 14 w 18"/>
                <a:gd name="T15" fmla="*/ 14 h 32"/>
                <a:gd name="T16" fmla="*/ 11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7" y="27"/>
                    <a:pt x="6" y="28"/>
                    <a:pt x="4" y="30"/>
                  </a:cubicBezTo>
                  <a:cubicBezTo>
                    <a:pt x="3" y="32"/>
                    <a:pt x="0" y="32"/>
                    <a:pt x="2" y="29"/>
                  </a:cubicBezTo>
                  <a:cubicBezTo>
                    <a:pt x="4" y="26"/>
                    <a:pt x="8" y="23"/>
                    <a:pt x="9" y="19"/>
                  </a:cubicBezTo>
                  <a:cubicBezTo>
                    <a:pt x="10" y="15"/>
                    <a:pt x="11" y="13"/>
                    <a:pt x="11" y="8"/>
                  </a:cubicBezTo>
                  <a:cubicBezTo>
                    <a:pt x="12" y="3"/>
                    <a:pt x="12" y="0"/>
                    <a:pt x="14" y="1"/>
                  </a:cubicBezTo>
                  <a:cubicBezTo>
                    <a:pt x="16" y="2"/>
                    <a:pt x="18" y="2"/>
                    <a:pt x="16" y="5"/>
                  </a:cubicBezTo>
                  <a:cubicBezTo>
                    <a:pt x="15" y="9"/>
                    <a:pt x="15" y="10"/>
                    <a:pt x="14" y="14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2" name="Freeform 34"/>
            <p:cNvSpPr/>
            <p:nvPr/>
          </p:nvSpPr>
          <p:spPr bwMode="auto">
            <a:xfrm>
              <a:off x="3857625" y="2320926"/>
              <a:ext cx="284162" cy="182563"/>
            </a:xfrm>
            <a:custGeom>
              <a:avLst/>
              <a:gdLst>
                <a:gd name="T0" fmla="*/ 22 w 25"/>
                <a:gd name="T1" fmla="*/ 3 h 16"/>
                <a:gd name="T2" fmla="*/ 17 w 25"/>
                <a:gd name="T3" fmla="*/ 12 h 16"/>
                <a:gd name="T4" fmla="*/ 10 w 25"/>
                <a:gd name="T5" fmla="*/ 13 h 16"/>
                <a:gd name="T6" fmla="*/ 2 w 25"/>
                <a:gd name="T7" fmla="*/ 9 h 16"/>
                <a:gd name="T8" fmla="*/ 5 w 25"/>
                <a:gd name="T9" fmla="*/ 5 h 16"/>
                <a:gd name="T10" fmla="*/ 20 w 25"/>
                <a:gd name="T11" fmla="*/ 0 h 16"/>
                <a:gd name="T12" fmla="*/ 24 w 25"/>
                <a:gd name="T13" fmla="*/ 1 h 16"/>
                <a:gd name="T14" fmla="*/ 22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2" y="3"/>
                  </a:moveTo>
                  <a:cubicBezTo>
                    <a:pt x="19" y="10"/>
                    <a:pt x="19" y="10"/>
                    <a:pt x="17" y="12"/>
                  </a:cubicBezTo>
                  <a:cubicBezTo>
                    <a:pt x="16" y="14"/>
                    <a:pt x="17" y="16"/>
                    <a:pt x="10" y="13"/>
                  </a:cubicBezTo>
                  <a:cubicBezTo>
                    <a:pt x="4" y="11"/>
                    <a:pt x="4" y="10"/>
                    <a:pt x="2" y="9"/>
                  </a:cubicBezTo>
                  <a:cubicBezTo>
                    <a:pt x="0" y="9"/>
                    <a:pt x="0" y="8"/>
                    <a:pt x="5" y="5"/>
                  </a:cubicBezTo>
                  <a:cubicBezTo>
                    <a:pt x="11" y="3"/>
                    <a:pt x="17" y="1"/>
                    <a:pt x="20" y="0"/>
                  </a:cubicBezTo>
                  <a:cubicBezTo>
                    <a:pt x="23" y="0"/>
                    <a:pt x="25" y="0"/>
                    <a:pt x="24" y="1"/>
                  </a:cubicBezTo>
                  <a:cubicBezTo>
                    <a:pt x="23" y="2"/>
                    <a:pt x="22" y="3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3765550" y="2241551"/>
              <a:ext cx="376237" cy="147638"/>
            </a:xfrm>
            <a:custGeom>
              <a:avLst/>
              <a:gdLst>
                <a:gd name="T0" fmla="*/ 30 w 33"/>
                <a:gd name="T1" fmla="*/ 5 h 13"/>
                <a:gd name="T2" fmla="*/ 13 w 33"/>
                <a:gd name="T3" fmla="*/ 10 h 13"/>
                <a:gd name="T4" fmla="*/ 5 w 33"/>
                <a:gd name="T5" fmla="*/ 13 h 13"/>
                <a:gd name="T6" fmla="*/ 3 w 33"/>
                <a:gd name="T7" fmla="*/ 11 h 13"/>
                <a:gd name="T8" fmla="*/ 16 w 33"/>
                <a:gd name="T9" fmla="*/ 6 h 13"/>
                <a:gd name="T10" fmla="*/ 29 w 33"/>
                <a:gd name="T11" fmla="*/ 1 h 13"/>
                <a:gd name="T12" fmla="*/ 33 w 33"/>
                <a:gd name="T13" fmla="*/ 2 h 13"/>
                <a:gd name="T14" fmla="*/ 32 w 33"/>
                <a:gd name="T15" fmla="*/ 4 h 13"/>
                <a:gd name="T16" fmla="*/ 30 w 3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0" y="5"/>
                  </a:moveTo>
                  <a:cubicBezTo>
                    <a:pt x="24" y="7"/>
                    <a:pt x="17" y="8"/>
                    <a:pt x="13" y="10"/>
                  </a:cubicBezTo>
                  <a:cubicBezTo>
                    <a:pt x="8" y="12"/>
                    <a:pt x="6" y="12"/>
                    <a:pt x="5" y="13"/>
                  </a:cubicBezTo>
                  <a:cubicBezTo>
                    <a:pt x="4" y="13"/>
                    <a:pt x="0" y="12"/>
                    <a:pt x="3" y="11"/>
                  </a:cubicBezTo>
                  <a:cubicBezTo>
                    <a:pt x="7" y="9"/>
                    <a:pt x="11" y="8"/>
                    <a:pt x="16" y="6"/>
                  </a:cubicBezTo>
                  <a:cubicBezTo>
                    <a:pt x="21" y="3"/>
                    <a:pt x="24" y="2"/>
                    <a:pt x="29" y="1"/>
                  </a:cubicBezTo>
                  <a:cubicBezTo>
                    <a:pt x="33" y="0"/>
                    <a:pt x="33" y="1"/>
                    <a:pt x="33" y="2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1" y="4"/>
                    <a:pt x="30" y="5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4" name="Freeform 36"/>
            <p:cNvSpPr/>
            <p:nvPr/>
          </p:nvSpPr>
          <p:spPr bwMode="auto">
            <a:xfrm>
              <a:off x="4291013" y="2184401"/>
              <a:ext cx="147637" cy="158750"/>
            </a:xfrm>
            <a:custGeom>
              <a:avLst/>
              <a:gdLst>
                <a:gd name="T0" fmla="*/ 12 w 13"/>
                <a:gd name="T1" fmla="*/ 7 h 14"/>
                <a:gd name="T2" fmla="*/ 8 w 13"/>
                <a:gd name="T3" fmla="*/ 1 h 14"/>
                <a:gd name="T4" fmla="*/ 3 w 13"/>
                <a:gd name="T5" fmla="*/ 4 h 14"/>
                <a:gd name="T6" fmla="*/ 2 w 13"/>
                <a:gd name="T7" fmla="*/ 8 h 14"/>
                <a:gd name="T8" fmla="*/ 3 w 13"/>
                <a:gd name="T9" fmla="*/ 12 h 14"/>
                <a:gd name="T10" fmla="*/ 5 w 13"/>
                <a:gd name="T11" fmla="*/ 12 h 14"/>
                <a:gd name="T12" fmla="*/ 10 w 13"/>
                <a:gd name="T13" fmla="*/ 11 h 14"/>
                <a:gd name="T14" fmla="*/ 12 w 13"/>
                <a:gd name="T15" fmla="*/ 9 h 14"/>
                <a:gd name="T16" fmla="*/ 12 w 13"/>
                <a:gd name="T1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7"/>
                  </a:moveTo>
                  <a:cubicBezTo>
                    <a:pt x="10" y="4"/>
                    <a:pt x="9" y="0"/>
                    <a:pt x="8" y="1"/>
                  </a:cubicBezTo>
                  <a:cubicBezTo>
                    <a:pt x="6" y="2"/>
                    <a:pt x="3" y="4"/>
                    <a:pt x="3" y="4"/>
                  </a:cubicBezTo>
                  <a:cubicBezTo>
                    <a:pt x="1" y="6"/>
                    <a:pt x="0" y="5"/>
                    <a:pt x="2" y="8"/>
                  </a:cubicBezTo>
                  <a:cubicBezTo>
                    <a:pt x="3" y="11"/>
                    <a:pt x="2" y="11"/>
                    <a:pt x="3" y="12"/>
                  </a:cubicBezTo>
                  <a:cubicBezTo>
                    <a:pt x="4" y="14"/>
                    <a:pt x="3" y="14"/>
                    <a:pt x="5" y="12"/>
                  </a:cubicBezTo>
                  <a:cubicBezTo>
                    <a:pt x="7" y="11"/>
                    <a:pt x="8" y="12"/>
                    <a:pt x="10" y="11"/>
                  </a:cubicBezTo>
                  <a:cubicBezTo>
                    <a:pt x="13" y="10"/>
                    <a:pt x="12" y="10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Freeform 37"/>
            <p:cNvSpPr/>
            <p:nvPr/>
          </p:nvSpPr>
          <p:spPr bwMode="auto">
            <a:xfrm>
              <a:off x="3971925" y="2024064"/>
              <a:ext cx="398462" cy="206375"/>
            </a:xfrm>
            <a:custGeom>
              <a:avLst/>
              <a:gdLst>
                <a:gd name="T0" fmla="*/ 33 w 35"/>
                <a:gd name="T1" fmla="*/ 13 h 18"/>
                <a:gd name="T2" fmla="*/ 28 w 35"/>
                <a:gd name="T3" fmla="*/ 17 h 18"/>
                <a:gd name="T4" fmla="*/ 26 w 35"/>
                <a:gd name="T5" fmla="*/ 15 h 18"/>
                <a:gd name="T6" fmla="*/ 20 w 35"/>
                <a:gd name="T7" fmla="*/ 8 h 18"/>
                <a:gd name="T8" fmla="*/ 14 w 35"/>
                <a:gd name="T9" fmla="*/ 5 h 18"/>
                <a:gd name="T10" fmla="*/ 7 w 35"/>
                <a:gd name="T11" fmla="*/ 4 h 18"/>
                <a:gd name="T12" fmla="*/ 3 w 35"/>
                <a:gd name="T13" fmla="*/ 1 h 18"/>
                <a:gd name="T14" fmla="*/ 10 w 35"/>
                <a:gd name="T15" fmla="*/ 1 h 18"/>
                <a:gd name="T16" fmla="*/ 17 w 35"/>
                <a:gd name="T17" fmla="*/ 2 h 18"/>
                <a:gd name="T18" fmla="*/ 27 w 35"/>
                <a:gd name="T19" fmla="*/ 5 h 18"/>
                <a:gd name="T20" fmla="*/ 33 w 35"/>
                <a:gd name="T21" fmla="*/ 11 h 18"/>
                <a:gd name="T22" fmla="*/ 33 w 35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8">
                  <a:moveTo>
                    <a:pt x="33" y="13"/>
                  </a:moveTo>
                  <a:cubicBezTo>
                    <a:pt x="30" y="15"/>
                    <a:pt x="28" y="16"/>
                    <a:pt x="28" y="17"/>
                  </a:cubicBezTo>
                  <a:cubicBezTo>
                    <a:pt x="27" y="18"/>
                    <a:pt x="27" y="18"/>
                    <a:pt x="26" y="15"/>
                  </a:cubicBezTo>
                  <a:cubicBezTo>
                    <a:pt x="25" y="12"/>
                    <a:pt x="22" y="8"/>
                    <a:pt x="20" y="8"/>
                  </a:cubicBezTo>
                  <a:cubicBezTo>
                    <a:pt x="18" y="7"/>
                    <a:pt x="16" y="6"/>
                    <a:pt x="14" y="5"/>
                  </a:cubicBezTo>
                  <a:cubicBezTo>
                    <a:pt x="12" y="4"/>
                    <a:pt x="11" y="4"/>
                    <a:pt x="7" y="4"/>
                  </a:cubicBezTo>
                  <a:cubicBezTo>
                    <a:pt x="3" y="4"/>
                    <a:pt x="0" y="3"/>
                    <a:pt x="3" y="1"/>
                  </a:cubicBezTo>
                  <a:cubicBezTo>
                    <a:pt x="5" y="0"/>
                    <a:pt x="7" y="0"/>
                    <a:pt x="10" y="1"/>
                  </a:cubicBezTo>
                  <a:cubicBezTo>
                    <a:pt x="13" y="2"/>
                    <a:pt x="14" y="2"/>
                    <a:pt x="17" y="2"/>
                  </a:cubicBezTo>
                  <a:cubicBezTo>
                    <a:pt x="20" y="2"/>
                    <a:pt x="23" y="3"/>
                    <a:pt x="27" y="5"/>
                  </a:cubicBezTo>
                  <a:cubicBezTo>
                    <a:pt x="32" y="8"/>
                    <a:pt x="31" y="10"/>
                    <a:pt x="33" y="11"/>
                  </a:cubicBezTo>
                  <a:cubicBezTo>
                    <a:pt x="35" y="12"/>
                    <a:pt x="33" y="13"/>
                    <a:pt x="3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Freeform 38"/>
            <p:cNvSpPr/>
            <p:nvPr/>
          </p:nvSpPr>
          <p:spPr bwMode="auto">
            <a:xfrm>
              <a:off x="3983038" y="2092326"/>
              <a:ext cx="182562" cy="149225"/>
            </a:xfrm>
            <a:custGeom>
              <a:avLst/>
              <a:gdLst>
                <a:gd name="T0" fmla="*/ 16 w 16"/>
                <a:gd name="T1" fmla="*/ 6 h 13"/>
                <a:gd name="T2" fmla="*/ 13 w 16"/>
                <a:gd name="T3" fmla="*/ 11 h 13"/>
                <a:gd name="T4" fmla="*/ 7 w 16"/>
                <a:gd name="T5" fmla="*/ 9 h 13"/>
                <a:gd name="T6" fmla="*/ 4 w 16"/>
                <a:gd name="T7" fmla="*/ 3 h 13"/>
                <a:gd name="T8" fmla="*/ 4 w 16"/>
                <a:gd name="T9" fmla="*/ 0 h 13"/>
                <a:gd name="T10" fmla="*/ 12 w 16"/>
                <a:gd name="T11" fmla="*/ 3 h 13"/>
                <a:gd name="T12" fmla="*/ 16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16" y="6"/>
                  </a:moveTo>
                  <a:cubicBezTo>
                    <a:pt x="16" y="9"/>
                    <a:pt x="15" y="10"/>
                    <a:pt x="13" y="11"/>
                  </a:cubicBezTo>
                  <a:cubicBezTo>
                    <a:pt x="10" y="12"/>
                    <a:pt x="9" y="13"/>
                    <a:pt x="7" y="9"/>
                  </a:cubicBezTo>
                  <a:cubicBezTo>
                    <a:pt x="5" y="6"/>
                    <a:pt x="5" y="5"/>
                    <a:pt x="4" y="3"/>
                  </a:cubicBezTo>
                  <a:cubicBezTo>
                    <a:pt x="2" y="0"/>
                    <a:pt x="0" y="0"/>
                    <a:pt x="4" y="0"/>
                  </a:cubicBezTo>
                  <a:cubicBezTo>
                    <a:pt x="8" y="0"/>
                    <a:pt x="9" y="1"/>
                    <a:pt x="12" y="3"/>
                  </a:cubicBezTo>
                  <a:cubicBezTo>
                    <a:pt x="15" y="4"/>
                    <a:pt x="16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7" name="Freeform 39"/>
            <p:cNvSpPr/>
            <p:nvPr/>
          </p:nvSpPr>
          <p:spPr bwMode="auto">
            <a:xfrm>
              <a:off x="3925888" y="2092326"/>
              <a:ext cx="136525" cy="171450"/>
            </a:xfrm>
            <a:custGeom>
              <a:avLst/>
              <a:gdLst>
                <a:gd name="T0" fmla="*/ 10 w 12"/>
                <a:gd name="T1" fmla="*/ 10 h 15"/>
                <a:gd name="T2" fmla="*/ 8 w 12"/>
                <a:gd name="T3" fmla="*/ 12 h 15"/>
                <a:gd name="T4" fmla="*/ 4 w 12"/>
                <a:gd name="T5" fmla="*/ 5 h 15"/>
                <a:gd name="T6" fmla="*/ 3 w 12"/>
                <a:gd name="T7" fmla="*/ 1 h 15"/>
                <a:gd name="T8" fmla="*/ 8 w 12"/>
                <a:gd name="T9" fmla="*/ 5 h 15"/>
                <a:gd name="T10" fmla="*/ 10 w 12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10" y="10"/>
                  </a:moveTo>
                  <a:cubicBezTo>
                    <a:pt x="12" y="13"/>
                    <a:pt x="10" y="15"/>
                    <a:pt x="8" y="12"/>
                  </a:cubicBezTo>
                  <a:cubicBezTo>
                    <a:pt x="6" y="9"/>
                    <a:pt x="6" y="8"/>
                    <a:pt x="4" y="5"/>
                  </a:cubicBezTo>
                  <a:cubicBezTo>
                    <a:pt x="2" y="2"/>
                    <a:pt x="0" y="0"/>
                    <a:pt x="3" y="1"/>
                  </a:cubicBezTo>
                  <a:cubicBezTo>
                    <a:pt x="6" y="2"/>
                    <a:pt x="6" y="3"/>
                    <a:pt x="8" y="5"/>
                  </a:cubicBezTo>
                  <a:cubicBezTo>
                    <a:pt x="9" y="8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8" name="Freeform 40"/>
            <p:cNvSpPr/>
            <p:nvPr/>
          </p:nvSpPr>
          <p:spPr bwMode="auto">
            <a:xfrm>
              <a:off x="3857625" y="2206626"/>
              <a:ext cx="147637" cy="103188"/>
            </a:xfrm>
            <a:custGeom>
              <a:avLst/>
              <a:gdLst>
                <a:gd name="T0" fmla="*/ 12 w 13"/>
                <a:gd name="T1" fmla="*/ 5 h 9"/>
                <a:gd name="T2" fmla="*/ 3 w 13"/>
                <a:gd name="T3" fmla="*/ 7 h 9"/>
                <a:gd name="T4" fmla="*/ 4 w 13"/>
                <a:gd name="T5" fmla="*/ 2 h 9"/>
                <a:gd name="T6" fmla="*/ 10 w 13"/>
                <a:gd name="T7" fmla="*/ 0 h 9"/>
                <a:gd name="T8" fmla="*/ 12 w 13"/>
                <a:gd name="T9" fmla="*/ 3 h 9"/>
                <a:gd name="T10" fmla="*/ 1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6" y="7"/>
                    <a:pt x="4" y="9"/>
                    <a:pt x="3" y="7"/>
                  </a:cubicBezTo>
                  <a:cubicBezTo>
                    <a:pt x="2" y="5"/>
                    <a:pt x="0" y="5"/>
                    <a:pt x="4" y="2"/>
                  </a:cubicBezTo>
                  <a:cubicBezTo>
                    <a:pt x="7" y="0"/>
                    <a:pt x="10" y="0"/>
                    <a:pt x="10" y="0"/>
                  </a:cubicBezTo>
                  <a:cubicBezTo>
                    <a:pt x="10" y="0"/>
                    <a:pt x="12" y="1"/>
                    <a:pt x="12" y="3"/>
                  </a:cubicBezTo>
                  <a:cubicBezTo>
                    <a:pt x="13" y="4"/>
                    <a:pt x="12" y="5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99" name="Freeform 41"/>
            <p:cNvSpPr/>
            <p:nvPr/>
          </p:nvSpPr>
          <p:spPr bwMode="auto">
            <a:xfrm>
              <a:off x="3765550" y="2138364"/>
              <a:ext cx="114300" cy="182563"/>
            </a:xfrm>
            <a:custGeom>
              <a:avLst/>
              <a:gdLst>
                <a:gd name="T0" fmla="*/ 9 w 10"/>
                <a:gd name="T1" fmla="*/ 14 h 16"/>
                <a:gd name="T2" fmla="*/ 5 w 10"/>
                <a:gd name="T3" fmla="*/ 5 h 16"/>
                <a:gd name="T4" fmla="*/ 2 w 10"/>
                <a:gd name="T5" fmla="*/ 1 h 16"/>
                <a:gd name="T6" fmla="*/ 2 w 10"/>
                <a:gd name="T7" fmla="*/ 6 h 16"/>
                <a:gd name="T8" fmla="*/ 6 w 10"/>
                <a:gd name="T9" fmla="*/ 14 h 16"/>
                <a:gd name="T10" fmla="*/ 9 w 10"/>
                <a:gd name="T11" fmla="*/ 16 h 16"/>
                <a:gd name="T12" fmla="*/ 9 w 10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6">
                  <a:moveTo>
                    <a:pt x="9" y="14"/>
                  </a:moveTo>
                  <a:cubicBezTo>
                    <a:pt x="7" y="9"/>
                    <a:pt x="6" y="8"/>
                    <a:pt x="5" y="5"/>
                  </a:cubicBezTo>
                  <a:cubicBezTo>
                    <a:pt x="4" y="2"/>
                    <a:pt x="3" y="0"/>
                    <a:pt x="2" y="1"/>
                  </a:cubicBezTo>
                  <a:cubicBezTo>
                    <a:pt x="1" y="2"/>
                    <a:pt x="0" y="2"/>
                    <a:pt x="2" y="6"/>
                  </a:cubicBezTo>
                  <a:cubicBezTo>
                    <a:pt x="5" y="11"/>
                    <a:pt x="6" y="12"/>
                    <a:pt x="6" y="14"/>
                  </a:cubicBezTo>
                  <a:cubicBezTo>
                    <a:pt x="7" y="16"/>
                    <a:pt x="7" y="16"/>
                    <a:pt x="9" y="16"/>
                  </a:cubicBezTo>
                  <a:cubicBezTo>
                    <a:pt x="10" y="15"/>
                    <a:pt x="9" y="14"/>
                    <a:pt x="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Freeform 42"/>
            <p:cNvSpPr/>
            <p:nvPr/>
          </p:nvSpPr>
          <p:spPr bwMode="auto">
            <a:xfrm>
              <a:off x="3686175" y="2173289"/>
              <a:ext cx="136525" cy="193675"/>
            </a:xfrm>
            <a:custGeom>
              <a:avLst/>
              <a:gdLst>
                <a:gd name="T0" fmla="*/ 10 w 12"/>
                <a:gd name="T1" fmla="*/ 14 h 17"/>
                <a:gd name="T2" fmla="*/ 6 w 12"/>
                <a:gd name="T3" fmla="*/ 16 h 17"/>
                <a:gd name="T4" fmla="*/ 3 w 12"/>
                <a:gd name="T5" fmla="*/ 15 h 17"/>
                <a:gd name="T6" fmla="*/ 1 w 12"/>
                <a:gd name="T7" fmla="*/ 11 h 17"/>
                <a:gd name="T8" fmla="*/ 4 w 12"/>
                <a:gd name="T9" fmla="*/ 4 h 17"/>
                <a:gd name="T10" fmla="*/ 8 w 12"/>
                <a:gd name="T11" fmla="*/ 4 h 17"/>
                <a:gd name="T12" fmla="*/ 11 w 12"/>
                <a:gd name="T13" fmla="*/ 12 h 17"/>
                <a:gd name="T14" fmla="*/ 10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0" y="14"/>
                  </a:moveTo>
                  <a:cubicBezTo>
                    <a:pt x="8" y="14"/>
                    <a:pt x="7" y="15"/>
                    <a:pt x="6" y="16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1" y="15"/>
                    <a:pt x="0" y="16"/>
                    <a:pt x="1" y="11"/>
                  </a:cubicBezTo>
                  <a:cubicBezTo>
                    <a:pt x="2" y="7"/>
                    <a:pt x="3" y="6"/>
                    <a:pt x="4" y="4"/>
                  </a:cubicBezTo>
                  <a:cubicBezTo>
                    <a:pt x="5" y="1"/>
                    <a:pt x="5" y="0"/>
                    <a:pt x="8" y="4"/>
                  </a:cubicBezTo>
                  <a:cubicBezTo>
                    <a:pt x="10" y="9"/>
                    <a:pt x="11" y="11"/>
                    <a:pt x="11" y="12"/>
                  </a:cubicBezTo>
                  <a:cubicBezTo>
                    <a:pt x="12" y="14"/>
                    <a:pt x="10" y="14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Freeform 43"/>
            <p:cNvSpPr/>
            <p:nvPr/>
          </p:nvSpPr>
          <p:spPr bwMode="auto">
            <a:xfrm>
              <a:off x="3617913" y="2036764"/>
              <a:ext cx="365125" cy="204788"/>
            </a:xfrm>
            <a:custGeom>
              <a:avLst/>
              <a:gdLst>
                <a:gd name="T0" fmla="*/ 30 w 32"/>
                <a:gd name="T1" fmla="*/ 4 h 18"/>
                <a:gd name="T2" fmla="*/ 15 w 32"/>
                <a:gd name="T3" fmla="*/ 6 h 18"/>
                <a:gd name="T4" fmla="*/ 9 w 32"/>
                <a:gd name="T5" fmla="*/ 13 h 18"/>
                <a:gd name="T6" fmla="*/ 4 w 32"/>
                <a:gd name="T7" fmla="*/ 16 h 18"/>
                <a:gd name="T8" fmla="*/ 3 w 32"/>
                <a:gd name="T9" fmla="*/ 12 h 18"/>
                <a:gd name="T10" fmla="*/ 11 w 32"/>
                <a:gd name="T11" fmla="*/ 3 h 18"/>
                <a:gd name="T12" fmla="*/ 23 w 32"/>
                <a:gd name="T13" fmla="*/ 0 h 18"/>
                <a:gd name="T14" fmla="*/ 31 w 32"/>
                <a:gd name="T15" fmla="*/ 1 h 18"/>
                <a:gd name="T16" fmla="*/ 31 w 32"/>
                <a:gd name="T17" fmla="*/ 3 h 18"/>
                <a:gd name="T18" fmla="*/ 30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0" y="4"/>
                  </a:moveTo>
                  <a:cubicBezTo>
                    <a:pt x="26" y="3"/>
                    <a:pt x="18" y="4"/>
                    <a:pt x="15" y="6"/>
                  </a:cubicBezTo>
                  <a:cubicBezTo>
                    <a:pt x="12" y="9"/>
                    <a:pt x="12" y="8"/>
                    <a:pt x="9" y="13"/>
                  </a:cubicBezTo>
                  <a:cubicBezTo>
                    <a:pt x="6" y="17"/>
                    <a:pt x="6" y="18"/>
                    <a:pt x="4" y="16"/>
                  </a:cubicBezTo>
                  <a:cubicBezTo>
                    <a:pt x="2" y="15"/>
                    <a:pt x="0" y="16"/>
                    <a:pt x="3" y="12"/>
                  </a:cubicBezTo>
                  <a:cubicBezTo>
                    <a:pt x="5" y="7"/>
                    <a:pt x="6" y="6"/>
                    <a:pt x="11" y="3"/>
                  </a:cubicBezTo>
                  <a:cubicBezTo>
                    <a:pt x="16" y="0"/>
                    <a:pt x="18" y="0"/>
                    <a:pt x="23" y="0"/>
                  </a:cubicBezTo>
                  <a:cubicBezTo>
                    <a:pt x="29" y="0"/>
                    <a:pt x="30" y="0"/>
                    <a:pt x="31" y="1"/>
                  </a:cubicBezTo>
                  <a:cubicBezTo>
                    <a:pt x="32" y="2"/>
                    <a:pt x="31" y="3"/>
                    <a:pt x="31" y="3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2" name="Freeform 44"/>
            <p:cNvSpPr/>
            <p:nvPr/>
          </p:nvSpPr>
          <p:spPr bwMode="auto">
            <a:xfrm>
              <a:off x="3811588" y="2092326"/>
              <a:ext cx="125412" cy="80963"/>
            </a:xfrm>
            <a:custGeom>
              <a:avLst/>
              <a:gdLst>
                <a:gd name="T0" fmla="*/ 10 w 11"/>
                <a:gd name="T1" fmla="*/ 4 h 7"/>
                <a:gd name="T2" fmla="*/ 5 w 11"/>
                <a:gd name="T3" fmla="*/ 1 h 7"/>
                <a:gd name="T4" fmla="*/ 1 w 11"/>
                <a:gd name="T5" fmla="*/ 3 h 7"/>
                <a:gd name="T6" fmla="*/ 2 w 11"/>
                <a:gd name="T7" fmla="*/ 6 h 7"/>
                <a:gd name="T8" fmla="*/ 5 w 11"/>
                <a:gd name="T9" fmla="*/ 6 h 7"/>
                <a:gd name="T10" fmla="*/ 9 w 11"/>
                <a:gd name="T11" fmla="*/ 5 h 7"/>
                <a:gd name="T12" fmla="*/ 10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0" y="4"/>
                  </a:moveTo>
                  <a:cubicBezTo>
                    <a:pt x="9" y="1"/>
                    <a:pt x="8" y="0"/>
                    <a:pt x="5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4"/>
                    <a:pt x="1" y="4"/>
                    <a:pt x="2" y="6"/>
                  </a:cubicBezTo>
                  <a:cubicBezTo>
                    <a:pt x="3" y="7"/>
                    <a:pt x="2" y="7"/>
                    <a:pt x="5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11" y="5"/>
                    <a:pt x="10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3" name="Freeform 45"/>
            <p:cNvSpPr/>
            <p:nvPr/>
          </p:nvSpPr>
          <p:spPr bwMode="auto">
            <a:xfrm>
              <a:off x="3857625" y="2149476"/>
              <a:ext cx="101600" cy="68263"/>
            </a:xfrm>
            <a:custGeom>
              <a:avLst/>
              <a:gdLst>
                <a:gd name="T0" fmla="*/ 8 w 9"/>
                <a:gd name="T1" fmla="*/ 3 h 6"/>
                <a:gd name="T2" fmla="*/ 1 w 9"/>
                <a:gd name="T3" fmla="*/ 6 h 6"/>
                <a:gd name="T4" fmla="*/ 0 w 9"/>
                <a:gd name="T5" fmla="*/ 4 h 6"/>
                <a:gd name="T6" fmla="*/ 3 w 9"/>
                <a:gd name="T7" fmla="*/ 3 h 6"/>
                <a:gd name="T8" fmla="*/ 8 w 9"/>
                <a:gd name="T9" fmla="*/ 1 h 6"/>
                <a:gd name="T10" fmla="*/ 9 w 9"/>
                <a:gd name="T11" fmla="*/ 3 h 6"/>
                <a:gd name="T12" fmla="*/ 8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8" y="3"/>
                  </a:moveTo>
                  <a:cubicBezTo>
                    <a:pt x="4" y="5"/>
                    <a:pt x="3" y="5"/>
                    <a:pt x="1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5"/>
                    <a:pt x="3" y="3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9" y="3"/>
                  </a:cubicBez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4" name="Freeform 46"/>
            <p:cNvSpPr/>
            <p:nvPr/>
          </p:nvSpPr>
          <p:spPr bwMode="auto">
            <a:xfrm>
              <a:off x="5305425" y="2708276"/>
              <a:ext cx="466725" cy="193675"/>
            </a:xfrm>
            <a:custGeom>
              <a:avLst/>
              <a:gdLst>
                <a:gd name="T0" fmla="*/ 0 w 41"/>
                <a:gd name="T1" fmla="*/ 15 h 17"/>
                <a:gd name="T2" fmla="*/ 7 w 41"/>
                <a:gd name="T3" fmla="*/ 15 h 17"/>
                <a:gd name="T4" fmla="*/ 19 w 41"/>
                <a:gd name="T5" fmla="*/ 13 h 17"/>
                <a:gd name="T6" fmla="*/ 33 w 41"/>
                <a:gd name="T7" fmla="*/ 15 h 17"/>
                <a:gd name="T8" fmla="*/ 38 w 41"/>
                <a:gd name="T9" fmla="*/ 9 h 17"/>
                <a:gd name="T10" fmla="*/ 38 w 41"/>
                <a:gd name="T11" fmla="*/ 3 h 17"/>
                <a:gd name="T12" fmla="*/ 30 w 41"/>
                <a:gd name="T13" fmla="*/ 3 h 17"/>
                <a:gd name="T14" fmla="*/ 15 w 41"/>
                <a:gd name="T15" fmla="*/ 4 h 17"/>
                <a:gd name="T16" fmla="*/ 5 w 41"/>
                <a:gd name="T17" fmla="*/ 0 h 17"/>
                <a:gd name="T18" fmla="*/ 2 w 41"/>
                <a:gd name="T19" fmla="*/ 7 h 17"/>
                <a:gd name="T20" fmla="*/ 0 w 41"/>
                <a:gd name="T21" fmla="*/ 13 h 17"/>
                <a:gd name="T22" fmla="*/ 0 w 41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7">
                  <a:moveTo>
                    <a:pt x="0" y="15"/>
                  </a:moveTo>
                  <a:cubicBezTo>
                    <a:pt x="1" y="17"/>
                    <a:pt x="3" y="16"/>
                    <a:pt x="7" y="15"/>
                  </a:cubicBezTo>
                  <a:cubicBezTo>
                    <a:pt x="10" y="14"/>
                    <a:pt x="15" y="13"/>
                    <a:pt x="19" y="13"/>
                  </a:cubicBezTo>
                  <a:cubicBezTo>
                    <a:pt x="22" y="14"/>
                    <a:pt x="31" y="16"/>
                    <a:pt x="33" y="15"/>
                  </a:cubicBezTo>
                  <a:cubicBezTo>
                    <a:pt x="36" y="14"/>
                    <a:pt x="37" y="12"/>
                    <a:pt x="38" y="9"/>
                  </a:cubicBezTo>
                  <a:cubicBezTo>
                    <a:pt x="39" y="7"/>
                    <a:pt x="41" y="4"/>
                    <a:pt x="38" y="3"/>
                  </a:cubicBezTo>
                  <a:cubicBezTo>
                    <a:pt x="35" y="1"/>
                    <a:pt x="33" y="2"/>
                    <a:pt x="30" y="3"/>
                  </a:cubicBezTo>
                  <a:cubicBezTo>
                    <a:pt x="26" y="4"/>
                    <a:pt x="18" y="5"/>
                    <a:pt x="15" y="4"/>
                  </a:cubicBezTo>
                  <a:cubicBezTo>
                    <a:pt x="11" y="3"/>
                    <a:pt x="7" y="0"/>
                    <a:pt x="5" y="0"/>
                  </a:cubicBezTo>
                  <a:cubicBezTo>
                    <a:pt x="3" y="0"/>
                    <a:pt x="3" y="3"/>
                    <a:pt x="2" y="7"/>
                  </a:cubicBezTo>
                  <a:cubicBezTo>
                    <a:pt x="1" y="11"/>
                    <a:pt x="1" y="11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5395913" y="2468564"/>
              <a:ext cx="446087" cy="274638"/>
            </a:xfrm>
            <a:custGeom>
              <a:avLst/>
              <a:gdLst>
                <a:gd name="T0" fmla="*/ 2 w 39"/>
                <a:gd name="T1" fmla="*/ 20 h 24"/>
                <a:gd name="T2" fmla="*/ 22 w 39"/>
                <a:gd name="T3" fmla="*/ 22 h 24"/>
                <a:gd name="T4" fmla="*/ 33 w 39"/>
                <a:gd name="T5" fmla="*/ 13 h 24"/>
                <a:gd name="T6" fmla="*/ 37 w 39"/>
                <a:gd name="T7" fmla="*/ 4 h 24"/>
                <a:gd name="T8" fmla="*/ 34 w 39"/>
                <a:gd name="T9" fmla="*/ 1 h 24"/>
                <a:gd name="T10" fmla="*/ 21 w 39"/>
                <a:gd name="T11" fmla="*/ 5 h 24"/>
                <a:gd name="T12" fmla="*/ 8 w 39"/>
                <a:gd name="T13" fmla="*/ 13 h 24"/>
                <a:gd name="T14" fmla="*/ 1 w 39"/>
                <a:gd name="T15" fmla="*/ 18 h 24"/>
                <a:gd name="T16" fmla="*/ 2 w 39"/>
                <a:gd name="T1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2" y="20"/>
                  </a:moveTo>
                  <a:cubicBezTo>
                    <a:pt x="7" y="22"/>
                    <a:pt x="18" y="24"/>
                    <a:pt x="22" y="22"/>
                  </a:cubicBezTo>
                  <a:cubicBezTo>
                    <a:pt x="26" y="20"/>
                    <a:pt x="31" y="17"/>
                    <a:pt x="33" y="13"/>
                  </a:cubicBezTo>
                  <a:cubicBezTo>
                    <a:pt x="34" y="10"/>
                    <a:pt x="35" y="8"/>
                    <a:pt x="37" y="4"/>
                  </a:cubicBezTo>
                  <a:cubicBezTo>
                    <a:pt x="38" y="1"/>
                    <a:pt x="39" y="0"/>
                    <a:pt x="34" y="1"/>
                  </a:cubicBezTo>
                  <a:cubicBezTo>
                    <a:pt x="30" y="2"/>
                    <a:pt x="24" y="5"/>
                    <a:pt x="21" y="5"/>
                  </a:cubicBezTo>
                  <a:cubicBezTo>
                    <a:pt x="18" y="6"/>
                    <a:pt x="12" y="9"/>
                    <a:pt x="8" y="13"/>
                  </a:cubicBezTo>
                  <a:cubicBezTo>
                    <a:pt x="3" y="17"/>
                    <a:pt x="2" y="17"/>
                    <a:pt x="1" y="18"/>
                  </a:cubicBezTo>
                  <a:cubicBezTo>
                    <a:pt x="0" y="19"/>
                    <a:pt x="2" y="20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5738813" y="2230439"/>
              <a:ext cx="228600" cy="523875"/>
            </a:xfrm>
            <a:custGeom>
              <a:avLst/>
              <a:gdLst>
                <a:gd name="T0" fmla="*/ 1 w 20"/>
                <a:gd name="T1" fmla="*/ 42 h 46"/>
                <a:gd name="T2" fmla="*/ 8 w 20"/>
                <a:gd name="T3" fmla="*/ 44 h 46"/>
                <a:gd name="T4" fmla="*/ 17 w 20"/>
                <a:gd name="T5" fmla="*/ 34 h 46"/>
                <a:gd name="T6" fmla="*/ 20 w 20"/>
                <a:gd name="T7" fmla="*/ 24 h 46"/>
                <a:gd name="T8" fmla="*/ 20 w 20"/>
                <a:gd name="T9" fmla="*/ 12 h 46"/>
                <a:gd name="T10" fmla="*/ 17 w 20"/>
                <a:gd name="T11" fmla="*/ 3 h 46"/>
                <a:gd name="T12" fmla="*/ 13 w 20"/>
                <a:gd name="T13" fmla="*/ 2 h 46"/>
                <a:gd name="T14" fmla="*/ 11 w 20"/>
                <a:gd name="T15" fmla="*/ 10 h 46"/>
                <a:gd name="T16" fmla="*/ 10 w 20"/>
                <a:gd name="T17" fmla="*/ 23 h 46"/>
                <a:gd name="T18" fmla="*/ 5 w 20"/>
                <a:gd name="T19" fmla="*/ 35 h 46"/>
                <a:gd name="T20" fmla="*/ 0 w 20"/>
                <a:gd name="T21" fmla="*/ 41 h 46"/>
                <a:gd name="T22" fmla="*/ 1 w 20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6">
                  <a:moveTo>
                    <a:pt x="1" y="42"/>
                  </a:moveTo>
                  <a:cubicBezTo>
                    <a:pt x="4" y="45"/>
                    <a:pt x="5" y="46"/>
                    <a:pt x="8" y="44"/>
                  </a:cubicBezTo>
                  <a:cubicBezTo>
                    <a:pt x="11" y="41"/>
                    <a:pt x="15" y="37"/>
                    <a:pt x="17" y="34"/>
                  </a:cubicBezTo>
                  <a:cubicBezTo>
                    <a:pt x="20" y="32"/>
                    <a:pt x="20" y="29"/>
                    <a:pt x="20" y="24"/>
                  </a:cubicBezTo>
                  <a:cubicBezTo>
                    <a:pt x="19" y="20"/>
                    <a:pt x="20" y="17"/>
                    <a:pt x="20" y="12"/>
                  </a:cubicBezTo>
                  <a:cubicBezTo>
                    <a:pt x="19" y="8"/>
                    <a:pt x="19" y="5"/>
                    <a:pt x="17" y="3"/>
                  </a:cubicBezTo>
                  <a:cubicBezTo>
                    <a:pt x="15" y="0"/>
                    <a:pt x="15" y="0"/>
                    <a:pt x="13" y="2"/>
                  </a:cubicBezTo>
                  <a:cubicBezTo>
                    <a:pt x="10" y="4"/>
                    <a:pt x="9" y="7"/>
                    <a:pt x="11" y="10"/>
                  </a:cubicBezTo>
                  <a:cubicBezTo>
                    <a:pt x="13" y="13"/>
                    <a:pt x="12" y="19"/>
                    <a:pt x="10" y="23"/>
                  </a:cubicBezTo>
                  <a:cubicBezTo>
                    <a:pt x="9" y="27"/>
                    <a:pt x="8" y="31"/>
                    <a:pt x="5" y="35"/>
                  </a:cubicBezTo>
                  <a:cubicBezTo>
                    <a:pt x="2" y="40"/>
                    <a:pt x="0" y="40"/>
                    <a:pt x="0" y="41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5327650" y="2366964"/>
              <a:ext cx="536575" cy="319088"/>
            </a:xfrm>
            <a:custGeom>
              <a:avLst/>
              <a:gdLst>
                <a:gd name="T0" fmla="*/ 1 w 47"/>
                <a:gd name="T1" fmla="*/ 26 h 28"/>
                <a:gd name="T2" fmla="*/ 6 w 47"/>
                <a:gd name="T3" fmla="*/ 26 h 28"/>
                <a:gd name="T4" fmla="*/ 16 w 47"/>
                <a:gd name="T5" fmla="*/ 16 h 28"/>
                <a:gd name="T6" fmla="*/ 31 w 47"/>
                <a:gd name="T7" fmla="*/ 11 h 28"/>
                <a:gd name="T8" fmla="*/ 43 w 47"/>
                <a:gd name="T9" fmla="*/ 6 h 28"/>
                <a:gd name="T10" fmla="*/ 46 w 47"/>
                <a:gd name="T11" fmla="*/ 2 h 28"/>
                <a:gd name="T12" fmla="*/ 43 w 47"/>
                <a:gd name="T13" fmla="*/ 1 h 28"/>
                <a:gd name="T14" fmla="*/ 29 w 47"/>
                <a:gd name="T15" fmla="*/ 8 h 28"/>
                <a:gd name="T16" fmla="*/ 13 w 47"/>
                <a:gd name="T17" fmla="*/ 15 h 28"/>
                <a:gd name="T18" fmla="*/ 3 w 47"/>
                <a:gd name="T19" fmla="*/ 22 h 28"/>
                <a:gd name="T20" fmla="*/ 1 w 47"/>
                <a:gd name="T21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28">
                  <a:moveTo>
                    <a:pt x="1" y="26"/>
                  </a:moveTo>
                  <a:cubicBezTo>
                    <a:pt x="2" y="28"/>
                    <a:pt x="4" y="28"/>
                    <a:pt x="6" y="26"/>
                  </a:cubicBezTo>
                  <a:cubicBezTo>
                    <a:pt x="8" y="24"/>
                    <a:pt x="12" y="19"/>
                    <a:pt x="16" y="16"/>
                  </a:cubicBezTo>
                  <a:cubicBezTo>
                    <a:pt x="20" y="14"/>
                    <a:pt x="27" y="12"/>
                    <a:pt x="31" y="11"/>
                  </a:cubicBezTo>
                  <a:cubicBezTo>
                    <a:pt x="36" y="9"/>
                    <a:pt x="40" y="6"/>
                    <a:pt x="43" y="6"/>
                  </a:cubicBezTo>
                  <a:cubicBezTo>
                    <a:pt x="46" y="6"/>
                    <a:pt x="46" y="5"/>
                    <a:pt x="46" y="2"/>
                  </a:cubicBezTo>
                  <a:cubicBezTo>
                    <a:pt x="46" y="0"/>
                    <a:pt x="47" y="0"/>
                    <a:pt x="43" y="1"/>
                  </a:cubicBezTo>
                  <a:cubicBezTo>
                    <a:pt x="39" y="2"/>
                    <a:pt x="33" y="6"/>
                    <a:pt x="29" y="8"/>
                  </a:cubicBezTo>
                  <a:cubicBezTo>
                    <a:pt x="25" y="9"/>
                    <a:pt x="18" y="13"/>
                    <a:pt x="13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0" y="25"/>
                    <a:pt x="1" y="26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5213350" y="2206626"/>
              <a:ext cx="206375" cy="411163"/>
            </a:xfrm>
            <a:custGeom>
              <a:avLst/>
              <a:gdLst>
                <a:gd name="T0" fmla="*/ 5 w 18"/>
                <a:gd name="T1" fmla="*/ 29 h 36"/>
                <a:gd name="T2" fmla="*/ 11 w 18"/>
                <a:gd name="T3" fmla="*/ 34 h 36"/>
                <a:gd name="T4" fmla="*/ 16 w 18"/>
                <a:gd name="T5" fmla="*/ 29 h 36"/>
                <a:gd name="T6" fmla="*/ 15 w 18"/>
                <a:gd name="T7" fmla="*/ 24 h 36"/>
                <a:gd name="T8" fmla="*/ 8 w 18"/>
                <a:gd name="T9" fmla="*/ 11 h 36"/>
                <a:gd name="T10" fmla="*/ 4 w 18"/>
                <a:gd name="T11" fmla="*/ 4 h 36"/>
                <a:gd name="T12" fmla="*/ 1 w 18"/>
                <a:gd name="T13" fmla="*/ 14 h 36"/>
                <a:gd name="T14" fmla="*/ 1 w 18"/>
                <a:gd name="T15" fmla="*/ 21 h 36"/>
                <a:gd name="T16" fmla="*/ 2 w 18"/>
                <a:gd name="T17" fmla="*/ 26 h 36"/>
                <a:gd name="T18" fmla="*/ 5 w 18"/>
                <a:gd name="T1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6">
                  <a:moveTo>
                    <a:pt x="5" y="29"/>
                  </a:moveTo>
                  <a:cubicBezTo>
                    <a:pt x="8" y="33"/>
                    <a:pt x="8" y="36"/>
                    <a:pt x="11" y="34"/>
                  </a:cubicBezTo>
                  <a:cubicBezTo>
                    <a:pt x="14" y="31"/>
                    <a:pt x="15" y="30"/>
                    <a:pt x="16" y="29"/>
                  </a:cubicBezTo>
                  <a:cubicBezTo>
                    <a:pt x="18" y="28"/>
                    <a:pt x="18" y="28"/>
                    <a:pt x="15" y="24"/>
                  </a:cubicBezTo>
                  <a:cubicBezTo>
                    <a:pt x="12" y="20"/>
                    <a:pt x="10" y="17"/>
                    <a:pt x="8" y="11"/>
                  </a:cubicBezTo>
                  <a:cubicBezTo>
                    <a:pt x="7" y="6"/>
                    <a:pt x="6" y="0"/>
                    <a:pt x="4" y="4"/>
                  </a:cubicBezTo>
                  <a:cubicBezTo>
                    <a:pt x="2" y="9"/>
                    <a:pt x="0" y="11"/>
                    <a:pt x="1" y="14"/>
                  </a:cubicBezTo>
                  <a:cubicBezTo>
                    <a:pt x="2" y="17"/>
                    <a:pt x="2" y="20"/>
                    <a:pt x="1" y="21"/>
                  </a:cubicBezTo>
                  <a:cubicBezTo>
                    <a:pt x="1" y="23"/>
                    <a:pt x="0" y="23"/>
                    <a:pt x="2" y="26"/>
                  </a:cubicBezTo>
                  <a:cubicBezTo>
                    <a:pt x="4" y="28"/>
                    <a:pt x="5" y="29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5270500" y="2149476"/>
              <a:ext cx="206375" cy="365125"/>
            </a:xfrm>
            <a:custGeom>
              <a:avLst/>
              <a:gdLst>
                <a:gd name="T0" fmla="*/ 9 w 18"/>
                <a:gd name="T1" fmla="*/ 23 h 32"/>
                <a:gd name="T2" fmla="*/ 14 w 18"/>
                <a:gd name="T3" fmla="*/ 30 h 32"/>
                <a:gd name="T4" fmla="*/ 16 w 18"/>
                <a:gd name="T5" fmla="*/ 29 h 32"/>
                <a:gd name="T6" fmla="*/ 9 w 18"/>
                <a:gd name="T7" fmla="*/ 19 h 32"/>
                <a:gd name="T8" fmla="*/ 7 w 18"/>
                <a:gd name="T9" fmla="*/ 8 h 32"/>
                <a:gd name="T10" fmla="*/ 4 w 18"/>
                <a:gd name="T11" fmla="*/ 1 h 32"/>
                <a:gd name="T12" fmla="*/ 2 w 18"/>
                <a:gd name="T13" fmla="*/ 5 h 32"/>
                <a:gd name="T14" fmla="*/ 4 w 18"/>
                <a:gd name="T15" fmla="*/ 14 h 32"/>
                <a:gd name="T16" fmla="*/ 7 w 18"/>
                <a:gd name="T17" fmla="*/ 20 h 32"/>
                <a:gd name="T18" fmla="*/ 9 w 18"/>
                <a:gd name="T1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32">
                  <a:moveTo>
                    <a:pt x="9" y="23"/>
                  </a:moveTo>
                  <a:cubicBezTo>
                    <a:pt x="11" y="27"/>
                    <a:pt x="12" y="28"/>
                    <a:pt x="14" y="30"/>
                  </a:cubicBezTo>
                  <a:cubicBezTo>
                    <a:pt x="16" y="32"/>
                    <a:pt x="18" y="32"/>
                    <a:pt x="16" y="29"/>
                  </a:cubicBezTo>
                  <a:cubicBezTo>
                    <a:pt x="14" y="26"/>
                    <a:pt x="10" y="23"/>
                    <a:pt x="9" y="19"/>
                  </a:cubicBezTo>
                  <a:cubicBezTo>
                    <a:pt x="8" y="15"/>
                    <a:pt x="8" y="13"/>
                    <a:pt x="7" y="8"/>
                  </a:cubicBezTo>
                  <a:cubicBezTo>
                    <a:pt x="6" y="3"/>
                    <a:pt x="6" y="0"/>
                    <a:pt x="4" y="1"/>
                  </a:cubicBezTo>
                  <a:cubicBezTo>
                    <a:pt x="2" y="2"/>
                    <a:pt x="0" y="2"/>
                    <a:pt x="2" y="5"/>
                  </a:cubicBezTo>
                  <a:cubicBezTo>
                    <a:pt x="3" y="9"/>
                    <a:pt x="3" y="10"/>
                    <a:pt x="4" y="14"/>
                  </a:cubicBezTo>
                  <a:cubicBezTo>
                    <a:pt x="6" y="18"/>
                    <a:pt x="6" y="19"/>
                    <a:pt x="7" y="20"/>
                  </a:cubicBezTo>
                  <a:cubicBezTo>
                    <a:pt x="8" y="22"/>
                    <a:pt x="9" y="23"/>
                    <a:pt x="9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5384800" y="2320926"/>
              <a:ext cx="285750" cy="182563"/>
            </a:xfrm>
            <a:custGeom>
              <a:avLst/>
              <a:gdLst>
                <a:gd name="T0" fmla="*/ 3 w 25"/>
                <a:gd name="T1" fmla="*/ 3 h 16"/>
                <a:gd name="T2" fmla="*/ 8 w 25"/>
                <a:gd name="T3" fmla="*/ 12 h 16"/>
                <a:gd name="T4" fmla="*/ 15 w 25"/>
                <a:gd name="T5" fmla="*/ 13 h 16"/>
                <a:gd name="T6" fmla="*/ 23 w 25"/>
                <a:gd name="T7" fmla="*/ 9 h 16"/>
                <a:gd name="T8" fmla="*/ 20 w 25"/>
                <a:gd name="T9" fmla="*/ 5 h 16"/>
                <a:gd name="T10" fmla="*/ 5 w 25"/>
                <a:gd name="T11" fmla="*/ 0 h 16"/>
                <a:gd name="T12" fmla="*/ 1 w 25"/>
                <a:gd name="T13" fmla="*/ 1 h 16"/>
                <a:gd name="T14" fmla="*/ 3 w 25"/>
                <a:gd name="T1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3" y="3"/>
                  </a:moveTo>
                  <a:cubicBezTo>
                    <a:pt x="6" y="10"/>
                    <a:pt x="7" y="10"/>
                    <a:pt x="8" y="12"/>
                  </a:cubicBezTo>
                  <a:cubicBezTo>
                    <a:pt x="9" y="14"/>
                    <a:pt x="9" y="16"/>
                    <a:pt x="15" y="13"/>
                  </a:cubicBezTo>
                  <a:cubicBezTo>
                    <a:pt x="21" y="11"/>
                    <a:pt x="21" y="10"/>
                    <a:pt x="23" y="9"/>
                  </a:cubicBezTo>
                  <a:cubicBezTo>
                    <a:pt x="25" y="9"/>
                    <a:pt x="25" y="8"/>
                    <a:pt x="20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5384800" y="2241551"/>
              <a:ext cx="387350" cy="147638"/>
            </a:xfrm>
            <a:custGeom>
              <a:avLst/>
              <a:gdLst>
                <a:gd name="T0" fmla="*/ 3 w 34"/>
                <a:gd name="T1" fmla="*/ 5 h 13"/>
                <a:gd name="T2" fmla="*/ 20 w 34"/>
                <a:gd name="T3" fmla="*/ 10 h 13"/>
                <a:gd name="T4" fmla="*/ 28 w 34"/>
                <a:gd name="T5" fmla="*/ 13 h 13"/>
                <a:gd name="T6" fmla="*/ 30 w 34"/>
                <a:gd name="T7" fmla="*/ 11 h 13"/>
                <a:gd name="T8" fmla="*/ 17 w 34"/>
                <a:gd name="T9" fmla="*/ 6 h 13"/>
                <a:gd name="T10" fmla="*/ 4 w 34"/>
                <a:gd name="T11" fmla="*/ 1 h 13"/>
                <a:gd name="T12" fmla="*/ 0 w 34"/>
                <a:gd name="T13" fmla="*/ 2 h 13"/>
                <a:gd name="T14" fmla="*/ 1 w 34"/>
                <a:gd name="T15" fmla="*/ 4 h 13"/>
                <a:gd name="T16" fmla="*/ 3 w 34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" y="5"/>
                  </a:moveTo>
                  <a:cubicBezTo>
                    <a:pt x="9" y="7"/>
                    <a:pt x="16" y="8"/>
                    <a:pt x="20" y="10"/>
                  </a:cubicBezTo>
                  <a:cubicBezTo>
                    <a:pt x="25" y="12"/>
                    <a:pt x="27" y="12"/>
                    <a:pt x="28" y="13"/>
                  </a:cubicBezTo>
                  <a:cubicBezTo>
                    <a:pt x="30" y="13"/>
                    <a:pt x="34" y="12"/>
                    <a:pt x="30" y="11"/>
                  </a:cubicBezTo>
                  <a:cubicBezTo>
                    <a:pt x="26" y="9"/>
                    <a:pt x="22" y="8"/>
                    <a:pt x="17" y="6"/>
                  </a:cubicBezTo>
                  <a:cubicBezTo>
                    <a:pt x="12" y="3"/>
                    <a:pt x="9" y="2"/>
                    <a:pt x="4" y="1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5168900" y="2024064"/>
              <a:ext cx="387350" cy="206375"/>
            </a:xfrm>
            <a:custGeom>
              <a:avLst/>
              <a:gdLst>
                <a:gd name="T0" fmla="*/ 1 w 34"/>
                <a:gd name="T1" fmla="*/ 13 h 18"/>
                <a:gd name="T2" fmla="*/ 6 w 34"/>
                <a:gd name="T3" fmla="*/ 17 h 18"/>
                <a:gd name="T4" fmla="*/ 8 w 34"/>
                <a:gd name="T5" fmla="*/ 15 h 18"/>
                <a:gd name="T6" fmla="*/ 14 w 34"/>
                <a:gd name="T7" fmla="*/ 8 h 18"/>
                <a:gd name="T8" fmla="*/ 21 w 34"/>
                <a:gd name="T9" fmla="*/ 5 h 18"/>
                <a:gd name="T10" fmla="*/ 27 w 34"/>
                <a:gd name="T11" fmla="*/ 4 h 18"/>
                <a:gd name="T12" fmla="*/ 32 w 34"/>
                <a:gd name="T13" fmla="*/ 1 h 18"/>
                <a:gd name="T14" fmla="*/ 24 w 34"/>
                <a:gd name="T15" fmla="*/ 1 h 18"/>
                <a:gd name="T16" fmla="*/ 17 w 34"/>
                <a:gd name="T17" fmla="*/ 2 h 18"/>
                <a:gd name="T18" fmla="*/ 7 w 34"/>
                <a:gd name="T19" fmla="*/ 5 h 18"/>
                <a:gd name="T20" fmla="*/ 1 w 34"/>
                <a:gd name="T21" fmla="*/ 11 h 18"/>
                <a:gd name="T22" fmla="*/ 1 w 34"/>
                <a:gd name="T2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8">
                  <a:moveTo>
                    <a:pt x="1" y="13"/>
                  </a:moveTo>
                  <a:cubicBezTo>
                    <a:pt x="4" y="15"/>
                    <a:pt x="6" y="16"/>
                    <a:pt x="6" y="17"/>
                  </a:cubicBezTo>
                  <a:cubicBezTo>
                    <a:pt x="7" y="18"/>
                    <a:pt x="7" y="18"/>
                    <a:pt x="8" y="15"/>
                  </a:cubicBezTo>
                  <a:cubicBezTo>
                    <a:pt x="9" y="12"/>
                    <a:pt x="12" y="8"/>
                    <a:pt x="14" y="8"/>
                  </a:cubicBezTo>
                  <a:cubicBezTo>
                    <a:pt x="16" y="7"/>
                    <a:pt x="19" y="6"/>
                    <a:pt x="21" y="5"/>
                  </a:cubicBezTo>
                  <a:cubicBezTo>
                    <a:pt x="23" y="4"/>
                    <a:pt x="23" y="4"/>
                    <a:pt x="27" y="4"/>
                  </a:cubicBezTo>
                  <a:cubicBezTo>
                    <a:pt x="31" y="4"/>
                    <a:pt x="34" y="3"/>
                    <a:pt x="32" y="1"/>
                  </a:cubicBezTo>
                  <a:cubicBezTo>
                    <a:pt x="29" y="0"/>
                    <a:pt x="27" y="0"/>
                    <a:pt x="24" y="1"/>
                  </a:cubicBezTo>
                  <a:cubicBezTo>
                    <a:pt x="21" y="2"/>
                    <a:pt x="20" y="2"/>
                    <a:pt x="17" y="2"/>
                  </a:cubicBezTo>
                  <a:cubicBezTo>
                    <a:pt x="15" y="2"/>
                    <a:pt x="11" y="3"/>
                    <a:pt x="7" y="5"/>
                  </a:cubicBezTo>
                  <a:cubicBezTo>
                    <a:pt x="3" y="8"/>
                    <a:pt x="3" y="10"/>
                    <a:pt x="1" y="11"/>
                  </a:cubicBezTo>
                  <a:cubicBezTo>
                    <a:pt x="0" y="12"/>
                    <a:pt x="1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5362575" y="2092326"/>
              <a:ext cx="182562" cy="149225"/>
            </a:xfrm>
            <a:custGeom>
              <a:avLst/>
              <a:gdLst>
                <a:gd name="T0" fmla="*/ 0 w 16"/>
                <a:gd name="T1" fmla="*/ 6 h 13"/>
                <a:gd name="T2" fmla="*/ 3 w 16"/>
                <a:gd name="T3" fmla="*/ 11 h 13"/>
                <a:gd name="T4" fmla="*/ 9 w 16"/>
                <a:gd name="T5" fmla="*/ 9 h 13"/>
                <a:gd name="T6" fmla="*/ 13 w 16"/>
                <a:gd name="T7" fmla="*/ 3 h 13"/>
                <a:gd name="T8" fmla="*/ 12 w 16"/>
                <a:gd name="T9" fmla="*/ 0 h 13"/>
                <a:gd name="T10" fmla="*/ 4 w 16"/>
                <a:gd name="T11" fmla="*/ 3 h 13"/>
                <a:gd name="T12" fmla="*/ 0 w 16"/>
                <a:gd name="T1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3">
                  <a:moveTo>
                    <a:pt x="0" y="6"/>
                  </a:moveTo>
                  <a:cubicBezTo>
                    <a:pt x="0" y="9"/>
                    <a:pt x="1" y="10"/>
                    <a:pt x="3" y="11"/>
                  </a:cubicBezTo>
                  <a:cubicBezTo>
                    <a:pt x="6" y="12"/>
                    <a:pt x="7" y="13"/>
                    <a:pt x="9" y="9"/>
                  </a:cubicBezTo>
                  <a:cubicBezTo>
                    <a:pt x="11" y="6"/>
                    <a:pt x="11" y="5"/>
                    <a:pt x="13" y="3"/>
                  </a:cubicBezTo>
                  <a:cubicBezTo>
                    <a:pt x="14" y="0"/>
                    <a:pt x="16" y="0"/>
                    <a:pt x="12" y="0"/>
                  </a:cubicBezTo>
                  <a:cubicBezTo>
                    <a:pt x="9" y="0"/>
                    <a:pt x="7" y="1"/>
                    <a:pt x="4" y="3"/>
                  </a:cubicBezTo>
                  <a:cubicBezTo>
                    <a:pt x="1" y="4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5476875" y="2092326"/>
              <a:ext cx="125412" cy="171450"/>
            </a:xfrm>
            <a:custGeom>
              <a:avLst/>
              <a:gdLst>
                <a:gd name="T0" fmla="*/ 1 w 11"/>
                <a:gd name="T1" fmla="*/ 10 h 15"/>
                <a:gd name="T2" fmla="*/ 3 w 11"/>
                <a:gd name="T3" fmla="*/ 12 h 15"/>
                <a:gd name="T4" fmla="*/ 7 w 11"/>
                <a:gd name="T5" fmla="*/ 5 h 15"/>
                <a:gd name="T6" fmla="*/ 8 w 11"/>
                <a:gd name="T7" fmla="*/ 1 h 15"/>
                <a:gd name="T8" fmla="*/ 4 w 11"/>
                <a:gd name="T9" fmla="*/ 5 h 15"/>
                <a:gd name="T10" fmla="*/ 1 w 11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" y="10"/>
                  </a:moveTo>
                  <a:cubicBezTo>
                    <a:pt x="0" y="13"/>
                    <a:pt x="1" y="15"/>
                    <a:pt x="3" y="12"/>
                  </a:cubicBezTo>
                  <a:cubicBezTo>
                    <a:pt x="5" y="9"/>
                    <a:pt x="5" y="8"/>
                    <a:pt x="7" y="5"/>
                  </a:cubicBezTo>
                  <a:cubicBezTo>
                    <a:pt x="10" y="2"/>
                    <a:pt x="11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2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5521325" y="2206626"/>
              <a:ext cx="149225" cy="103188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7 h 9"/>
                <a:gd name="T4" fmla="*/ 10 w 13"/>
                <a:gd name="T5" fmla="*/ 2 h 9"/>
                <a:gd name="T6" fmla="*/ 3 w 13"/>
                <a:gd name="T7" fmla="*/ 0 h 9"/>
                <a:gd name="T8" fmla="*/ 1 w 13"/>
                <a:gd name="T9" fmla="*/ 3 h 9"/>
                <a:gd name="T10" fmla="*/ 2 w 13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7" y="7"/>
                    <a:pt x="9" y="9"/>
                    <a:pt x="10" y="7"/>
                  </a:cubicBezTo>
                  <a:cubicBezTo>
                    <a:pt x="11" y="5"/>
                    <a:pt x="13" y="5"/>
                    <a:pt x="10" y="2"/>
                  </a:cubicBezTo>
                  <a:cubicBezTo>
                    <a:pt x="6" y="0"/>
                    <a:pt x="3" y="0"/>
                    <a:pt x="3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4"/>
                    <a:pt x="2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5646738" y="2138364"/>
              <a:ext cx="125412" cy="182563"/>
            </a:xfrm>
            <a:custGeom>
              <a:avLst/>
              <a:gdLst>
                <a:gd name="T0" fmla="*/ 1 w 11"/>
                <a:gd name="T1" fmla="*/ 14 h 16"/>
                <a:gd name="T2" fmla="*/ 5 w 11"/>
                <a:gd name="T3" fmla="*/ 5 h 16"/>
                <a:gd name="T4" fmla="*/ 8 w 11"/>
                <a:gd name="T5" fmla="*/ 1 h 16"/>
                <a:gd name="T6" fmla="*/ 8 w 11"/>
                <a:gd name="T7" fmla="*/ 6 h 16"/>
                <a:gd name="T8" fmla="*/ 4 w 11"/>
                <a:gd name="T9" fmla="*/ 14 h 16"/>
                <a:gd name="T10" fmla="*/ 2 w 11"/>
                <a:gd name="T11" fmla="*/ 16 h 16"/>
                <a:gd name="T12" fmla="*/ 1 w 11"/>
                <a:gd name="T1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6">
                  <a:moveTo>
                    <a:pt x="1" y="14"/>
                  </a:moveTo>
                  <a:cubicBezTo>
                    <a:pt x="3" y="9"/>
                    <a:pt x="4" y="8"/>
                    <a:pt x="5" y="5"/>
                  </a:cubicBezTo>
                  <a:cubicBezTo>
                    <a:pt x="7" y="2"/>
                    <a:pt x="7" y="0"/>
                    <a:pt x="8" y="1"/>
                  </a:cubicBezTo>
                  <a:cubicBezTo>
                    <a:pt x="9" y="2"/>
                    <a:pt x="11" y="2"/>
                    <a:pt x="8" y="6"/>
                  </a:cubicBezTo>
                  <a:cubicBezTo>
                    <a:pt x="5" y="11"/>
                    <a:pt x="5" y="12"/>
                    <a:pt x="4" y="14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0" y="15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5703888" y="2173289"/>
              <a:ext cx="138112" cy="193675"/>
            </a:xfrm>
            <a:custGeom>
              <a:avLst/>
              <a:gdLst>
                <a:gd name="T0" fmla="*/ 2 w 12"/>
                <a:gd name="T1" fmla="*/ 14 h 17"/>
                <a:gd name="T2" fmla="*/ 6 w 12"/>
                <a:gd name="T3" fmla="*/ 16 h 17"/>
                <a:gd name="T4" fmla="*/ 10 w 12"/>
                <a:gd name="T5" fmla="*/ 15 h 17"/>
                <a:gd name="T6" fmla="*/ 11 w 12"/>
                <a:gd name="T7" fmla="*/ 11 h 17"/>
                <a:gd name="T8" fmla="*/ 8 w 12"/>
                <a:gd name="T9" fmla="*/ 4 h 17"/>
                <a:gd name="T10" fmla="*/ 5 w 12"/>
                <a:gd name="T11" fmla="*/ 4 h 17"/>
                <a:gd name="T12" fmla="*/ 1 w 12"/>
                <a:gd name="T13" fmla="*/ 12 h 17"/>
                <a:gd name="T14" fmla="*/ 2 w 12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2" y="14"/>
                  </a:moveTo>
                  <a:cubicBezTo>
                    <a:pt x="4" y="14"/>
                    <a:pt x="5" y="15"/>
                    <a:pt x="6" y="16"/>
                  </a:cubicBezTo>
                  <a:cubicBezTo>
                    <a:pt x="7" y="17"/>
                    <a:pt x="8" y="16"/>
                    <a:pt x="10" y="15"/>
                  </a:cubicBezTo>
                  <a:cubicBezTo>
                    <a:pt x="11" y="15"/>
                    <a:pt x="12" y="16"/>
                    <a:pt x="11" y="11"/>
                  </a:cubicBezTo>
                  <a:cubicBezTo>
                    <a:pt x="10" y="7"/>
                    <a:pt x="9" y="6"/>
                    <a:pt x="8" y="4"/>
                  </a:cubicBezTo>
                  <a:cubicBezTo>
                    <a:pt x="7" y="1"/>
                    <a:pt x="7" y="0"/>
                    <a:pt x="5" y="4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4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5545138" y="2036764"/>
              <a:ext cx="365125" cy="204788"/>
            </a:xfrm>
            <a:custGeom>
              <a:avLst/>
              <a:gdLst>
                <a:gd name="T0" fmla="*/ 2 w 32"/>
                <a:gd name="T1" fmla="*/ 4 h 18"/>
                <a:gd name="T2" fmla="*/ 17 w 32"/>
                <a:gd name="T3" fmla="*/ 6 h 18"/>
                <a:gd name="T4" fmla="*/ 23 w 32"/>
                <a:gd name="T5" fmla="*/ 13 h 18"/>
                <a:gd name="T6" fmla="*/ 28 w 32"/>
                <a:gd name="T7" fmla="*/ 16 h 18"/>
                <a:gd name="T8" fmla="*/ 29 w 32"/>
                <a:gd name="T9" fmla="*/ 12 h 18"/>
                <a:gd name="T10" fmla="*/ 21 w 32"/>
                <a:gd name="T11" fmla="*/ 3 h 18"/>
                <a:gd name="T12" fmla="*/ 9 w 32"/>
                <a:gd name="T13" fmla="*/ 0 h 18"/>
                <a:gd name="T14" fmla="*/ 1 w 32"/>
                <a:gd name="T15" fmla="*/ 1 h 18"/>
                <a:gd name="T16" fmla="*/ 1 w 32"/>
                <a:gd name="T17" fmla="*/ 3 h 18"/>
                <a:gd name="T18" fmla="*/ 2 w 32"/>
                <a:gd name="T1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2" y="4"/>
                  </a:moveTo>
                  <a:cubicBezTo>
                    <a:pt x="6" y="3"/>
                    <a:pt x="14" y="4"/>
                    <a:pt x="17" y="6"/>
                  </a:cubicBezTo>
                  <a:cubicBezTo>
                    <a:pt x="20" y="9"/>
                    <a:pt x="21" y="8"/>
                    <a:pt x="23" y="13"/>
                  </a:cubicBezTo>
                  <a:cubicBezTo>
                    <a:pt x="26" y="17"/>
                    <a:pt x="26" y="18"/>
                    <a:pt x="28" y="16"/>
                  </a:cubicBezTo>
                  <a:cubicBezTo>
                    <a:pt x="31" y="15"/>
                    <a:pt x="32" y="16"/>
                    <a:pt x="29" y="12"/>
                  </a:cubicBezTo>
                  <a:cubicBezTo>
                    <a:pt x="27" y="7"/>
                    <a:pt x="26" y="6"/>
                    <a:pt x="21" y="3"/>
                  </a:cubicBezTo>
                  <a:cubicBezTo>
                    <a:pt x="16" y="0"/>
                    <a:pt x="15" y="0"/>
                    <a:pt x="9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1" y="3"/>
                  </a:cubicBezTo>
                  <a:lnTo>
                    <a:pt x="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5591175" y="2092326"/>
              <a:ext cx="125412" cy="80963"/>
            </a:xfrm>
            <a:custGeom>
              <a:avLst/>
              <a:gdLst>
                <a:gd name="T0" fmla="*/ 1 w 11"/>
                <a:gd name="T1" fmla="*/ 4 h 7"/>
                <a:gd name="T2" fmla="*/ 7 w 11"/>
                <a:gd name="T3" fmla="*/ 1 h 7"/>
                <a:gd name="T4" fmla="*/ 10 w 11"/>
                <a:gd name="T5" fmla="*/ 3 h 7"/>
                <a:gd name="T6" fmla="*/ 9 w 11"/>
                <a:gd name="T7" fmla="*/ 6 h 7"/>
                <a:gd name="T8" fmla="*/ 6 w 11"/>
                <a:gd name="T9" fmla="*/ 6 h 7"/>
                <a:gd name="T10" fmla="*/ 2 w 11"/>
                <a:gd name="T11" fmla="*/ 5 h 7"/>
                <a:gd name="T12" fmla="*/ 1 w 11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">
                  <a:moveTo>
                    <a:pt x="1" y="4"/>
                  </a:moveTo>
                  <a:cubicBezTo>
                    <a:pt x="2" y="1"/>
                    <a:pt x="3" y="0"/>
                    <a:pt x="7" y="1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1" y="4"/>
                    <a:pt x="10" y="4"/>
                    <a:pt x="9" y="6"/>
                  </a:cubicBezTo>
                  <a:cubicBezTo>
                    <a:pt x="8" y="7"/>
                    <a:pt x="9" y="7"/>
                    <a:pt x="6" y="6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0" y="5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5567363" y="2149476"/>
              <a:ext cx="103187" cy="68263"/>
            </a:xfrm>
            <a:custGeom>
              <a:avLst/>
              <a:gdLst>
                <a:gd name="T0" fmla="*/ 1 w 9"/>
                <a:gd name="T1" fmla="*/ 3 h 6"/>
                <a:gd name="T2" fmla="*/ 8 w 9"/>
                <a:gd name="T3" fmla="*/ 6 h 6"/>
                <a:gd name="T4" fmla="*/ 9 w 9"/>
                <a:gd name="T5" fmla="*/ 4 h 6"/>
                <a:gd name="T6" fmla="*/ 6 w 9"/>
                <a:gd name="T7" fmla="*/ 3 h 6"/>
                <a:gd name="T8" fmla="*/ 1 w 9"/>
                <a:gd name="T9" fmla="*/ 1 h 6"/>
                <a:gd name="T10" fmla="*/ 0 w 9"/>
                <a:gd name="T11" fmla="*/ 3 h 6"/>
                <a:gd name="T12" fmla="*/ 1 w 9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1" y="3"/>
                  </a:move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9" y="5"/>
                    <a:pt x="9" y="4"/>
                  </a:cubicBezTo>
                  <a:cubicBezTo>
                    <a:pt x="9" y="3"/>
                    <a:pt x="9" y="5"/>
                    <a:pt x="6" y="3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5065713" y="2173289"/>
              <a:ext cx="160337" cy="238125"/>
            </a:xfrm>
            <a:custGeom>
              <a:avLst/>
              <a:gdLst>
                <a:gd name="T0" fmla="*/ 14 w 14"/>
                <a:gd name="T1" fmla="*/ 7 h 21"/>
                <a:gd name="T2" fmla="*/ 8 w 14"/>
                <a:gd name="T3" fmla="*/ 2 h 21"/>
                <a:gd name="T4" fmla="*/ 3 w 14"/>
                <a:gd name="T5" fmla="*/ 3 h 21"/>
                <a:gd name="T6" fmla="*/ 0 w 14"/>
                <a:gd name="T7" fmla="*/ 11 h 21"/>
                <a:gd name="T8" fmla="*/ 3 w 14"/>
                <a:gd name="T9" fmla="*/ 15 h 21"/>
                <a:gd name="T10" fmla="*/ 11 w 14"/>
                <a:gd name="T11" fmla="*/ 19 h 21"/>
                <a:gd name="T12" fmla="*/ 12 w 14"/>
                <a:gd name="T13" fmla="*/ 12 h 21"/>
                <a:gd name="T14" fmla="*/ 14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14" y="7"/>
                  </a:moveTo>
                  <a:cubicBezTo>
                    <a:pt x="11" y="4"/>
                    <a:pt x="9" y="3"/>
                    <a:pt x="8" y="2"/>
                  </a:cubicBezTo>
                  <a:cubicBezTo>
                    <a:pt x="6" y="1"/>
                    <a:pt x="4" y="0"/>
                    <a:pt x="3" y="3"/>
                  </a:cubicBezTo>
                  <a:cubicBezTo>
                    <a:pt x="2" y="6"/>
                    <a:pt x="0" y="8"/>
                    <a:pt x="0" y="11"/>
                  </a:cubicBezTo>
                  <a:cubicBezTo>
                    <a:pt x="0" y="13"/>
                    <a:pt x="0" y="14"/>
                    <a:pt x="3" y="15"/>
                  </a:cubicBezTo>
                  <a:cubicBezTo>
                    <a:pt x="6" y="16"/>
                    <a:pt x="11" y="21"/>
                    <a:pt x="11" y="19"/>
                  </a:cubicBezTo>
                  <a:cubicBezTo>
                    <a:pt x="11" y="16"/>
                    <a:pt x="11" y="15"/>
                    <a:pt x="12" y="12"/>
                  </a:cubicBezTo>
                  <a:cubicBezTo>
                    <a:pt x="13" y="9"/>
                    <a:pt x="14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 rot="19904868">
              <a:off x="5815457" y="1812925"/>
              <a:ext cx="2668587" cy="1060450"/>
            </a:xfrm>
            <a:custGeom>
              <a:avLst/>
              <a:gdLst>
                <a:gd name="T0" fmla="*/ 3 w 234"/>
                <a:gd name="T1" fmla="*/ 36 h 93"/>
                <a:gd name="T2" fmla="*/ 27 w 234"/>
                <a:gd name="T3" fmla="*/ 13 h 93"/>
                <a:gd name="T4" fmla="*/ 89 w 234"/>
                <a:gd name="T5" fmla="*/ 22 h 93"/>
                <a:gd name="T6" fmla="*/ 123 w 234"/>
                <a:gd name="T7" fmla="*/ 52 h 93"/>
                <a:gd name="T8" fmla="*/ 139 w 234"/>
                <a:gd name="T9" fmla="*/ 66 h 93"/>
                <a:gd name="T10" fmla="*/ 189 w 234"/>
                <a:gd name="T11" fmla="*/ 92 h 93"/>
                <a:gd name="T12" fmla="*/ 223 w 234"/>
                <a:gd name="T13" fmla="*/ 82 h 93"/>
                <a:gd name="T14" fmla="*/ 234 w 234"/>
                <a:gd name="T15" fmla="*/ 56 h 93"/>
                <a:gd name="T16" fmla="*/ 222 w 234"/>
                <a:gd name="T17" fmla="*/ 34 h 93"/>
                <a:gd name="T18" fmla="*/ 197 w 234"/>
                <a:gd name="T19" fmla="*/ 28 h 93"/>
                <a:gd name="T20" fmla="*/ 184 w 234"/>
                <a:gd name="T21" fmla="*/ 40 h 93"/>
                <a:gd name="T22" fmla="*/ 186 w 234"/>
                <a:gd name="T23" fmla="*/ 53 h 93"/>
                <a:gd name="T24" fmla="*/ 200 w 234"/>
                <a:gd name="T25" fmla="*/ 56 h 93"/>
                <a:gd name="T26" fmla="*/ 203 w 234"/>
                <a:gd name="T27" fmla="*/ 45 h 93"/>
                <a:gd name="T28" fmla="*/ 203 w 234"/>
                <a:gd name="T29" fmla="*/ 45 h 93"/>
                <a:gd name="T30" fmla="*/ 201 w 234"/>
                <a:gd name="T31" fmla="*/ 44 h 93"/>
                <a:gd name="T32" fmla="*/ 201 w 234"/>
                <a:gd name="T33" fmla="*/ 46 h 93"/>
                <a:gd name="T34" fmla="*/ 201 w 234"/>
                <a:gd name="T35" fmla="*/ 46 h 93"/>
                <a:gd name="T36" fmla="*/ 199 w 234"/>
                <a:gd name="T37" fmla="*/ 54 h 93"/>
                <a:gd name="T38" fmla="*/ 188 w 234"/>
                <a:gd name="T39" fmla="*/ 52 h 93"/>
                <a:gd name="T40" fmla="*/ 186 w 234"/>
                <a:gd name="T41" fmla="*/ 41 h 93"/>
                <a:gd name="T42" fmla="*/ 198 w 234"/>
                <a:gd name="T43" fmla="*/ 31 h 93"/>
                <a:gd name="T44" fmla="*/ 219 w 234"/>
                <a:gd name="T45" fmla="*/ 36 h 93"/>
                <a:gd name="T46" fmla="*/ 227 w 234"/>
                <a:gd name="T47" fmla="*/ 56 h 93"/>
                <a:gd name="T48" fmla="*/ 216 w 234"/>
                <a:gd name="T49" fmla="*/ 78 h 93"/>
                <a:gd name="T50" fmla="*/ 189 w 234"/>
                <a:gd name="T51" fmla="*/ 86 h 93"/>
                <a:gd name="T52" fmla="*/ 141 w 234"/>
                <a:gd name="T53" fmla="*/ 64 h 93"/>
                <a:gd name="T54" fmla="*/ 125 w 234"/>
                <a:gd name="T55" fmla="*/ 50 h 93"/>
                <a:gd name="T56" fmla="*/ 90 w 234"/>
                <a:gd name="T57" fmla="*/ 20 h 93"/>
                <a:gd name="T58" fmla="*/ 25 w 234"/>
                <a:gd name="T59" fmla="*/ 11 h 93"/>
                <a:gd name="T60" fmla="*/ 0 w 234"/>
                <a:gd name="T61" fmla="*/ 36 h 93"/>
                <a:gd name="T62" fmla="*/ 0 w 234"/>
                <a:gd name="T63" fmla="*/ 36 h 93"/>
                <a:gd name="T64" fmla="*/ 1 w 234"/>
                <a:gd name="T65" fmla="*/ 37 h 93"/>
                <a:gd name="T66" fmla="*/ 3 w 234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93">
                  <a:moveTo>
                    <a:pt x="3" y="36"/>
                  </a:moveTo>
                  <a:cubicBezTo>
                    <a:pt x="4" y="29"/>
                    <a:pt x="13" y="19"/>
                    <a:pt x="27" y="13"/>
                  </a:cubicBezTo>
                  <a:cubicBezTo>
                    <a:pt x="38" y="8"/>
                    <a:pt x="61" y="3"/>
                    <a:pt x="89" y="22"/>
                  </a:cubicBezTo>
                  <a:cubicBezTo>
                    <a:pt x="101" y="31"/>
                    <a:pt x="113" y="41"/>
                    <a:pt x="123" y="52"/>
                  </a:cubicBezTo>
                  <a:cubicBezTo>
                    <a:pt x="128" y="57"/>
                    <a:pt x="134" y="62"/>
                    <a:pt x="139" y="66"/>
                  </a:cubicBezTo>
                  <a:cubicBezTo>
                    <a:pt x="153" y="79"/>
                    <a:pt x="171" y="90"/>
                    <a:pt x="189" y="92"/>
                  </a:cubicBezTo>
                  <a:cubicBezTo>
                    <a:pt x="199" y="93"/>
                    <a:pt x="213" y="91"/>
                    <a:pt x="223" y="82"/>
                  </a:cubicBezTo>
                  <a:cubicBezTo>
                    <a:pt x="231" y="75"/>
                    <a:pt x="233" y="66"/>
                    <a:pt x="234" y="56"/>
                  </a:cubicBezTo>
                  <a:cubicBezTo>
                    <a:pt x="234" y="48"/>
                    <a:pt x="230" y="40"/>
                    <a:pt x="222" y="34"/>
                  </a:cubicBezTo>
                  <a:cubicBezTo>
                    <a:pt x="215" y="29"/>
                    <a:pt x="206" y="27"/>
                    <a:pt x="197" y="28"/>
                  </a:cubicBezTo>
                  <a:cubicBezTo>
                    <a:pt x="191" y="30"/>
                    <a:pt x="186" y="34"/>
                    <a:pt x="184" y="40"/>
                  </a:cubicBezTo>
                  <a:cubicBezTo>
                    <a:pt x="182" y="45"/>
                    <a:pt x="183" y="49"/>
                    <a:pt x="186" y="53"/>
                  </a:cubicBezTo>
                  <a:cubicBezTo>
                    <a:pt x="190" y="59"/>
                    <a:pt x="196" y="59"/>
                    <a:pt x="200" y="56"/>
                  </a:cubicBezTo>
                  <a:cubicBezTo>
                    <a:pt x="204" y="54"/>
                    <a:pt x="206" y="49"/>
                    <a:pt x="203" y="45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4"/>
                    <a:pt x="202" y="44"/>
                    <a:pt x="201" y="44"/>
                  </a:cubicBezTo>
                  <a:cubicBezTo>
                    <a:pt x="201" y="45"/>
                    <a:pt x="201" y="45"/>
                    <a:pt x="201" y="46"/>
                  </a:cubicBezTo>
                  <a:cubicBezTo>
                    <a:pt x="201" y="46"/>
                    <a:pt x="201" y="46"/>
                    <a:pt x="201" y="46"/>
                  </a:cubicBezTo>
                  <a:cubicBezTo>
                    <a:pt x="203" y="49"/>
                    <a:pt x="201" y="52"/>
                    <a:pt x="199" y="54"/>
                  </a:cubicBezTo>
                  <a:cubicBezTo>
                    <a:pt x="196" y="56"/>
                    <a:pt x="191" y="56"/>
                    <a:pt x="188" y="52"/>
                  </a:cubicBezTo>
                  <a:cubicBezTo>
                    <a:pt x="185" y="49"/>
                    <a:pt x="185" y="45"/>
                    <a:pt x="186" y="41"/>
                  </a:cubicBezTo>
                  <a:cubicBezTo>
                    <a:pt x="188" y="36"/>
                    <a:pt x="193" y="32"/>
                    <a:pt x="198" y="31"/>
                  </a:cubicBezTo>
                  <a:cubicBezTo>
                    <a:pt x="206" y="29"/>
                    <a:pt x="213" y="31"/>
                    <a:pt x="219" y="36"/>
                  </a:cubicBezTo>
                  <a:cubicBezTo>
                    <a:pt x="225" y="41"/>
                    <a:pt x="228" y="48"/>
                    <a:pt x="227" y="56"/>
                  </a:cubicBezTo>
                  <a:cubicBezTo>
                    <a:pt x="227" y="64"/>
                    <a:pt x="223" y="72"/>
                    <a:pt x="216" y="78"/>
                  </a:cubicBezTo>
                  <a:cubicBezTo>
                    <a:pt x="209" y="84"/>
                    <a:pt x="199" y="87"/>
                    <a:pt x="189" y="86"/>
                  </a:cubicBezTo>
                  <a:cubicBezTo>
                    <a:pt x="171" y="84"/>
                    <a:pt x="155" y="77"/>
                    <a:pt x="141" y="64"/>
                  </a:cubicBezTo>
                  <a:cubicBezTo>
                    <a:pt x="135" y="60"/>
                    <a:pt x="130" y="55"/>
                    <a:pt x="125" y="50"/>
                  </a:cubicBezTo>
                  <a:cubicBezTo>
                    <a:pt x="114" y="39"/>
                    <a:pt x="103" y="29"/>
                    <a:pt x="90" y="20"/>
                  </a:cubicBezTo>
                  <a:cubicBezTo>
                    <a:pt x="62" y="0"/>
                    <a:pt x="37" y="6"/>
                    <a:pt x="25" y="11"/>
                  </a:cubicBezTo>
                  <a:cubicBezTo>
                    <a:pt x="11" y="17"/>
                    <a:pt x="2" y="28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23" name="Freeform 66"/>
            <p:cNvSpPr/>
            <p:nvPr/>
          </p:nvSpPr>
          <p:spPr bwMode="auto">
            <a:xfrm rot="1714581">
              <a:off x="1075979" y="1812927"/>
              <a:ext cx="2657475" cy="1060450"/>
            </a:xfrm>
            <a:custGeom>
              <a:avLst/>
              <a:gdLst>
                <a:gd name="T0" fmla="*/ 231 w 233"/>
                <a:gd name="T1" fmla="*/ 36 h 93"/>
                <a:gd name="T2" fmla="*/ 207 w 233"/>
                <a:gd name="T3" fmla="*/ 13 h 93"/>
                <a:gd name="T4" fmla="*/ 145 w 233"/>
                <a:gd name="T5" fmla="*/ 22 h 93"/>
                <a:gd name="T6" fmla="*/ 110 w 233"/>
                <a:gd name="T7" fmla="*/ 52 h 93"/>
                <a:gd name="T8" fmla="*/ 95 w 233"/>
                <a:gd name="T9" fmla="*/ 66 h 93"/>
                <a:gd name="T10" fmla="*/ 45 w 233"/>
                <a:gd name="T11" fmla="*/ 92 h 93"/>
                <a:gd name="T12" fmla="*/ 11 w 233"/>
                <a:gd name="T13" fmla="*/ 82 h 93"/>
                <a:gd name="T14" fmla="*/ 0 w 233"/>
                <a:gd name="T15" fmla="*/ 56 h 93"/>
                <a:gd name="T16" fmla="*/ 12 w 233"/>
                <a:gd name="T17" fmla="*/ 34 h 93"/>
                <a:gd name="T18" fmla="*/ 36 w 233"/>
                <a:gd name="T19" fmla="*/ 28 h 93"/>
                <a:gd name="T20" fmla="*/ 50 w 233"/>
                <a:gd name="T21" fmla="*/ 40 h 93"/>
                <a:gd name="T22" fmla="*/ 48 w 233"/>
                <a:gd name="T23" fmla="*/ 53 h 93"/>
                <a:gd name="T24" fmla="*/ 33 w 233"/>
                <a:gd name="T25" fmla="*/ 56 h 93"/>
                <a:gd name="T26" fmla="*/ 30 w 233"/>
                <a:gd name="T27" fmla="*/ 45 h 93"/>
                <a:gd name="T28" fmla="*/ 30 w 233"/>
                <a:gd name="T29" fmla="*/ 45 h 93"/>
                <a:gd name="T30" fmla="*/ 32 w 233"/>
                <a:gd name="T31" fmla="*/ 44 h 93"/>
                <a:gd name="T32" fmla="*/ 33 w 233"/>
                <a:gd name="T33" fmla="*/ 46 h 93"/>
                <a:gd name="T34" fmla="*/ 33 w 233"/>
                <a:gd name="T35" fmla="*/ 46 h 93"/>
                <a:gd name="T36" fmla="*/ 35 w 233"/>
                <a:gd name="T37" fmla="*/ 54 h 93"/>
                <a:gd name="T38" fmla="*/ 46 w 233"/>
                <a:gd name="T39" fmla="*/ 52 h 93"/>
                <a:gd name="T40" fmla="*/ 47 w 233"/>
                <a:gd name="T41" fmla="*/ 41 h 93"/>
                <a:gd name="T42" fmla="*/ 36 w 233"/>
                <a:gd name="T43" fmla="*/ 31 h 93"/>
                <a:gd name="T44" fmla="*/ 15 w 233"/>
                <a:gd name="T45" fmla="*/ 36 h 93"/>
                <a:gd name="T46" fmla="*/ 6 w 233"/>
                <a:gd name="T47" fmla="*/ 56 h 93"/>
                <a:gd name="T48" fmla="*/ 17 w 233"/>
                <a:gd name="T49" fmla="*/ 78 h 93"/>
                <a:gd name="T50" fmla="*/ 45 w 233"/>
                <a:gd name="T51" fmla="*/ 86 h 93"/>
                <a:gd name="T52" fmla="*/ 93 w 233"/>
                <a:gd name="T53" fmla="*/ 64 h 93"/>
                <a:gd name="T54" fmla="*/ 108 w 233"/>
                <a:gd name="T55" fmla="*/ 50 h 93"/>
                <a:gd name="T56" fmla="*/ 143 w 233"/>
                <a:gd name="T57" fmla="*/ 20 h 93"/>
                <a:gd name="T58" fmla="*/ 208 w 233"/>
                <a:gd name="T59" fmla="*/ 11 h 93"/>
                <a:gd name="T60" fmla="*/ 233 w 233"/>
                <a:gd name="T61" fmla="*/ 36 h 93"/>
                <a:gd name="T62" fmla="*/ 233 w 233"/>
                <a:gd name="T63" fmla="*/ 36 h 93"/>
                <a:gd name="T64" fmla="*/ 232 w 233"/>
                <a:gd name="T65" fmla="*/ 37 h 93"/>
                <a:gd name="T66" fmla="*/ 231 w 233"/>
                <a:gd name="T67" fmla="*/ 3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3" h="93">
                  <a:moveTo>
                    <a:pt x="231" y="36"/>
                  </a:moveTo>
                  <a:cubicBezTo>
                    <a:pt x="230" y="29"/>
                    <a:pt x="221" y="19"/>
                    <a:pt x="207" y="13"/>
                  </a:cubicBezTo>
                  <a:cubicBezTo>
                    <a:pt x="196" y="8"/>
                    <a:pt x="172" y="3"/>
                    <a:pt x="145" y="22"/>
                  </a:cubicBezTo>
                  <a:cubicBezTo>
                    <a:pt x="132" y="31"/>
                    <a:pt x="121" y="41"/>
                    <a:pt x="110" y="52"/>
                  </a:cubicBezTo>
                  <a:cubicBezTo>
                    <a:pt x="105" y="57"/>
                    <a:pt x="100" y="62"/>
                    <a:pt x="95" y="66"/>
                  </a:cubicBezTo>
                  <a:cubicBezTo>
                    <a:pt x="80" y="79"/>
                    <a:pt x="63" y="90"/>
                    <a:pt x="45" y="92"/>
                  </a:cubicBezTo>
                  <a:cubicBezTo>
                    <a:pt x="34" y="93"/>
                    <a:pt x="21" y="91"/>
                    <a:pt x="11" y="82"/>
                  </a:cubicBezTo>
                  <a:cubicBezTo>
                    <a:pt x="3" y="75"/>
                    <a:pt x="1" y="66"/>
                    <a:pt x="0" y="56"/>
                  </a:cubicBezTo>
                  <a:cubicBezTo>
                    <a:pt x="0" y="48"/>
                    <a:pt x="4" y="40"/>
                    <a:pt x="12" y="34"/>
                  </a:cubicBezTo>
                  <a:cubicBezTo>
                    <a:pt x="18" y="29"/>
                    <a:pt x="28" y="27"/>
                    <a:pt x="36" y="28"/>
                  </a:cubicBezTo>
                  <a:cubicBezTo>
                    <a:pt x="42" y="30"/>
                    <a:pt x="48" y="34"/>
                    <a:pt x="50" y="40"/>
                  </a:cubicBezTo>
                  <a:cubicBezTo>
                    <a:pt x="52" y="45"/>
                    <a:pt x="51" y="49"/>
                    <a:pt x="48" y="53"/>
                  </a:cubicBezTo>
                  <a:cubicBezTo>
                    <a:pt x="44" y="59"/>
                    <a:pt x="37" y="59"/>
                    <a:pt x="33" y="56"/>
                  </a:cubicBezTo>
                  <a:cubicBezTo>
                    <a:pt x="30" y="54"/>
                    <a:pt x="28" y="49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3" y="45"/>
                    <a:pt x="33" y="45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1" y="49"/>
                    <a:pt x="33" y="52"/>
                    <a:pt x="35" y="54"/>
                  </a:cubicBezTo>
                  <a:cubicBezTo>
                    <a:pt x="38" y="56"/>
                    <a:pt x="43" y="56"/>
                    <a:pt x="46" y="52"/>
                  </a:cubicBezTo>
                  <a:cubicBezTo>
                    <a:pt x="48" y="49"/>
                    <a:pt x="49" y="45"/>
                    <a:pt x="47" y="41"/>
                  </a:cubicBezTo>
                  <a:cubicBezTo>
                    <a:pt x="46" y="36"/>
                    <a:pt x="41" y="32"/>
                    <a:pt x="36" y="31"/>
                  </a:cubicBezTo>
                  <a:cubicBezTo>
                    <a:pt x="28" y="29"/>
                    <a:pt x="20" y="31"/>
                    <a:pt x="15" y="36"/>
                  </a:cubicBezTo>
                  <a:cubicBezTo>
                    <a:pt x="9" y="41"/>
                    <a:pt x="6" y="48"/>
                    <a:pt x="6" y="56"/>
                  </a:cubicBezTo>
                  <a:cubicBezTo>
                    <a:pt x="7" y="64"/>
                    <a:pt x="11" y="72"/>
                    <a:pt x="17" y="78"/>
                  </a:cubicBezTo>
                  <a:cubicBezTo>
                    <a:pt x="25" y="84"/>
                    <a:pt x="35" y="87"/>
                    <a:pt x="45" y="86"/>
                  </a:cubicBezTo>
                  <a:cubicBezTo>
                    <a:pt x="62" y="84"/>
                    <a:pt x="79" y="77"/>
                    <a:pt x="93" y="64"/>
                  </a:cubicBezTo>
                  <a:cubicBezTo>
                    <a:pt x="98" y="60"/>
                    <a:pt x="103" y="55"/>
                    <a:pt x="108" y="50"/>
                  </a:cubicBezTo>
                  <a:cubicBezTo>
                    <a:pt x="119" y="39"/>
                    <a:pt x="131" y="29"/>
                    <a:pt x="143" y="20"/>
                  </a:cubicBezTo>
                  <a:cubicBezTo>
                    <a:pt x="172" y="0"/>
                    <a:pt x="196" y="6"/>
                    <a:pt x="208" y="11"/>
                  </a:cubicBezTo>
                  <a:cubicBezTo>
                    <a:pt x="223" y="17"/>
                    <a:pt x="232" y="28"/>
                    <a:pt x="233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3" y="36"/>
                    <a:pt x="233" y="37"/>
                    <a:pt x="232" y="37"/>
                  </a:cubicBezTo>
                  <a:cubicBezTo>
                    <a:pt x="231" y="37"/>
                    <a:pt x="231" y="37"/>
                    <a:pt x="231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0.10295 -1.48148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6" dur="6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18" dur="8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0" dur="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22" dur="9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24" dur="8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26" dur="8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8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0" dur="7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32" dur="7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34" dur="8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139 -0.01574 L 0.30746 -0.04568 C 0.37344 -0.05124 0.46927 -0.075 0.56736 -0.10247 C 0.67986 -0.13889 0.77135 -0.17624 0.83246 -0.21019 L 1.12986 -0.37006 " pathEditMode="relative" rAng="21000000" ptsTypes="AAAAA">
                                      <p:cBhvr>
                                        <p:cTn id="36" dur="6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97" y="-133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8" dur="5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40" dur="7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42" dur="7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4" dur="8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6" dur="7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8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529</Words>
  <Application>Microsoft Office PowerPoint</Application>
  <PresentationFormat>全屏显示(16:9)</PresentationFormat>
  <Paragraphs>46</Paragraphs>
  <Slides>19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Arial</vt:lpstr>
      <vt:lpstr>宋体</vt:lpstr>
      <vt:lpstr>方正启体简体</vt:lpstr>
      <vt:lpstr>Brush Script MT</vt:lpstr>
      <vt:lpstr>Embassy BT</vt:lpstr>
      <vt:lpstr>华文新魏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penelope</dc:creator>
  <cp:lastModifiedBy>Sky123.Org</cp:lastModifiedBy>
  <cp:revision>70</cp:revision>
  <dcterms:created xsi:type="dcterms:W3CDTF">2015-09-25T01:58:00Z</dcterms:created>
  <dcterms:modified xsi:type="dcterms:W3CDTF">2018-01-15T05:30:53Z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