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8" r:id="rId7"/>
    <p:sldId id="269" r:id="rId8"/>
    <p:sldId id="270" r:id="rId9"/>
    <p:sldId id="279" r:id="rId10"/>
    <p:sldId id="280" r:id="rId11"/>
    <p:sldId id="264" r:id="rId12"/>
    <p:sldId id="281" r:id="rId13"/>
    <p:sldId id="282" r:id="rId14"/>
    <p:sldId id="271" r:id="rId15"/>
    <p:sldId id="272" r:id="rId16"/>
    <p:sldId id="265" r:id="rId17"/>
    <p:sldId id="273" r:id="rId18"/>
    <p:sldId id="274" r:id="rId19"/>
    <p:sldId id="275" r:id="rId20"/>
    <p:sldId id="276" r:id="rId21"/>
    <p:sldId id="266" r:id="rId22"/>
    <p:sldId id="277" r:id="rId23"/>
    <p:sldId id="278" r:id="rId24"/>
    <p:sldId id="283" r:id="rId25"/>
    <p:sldId id="284" r:id="rId26"/>
    <p:sldId id="267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-292" y="92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47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2" b="263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2" b="263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b="39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b="39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tags" Target="../tags/tag5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9" Type="http://schemas.openxmlformats.org/officeDocument/2006/relationships/notesSlide" Target="../notesSlides/notesSlide16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06.xml"/><Relationship Id="rId36" Type="http://schemas.openxmlformats.org/officeDocument/2006/relationships/tags" Target="../tags/tag105.xml"/><Relationship Id="rId35" Type="http://schemas.openxmlformats.org/officeDocument/2006/relationships/tags" Target="../tags/tag104.xml"/><Relationship Id="rId34" Type="http://schemas.openxmlformats.org/officeDocument/2006/relationships/tags" Target="../tags/tag103.xml"/><Relationship Id="rId33" Type="http://schemas.openxmlformats.org/officeDocument/2006/relationships/tags" Target="../tags/tag102.xml"/><Relationship Id="rId32" Type="http://schemas.openxmlformats.org/officeDocument/2006/relationships/tags" Target="../tags/tag101.xml"/><Relationship Id="rId31" Type="http://schemas.openxmlformats.org/officeDocument/2006/relationships/tags" Target="../tags/tag100.xml"/><Relationship Id="rId30" Type="http://schemas.openxmlformats.org/officeDocument/2006/relationships/tags" Target="../tags/tag99.xml"/><Relationship Id="rId3" Type="http://schemas.openxmlformats.org/officeDocument/2006/relationships/tags" Target="../tags/tag72.xml"/><Relationship Id="rId29" Type="http://schemas.openxmlformats.org/officeDocument/2006/relationships/tags" Target="../tags/tag98.xml"/><Relationship Id="rId28" Type="http://schemas.openxmlformats.org/officeDocument/2006/relationships/tags" Target="../tags/tag97.xml"/><Relationship Id="rId27" Type="http://schemas.openxmlformats.org/officeDocument/2006/relationships/tags" Target="../tags/tag96.xml"/><Relationship Id="rId26" Type="http://schemas.openxmlformats.org/officeDocument/2006/relationships/tags" Target="../tags/tag95.xml"/><Relationship Id="rId25" Type="http://schemas.openxmlformats.org/officeDocument/2006/relationships/tags" Target="../tags/tag94.xml"/><Relationship Id="rId24" Type="http://schemas.openxmlformats.org/officeDocument/2006/relationships/tags" Target="../tags/tag93.xml"/><Relationship Id="rId23" Type="http://schemas.openxmlformats.org/officeDocument/2006/relationships/tags" Target="../tags/tag92.xml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tags" Target="../tags/tag71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39" y="1173952"/>
            <a:ext cx="2013137" cy="3429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31376" y="2664633"/>
            <a:ext cx="3332964" cy="5657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商务通用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0276" y="3125979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pic>
        <p:nvPicPr>
          <p:cNvPr id="8" name="「排骨翻唱」天涯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562975" y="-14446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6481" y="2099421"/>
            <a:ext cx="2265418" cy="2800932"/>
            <a:chOff x="1550852" y="2657035"/>
            <a:chExt cx="2265418" cy="2800932"/>
          </a:xfrm>
        </p:grpSpPr>
        <p:grpSp>
          <p:nvGrpSpPr>
            <p:cNvPr id="3" name="组合 2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235391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壹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工作概述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568539" y="5150190"/>
              <a:ext cx="2247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ONE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05009" y="2121626"/>
            <a:ext cx="2291846" cy="2800932"/>
            <a:chOff x="1546483" y="2657035"/>
            <a:chExt cx="2291846" cy="2800932"/>
          </a:xfrm>
        </p:grpSpPr>
        <p:grpSp>
          <p:nvGrpSpPr>
            <p:cNvPr id="10" name="组合 9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2235391" y="3154315"/>
                <a:ext cx="748924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贰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完成情况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546483" y="5150190"/>
              <a:ext cx="2291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TWO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90167" y="2120316"/>
            <a:ext cx="2414444" cy="2800932"/>
            <a:chOff x="1485183" y="2657035"/>
            <a:chExt cx="2414444" cy="2800932"/>
          </a:xfrm>
        </p:grpSpPr>
        <p:grpSp>
          <p:nvGrpSpPr>
            <p:cNvPr id="17" name="组合 16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2235392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叁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项目展示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1485183" y="5150190"/>
              <a:ext cx="24144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5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THREE</a:t>
              </a:r>
              <a:endParaRPr lang="zh-CN" altLang="en-US" sz="1400" spc="5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04611" y="2099421"/>
            <a:ext cx="2412841" cy="2800932"/>
            <a:chOff x="1485984" y="2657035"/>
            <a:chExt cx="2412841" cy="2800932"/>
          </a:xfrm>
        </p:grpSpPr>
        <p:grpSp>
          <p:nvGrpSpPr>
            <p:cNvPr id="24" name="组合 23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29" name="文本框 28"/>
              <p:cNvSpPr txBox="1"/>
              <p:nvPr/>
            </p:nvSpPr>
            <p:spPr>
              <a:xfrm>
                <a:off x="2235392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肆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明年计划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485984" y="5150190"/>
              <a:ext cx="24128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FOUR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12671" y="785727"/>
            <a:ext cx="3336700" cy="1477926"/>
            <a:chOff x="4510992" y="1046493"/>
            <a:chExt cx="3336700" cy="1477926"/>
          </a:xfrm>
        </p:grpSpPr>
        <p:grpSp>
          <p:nvGrpSpPr>
            <p:cNvPr id="31" name="组合 30"/>
            <p:cNvGrpSpPr/>
            <p:nvPr/>
          </p:nvGrpSpPr>
          <p:grpSpPr>
            <a:xfrm>
              <a:off x="5141332" y="1122642"/>
              <a:ext cx="1945222" cy="1401777"/>
              <a:chOff x="5074631" y="537845"/>
              <a:chExt cx="1945222" cy="140177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5074631" y="537845"/>
                <a:ext cx="1877437" cy="110799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6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目录</a:t>
                </a:r>
                <a:endParaRPr lang="zh-CN" altLang="en-US" sz="6600" dirty="0"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50880" y="1539512"/>
                <a:ext cx="1868973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2000" spc="3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CONTENTS</a:t>
                </a:r>
                <a:endParaRPr lang="zh-CN" altLang="en-US" sz="2000" spc="3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2700000">
              <a:off x="4397474" y="1160011"/>
              <a:ext cx="1003431" cy="776396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18900000" flipH="1">
              <a:off x="6844261" y="1160012"/>
              <a:ext cx="1003431" cy="776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74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年度工作概述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41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55234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壹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千图PPT彼岸天：ID 8661124库_组合 91"/>
          <p:cNvGrpSpPr/>
          <p:nvPr>
            <p:custDataLst>
              <p:tags r:id="rId1"/>
            </p:custDataLst>
          </p:nvPr>
        </p:nvGrpSpPr>
        <p:grpSpPr>
          <a:xfrm>
            <a:off x="2387849" y="1506266"/>
            <a:ext cx="7417463" cy="4370072"/>
            <a:chOff x="2387849" y="1506266"/>
            <a:chExt cx="7417463" cy="4370072"/>
          </a:xfrm>
        </p:grpSpPr>
        <p:grpSp>
          <p:nvGrpSpPr>
            <p:cNvPr id="4" name="组合 3"/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5" name="任意多边形: 形状 84"/>
              <p:cNvSpPr/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3" name="任意多边形: 形状 82"/>
              <p:cNvSpPr/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81" name="任意多边形: 形状 80"/>
              <p:cNvSpPr/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任意多边形: 形状 78"/>
              <p:cNvSpPr/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任意多边形: 形状 76"/>
              <p:cNvSpPr/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任意多边形: 形状 74"/>
              <p:cNvSpPr/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任意多边形: 形状 70"/>
              <p:cNvSpPr/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任意多边形: 形状 68"/>
              <p:cNvSpPr/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任意多边形: 形状 12"/>
            <p:cNvSpPr/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任意多边形: 形状 65"/>
              <p:cNvSpPr/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7" name="千图PPT彼岸天：ID 8661124库_组合 86"/>
          <p:cNvGrpSpPr/>
          <p:nvPr>
            <p:custDataLst>
              <p:tags r:id="rId2"/>
            </p:custDataLst>
          </p:nvPr>
        </p:nvGrpSpPr>
        <p:grpSpPr>
          <a:xfrm>
            <a:off x="1808690" y="3172388"/>
            <a:ext cx="3578472" cy="785118"/>
            <a:chOff x="1808690" y="3172388"/>
            <a:chExt cx="3578472" cy="78511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74"/>
            <p:cNvSpPr txBox="1"/>
            <p:nvPr/>
          </p:nvSpPr>
          <p:spPr>
            <a:xfrm>
              <a:off x="2816873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27" name="文本框 75"/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4" name="任意多边形: 形状 6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3" name="任意多边形: 形状 62"/>
              <p:cNvSpPr/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9" name="千图PPT彼岸天：ID 8661124库_组合 88"/>
          <p:cNvGrpSpPr/>
          <p:nvPr>
            <p:custDataLst>
              <p:tags r:id="rId3"/>
            </p:custDataLst>
          </p:nvPr>
        </p:nvGrpSpPr>
        <p:grpSpPr>
          <a:xfrm>
            <a:off x="6804891" y="4590063"/>
            <a:ext cx="3696587" cy="785118"/>
            <a:chOff x="6804891" y="4590063"/>
            <a:chExt cx="3696587" cy="785118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82"/>
            <p:cNvSpPr txBox="1"/>
            <p:nvPr/>
          </p:nvSpPr>
          <p:spPr>
            <a:xfrm>
              <a:off x="6983228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35" name="文本框 83"/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8" name="组合 57"/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60" name="任意多边形: 形状 59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9" name="任意多边形: 形状 58"/>
              <p:cNvSpPr/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0" name="千图PPT彼岸天：ID 8661124库_组合 89"/>
          <p:cNvGrpSpPr/>
          <p:nvPr>
            <p:custDataLst>
              <p:tags r:id="rId4"/>
            </p:custDataLst>
          </p:nvPr>
        </p:nvGrpSpPr>
        <p:grpSpPr>
          <a:xfrm>
            <a:off x="6804891" y="3172388"/>
            <a:ext cx="3582751" cy="785118"/>
            <a:chOff x="6804891" y="3172388"/>
            <a:chExt cx="3582751" cy="785118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80"/>
            <p:cNvSpPr txBox="1"/>
            <p:nvPr/>
          </p:nvSpPr>
          <p:spPr>
            <a:xfrm>
              <a:off x="6983228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33" name="文本框 81"/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4" name="组合 53"/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6" name="任意多边形: 形状 55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5" name="任意多边形: 形状 54"/>
              <p:cNvSpPr/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919409" y="1783068"/>
            <a:ext cx="3467753" cy="785122"/>
            <a:chOff x="1919409" y="1783068"/>
            <a:chExt cx="3467753" cy="78512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72"/>
            <p:cNvSpPr txBox="1"/>
            <p:nvPr/>
          </p:nvSpPr>
          <p:spPr>
            <a:xfrm>
              <a:off x="2816873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25" name="文本框 73"/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52" name="任意多边形: 形状 51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任意多边形: 形状 50"/>
              <p:cNvSpPr/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8" name="千图PPT彼岸天：ID 8661124库_组合 87"/>
          <p:cNvGrpSpPr/>
          <p:nvPr>
            <p:custDataLst>
              <p:tags r:id="rId6"/>
            </p:custDataLst>
          </p:nvPr>
        </p:nvGrpSpPr>
        <p:grpSpPr>
          <a:xfrm>
            <a:off x="1690522" y="4590063"/>
            <a:ext cx="3696640" cy="785118"/>
            <a:chOff x="1690522" y="4590063"/>
            <a:chExt cx="3696640" cy="7851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76"/>
            <p:cNvSpPr txBox="1"/>
            <p:nvPr/>
          </p:nvSpPr>
          <p:spPr>
            <a:xfrm>
              <a:off x="2816873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29" name="文本框 77"/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8" name="任意多边形: 形状 47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7" name="任意多边形: 形状 46"/>
              <p:cNvSpPr/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1" name="千图PPT彼岸天：ID 8661124库_组合 90"/>
          <p:cNvGrpSpPr/>
          <p:nvPr>
            <p:custDataLst>
              <p:tags r:id="rId7"/>
            </p:custDataLst>
          </p:nvPr>
        </p:nvGrpSpPr>
        <p:grpSpPr>
          <a:xfrm>
            <a:off x="6804891" y="1783068"/>
            <a:ext cx="3466452" cy="785122"/>
            <a:chOff x="6804891" y="1783068"/>
            <a:chExt cx="3466452" cy="785122"/>
          </a:xfrm>
        </p:grpSpPr>
        <p:cxnSp>
          <p:nvCxnSpPr>
            <p:cNvPr id="21" name="直接连接符 20"/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78"/>
            <p:cNvSpPr txBox="1"/>
            <p:nvPr/>
          </p:nvSpPr>
          <p:spPr>
            <a:xfrm>
              <a:off x="6983228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endParaRPr lang="zh-CN" altLang="en-US" sz="935" dirty="0"/>
            </a:p>
          </p:txBody>
        </p:sp>
        <p:sp>
          <p:nvSpPr>
            <p:cNvPr id="31" name="文本框 79"/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42" name="组合 41"/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3" name="任意多边形: 形状 42"/>
              <p:cNvSpPr/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20113" y="3520734"/>
            <a:ext cx="2187305" cy="743444"/>
            <a:chOff x="1120113" y="3520734"/>
            <a:chExt cx="2187305" cy="743444"/>
          </a:xfrm>
        </p:grpSpPr>
        <p:sp>
          <p:nvSpPr>
            <p:cNvPr id="4" name="文本框 135"/>
            <p:cNvSpPr txBox="1"/>
            <p:nvPr/>
          </p:nvSpPr>
          <p:spPr>
            <a:xfrm>
              <a:off x="1120113" y="3520734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4"/>
                </a:solidFill>
              </a:endParaRPr>
            </a:p>
          </p:txBody>
        </p:sp>
        <p:sp>
          <p:nvSpPr>
            <p:cNvPr id="5" name="文本框 136"/>
            <p:cNvSpPr txBox="1"/>
            <p:nvPr/>
          </p:nvSpPr>
          <p:spPr>
            <a:xfrm>
              <a:off x="1120113" y="380284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6024260" y="3435913"/>
            <a:ext cx="2187305" cy="743445"/>
            <a:chOff x="6024260" y="3435913"/>
            <a:chExt cx="2187305" cy="743445"/>
          </a:xfrm>
        </p:grpSpPr>
        <p:sp>
          <p:nvSpPr>
            <p:cNvPr id="6" name="文本框 137"/>
            <p:cNvSpPr txBox="1"/>
            <p:nvPr/>
          </p:nvSpPr>
          <p:spPr>
            <a:xfrm>
              <a:off x="6024260" y="3435913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3"/>
                </a:solidFill>
              </a:endParaRPr>
            </a:p>
          </p:txBody>
        </p:sp>
        <p:sp>
          <p:nvSpPr>
            <p:cNvPr id="7" name="文本框 138"/>
            <p:cNvSpPr txBox="1"/>
            <p:nvPr/>
          </p:nvSpPr>
          <p:spPr>
            <a:xfrm>
              <a:off x="6024260" y="371802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70" name="千图PPT彼岸天：ID 8661124库_组合 69"/>
          <p:cNvGrpSpPr/>
          <p:nvPr>
            <p:custDataLst>
              <p:tags r:id="rId3"/>
            </p:custDataLst>
          </p:nvPr>
        </p:nvGrpSpPr>
        <p:grpSpPr>
          <a:xfrm>
            <a:off x="1951753" y="2067228"/>
            <a:ext cx="7624590" cy="1735619"/>
            <a:chOff x="1951753" y="2067228"/>
            <a:chExt cx="7624590" cy="1735619"/>
          </a:xfrm>
        </p:grpSpPr>
        <p:sp>
          <p:nvSpPr>
            <p:cNvPr id="50" name="矩形 49"/>
            <p:cNvSpPr>
              <a:spLocks noChangeAspect="1"/>
            </p:cNvSpPr>
            <p:nvPr/>
          </p:nvSpPr>
          <p:spPr bwMode="auto">
            <a:xfrm rot="18900000">
              <a:off x="5057714" y="2725277"/>
              <a:ext cx="1940556" cy="66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 rot="18900000">
              <a:off x="5057714" y="2727608"/>
              <a:ext cx="1940556" cy="664337"/>
            </a:xfrm>
            <a:custGeom>
              <a:avLst/>
              <a:gdLst>
                <a:gd name="T0" fmla="*/ 585 w 705"/>
                <a:gd name="T1" fmla="*/ 0 h 241"/>
                <a:gd name="T2" fmla="*/ 500 w 705"/>
                <a:gd name="T3" fmla="*/ 35 h 241"/>
                <a:gd name="T4" fmla="*/ 494 w 705"/>
                <a:gd name="T5" fmla="*/ 41 h 241"/>
                <a:gd name="T6" fmla="*/ 352 w 705"/>
                <a:gd name="T7" fmla="*/ 101 h 241"/>
                <a:gd name="T8" fmla="*/ 211 w 705"/>
                <a:gd name="T9" fmla="*/ 41 h 241"/>
                <a:gd name="T10" fmla="*/ 205 w 705"/>
                <a:gd name="T11" fmla="*/ 35 h 241"/>
                <a:gd name="T12" fmla="*/ 120 w 705"/>
                <a:gd name="T13" fmla="*/ 0 h 241"/>
                <a:gd name="T14" fmla="*/ 0 w 705"/>
                <a:gd name="T15" fmla="*/ 120 h 241"/>
                <a:gd name="T16" fmla="*/ 120 w 705"/>
                <a:gd name="T17" fmla="*/ 241 h 241"/>
                <a:gd name="T18" fmla="*/ 205 w 705"/>
                <a:gd name="T19" fmla="*/ 206 h 241"/>
                <a:gd name="T20" fmla="*/ 211 w 705"/>
                <a:gd name="T21" fmla="*/ 199 h 241"/>
                <a:gd name="T22" fmla="*/ 352 w 705"/>
                <a:gd name="T23" fmla="*/ 140 h 241"/>
                <a:gd name="T24" fmla="*/ 494 w 705"/>
                <a:gd name="T25" fmla="*/ 199 h 241"/>
                <a:gd name="T26" fmla="*/ 500 w 705"/>
                <a:gd name="T27" fmla="*/ 206 h 241"/>
                <a:gd name="T28" fmla="*/ 585 w 705"/>
                <a:gd name="T29" fmla="*/ 241 h 241"/>
                <a:gd name="T30" fmla="*/ 705 w 705"/>
                <a:gd name="T31" fmla="*/ 120 h 241"/>
                <a:gd name="T32" fmla="*/ 585 w 705"/>
                <a:gd name="T3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241">
                  <a:moveTo>
                    <a:pt x="585" y="0"/>
                  </a:moveTo>
                  <a:cubicBezTo>
                    <a:pt x="552" y="0"/>
                    <a:pt x="522" y="13"/>
                    <a:pt x="500" y="35"/>
                  </a:cubicBezTo>
                  <a:cubicBezTo>
                    <a:pt x="498" y="37"/>
                    <a:pt x="496" y="39"/>
                    <a:pt x="494" y="41"/>
                  </a:cubicBezTo>
                  <a:cubicBezTo>
                    <a:pt x="458" y="78"/>
                    <a:pt x="408" y="101"/>
                    <a:pt x="352" y="101"/>
                  </a:cubicBezTo>
                  <a:cubicBezTo>
                    <a:pt x="297" y="101"/>
                    <a:pt x="247" y="78"/>
                    <a:pt x="211" y="41"/>
                  </a:cubicBezTo>
                  <a:cubicBezTo>
                    <a:pt x="209" y="39"/>
                    <a:pt x="207" y="37"/>
                    <a:pt x="205" y="35"/>
                  </a:cubicBezTo>
                  <a:cubicBezTo>
                    <a:pt x="183" y="13"/>
                    <a:pt x="153" y="0"/>
                    <a:pt x="120" y="0"/>
                  </a:cubicBezTo>
                  <a:cubicBezTo>
                    <a:pt x="53" y="0"/>
                    <a:pt x="0" y="54"/>
                    <a:pt x="0" y="120"/>
                  </a:cubicBezTo>
                  <a:cubicBezTo>
                    <a:pt x="0" y="187"/>
                    <a:pt x="53" y="241"/>
                    <a:pt x="120" y="241"/>
                  </a:cubicBezTo>
                  <a:cubicBezTo>
                    <a:pt x="153" y="241"/>
                    <a:pt x="183" y="227"/>
                    <a:pt x="205" y="206"/>
                  </a:cubicBezTo>
                  <a:cubicBezTo>
                    <a:pt x="207" y="204"/>
                    <a:pt x="209" y="201"/>
                    <a:pt x="211" y="199"/>
                  </a:cubicBezTo>
                  <a:cubicBezTo>
                    <a:pt x="247" y="163"/>
                    <a:pt x="297" y="140"/>
                    <a:pt x="352" y="140"/>
                  </a:cubicBezTo>
                  <a:cubicBezTo>
                    <a:pt x="408" y="140"/>
                    <a:pt x="458" y="163"/>
                    <a:pt x="494" y="199"/>
                  </a:cubicBezTo>
                  <a:cubicBezTo>
                    <a:pt x="496" y="201"/>
                    <a:pt x="498" y="204"/>
                    <a:pt x="500" y="206"/>
                  </a:cubicBezTo>
                  <a:cubicBezTo>
                    <a:pt x="522" y="227"/>
                    <a:pt x="552" y="241"/>
                    <a:pt x="585" y="241"/>
                  </a:cubicBezTo>
                  <a:cubicBezTo>
                    <a:pt x="651" y="241"/>
                    <a:pt x="705" y="187"/>
                    <a:pt x="705" y="120"/>
                  </a:cubicBezTo>
                  <a:cubicBezTo>
                    <a:pt x="705" y="54"/>
                    <a:pt x="651" y="0"/>
                    <a:pt x="5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951753" y="2067228"/>
              <a:ext cx="7624590" cy="1735619"/>
              <a:chOff x="1951753" y="2067228"/>
              <a:chExt cx="7624590" cy="1735619"/>
            </a:xfrm>
          </p:grpSpPr>
          <p:sp>
            <p:nvSpPr>
              <p:cNvPr id="60" name="矩形 59"/>
              <p:cNvSpPr>
                <a:spLocks noChangeAspect="1"/>
              </p:cNvSpPr>
              <p:nvPr/>
            </p:nvSpPr>
            <p:spPr bwMode="auto">
              <a:xfrm rot="20700000">
                <a:off x="1951753" y="2520262"/>
                <a:ext cx="2445218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 rot="20700000">
                <a:off x="1954386" y="2520222"/>
                <a:ext cx="2440556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椭圆 61"/>
              <p:cNvSpPr/>
              <p:nvPr/>
            </p:nvSpPr>
            <p:spPr bwMode="auto">
              <a:xfrm>
                <a:off x="2026756" y="279202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椭圆 62"/>
              <p:cNvSpPr/>
              <p:nvPr/>
            </p:nvSpPr>
            <p:spPr bwMode="auto">
              <a:xfrm rot="20700000">
                <a:off x="3742454" y="233230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1676" y="2867492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矩形 54"/>
              <p:cNvSpPr>
                <a:spLocks noChangeAspect="1"/>
              </p:cNvSpPr>
              <p:nvPr/>
            </p:nvSpPr>
            <p:spPr bwMode="auto">
              <a:xfrm rot="1800000">
                <a:off x="3581368" y="2735413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 rot="1800000">
                <a:off x="3583116" y="2735257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椭圆 56"/>
              <p:cNvSpPr/>
              <p:nvPr/>
            </p:nvSpPr>
            <p:spPr bwMode="auto">
              <a:xfrm>
                <a:off x="3743767" y="233308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椭圆 57"/>
              <p:cNvSpPr/>
              <p:nvPr/>
            </p:nvSpPr>
            <p:spPr bwMode="auto">
              <a:xfrm rot="1800000">
                <a:off x="5282019" y="322119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3828890" y="2408767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椭圆 51"/>
              <p:cNvSpPr/>
              <p:nvPr/>
            </p:nvSpPr>
            <p:spPr bwMode="auto">
              <a:xfrm>
                <a:off x="5286086" y="3222428"/>
                <a:ext cx="578090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椭圆 52"/>
              <p:cNvSpPr/>
              <p:nvPr/>
            </p:nvSpPr>
            <p:spPr bwMode="auto">
              <a:xfrm rot="18900000">
                <a:off x="6188824" y="2317942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5370827" y="3295147"/>
                <a:ext cx="410257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矩形 44"/>
              <p:cNvSpPr>
                <a:spLocks noChangeAspect="1"/>
              </p:cNvSpPr>
              <p:nvPr/>
            </p:nvSpPr>
            <p:spPr bwMode="auto">
              <a:xfrm rot="19800000">
                <a:off x="7131126" y="2469559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 rot="19800000">
                <a:off x="7134040" y="2469403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椭圆 46"/>
              <p:cNvSpPr/>
              <p:nvPr/>
            </p:nvSpPr>
            <p:spPr bwMode="auto">
              <a:xfrm rot="19800000">
                <a:off x="7295274" y="295533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椭圆 47"/>
              <p:cNvSpPr/>
              <p:nvPr/>
            </p:nvSpPr>
            <p:spPr bwMode="auto">
              <a:xfrm>
                <a:off x="8833526" y="206722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918565" y="2142913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矩形 38"/>
              <p:cNvSpPr>
                <a:spLocks noChangeAspect="1"/>
              </p:cNvSpPr>
              <p:nvPr/>
            </p:nvSpPr>
            <p:spPr bwMode="auto">
              <a:xfrm rot="1800000">
                <a:off x="6061517" y="2592132"/>
                <a:ext cx="1940556" cy="668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 rot="1800000">
                <a:off x="6061517" y="2594463"/>
                <a:ext cx="1940556" cy="664337"/>
              </a:xfrm>
              <a:custGeom>
                <a:avLst/>
                <a:gdLst>
                  <a:gd name="T0" fmla="*/ 585 w 705"/>
                  <a:gd name="T1" fmla="*/ 0 h 241"/>
                  <a:gd name="T2" fmla="*/ 500 w 705"/>
                  <a:gd name="T3" fmla="*/ 35 h 241"/>
                  <a:gd name="T4" fmla="*/ 494 w 705"/>
                  <a:gd name="T5" fmla="*/ 41 h 241"/>
                  <a:gd name="T6" fmla="*/ 352 w 705"/>
                  <a:gd name="T7" fmla="*/ 101 h 241"/>
                  <a:gd name="T8" fmla="*/ 211 w 705"/>
                  <a:gd name="T9" fmla="*/ 41 h 241"/>
                  <a:gd name="T10" fmla="*/ 205 w 705"/>
                  <a:gd name="T11" fmla="*/ 35 h 241"/>
                  <a:gd name="T12" fmla="*/ 120 w 705"/>
                  <a:gd name="T13" fmla="*/ 0 h 241"/>
                  <a:gd name="T14" fmla="*/ 0 w 705"/>
                  <a:gd name="T15" fmla="*/ 120 h 241"/>
                  <a:gd name="T16" fmla="*/ 120 w 705"/>
                  <a:gd name="T17" fmla="*/ 241 h 241"/>
                  <a:gd name="T18" fmla="*/ 205 w 705"/>
                  <a:gd name="T19" fmla="*/ 206 h 241"/>
                  <a:gd name="T20" fmla="*/ 211 w 705"/>
                  <a:gd name="T21" fmla="*/ 199 h 241"/>
                  <a:gd name="T22" fmla="*/ 352 w 705"/>
                  <a:gd name="T23" fmla="*/ 140 h 241"/>
                  <a:gd name="T24" fmla="*/ 494 w 705"/>
                  <a:gd name="T25" fmla="*/ 199 h 241"/>
                  <a:gd name="T26" fmla="*/ 500 w 705"/>
                  <a:gd name="T27" fmla="*/ 206 h 241"/>
                  <a:gd name="T28" fmla="*/ 585 w 705"/>
                  <a:gd name="T29" fmla="*/ 241 h 241"/>
                  <a:gd name="T30" fmla="*/ 705 w 705"/>
                  <a:gd name="T31" fmla="*/ 120 h 241"/>
                  <a:gd name="T32" fmla="*/ 585 w 705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5" h="241">
                    <a:moveTo>
                      <a:pt x="585" y="0"/>
                    </a:moveTo>
                    <a:cubicBezTo>
                      <a:pt x="552" y="0"/>
                      <a:pt x="522" y="13"/>
                      <a:pt x="500" y="35"/>
                    </a:cubicBezTo>
                    <a:cubicBezTo>
                      <a:pt x="498" y="37"/>
                      <a:pt x="496" y="39"/>
                      <a:pt x="494" y="41"/>
                    </a:cubicBezTo>
                    <a:cubicBezTo>
                      <a:pt x="458" y="78"/>
                      <a:pt x="408" y="101"/>
                      <a:pt x="352" y="101"/>
                    </a:cubicBezTo>
                    <a:cubicBezTo>
                      <a:pt x="297" y="101"/>
                      <a:pt x="247" y="78"/>
                      <a:pt x="211" y="41"/>
                    </a:cubicBezTo>
                    <a:cubicBezTo>
                      <a:pt x="209" y="39"/>
                      <a:pt x="207" y="37"/>
                      <a:pt x="205" y="35"/>
                    </a:cubicBezTo>
                    <a:cubicBezTo>
                      <a:pt x="183" y="13"/>
                      <a:pt x="153" y="0"/>
                      <a:pt x="120" y="0"/>
                    </a:cubicBezTo>
                    <a:cubicBezTo>
                      <a:pt x="53" y="0"/>
                      <a:pt x="0" y="54"/>
                      <a:pt x="0" y="120"/>
                    </a:cubicBezTo>
                    <a:cubicBezTo>
                      <a:pt x="0" y="187"/>
                      <a:pt x="53" y="241"/>
                      <a:pt x="120" y="241"/>
                    </a:cubicBezTo>
                    <a:cubicBezTo>
                      <a:pt x="153" y="241"/>
                      <a:pt x="183" y="227"/>
                      <a:pt x="205" y="206"/>
                    </a:cubicBezTo>
                    <a:cubicBezTo>
                      <a:pt x="207" y="204"/>
                      <a:pt x="209" y="201"/>
                      <a:pt x="211" y="199"/>
                    </a:cubicBezTo>
                    <a:cubicBezTo>
                      <a:pt x="247" y="163"/>
                      <a:pt x="297" y="140"/>
                      <a:pt x="352" y="140"/>
                    </a:cubicBezTo>
                    <a:cubicBezTo>
                      <a:pt x="408" y="140"/>
                      <a:pt x="458" y="163"/>
                      <a:pt x="494" y="199"/>
                    </a:cubicBezTo>
                    <a:cubicBezTo>
                      <a:pt x="496" y="201"/>
                      <a:pt x="498" y="204"/>
                      <a:pt x="500" y="206"/>
                    </a:cubicBezTo>
                    <a:cubicBezTo>
                      <a:pt x="522" y="227"/>
                      <a:pt x="552" y="241"/>
                      <a:pt x="585" y="241"/>
                    </a:cubicBezTo>
                    <a:cubicBezTo>
                      <a:pt x="651" y="241"/>
                      <a:pt x="705" y="187"/>
                      <a:pt x="705" y="120"/>
                    </a:cubicBezTo>
                    <a:cubicBezTo>
                      <a:pt x="705" y="54"/>
                      <a:pt x="651" y="0"/>
                      <a:pt x="5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椭圆 40"/>
              <p:cNvSpPr/>
              <p:nvPr/>
            </p:nvSpPr>
            <p:spPr bwMode="auto">
              <a:xfrm>
                <a:off x="6188112" y="2316200"/>
                <a:ext cx="578088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7294128" y="2955768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273080" y="2392468"/>
                <a:ext cx="410256" cy="410257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7378960" y="3031375"/>
                <a:ext cx="411421" cy="411423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4"/>
            </p:custDataLst>
          </p:nvPr>
        </p:nvGrpSpPr>
        <p:grpSpPr>
          <a:xfrm>
            <a:off x="2385683" y="1583880"/>
            <a:ext cx="2187305" cy="743444"/>
            <a:chOff x="2385683" y="1583880"/>
            <a:chExt cx="2187305" cy="743444"/>
          </a:xfrm>
        </p:grpSpPr>
        <p:sp>
          <p:nvSpPr>
            <p:cNvPr id="13" name="文本框 144"/>
            <p:cNvSpPr txBox="1"/>
            <p:nvPr/>
          </p:nvSpPr>
          <p:spPr>
            <a:xfrm>
              <a:off x="2385683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文本框 145"/>
            <p:cNvSpPr txBox="1"/>
            <p:nvPr/>
          </p:nvSpPr>
          <p:spPr>
            <a:xfrm>
              <a:off x="2385683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5"/>
            </p:custDataLst>
          </p:nvPr>
        </p:nvGrpSpPr>
        <p:grpSpPr>
          <a:xfrm>
            <a:off x="9269246" y="2614508"/>
            <a:ext cx="2187305" cy="743444"/>
            <a:chOff x="9269246" y="2614508"/>
            <a:chExt cx="2187305" cy="743444"/>
          </a:xfrm>
        </p:grpSpPr>
        <p:sp>
          <p:nvSpPr>
            <p:cNvPr id="15" name="文本框 146"/>
            <p:cNvSpPr txBox="1"/>
            <p:nvPr/>
          </p:nvSpPr>
          <p:spPr>
            <a:xfrm>
              <a:off x="9269246" y="2614508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16" name="文本框 147"/>
            <p:cNvSpPr txBox="1"/>
            <p:nvPr/>
          </p:nvSpPr>
          <p:spPr>
            <a:xfrm>
              <a:off x="9269246" y="2896622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cxnSp>
        <p:nvCxnSpPr>
          <p:cNvPr id="20" name="千图PPT彼岸天：ID 8661124库_直接连接符 19"/>
          <p:cNvCxnSpPr/>
          <p:nvPr>
            <p:custDataLst>
              <p:tags r:id="rId6"/>
            </p:custDataLst>
          </p:nvPr>
        </p:nvCxnSpPr>
        <p:spPr>
          <a:xfrm>
            <a:off x="286988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千图PPT彼岸天：ID 8661124库_直接连接符 20"/>
          <p:cNvCxnSpPr/>
          <p:nvPr>
            <p:custDataLst>
              <p:tags r:id="rId7"/>
            </p:custDataLst>
          </p:nvPr>
        </p:nvCxnSpPr>
        <p:spPr>
          <a:xfrm>
            <a:off x="502062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千图PPT彼岸天：ID 8661124库_直接连接符 21"/>
          <p:cNvCxnSpPr/>
          <p:nvPr>
            <p:custDataLst>
              <p:tags r:id="rId8"/>
            </p:custDataLst>
          </p:nvPr>
        </p:nvCxnSpPr>
        <p:spPr>
          <a:xfrm>
            <a:off x="717137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千图PPT彼岸天：ID 8661124库_直接连接符 22"/>
          <p:cNvCxnSpPr/>
          <p:nvPr>
            <p:custDataLst>
              <p:tags r:id="rId9"/>
            </p:custDataLst>
          </p:nvPr>
        </p:nvCxnSpPr>
        <p:spPr>
          <a:xfrm>
            <a:off x="932211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千图PPT彼岸天：ID 8661124库_组合 23"/>
          <p:cNvGrpSpPr/>
          <p:nvPr>
            <p:custDataLst>
              <p:tags r:id="rId10"/>
            </p:custDataLst>
          </p:nvPr>
        </p:nvGrpSpPr>
        <p:grpSpPr>
          <a:xfrm>
            <a:off x="719138" y="5049529"/>
            <a:ext cx="2150745" cy="797073"/>
            <a:chOff x="456969" y="5018472"/>
            <a:chExt cx="2267696" cy="840413"/>
          </a:xfrm>
        </p:grpSpPr>
        <p:sp>
          <p:nvSpPr>
            <p:cNvPr id="37" name="文本框 166"/>
            <p:cNvSpPr txBox="1"/>
            <p:nvPr/>
          </p:nvSpPr>
          <p:spPr>
            <a:xfrm>
              <a:off x="45696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8" name="文本框 167"/>
            <p:cNvSpPr txBox="1"/>
            <p:nvPr/>
          </p:nvSpPr>
          <p:spPr>
            <a:xfrm>
              <a:off x="456969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11"/>
            </p:custDataLst>
          </p:nvPr>
        </p:nvGrpSpPr>
        <p:grpSpPr>
          <a:xfrm>
            <a:off x="2869883" y="5049529"/>
            <a:ext cx="2150745" cy="797073"/>
            <a:chOff x="2724664" y="5018472"/>
            <a:chExt cx="2267696" cy="840413"/>
          </a:xfrm>
        </p:grpSpPr>
        <p:sp>
          <p:nvSpPr>
            <p:cNvPr id="35" name="文本框 164"/>
            <p:cNvSpPr txBox="1"/>
            <p:nvPr/>
          </p:nvSpPr>
          <p:spPr>
            <a:xfrm>
              <a:off x="272466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文本框 165"/>
            <p:cNvSpPr txBox="1"/>
            <p:nvPr/>
          </p:nvSpPr>
          <p:spPr>
            <a:xfrm>
              <a:off x="2724664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12"/>
            </p:custDataLst>
          </p:nvPr>
        </p:nvGrpSpPr>
        <p:grpSpPr>
          <a:xfrm>
            <a:off x="5020628" y="5049529"/>
            <a:ext cx="2150745" cy="781991"/>
            <a:chOff x="4992359" y="5018472"/>
            <a:chExt cx="2267696" cy="824511"/>
          </a:xfrm>
        </p:grpSpPr>
        <p:sp>
          <p:nvSpPr>
            <p:cNvPr id="33" name="文本框 162"/>
            <p:cNvSpPr txBox="1"/>
            <p:nvPr/>
          </p:nvSpPr>
          <p:spPr>
            <a:xfrm>
              <a:off x="499235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4" name="文本框 163"/>
            <p:cNvSpPr txBox="1"/>
            <p:nvPr/>
          </p:nvSpPr>
          <p:spPr>
            <a:xfrm>
              <a:off x="4992359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13"/>
            </p:custDataLst>
          </p:nvPr>
        </p:nvGrpSpPr>
        <p:grpSpPr>
          <a:xfrm>
            <a:off x="7171373" y="5049529"/>
            <a:ext cx="2150745" cy="781991"/>
            <a:chOff x="7260054" y="5018472"/>
            <a:chExt cx="2267696" cy="824511"/>
          </a:xfrm>
        </p:grpSpPr>
        <p:sp>
          <p:nvSpPr>
            <p:cNvPr id="31" name="文本框 160"/>
            <p:cNvSpPr txBox="1"/>
            <p:nvPr/>
          </p:nvSpPr>
          <p:spPr>
            <a:xfrm>
              <a:off x="726005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2" name="文本框 161"/>
            <p:cNvSpPr txBox="1"/>
            <p:nvPr/>
          </p:nvSpPr>
          <p:spPr>
            <a:xfrm>
              <a:off x="7260054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4"/>
            </p:custDataLst>
          </p:nvPr>
        </p:nvGrpSpPr>
        <p:grpSpPr>
          <a:xfrm>
            <a:off x="9322117" y="5049529"/>
            <a:ext cx="2150745" cy="781991"/>
            <a:chOff x="9527752" y="5018472"/>
            <a:chExt cx="2267696" cy="824511"/>
          </a:xfrm>
        </p:grpSpPr>
        <p:sp>
          <p:nvSpPr>
            <p:cNvPr id="29" name="文本框 158"/>
            <p:cNvSpPr txBox="1"/>
            <p:nvPr/>
          </p:nvSpPr>
          <p:spPr>
            <a:xfrm>
              <a:off x="9527752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0" name="文本框 159"/>
            <p:cNvSpPr txBox="1"/>
            <p:nvPr/>
          </p:nvSpPr>
          <p:spPr>
            <a:xfrm>
              <a:off x="9527752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15"/>
            </p:custDataLst>
          </p:nvPr>
        </p:nvGrpSpPr>
        <p:grpSpPr>
          <a:xfrm>
            <a:off x="6420036" y="1583880"/>
            <a:ext cx="2187305" cy="743444"/>
            <a:chOff x="6420036" y="1583880"/>
            <a:chExt cx="2187305" cy="743444"/>
          </a:xfrm>
        </p:grpSpPr>
        <p:sp>
          <p:nvSpPr>
            <p:cNvPr id="18" name="文本框 194"/>
            <p:cNvSpPr txBox="1"/>
            <p:nvPr/>
          </p:nvSpPr>
          <p:spPr>
            <a:xfrm>
              <a:off x="6420036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9" name="文本框 195"/>
            <p:cNvSpPr txBox="1"/>
            <p:nvPr/>
          </p:nvSpPr>
          <p:spPr>
            <a:xfrm>
              <a:off x="6420036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85885" y="1395450"/>
            <a:ext cx="2549181" cy="3037836"/>
            <a:chOff x="548708" y="1368464"/>
            <a:chExt cx="2549181" cy="3037836"/>
          </a:xfrm>
        </p:grpSpPr>
        <p:grpSp>
          <p:nvGrpSpPr>
            <p:cNvPr id="71" name="组合 70"/>
            <p:cNvGrpSpPr/>
            <p:nvPr/>
          </p:nvGrpSpPr>
          <p:grpSpPr>
            <a:xfrm>
              <a:off x="891818" y="2450986"/>
              <a:ext cx="1862957" cy="1955314"/>
              <a:chOff x="989461" y="1985775"/>
              <a:chExt cx="1673951" cy="1756937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989461" y="2099015"/>
                <a:ext cx="1673951" cy="1643697"/>
                <a:chOff x="1929719" y="2203878"/>
                <a:chExt cx="2231936" cy="2191594"/>
              </a:xfrm>
            </p:grpSpPr>
            <p:sp>
              <p:nvSpPr>
                <p:cNvPr id="81" name="任意多边形 46"/>
                <p:cNvSpPr/>
                <p:nvPr/>
              </p:nvSpPr>
              <p:spPr>
                <a:xfrm rot="15099353">
                  <a:off x="1785497" y="234810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任意多边形 47"/>
                <p:cNvSpPr/>
                <p:nvPr/>
              </p:nvSpPr>
              <p:spPr>
                <a:xfrm rot="4304382">
                  <a:off x="2036779" y="3292479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任意多边形 48"/>
                <p:cNvSpPr/>
                <p:nvPr/>
              </p:nvSpPr>
              <p:spPr>
                <a:xfrm rot="9623180" flipH="1" flipV="1">
                  <a:off x="2860707" y="319172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任意多边形 49"/>
                <p:cNvSpPr/>
                <p:nvPr/>
              </p:nvSpPr>
              <p:spPr>
                <a:xfrm rot="9660772">
                  <a:off x="2952049" y="2449507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1695687" y="1985775"/>
                <a:ext cx="316108" cy="269323"/>
                <a:chOff x="6738973" y="2269078"/>
                <a:chExt cx="1114524" cy="949566"/>
              </a:xfrm>
              <a:solidFill>
                <a:schemeClr val="accent3"/>
              </a:solidFill>
            </p:grpSpPr>
            <p:sp>
              <p:nvSpPr>
                <p:cNvPr id="77" name="矩形 76"/>
                <p:cNvSpPr/>
                <p:nvPr/>
              </p:nvSpPr>
              <p:spPr>
                <a:xfrm>
                  <a:off x="6738973" y="2476583"/>
                  <a:ext cx="361536" cy="535055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流程图: 手动操作 77"/>
                <p:cNvSpPr/>
                <p:nvPr/>
              </p:nvSpPr>
              <p:spPr>
                <a:xfrm rot="16200000" flipV="1">
                  <a:off x="6771938" y="2625600"/>
                  <a:ext cx="893737" cy="236520"/>
                </a:xfrm>
                <a:prstGeom prst="flowChartManualOperation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弦形 78"/>
                <p:cNvSpPr/>
                <p:nvPr/>
              </p:nvSpPr>
              <p:spPr>
                <a:xfrm rot="12166380">
                  <a:off x="7225500" y="2500908"/>
                  <a:ext cx="445772" cy="445772"/>
                </a:xfrm>
                <a:prstGeom prst="chord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空心弧 79"/>
                <p:cNvSpPr/>
                <p:nvPr/>
              </p:nvSpPr>
              <p:spPr>
                <a:xfrm rot="5574077">
                  <a:off x="6903931" y="2269078"/>
                  <a:ext cx="949566" cy="949566"/>
                </a:xfrm>
                <a:prstGeom prst="blockArc">
                  <a:avLst>
                    <a:gd name="adj1" fmla="val 10800000"/>
                    <a:gd name="adj2" fmla="val 21371602"/>
                    <a:gd name="adj3" fmla="val 8832"/>
                  </a:avLst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548708" y="1368464"/>
              <a:ext cx="2549181" cy="776023"/>
              <a:chOff x="1762632" y="1197195"/>
              <a:chExt cx="2549181" cy="776023"/>
            </a:xfrm>
          </p:grpSpPr>
          <p:sp>
            <p:nvSpPr>
              <p:cNvPr id="73" name="文本框 17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74" name="文本框 18"/>
              <p:cNvSpPr txBox="1"/>
              <p:nvPr/>
            </p:nvSpPr>
            <p:spPr>
              <a:xfrm>
                <a:off x="1762632" y="1585420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3954305" y="1322377"/>
            <a:ext cx="2549181" cy="3108405"/>
            <a:chOff x="4585767" y="1285385"/>
            <a:chExt cx="2549181" cy="3108405"/>
          </a:xfrm>
        </p:grpSpPr>
        <p:grpSp>
          <p:nvGrpSpPr>
            <p:cNvPr id="59" name="组合 58"/>
            <p:cNvGrpSpPr/>
            <p:nvPr/>
          </p:nvGrpSpPr>
          <p:grpSpPr>
            <a:xfrm>
              <a:off x="4928429" y="2367904"/>
              <a:ext cx="1863862" cy="2025886"/>
              <a:chOff x="4056929" y="1923464"/>
              <a:chExt cx="1674763" cy="1820348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67" name="任意多边形 54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任意多边形 55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任意多边形 56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任意多边形 57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>
                <a:off x="4699648" y="1923464"/>
                <a:ext cx="389330" cy="387887"/>
                <a:chOff x="5100545" y="1975558"/>
                <a:chExt cx="660280" cy="657834"/>
              </a:xfrm>
              <a:solidFill>
                <a:schemeClr val="accent4"/>
              </a:solidFill>
            </p:grpSpPr>
            <p:sp>
              <p:nvSpPr>
                <p:cNvPr id="65" name="饼形 52"/>
                <p:cNvSpPr/>
                <p:nvPr/>
              </p:nvSpPr>
              <p:spPr>
                <a:xfrm>
                  <a:off x="5100545" y="2008778"/>
                  <a:ext cx="624614" cy="624614"/>
                </a:xfrm>
                <a:prstGeom prst="pi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饼形 53"/>
                <p:cNvSpPr/>
                <p:nvPr/>
              </p:nvSpPr>
              <p:spPr>
                <a:xfrm rot="16995039">
                  <a:off x="5136211" y="1975558"/>
                  <a:ext cx="624614" cy="624614"/>
                </a:xfrm>
                <a:prstGeom prst="pie">
                  <a:avLst>
                    <a:gd name="adj1" fmla="val 21036529"/>
                    <a:gd name="adj2" fmla="val 4417553"/>
                  </a:avLst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0" name="组合 59"/>
            <p:cNvGrpSpPr/>
            <p:nvPr/>
          </p:nvGrpSpPr>
          <p:grpSpPr>
            <a:xfrm>
              <a:off x="4585767" y="1285385"/>
              <a:ext cx="2549181" cy="776023"/>
              <a:chOff x="5877558" y="1197195"/>
              <a:chExt cx="2549181" cy="776023"/>
            </a:xfrm>
          </p:grpSpPr>
          <p:sp>
            <p:nvSpPr>
              <p:cNvPr id="61" name="文本框 15"/>
              <p:cNvSpPr txBox="1"/>
              <p:nvPr/>
            </p:nvSpPr>
            <p:spPr>
              <a:xfrm>
                <a:off x="5877558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62" name="文本框 16"/>
              <p:cNvSpPr txBox="1"/>
              <p:nvPr/>
            </p:nvSpPr>
            <p:spPr>
              <a:xfrm>
                <a:off x="5877558" y="1585420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220095" y="2602351"/>
            <a:ext cx="2549181" cy="3156873"/>
            <a:chOff x="2537878" y="2602351"/>
            <a:chExt cx="2549181" cy="3156873"/>
          </a:xfrm>
        </p:grpSpPr>
        <p:grpSp>
          <p:nvGrpSpPr>
            <p:cNvPr id="40" name="组合 39"/>
            <p:cNvGrpSpPr/>
            <p:nvPr/>
          </p:nvGrpSpPr>
          <p:grpSpPr>
            <a:xfrm>
              <a:off x="2874397" y="2602351"/>
              <a:ext cx="1876143" cy="1987262"/>
              <a:chOff x="2403046" y="2099299"/>
              <a:chExt cx="1685799" cy="1785643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403046" y="2099299"/>
                <a:ext cx="1685799" cy="1625303"/>
                <a:chOff x="3973046" y="2204258"/>
                <a:chExt cx="2247733" cy="2167070"/>
              </a:xfrm>
            </p:grpSpPr>
            <p:sp>
              <p:nvSpPr>
                <p:cNvPr id="55" name="任意多边形 36"/>
                <p:cNvSpPr/>
                <p:nvPr/>
              </p:nvSpPr>
              <p:spPr>
                <a:xfrm rot="6571606" flipV="1">
                  <a:off x="3823441" y="328167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任意多边形 37"/>
                <p:cNvSpPr/>
                <p:nvPr/>
              </p:nvSpPr>
              <p:spPr>
                <a:xfrm rot="17295618" flipV="1">
                  <a:off x="4071856" y="234848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任意多边形 38"/>
                <p:cNvSpPr/>
                <p:nvPr/>
              </p:nvSpPr>
              <p:spPr>
                <a:xfrm rot="11976820" flipH="1">
                  <a:off x="4895784" y="241356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任意多边形 39"/>
                <p:cNvSpPr/>
                <p:nvPr/>
              </p:nvSpPr>
              <p:spPr>
                <a:xfrm rot="11904031" flipV="1">
                  <a:off x="5011173" y="318716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3019493" y="3487059"/>
                <a:ext cx="352105" cy="397883"/>
                <a:chOff x="3413759" y="3230880"/>
                <a:chExt cx="2065662" cy="2334217"/>
              </a:xfrm>
              <a:solidFill>
                <a:schemeClr val="accent2"/>
              </a:solidFill>
            </p:grpSpPr>
            <p:sp>
              <p:nvSpPr>
                <p:cNvPr id="46" name="新月形 45"/>
                <p:cNvSpPr/>
                <p:nvPr/>
              </p:nvSpPr>
              <p:spPr>
                <a:xfrm rot="1328585">
                  <a:off x="4071435" y="3735976"/>
                  <a:ext cx="945943" cy="844732"/>
                </a:xfrm>
                <a:prstGeom prst="moon">
                  <a:avLst>
                    <a:gd name="adj" fmla="val 262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弦形 46"/>
                <p:cNvSpPr/>
                <p:nvPr/>
              </p:nvSpPr>
              <p:spPr>
                <a:xfrm rot="16956431">
                  <a:off x="3413759" y="3431176"/>
                  <a:ext cx="1968139" cy="1968139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4223657" y="3230880"/>
                  <a:ext cx="1184366" cy="118436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新月形 48"/>
                <p:cNvSpPr/>
                <p:nvPr/>
              </p:nvSpPr>
              <p:spPr>
                <a:xfrm rot="14732761">
                  <a:off x="3929190" y="4152589"/>
                  <a:ext cx="418950" cy="837900"/>
                </a:xfrm>
                <a:prstGeom prst="moon">
                  <a:avLst>
                    <a:gd name="adj" fmla="val 711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4837816" y="3502691"/>
                  <a:ext cx="172326" cy="172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新月形 50"/>
                <p:cNvSpPr/>
                <p:nvPr/>
              </p:nvSpPr>
              <p:spPr>
                <a:xfrm rot="16931003">
                  <a:off x="4850996" y="3479191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新月形 51"/>
                <p:cNvSpPr/>
                <p:nvPr/>
              </p:nvSpPr>
              <p:spPr>
                <a:xfrm rot="2556512">
                  <a:off x="4920253" y="3512478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>
                  <a:off x="4223657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矩形 53"/>
                <p:cNvSpPr/>
                <p:nvPr/>
              </p:nvSpPr>
              <p:spPr>
                <a:xfrm>
                  <a:off x="4476119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41" name="组合 40"/>
            <p:cNvGrpSpPr/>
            <p:nvPr/>
          </p:nvGrpSpPr>
          <p:grpSpPr>
            <a:xfrm>
              <a:off x="2537878" y="4983201"/>
              <a:ext cx="2549181" cy="776023"/>
              <a:chOff x="4948086" y="339361"/>
              <a:chExt cx="2549181" cy="776023"/>
            </a:xfrm>
          </p:grpSpPr>
          <p:sp>
            <p:nvSpPr>
              <p:cNvPr id="42" name="文本框 13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3" name="文本框 14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5688515" y="2598485"/>
            <a:ext cx="2549181" cy="3060940"/>
            <a:chOff x="6612761" y="2601937"/>
            <a:chExt cx="2549181" cy="3060940"/>
          </a:xfrm>
        </p:grpSpPr>
        <p:grpSp>
          <p:nvGrpSpPr>
            <p:cNvPr id="30" name="组合 29"/>
            <p:cNvGrpSpPr/>
            <p:nvPr/>
          </p:nvGrpSpPr>
          <p:grpSpPr>
            <a:xfrm>
              <a:off x="6949508" y="2601937"/>
              <a:ext cx="1875677" cy="1907190"/>
              <a:chOff x="5624406" y="2098985"/>
              <a:chExt cx="1685381" cy="1713692"/>
            </a:xfrm>
          </p:grpSpPr>
          <p:sp>
            <p:nvSpPr>
              <p:cNvPr id="34" name="任意多边形 19"/>
              <p:cNvSpPr/>
              <p:nvPr/>
            </p:nvSpPr>
            <p:spPr>
              <a:xfrm>
                <a:off x="6309679" y="3541406"/>
                <a:ext cx="314834" cy="271271"/>
              </a:xfrm>
              <a:custGeom>
                <a:avLst/>
                <a:gdLst>
                  <a:gd name="connsiteX0" fmla="*/ 860020 w 1730875"/>
                  <a:gd name="connsiteY0" fmla="*/ 0 h 1491374"/>
                  <a:gd name="connsiteX1" fmla="*/ 1147402 w 1730875"/>
                  <a:gd name="connsiteY1" fmla="*/ 287382 h 1491374"/>
                  <a:gd name="connsiteX2" fmla="*/ 860020 w 1730875"/>
                  <a:gd name="connsiteY2" fmla="*/ 574764 h 1491374"/>
                  <a:gd name="connsiteX3" fmla="*/ 802103 w 1730875"/>
                  <a:gd name="connsiteY3" fmla="*/ 568925 h 1491374"/>
                  <a:gd name="connsiteX4" fmla="*/ 772043 w 1730875"/>
                  <a:gd name="connsiteY4" fmla="*/ 559594 h 1491374"/>
                  <a:gd name="connsiteX5" fmla="*/ 493022 w 1730875"/>
                  <a:gd name="connsiteY5" fmla="*/ 1006545 h 1491374"/>
                  <a:gd name="connsiteX6" fmla="*/ 509140 w 1730875"/>
                  <a:gd name="connsiteY6" fmla="*/ 1021190 h 1491374"/>
                  <a:gd name="connsiteX7" fmla="*/ 552180 w 1730875"/>
                  <a:gd name="connsiteY7" fmla="*/ 1092130 h 1491374"/>
                  <a:gd name="connsiteX8" fmla="*/ 565286 w 1730875"/>
                  <a:gd name="connsiteY8" fmla="*/ 1134348 h 1491374"/>
                  <a:gd name="connsiteX9" fmla="*/ 1165590 w 1730875"/>
                  <a:gd name="connsiteY9" fmla="*/ 1134348 h 1491374"/>
                  <a:gd name="connsiteX10" fmla="*/ 1178695 w 1730875"/>
                  <a:gd name="connsiteY10" fmla="*/ 1092130 h 1491374"/>
                  <a:gd name="connsiteX11" fmla="*/ 1443493 w 1730875"/>
                  <a:gd name="connsiteY11" fmla="*/ 916610 h 1491374"/>
                  <a:gd name="connsiteX12" fmla="*/ 1730875 w 1730875"/>
                  <a:gd name="connsiteY12" fmla="*/ 1203992 h 1491374"/>
                  <a:gd name="connsiteX13" fmla="*/ 1443493 w 1730875"/>
                  <a:gd name="connsiteY13" fmla="*/ 1491374 h 1491374"/>
                  <a:gd name="connsiteX14" fmla="*/ 1178695 w 1730875"/>
                  <a:gd name="connsiteY14" fmla="*/ 1315854 h 1491374"/>
                  <a:gd name="connsiteX15" fmla="*/ 1165590 w 1730875"/>
                  <a:gd name="connsiteY15" fmla="*/ 1273636 h 1491374"/>
                  <a:gd name="connsiteX16" fmla="*/ 565286 w 1730875"/>
                  <a:gd name="connsiteY16" fmla="*/ 1273636 h 1491374"/>
                  <a:gd name="connsiteX17" fmla="*/ 552180 w 1730875"/>
                  <a:gd name="connsiteY17" fmla="*/ 1315854 h 1491374"/>
                  <a:gd name="connsiteX18" fmla="*/ 287382 w 1730875"/>
                  <a:gd name="connsiteY18" fmla="*/ 1491374 h 1491374"/>
                  <a:gd name="connsiteX19" fmla="*/ 0 w 1730875"/>
                  <a:gd name="connsiteY19" fmla="*/ 1203992 h 1491374"/>
                  <a:gd name="connsiteX20" fmla="*/ 287382 w 1730875"/>
                  <a:gd name="connsiteY20" fmla="*/ 916610 h 1491374"/>
                  <a:gd name="connsiteX21" fmla="*/ 372841 w 1730875"/>
                  <a:gd name="connsiteY21" fmla="*/ 929530 h 1491374"/>
                  <a:gd name="connsiteX22" fmla="*/ 399952 w 1730875"/>
                  <a:gd name="connsiteY22" fmla="*/ 942563 h 1491374"/>
                  <a:gd name="connsiteX23" fmla="*/ 673507 w 1730875"/>
                  <a:gd name="connsiteY23" fmla="*/ 504368 h 1491374"/>
                  <a:gd name="connsiteX24" fmla="*/ 656810 w 1730875"/>
                  <a:gd name="connsiteY24" fmla="*/ 490592 h 1491374"/>
                  <a:gd name="connsiteX25" fmla="*/ 572638 w 1730875"/>
                  <a:gd name="connsiteY25" fmla="*/ 287382 h 1491374"/>
                  <a:gd name="connsiteX26" fmla="*/ 860020 w 1730875"/>
                  <a:gd name="connsiteY26" fmla="*/ 0 h 149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30875" h="1491374">
                    <a:moveTo>
                      <a:pt x="860020" y="0"/>
                    </a:moveTo>
                    <a:cubicBezTo>
                      <a:pt x="1018737" y="0"/>
                      <a:pt x="1147402" y="128665"/>
                      <a:pt x="1147402" y="287382"/>
                    </a:cubicBezTo>
                    <a:cubicBezTo>
                      <a:pt x="1147402" y="446099"/>
                      <a:pt x="1018737" y="574764"/>
                      <a:pt x="860020" y="574764"/>
                    </a:cubicBezTo>
                    <a:cubicBezTo>
                      <a:pt x="840181" y="574764"/>
                      <a:pt x="820811" y="572754"/>
                      <a:pt x="802103" y="568925"/>
                    </a:cubicBezTo>
                    <a:lnTo>
                      <a:pt x="772043" y="559594"/>
                    </a:lnTo>
                    <a:lnTo>
                      <a:pt x="493022" y="1006545"/>
                    </a:lnTo>
                    <a:lnTo>
                      <a:pt x="509140" y="1021190"/>
                    </a:lnTo>
                    <a:cubicBezTo>
                      <a:pt x="526710" y="1042480"/>
                      <a:pt x="541274" y="1066343"/>
                      <a:pt x="552180" y="1092130"/>
                    </a:cubicBezTo>
                    <a:lnTo>
                      <a:pt x="565286" y="1134348"/>
                    </a:lnTo>
                    <a:lnTo>
                      <a:pt x="1165590" y="1134348"/>
                    </a:lnTo>
                    <a:lnTo>
                      <a:pt x="1178695" y="1092130"/>
                    </a:lnTo>
                    <a:cubicBezTo>
                      <a:pt x="1222322" y="988984"/>
                      <a:pt x="1324455" y="916610"/>
                      <a:pt x="1443493" y="916610"/>
                    </a:cubicBezTo>
                    <a:cubicBezTo>
                      <a:pt x="1602210" y="916610"/>
                      <a:pt x="1730875" y="1045275"/>
                      <a:pt x="1730875" y="1203992"/>
                    </a:cubicBezTo>
                    <a:cubicBezTo>
                      <a:pt x="1730875" y="1362709"/>
                      <a:pt x="1602210" y="1491374"/>
                      <a:pt x="1443493" y="1491374"/>
                    </a:cubicBezTo>
                    <a:cubicBezTo>
                      <a:pt x="1324455" y="1491374"/>
                      <a:pt x="1222322" y="1419000"/>
                      <a:pt x="1178695" y="1315854"/>
                    </a:cubicBezTo>
                    <a:lnTo>
                      <a:pt x="1165590" y="1273636"/>
                    </a:lnTo>
                    <a:lnTo>
                      <a:pt x="565286" y="1273636"/>
                    </a:lnTo>
                    <a:lnTo>
                      <a:pt x="552180" y="1315854"/>
                    </a:lnTo>
                    <a:cubicBezTo>
                      <a:pt x="508554" y="1419000"/>
                      <a:pt x="406420" y="1491374"/>
                      <a:pt x="287382" y="1491374"/>
                    </a:cubicBezTo>
                    <a:cubicBezTo>
                      <a:pt x="128665" y="1491374"/>
                      <a:pt x="0" y="1362709"/>
                      <a:pt x="0" y="1203992"/>
                    </a:cubicBezTo>
                    <a:cubicBezTo>
                      <a:pt x="0" y="1045275"/>
                      <a:pt x="128665" y="916610"/>
                      <a:pt x="287382" y="916610"/>
                    </a:cubicBezTo>
                    <a:cubicBezTo>
                      <a:pt x="317141" y="916610"/>
                      <a:pt x="345844" y="921133"/>
                      <a:pt x="372841" y="929530"/>
                    </a:cubicBezTo>
                    <a:lnTo>
                      <a:pt x="399952" y="942563"/>
                    </a:lnTo>
                    <a:lnTo>
                      <a:pt x="673507" y="504368"/>
                    </a:lnTo>
                    <a:lnTo>
                      <a:pt x="656810" y="490592"/>
                    </a:lnTo>
                    <a:cubicBezTo>
                      <a:pt x="604805" y="438586"/>
                      <a:pt x="572638" y="366740"/>
                      <a:pt x="572638" y="287382"/>
                    </a:cubicBezTo>
                    <a:cubicBezTo>
                      <a:pt x="572638" y="128665"/>
                      <a:pt x="701303" y="0"/>
                      <a:pt x="860020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624406" y="2098985"/>
                <a:ext cx="1685381" cy="1622593"/>
                <a:chOff x="8078266" y="2223112"/>
                <a:chExt cx="2247175" cy="2163456"/>
              </a:xfrm>
            </p:grpSpPr>
            <p:sp>
              <p:nvSpPr>
                <p:cNvPr id="36" name="任意多边形 21"/>
                <p:cNvSpPr/>
                <p:nvPr/>
              </p:nvSpPr>
              <p:spPr>
                <a:xfrm rot="6571606" flipV="1">
                  <a:off x="7928661" y="329691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任意多边形 22"/>
                <p:cNvSpPr/>
                <p:nvPr/>
              </p:nvSpPr>
              <p:spPr>
                <a:xfrm rot="11904031" flipV="1">
                  <a:off x="9115835" y="320240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 23"/>
                <p:cNvSpPr/>
                <p:nvPr/>
              </p:nvSpPr>
              <p:spPr>
                <a:xfrm rot="17295618" flipV="1">
                  <a:off x="8184889" y="2367334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 24"/>
                <p:cNvSpPr/>
                <p:nvPr/>
              </p:nvSpPr>
              <p:spPr>
                <a:xfrm rot="11976820" flipH="1">
                  <a:off x="9008817" y="242880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1" name="组合 30"/>
            <p:cNvGrpSpPr/>
            <p:nvPr/>
          </p:nvGrpSpPr>
          <p:grpSpPr>
            <a:xfrm>
              <a:off x="6612761" y="4886854"/>
              <a:ext cx="2549181" cy="776023"/>
              <a:chOff x="4948086" y="339361"/>
              <a:chExt cx="2549181" cy="776023"/>
            </a:xfrm>
          </p:grpSpPr>
          <p:sp>
            <p:nvSpPr>
              <p:cNvPr id="32" name="文本框 11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文本框 12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7422725" y="1322377"/>
            <a:ext cx="2549181" cy="3108402"/>
            <a:chOff x="8129699" y="1285385"/>
            <a:chExt cx="2549181" cy="3108402"/>
          </a:xfrm>
        </p:grpSpPr>
        <p:grpSp>
          <p:nvGrpSpPr>
            <p:cNvPr id="20" name="组合 19"/>
            <p:cNvGrpSpPr/>
            <p:nvPr/>
          </p:nvGrpSpPr>
          <p:grpSpPr>
            <a:xfrm>
              <a:off x="8472357" y="2389702"/>
              <a:ext cx="1863861" cy="2004085"/>
              <a:chOff x="4056929" y="1943052"/>
              <a:chExt cx="1674763" cy="180076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26" name="任意多边形 91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任意多边形 92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任意多边形 93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任意多边形 94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5" name="任意多边形 90"/>
              <p:cNvSpPr/>
              <p:nvPr/>
            </p:nvSpPr>
            <p:spPr>
              <a:xfrm>
                <a:off x="4752680" y="1943052"/>
                <a:ext cx="262234" cy="368299"/>
              </a:xfrm>
              <a:custGeom>
                <a:avLst/>
                <a:gdLst>
                  <a:gd name="connsiteX0" fmla="*/ 163450 w 239588"/>
                  <a:gd name="connsiteY0" fmla="*/ 147580 h 336493"/>
                  <a:gd name="connsiteX1" fmla="*/ 163450 w 239588"/>
                  <a:gd name="connsiteY1" fmla="*/ 307918 h 336493"/>
                  <a:gd name="connsiteX2" fmla="*/ 192025 w 239588"/>
                  <a:gd name="connsiteY2" fmla="*/ 307918 h 336493"/>
                  <a:gd name="connsiteX3" fmla="*/ 192025 w 239588"/>
                  <a:gd name="connsiteY3" fmla="*/ 147580 h 336493"/>
                  <a:gd name="connsiteX4" fmla="*/ 106300 w 239588"/>
                  <a:gd name="connsiteY4" fmla="*/ 147580 h 336493"/>
                  <a:gd name="connsiteX5" fmla="*/ 106300 w 239588"/>
                  <a:gd name="connsiteY5" fmla="*/ 307918 h 336493"/>
                  <a:gd name="connsiteX6" fmla="*/ 134875 w 239588"/>
                  <a:gd name="connsiteY6" fmla="*/ 307918 h 336493"/>
                  <a:gd name="connsiteX7" fmla="*/ 134875 w 239588"/>
                  <a:gd name="connsiteY7" fmla="*/ 147580 h 336493"/>
                  <a:gd name="connsiteX8" fmla="*/ 49150 w 239588"/>
                  <a:gd name="connsiteY8" fmla="*/ 147580 h 336493"/>
                  <a:gd name="connsiteX9" fmla="*/ 49150 w 239588"/>
                  <a:gd name="connsiteY9" fmla="*/ 307918 h 336493"/>
                  <a:gd name="connsiteX10" fmla="*/ 76138 w 239588"/>
                  <a:gd name="connsiteY10" fmla="*/ 307918 h 336493"/>
                  <a:gd name="connsiteX11" fmla="*/ 76138 w 239588"/>
                  <a:gd name="connsiteY11" fmla="*/ 147580 h 336493"/>
                  <a:gd name="connsiteX12" fmla="*/ 96775 w 239588"/>
                  <a:gd name="connsiteY12" fmla="*/ 33280 h 336493"/>
                  <a:gd name="connsiteX13" fmla="*/ 85663 w 239588"/>
                  <a:gd name="connsiteY13" fmla="*/ 58680 h 336493"/>
                  <a:gd name="connsiteX14" fmla="*/ 165039 w 239588"/>
                  <a:gd name="connsiteY14" fmla="*/ 92018 h 336493"/>
                  <a:gd name="connsiteX15" fmla="*/ 176151 w 239588"/>
                  <a:gd name="connsiteY15" fmla="*/ 65030 h 336493"/>
                  <a:gd name="connsiteX16" fmla="*/ 83493 w 239588"/>
                  <a:gd name="connsiteY16" fmla="*/ 986 h 336493"/>
                  <a:gd name="connsiteX17" fmla="*/ 94713 w 239588"/>
                  <a:gd name="connsiteY17" fmla="*/ 986 h 336493"/>
                  <a:gd name="connsiteX18" fmla="*/ 200317 w 239588"/>
                  <a:gd name="connsiteY18" fmla="*/ 44405 h 336493"/>
                  <a:gd name="connsiteX19" fmla="*/ 208237 w 239588"/>
                  <a:gd name="connsiteY19" fmla="*/ 62825 h 336493"/>
                  <a:gd name="connsiteX20" fmla="*/ 191077 w 239588"/>
                  <a:gd name="connsiteY20" fmla="*/ 102296 h 336493"/>
                  <a:gd name="connsiteX21" fmla="*/ 230678 w 239588"/>
                  <a:gd name="connsiteY21" fmla="*/ 119400 h 336493"/>
                  <a:gd name="connsiteX22" fmla="*/ 238598 w 239588"/>
                  <a:gd name="connsiteY22" fmla="*/ 137820 h 336493"/>
                  <a:gd name="connsiteX23" fmla="*/ 225398 w 239588"/>
                  <a:gd name="connsiteY23" fmla="*/ 147030 h 336493"/>
                  <a:gd name="connsiteX24" fmla="*/ 220118 w 239588"/>
                  <a:gd name="connsiteY24" fmla="*/ 145715 h 336493"/>
                  <a:gd name="connsiteX25" fmla="*/ 220118 w 239588"/>
                  <a:gd name="connsiteY25" fmla="*/ 322020 h 336493"/>
                  <a:gd name="connsiteX26" fmla="*/ 205597 w 239588"/>
                  <a:gd name="connsiteY26" fmla="*/ 336493 h 336493"/>
                  <a:gd name="connsiteX27" fmla="*/ 33991 w 239588"/>
                  <a:gd name="connsiteY27" fmla="*/ 336493 h 336493"/>
                  <a:gd name="connsiteX28" fmla="*/ 19470 w 239588"/>
                  <a:gd name="connsiteY28" fmla="*/ 322020 h 336493"/>
                  <a:gd name="connsiteX29" fmla="*/ 19470 w 239588"/>
                  <a:gd name="connsiteY29" fmla="*/ 132557 h 336493"/>
                  <a:gd name="connsiteX30" fmla="*/ 33991 w 239588"/>
                  <a:gd name="connsiteY30" fmla="*/ 118085 h 336493"/>
                  <a:gd name="connsiteX31" fmla="*/ 154115 w 239588"/>
                  <a:gd name="connsiteY31" fmla="*/ 118085 h 336493"/>
                  <a:gd name="connsiteX32" fmla="*/ 8910 w 239588"/>
                  <a:gd name="connsiteY32" fmla="*/ 57562 h 336493"/>
                  <a:gd name="connsiteX33" fmla="*/ 990 w 239588"/>
                  <a:gd name="connsiteY33" fmla="*/ 39142 h 336493"/>
                  <a:gd name="connsiteX34" fmla="*/ 19470 w 239588"/>
                  <a:gd name="connsiteY34" fmla="*/ 31248 h 336493"/>
                  <a:gd name="connsiteX35" fmla="*/ 59072 w 239588"/>
                  <a:gd name="connsiteY35" fmla="*/ 48352 h 336493"/>
                  <a:gd name="connsiteX36" fmla="*/ 76232 w 239588"/>
                  <a:gd name="connsiteY36" fmla="*/ 8880 h 336493"/>
                  <a:gd name="connsiteX37" fmla="*/ 83493 w 239588"/>
                  <a:gd name="connsiteY37" fmla="*/ 986 h 3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39588" h="336493">
                    <a:moveTo>
                      <a:pt x="163450" y="147580"/>
                    </a:moveTo>
                    <a:lnTo>
                      <a:pt x="163450" y="307918"/>
                    </a:lnTo>
                    <a:lnTo>
                      <a:pt x="192025" y="307918"/>
                    </a:lnTo>
                    <a:lnTo>
                      <a:pt x="192025" y="147580"/>
                    </a:lnTo>
                    <a:close/>
                    <a:moveTo>
                      <a:pt x="106300" y="147580"/>
                    </a:moveTo>
                    <a:lnTo>
                      <a:pt x="106300" y="307918"/>
                    </a:lnTo>
                    <a:lnTo>
                      <a:pt x="134875" y="307918"/>
                    </a:lnTo>
                    <a:lnTo>
                      <a:pt x="134875" y="147580"/>
                    </a:lnTo>
                    <a:close/>
                    <a:moveTo>
                      <a:pt x="49150" y="147580"/>
                    </a:moveTo>
                    <a:lnTo>
                      <a:pt x="49150" y="307918"/>
                    </a:lnTo>
                    <a:lnTo>
                      <a:pt x="76138" y="307918"/>
                    </a:lnTo>
                    <a:lnTo>
                      <a:pt x="76138" y="147580"/>
                    </a:lnTo>
                    <a:close/>
                    <a:moveTo>
                      <a:pt x="96775" y="33280"/>
                    </a:moveTo>
                    <a:lnTo>
                      <a:pt x="85663" y="58680"/>
                    </a:lnTo>
                    <a:lnTo>
                      <a:pt x="165039" y="92018"/>
                    </a:lnTo>
                    <a:lnTo>
                      <a:pt x="176151" y="65030"/>
                    </a:lnTo>
                    <a:close/>
                    <a:moveTo>
                      <a:pt x="83493" y="986"/>
                    </a:moveTo>
                    <a:cubicBezTo>
                      <a:pt x="86793" y="-329"/>
                      <a:pt x="90753" y="-329"/>
                      <a:pt x="94713" y="986"/>
                    </a:cubicBezTo>
                    <a:cubicBezTo>
                      <a:pt x="94713" y="986"/>
                      <a:pt x="94713" y="986"/>
                      <a:pt x="200317" y="44405"/>
                    </a:cubicBezTo>
                    <a:cubicBezTo>
                      <a:pt x="206917" y="47036"/>
                      <a:pt x="210877" y="56246"/>
                      <a:pt x="208237" y="62825"/>
                    </a:cubicBezTo>
                    <a:cubicBezTo>
                      <a:pt x="208237" y="62825"/>
                      <a:pt x="208237" y="62825"/>
                      <a:pt x="191077" y="102296"/>
                    </a:cubicBezTo>
                    <a:cubicBezTo>
                      <a:pt x="191077" y="102296"/>
                      <a:pt x="191077" y="102296"/>
                      <a:pt x="230678" y="119400"/>
                    </a:cubicBezTo>
                    <a:cubicBezTo>
                      <a:pt x="238598" y="122032"/>
                      <a:pt x="241238" y="129926"/>
                      <a:pt x="238598" y="137820"/>
                    </a:cubicBezTo>
                    <a:cubicBezTo>
                      <a:pt x="235958" y="143083"/>
                      <a:pt x="230678" y="147030"/>
                      <a:pt x="225398" y="147030"/>
                    </a:cubicBezTo>
                    <a:cubicBezTo>
                      <a:pt x="224078" y="147030"/>
                      <a:pt x="221438" y="145715"/>
                      <a:pt x="220118" y="145715"/>
                    </a:cubicBezTo>
                    <a:cubicBezTo>
                      <a:pt x="220118" y="145715"/>
                      <a:pt x="220118" y="145715"/>
                      <a:pt x="220118" y="322020"/>
                    </a:cubicBezTo>
                    <a:cubicBezTo>
                      <a:pt x="220118" y="329915"/>
                      <a:pt x="213517" y="336493"/>
                      <a:pt x="205597" y="336493"/>
                    </a:cubicBezTo>
                    <a:cubicBezTo>
                      <a:pt x="205597" y="336493"/>
                      <a:pt x="205597" y="336493"/>
                      <a:pt x="33991" y="336493"/>
                    </a:cubicBezTo>
                    <a:cubicBezTo>
                      <a:pt x="26071" y="336493"/>
                      <a:pt x="19470" y="329915"/>
                      <a:pt x="19470" y="322020"/>
                    </a:cubicBezTo>
                    <a:cubicBezTo>
                      <a:pt x="19470" y="322020"/>
                      <a:pt x="19470" y="322020"/>
                      <a:pt x="19470" y="132557"/>
                    </a:cubicBezTo>
                    <a:cubicBezTo>
                      <a:pt x="19470" y="124663"/>
                      <a:pt x="26071" y="118085"/>
                      <a:pt x="33991" y="118085"/>
                    </a:cubicBezTo>
                    <a:cubicBezTo>
                      <a:pt x="33991" y="118085"/>
                      <a:pt x="33991" y="118085"/>
                      <a:pt x="154115" y="118085"/>
                    </a:cubicBezTo>
                    <a:cubicBezTo>
                      <a:pt x="154115" y="118085"/>
                      <a:pt x="154115" y="118085"/>
                      <a:pt x="8910" y="57562"/>
                    </a:cubicBezTo>
                    <a:cubicBezTo>
                      <a:pt x="990" y="54930"/>
                      <a:pt x="-1650" y="47036"/>
                      <a:pt x="990" y="39142"/>
                    </a:cubicBezTo>
                    <a:cubicBezTo>
                      <a:pt x="3630" y="32563"/>
                      <a:pt x="12870" y="28616"/>
                      <a:pt x="19470" y="31248"/>
                    </a:cubicBezTo>
                    <a:cubicBezTo>
                      <a:pt x="19470" y="31248"/>
                      <a:pt x="19470" y="31248"/>
                      <a:pt x="59072" y="48352"/>
                    </a:cubicBezTo>
                    <a:cubicBezTo>
                      <a:pt x="59072" y="48352"/>
                      <a:pt x="59072" y="48352"/>
                      <a:pt x="76232" y="8880"/>
                    </a:cubicBezTo>
                    <a:cubicBezTo>
                      <a:pt x="77552" y="4933"/>
                      <a:pt x="80192" y="2302"/>
                      <a:pt x="83493" y="986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129699" y="1285385"/>
              <a:ext cx="2549181" cy="848727"/>
              <a:chOff x="5877558" y="1197195"/>
              <a:chExt cx="2549181" cy="848727"/>
            </a:xfrm>
          </p:grpSpPr>
          <p:sp>
            <p:nvSpPr>
              <p:cNvPr id="22" name="文本框 87"/>
              <p:cNvSpPr txBox="1"/>
              <p:nvPr/>
            </p:nvSpPr>
            <p:spPr>
              <a:xfrm>
                <a:off x="5877558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文本框 88"/>
              <p:cNvSpPr txBox="1"/>
              <p:nvPr/>
            </p:nvSpPr>
            <p:spPr>
              <a:xfrm>
                <a:off x="5877558" y="1585420"/>
                <a:ext cx="2549181" cy="460502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9156934" y="2591787"/>
            <a:ext cx="2549181" cy="3072652"/>
            <a:chOff x="8865154" y="2591787"/>
            <a:chExt cx="2549181" cy="3072652"/>
          </a:xfrm>
        </p:grpSpPr>
        <p:grpSp>
          <p:nvGrpSpPr>
            <p:cNvPr id="10" name="组合 9"/>
            <p:cNvGrpSpPr/>
            <p:nvPr/>
          </p:nvGrpSpPr>
          <p:grpSpPr>
            <a:xfrm>
              <a:off x="9201904" y="2591787"/>
              <a:ext cx="1875677" cy="1930603"/>
              <a:chOff x="5624406" y="2098985"/>
              <a:chExt cx="1685381" cy="1734734"/>
            </a:xfrm>
          </p:grpSpPr>
          <p:sp>
            <p:nvSpPr>
              <p:cNvPr id="14" name="任意多边形 107"/>
              <p:cNvSpPr/>
              <p:nvPr/>
            </p:nvSpPr>
            <p:spPr>
              <a:xfrm>
                <a:off x="6309679" y="3520364"/>
                <a:ext cx="314834" cy="313355"/>
              </a:xfrm>
              <a:custGeom>
                <a:avLst/>
                <a:gdLst>
                  <a:gd name="connsiteX0" fmla="*/ 250401 w 338138"/>
                  <a:gd name="connsiteY0" fmla="*/ 101071 h 336550"/>
                  <a:gd name="connsiteX1" fmla="*/ 259589 w 338138"/>
                  <a:gd name="connsiteY1" fmla="*/ 102394 h 336550"/>
                  <a:gd name="connsiteX2" fmla="*/ 260901 w 338138"/>
                  <a:gd name="connsiteY2" fmla="*/ 105040 h 336550"/>
                  <a:gd name="connsiteX3" fmla="*/ 259589 w 338138"/>
                  <a:gd name="connsiteY3" fmla="*/ 114300 h 336550"/>
                  <a:gd name="connsiteX4" fmla="*/ 186088 w 338138"/>
                  <a:gd name="connsiteY4" fmla="*/ 165894 h 336550"/>
                  <a:gd name="connsiteX5" fmla="*/ 186088 w 338138"/>
                  <a:gd name="connsiteY5" fmla="*/ 168540 h 336550"/>
                  <a:gd name="connsiteX6" fmla="*/ 171651 w 338138"/>
                  <a:gd name="connsiteY6" fmla="*/ 185738 h 336550"/>
                  <a:gd name="connsiteX7" fmla="*/ 171651 w 338138"/>
                  <a:gd name="connsiteY7" fmla="*/ 280988 h 336550"/>
                  <a:gd name="connsiteX8" fmla="*/ 166401 w 338138"/>
                  <a:gd name="connsiteY8" fmla="*/ 280988 h 336550"/>
                  <a:gd name="connsiteX9" fmla="*/ 166401 w 338138"/>
                  <a:gd name="connsiteY9" fmla="*/ 185738 h 336550"/>
                  <a:gd name="connsiteX10" fmla="*/ 151963 w 338138"/>
                  <a:gd name="connsiteY10" fmla="*/ 168540 h 336550"/>
                  <a:gd name="connsiteX11" fmla="*/ 151963 w 338138"/>
                  <a:gd name="connsiteY11" fmla="*/ 167217 h 336550"/>
                  <a:gd name="connsiteX12" fmla="*/ 99463 w 338138"/>
                  <a:gd name="connsiteY12" fmla="*/ 122238 h 336550"/>
                  <a:gd name="connsiteX13" fmla="*/ 98151 w 338138"/>
                  <a:gd name="connsiteY13" fmla="*/ 112977 h 336550"/>
                  <a:gd name="connsiteX14" fmla="*/ 103401 w 338138"/>
                  <a:gd name="connsiteY14" fmla="*/ 107685 h 336550"/>
                  <a:gd name="connsiteX15" fmla="*/ 112588 w 338138"/>
                  <a:gd name="connsiteY15" fmla="*/ 106363 h 336550"/>
                  <a:gd name="connsiteX16" fmla="*/ 165088 w 338138"/>
                  <a:gd name="connsiteY16" fmla="*/ 152665 h 336550"/>
                  <a:gd name="connsiteX17" fmla="*/ 169026 w 338138"/>
                  <a:gd name="connsiteY17" fmla="*/ 151342 h 336550"/>
                  <a:gd name="connsiteX18" fmla="*/ 176901 w 338138"/>
                  <a:gd name="connsiteY18" fmla="*/ 153988 h 336550"/>
                  <a:gd name="connsiteX19" fmla="*/ 250401 w 338138"/>
                  <a:gd name="connsiteY19" fmla="*/ 101071 h 336550"/>
                  <a:gd name="connsiteX20" fmla="*/ 169069 w 338138"/>
                  <a:gd name="connsiteY20" fmla="*/ 34925 h 336550"/>
                  <a:gd name="connsiteX21" fmla="*/ 34925 w 338138"/>
                  <a:gd name="connsiteY21" fmla="*/ 169069 h 336550"/>
                  <a:gd name="connsiteX22" fmla="*/ 169069 w 338138"/>
                  <a:gd name="connsiteY22" fmla="*/ 303213 h 336550"/>
                  <a:gd name="connsiteX23" fmla="*/ 303213 w 338138"/>
                  <a:gd name="connsiteY23" fmla="*/ 169069 h 336550"/>
                  <a:gd name="connsiteX24" fmla="*/ 169069 w 338138"/>
                  <a:gd name="connsiteY24" fmla="*/ 34925 h 336550"/>
                  <a:gd name="connsiteX25" fmla="*/ 169069 w 338138"/>
                  <a:gd name="connsiteY25" fmla="*/ 0 h 336550"/>
                  <a:gd name="connsiteX26" fmla="*/ 338138 w 338138"/>
                  <a:gd name="connsiteY26" fmla="*/ 168275 h 336550"/>
                  <a:gd name="connsiteX27" fmla="*/ 169069 w 338138"/>
                  <a:gd name="connsiteY27" fmla="*/ 336550 h 336550"/>
                  <a:gd name="connsiteX28" fmla="*/ 0 w 338138"/>
                  <a:gd name="connsiteY28" fmla="*/ 168275 h 336550"/>
                  <a:gd name="connsiteX29" fmla="*/ 169069 w 338138"/>
                  <a:gd name="connsiteY2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8138" h="336550">
                    <a:moveTo>
                      <a:pt x="250401" y="101071"/>
                    </a:moveTo>
                    <a:cubicBezTo>
                      <a:pt x="253026" y="98425"/>
                      <a:pt x="258276" y="99748"/>
                      <a:pt x="259589" y="102394"/>
                    </a:cubicBezTo>
                    <a:lnTo>
                      <a:pt x="260901" y="105040"/>
                    </a:lnTo>
                    <a:cubicBezTo>
                      <a:pt x="263526" y="107685"/>
                      <a:pt x="262214" y="111654"/>
                      <a:pt x="259589" y="114300"/>
                    </a:cubicBezTo>
                    <a:cubicBezTo>
                      <a:pt x="259589" y="114300"/>
                      <a:pt x="259589" y="114300"/>
                      <a:pt x="186088" y="165894"/>
                    </a:cubicBezTo>
                    <a:cubicBezTo>
                      <a:pt x="186088" y="167217"/>
                      <a:pt x="186088" y="167217"/>
                      <a:pt x="186088" y="168540"/>
                    </a:cubicBezTo>
                    <a:cubicBezTo>
                      <a:pt x="186088" y="176477"/>
                      <a:pt x="179526" y="184415"/>
                      <a:pt x="171651" y="185738"/>
                    </a:cubicBezTo>
                    <a:cubicBezTo>
                      <a:pt x="171651" y="185738"/>
                      <a:pt x="171651" y="185738"/>
                      <a:pt x="171651" y="280988"/>
                    </a:cubicBezTo>
                    <a:cubicBezTo>
                      <a:pt x="171651" y="280988"/>
                      <a:pt x="171651" y="280988"/>
                      <a:pt x="166401" y="280988"/>
                    </a:cubicBezTo>
                    <a:cubicBezTo>
                      <a:pt x="166401" y="280988"/>
                      <a:pt x="166401" y="280988"/>
                      <a:pt x="166401" y="185738"/>
                    </a:cubicBezTo>
                    <a:cubicBezTo>
                      <a:pt x="158526" y="184415"/>
                      <a:pt x="151963" y="176477"/>
                      <a:pt x="151963" y="168540"/>
                    </a:cubicBezTo>
                    <a:cubicBezTo>
                      <a:pt x="151963" y="168540"/>
                      <a:pt x="151963" y="167217"/>
                      <a:pt x="151963" y="167217"/>
                    </a:cubicBezTo>
                    <a:cubicBezTo>
                      <a:pt x="151963" y="167217"/>
                      <a:pt x="151963" y="167217"/>
                      <a:pt x="99463" y="122238"/>
                    </a:cubicBezTo>
                    <a:cubicBezTo>
                      <a:pt x="96838" y="119592"/>
                      <a:pt x="96838" y="115623"/>
                      <a:pt x="98151" y="112977"/>
                    </a:cubicBezTo>
                    <a:cubicBezTo>
                      <a:pt x="98151" y="112977"/>
                      <a:pt x="98151" y="112977"/>
                      <a:pt x="103401" y="107685"/>
                    </a:cubicBezTo>
                    <a:cubicBezTo>
                      <a:pt x="106026" y="105040"/>
                      <a:pt x="109963" y="103717"/>
                      <a:pt x="112588" y="106363"/>
                    </a:cubicBezTo>
                    <a:cubicBezTo>
                      <a:pt x="112588" y="106363"/>
                      <a:pt x="112588" y="106363"/>
                      <a:pt x="165088" y="152665"/>
                    </a:cubicBezTo>
                    <a:cubicBezTo>
                      <a:pt x="166401" y="151342"/>
                      <a:pt x="167713" y="151342"/>
                      <a:pt x="169026" y="151342"/>
                    </a:cubicBezTo>
                    <a:cubicBezTo>
                      <a:pt x="171651" y="151342"/>
                      <a:pt x="174276" y="152665"/>
                      <a:pt x="176901" y="153988"/>
                    </a:cubicBezTo>
                    <a:cubicBezTo>
                      <a:pt x="176901" y="153988"/>
                      <a:pt x="176901" y="153988"/>
                      <a:pt x="250401" y="101071"/>
                    </a:cubicBezTo>
                    <a:close/>
                    <a:moveTo>
                      <a:pt x="169069" y="34925"/>
                    </a:moveTo>
                    <a:cubicBezTo>
                      <a:pt x="94983" y="34925"/>
                      <a:pt x="34925" y="94983"/>
                      <a:pt x="34925" y="169069"/>
                    </a:cubicBezTo>
                    <a:cubicBezTo>
                      <a:pt x="34925" y="243155"/>
                      <a:pt x="94983" y="303213"/>
                      <a:pt x="169069" y="303213"/>
                    </a:cubicBezTo>
                    <a:cubicBezTo>
                      <a:pt x="243155" y="303213"/>
                      <a:pt x="303213" y="243155"/>
                      <a:pt x="303213" y="169069"/>
                    </a:cubicBezTo>
                    <a:cubicBezTo>
                      <a:pt x="303213" y="94983"/>
                      <a:pt x="243155" y="34925"/>
                      <a:pt x="169069" y="349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339"/>
                      <a:pt x="338138" y="168275"/>
                    </a:cubicBezTo>
                    <a:cubicBezTo>
                      <a:pt x="338138" y="261211"/>
                      <a:pt x="262443" y="336550"/>
                      <a:pt x="169069" y="336550"/>
                    </a:cubicBezTo>
                    <a:cubicBezTo>
                      <a:pt x="75695" y="336550"/>
                      <a:pt x="0" y="261211"/>
                      <a:pt x="0" y="168275"/>
                    </a:cubicBezTo>
                    <a:cubicBezTo>
                      <a:pt x="0" y="75339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624406" y="2098985"/>
                <a:ext cx="1685381" cy="1622593"/>
                <a:chOff x="8078266" y="2223112"/>
                <a:chExt cx="2247175" cy="2163456"/>
              </a:xfrm>
            </p:grpSpPr>
            <p:sp>
              <p:nvSpPr>
                <p:cNvPr id="16" name="任意多边形 109"/>
                <p:cNvSpPr/>
                <p:nvPr/>
              </p:nvSpPr>
              <p:spPr>
                <a:xfrm rot="6571606" flipV="1">
                  <a:off x="7928661" y="329691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" name="任意多边形 110"/>
                <p:cNvSpPr/>
                <p:nvPr/>
              </p:nvSpPr>
              <p:spPr>
                <a:xfrm rot="11904031" flipV="1">
                  <a:off x="9115835" y="320240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" name="任意多边形 111"/>
                <p:cNvSpPr/>
                <p:nvPr/>
              </p:nvSpPr>
              <p:spPr>
                <a:xfrm rot="17295618" flipV="1">
                  <a:off x="8184889" y="2367334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" name="任意多边形 112"/>
                <p:cNvSpPr/>
                <p:nvPr/>
              </p:nvSpPr>
              <p:spPr>
                <a:xfrm rot="11976820" flipH="1">
                  <a:off x="9008817" y="242880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8865154" y="4888416"/>
              <a:ext cx="2549181" cy="776023"/>
              <a:chOff x="4948086" y="339361"/>
              <a:chExt cx="2549181" cy="776023"/>
            </a:xfrm>
          </p:grpSpPr>
          <p:sp>
            <p:nvSpPr>
              <p:cNvPr id="12" name="文本框 98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文本框 99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99161" y="1713898"/>
            <a:ext cx="2631584" cy="3740668"/>
            <a:chOff x="799161" y="1713898"/>
            <a:chExt cx="2631584" cy="3740668"/>
          </a:xfrm>
        </p:grpSpPr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095376" y="1713898"/>
              <a:ext cx="2277289" cy="2292562"/>
              <a:chOff x="1983909" y="2663640"/>
              <a:chExt cx="1657350" cy="1668463"/>
            </a:xfrm>
            <a:solidFill>
              <a:schemeClr val="accent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1983909" y="3062103"/>
                <a:ext cx="1216025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2433171" y="2674753"/>
                <a:ext cx="1208088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3277721" y="4006665"/>
                <a:ext cx="358775" cy="315913"/>
              </a:xfrm>
              <a:custGeom>
                <a:avLst/>
                <a:gdLst>
                  <a:gd name="T0" fmla="*/ 43 w 159"/>
                  <a:gd name="T1" fmla="*/ 69 h 140"/>
                  <a:gd name="T2" fmla="*/ 34 w 159"/>
                  <a:gd name="T3" fmla="*/ 61 h 140"/>
                  <a:gd name="T4" fmla="*/ 24 w 159"/>
                  <a:gd name="T5" fmla="*/ 61 h 140"/>
                  <a:gd name="T6" fmla="*/ 7 w 159"/>
                  <a:gd name="T7" fmla="*/ 52 h 140"/>
                  <a:gd name="T8" fmla="*/ 0 w 159"/>
                  <a:gd name="T9" fmla="*/ 32 h 140"/>
                  <a:gd name="T10" fmla="*/ 10 w 159"/>
                  <a:gd name="T11" fmla="*/ 9 h 140"/>
                  <a:gd name="T12" fmla="*/ 34 w 159"/>
                  <a:gd name="T13" fmla="*/ 0 h 140"/>
                  <a:gd name="T14" fmla="*/ 61 w 159"/>
                  <a:gd name="T15" fmla="*/ 13 h 140"/>
                  <a:gd name="T16" fmla="*/ 72 w 159"/>
                  <a:gd name="T17" fmla="*/ 47 h 140"/>
                  <a:gd name="T18" fmla="*/ 42 w 159"/>
                  <a:gd name="T19" fmla="*/ 126 h 140"/>
                  <a:gd name="T20" fmla="*/ 23 w 159"/>
                  <a:gd name="T21" fmla="*/ 140 h 140"/>
                  <a:gd name="T22" fmla="*/ 13 w 159"/>
                  <a:gd name="T23" fmla="*/ 131 h 140"/>
                  <a:gd name="T24" fmla="*/ 18 w 159"/>
                  <a:gd name="T25" fmla="*/ 120 h 140"/>
                  <a:gd name="T26" fmla="*/ 36 w 159"/>
                  <a:gd name="T27" fmla="*/ 92 h 140"/>
                  <a:gd name="T28" fmla="*/ 43 w 159"/>
                  <a:gd name="T29" fmla="*/ 69 h 140"/>
                  <a:gd name="T30" fmla="*/ 130 w 159"/>
                  <a:gd name="T31" fmla="*/ 69 h 140"/>
                  <a:gd name="T32" fmla="*/ 121 w 159"/>
                  <a:gd name="T33" fmla="*/ 61 h 140"/>
                  <a:gd name="T34" fmla="*/ 112 w 159"/>
                  <a:gd name="T35" fmla="*/ 61 h 140"/>
                  <a:gd name="T36" fmla="*/ 94 w 159"/>
                  <a:gd name="T37" fmla="*/ 52 h 140"/>
                  <a:gd name="T38" fmla="*/ 87 w 159"/>
                  <a:gd name="T39" fmla="*/ 32 h 140"/>
                  <a:gd name="T40" fmla="*/ 96 w 159"/>
                  <a:gd name="T41" fmla="*/ 9 h 140"/>
                  <a:gd name="T42" fmla="*/ 120 w 159"/>
                  <a:gd name="T43" fmla="*/ 0 h 140"/>
                  <a:gd name="T44" fmla="*/ 148 w 159"/>
                  <a:gd name="T45" fmla="*/ 13 h 140"/>
                  <a:gd name="T46" fmla="*/ 159 w 159"/>
                  <a:gd name="T47" fmla="*/ 47 h 140"/>
                  <a:gd name="T48" fmla="*/ 129 w 159"/>
                  <a:gd name="T49" fmla="*/ 126 h 140"/>
                  <a:gd name="T50" fmla="*/ 109 w 159"/>
                  <a:gd name="T51" fmla="*/ 140 h 140"/>
                  <a:gd name="T52" fmla="*/ 100 w 159"/>
                  <a:gd name="T53" fmla="*/ 131 h 140"/>
                  <a:gd name="T54" fmla="*/ 106 w 159"/>
                  <a:gd name="T55" fmla="*/ 120 h 140"/>
                  <a:gd name="T56" fmla="*/ 122 w 159"/>
                  <a:gd name="T57" fmla="*/ 92 h 140"/>
                  <a:gd name="T58" fmla="*/ 130 w 159"/>
                  <a:gd name="T59" fmla="*/ 6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9" h="140">
                    <a:moveTo>
                      <a:pt x="43" y="69"/>
                    </a:moveTo>
                    <a:cubicBezTo>
                      <a:pt x="43" y="64"/>
                      <a:pt x="40" y="61"/>
                      <a:pt x="3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18" y="60"/>
                      <a:pt x="12" y="57"/>
                      <a:pt x="7" y="52"/>
                    </a:cubicBezTo>
                    <a:cubicBezTo>
                      <a:pt x="2" y="46"/>
                      <a:pt x="0" y="40"/>
                      <a:pt x="0" y="32"/>
                    </a:cubicBezTo>
                    <a:cubicBezTo>
                      <a:pt x="0" y="23"/>
                      <a:pt x="3" y="15"/>
                      <a:pt x="10" y="9"/>
                    </a:cubicBezTo>
                    <a:cubicBezTo>
                      <a:pt x="16" y="3"/>
                      <a:pt x="24" y="0"/>
                      <a:pt x="34" y="0"/>
                    </a:cubicBezTo>
                    <a:cubicBezTo>
                      <a:pt x="44" y="0"/>
                      <a:pt x="54" y="4"/>
                      <a:pt x="61" y="13"/>
                    </a:cubicBezTo>
                    <a:cubicBezTo>
                      <a:pt x="68" y="22"/>
                      <a:pt x="72" y="33"/>
                      <a:pt x="72" y="47"/>
                    </a:cubicBezTo>
                    <a:cubicBezTo>
                      <a:pt x="72" y="73"/>
                      <a:pt x="62" y="99"/>
                      <a:pt x="42" y="126"/>
                    </a:cubicBezTo>
                    <a:cubicBezTo>
                      <a:pt x="34" y="136"/>
                      <a:pt x="28" y="140"/>
                      <a:pt x="23" y="140"/>
                    </a:cubicBezTo>
                    <a:cubicBezTo>
                      <a:pt x="16" y="140"/>
                      <a:pt x="13" y="137"/>
                      <a:pt x="13" y="131"/>
                    </a:cubicBezTo>
                    <a:cubicBezTo>
                      <a:pt x="13" y="128"/>
                      <a:pt x="15" y="125"/>
                      <a:pt x="18" y="120"/>
                    </a:cubicBezTo>
                    <a:cubicBezTo>
                      <a:pt x="25" y="112"/>
                      <a:pt x="30" y="103"/>
                      <a:pt x="36" y="92"/>
                    </a:cubicBezTo>
                    <a:cubicBezTo>
                      <a:pt x="41" y="82"/>
                      <a:pt x="43" y="74"/>
                      <a:pt x="43" y="69"/>
                    </a:cubicBezTo>
                    <a:close/>
                    <a:moveTo>
                      <a:pt x="130" y="69"/>
                    </a:moveTo>
                    <a:cubicBezTo>
                      <a:pt x="130" y="64"/>
                      <a:pt x="127" y="61"/>
                      <a:pt x="121" y="61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05" y="60"/>
                      <a:pt x="99" y="57"/>
                      <a:pt x="94" y="52"/>
                    </a:cubicBezTo>
                    <a:cubicBezTo>
                      <a:pt x="89" y="46"/>
                      <a:pt x="87" y="40"/>
                      <a:pt x="87" y="32"/>
                    </a:cubicBezTo>
                    <a:cubicBezTo>
                      <a:pt x="87" y="23"/>
                      <a:pt x="90" y="15"/>
                      <a:pt x="96" y="9"/>
                    </a:cubicBezTo>
                    <a:cubicBezTo>
                      <a:pt x="103" y="3"/>
                      <a:pt x="111" y="0"/>
                      <a:pt x="120" y="0"/>
                    </a:cubicBezTo>
                    <a:cubicBezTo>
                      <a:pt x="132" y="0"/>
                      <a:pt x="141" y="4"/>
                      <a:pt x="148" y="13"/>
                    </a:cubicBezTo>
                    <a:cubicBezTo>
                      <a:pt x="155" y="22"/>
                      <a:pt x="159" y="33"/>
                      <a:pt x="159" y="47"/>
                    </a:cubicBezTo>
                    <a:cubicBezTo>
                      <a:pt x="159" y="73"/>
                      <a:pt x="149" y="99"/>
                      <a:pt x="129" y="126"/>
                    </a:cubicBezTo>
                    <a:cubicBezTo>
                      <a:pt x="121" y="136"/>
                      <a:pt x="115" y="140"/>
                      <a:pt x="109" y="140"/>
                    </a:cubicBezTo>
                    <a:cubicBezTo>
                      <a:pt x="103" y="140"/>
                      <a:pt x="100" y="137"/>
                      <a:pt x="100" y="131"/>
                    </a:cubicBezTo>
                    <a:cubicBezTo>
                      <a:pt x="100" y="128"/>
                      <a:pt x="102" y="125"/>
                      <a:pt x="106" y="120"/>
                    </a:cubicBezTo>
                    <a:cubicBezTo>
                      <a:pt x="112" y="112"/>
                      <a:pt x="117" y="103"/>
                      <a:pt x="122" y="92"/>
                    </a:cubicBezTo>
                    <a:cubicBezTo>
                      <a:pt x="127" y="82"/>
                      <a:pt x="130" y="74"/>
                      <a:pt x="13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1983909" y="2663640"/>
                <a:ext cx="355600" cy="317500"/>
              </a:xfrm>
              <a:custGeom>
                <a:avLst/>
                <a:gdLst>
                  <a:gd name="T0" fmla="*/ 115 w 158"/>
                  <a:gd name="T1" fmla="*/ 72 h 141"/>
                  <a:gd name="T2" fmla="*/ 124 w 158"/>
                  <a:gd name="T3" fmla="*/ 80 h 141"/>
                  <a:gd name="T4" fmla="*/ 134 w 158"/>
                  <a:gd name="T5" fmla="*/ 80 h 141"/>
                  <a:gd name="T6" fmla="*/ 151 w 158"/>
                  <a:gd name="T7" fmla="*/ 89 h 141"/>
                  <a:gd name="T8" fmla="*/ 158 w 158"/>
                  <a:gd name="T9" fmla="*/ 109 h 141"/>
                  <a:gd name="T10" fmla="*/ 149 w 158"/>
                  <a:gd name="T11" fmla="*/ 132 h 141"/>
                  <a:gd name="T12" fmla="*/ 125 w 158"/>
                  <a:gd name="T13" fmla="*/ 141 h 141"/>
                  <a:gd name="T14" fmla="*/ 98 w 158"/>
                  <a:gd name="T15" fmla="*/ 128 h 141"/>
                  <a:gd name="T16" fmla="*/ 87 w 158"/>
                  <a:gd name="T17" fmla="*/ 94 h 141"/>
                  <a:gd name="T18" fmla="*/ 117 w 158"/>
                  <a:gd name="T19" fmla="*/ 15 h 141"/>
                  <a:gd name="T20" fmla="*/ 136 w 158"/>
                  <a:gd name="T21" fmla="*/ 0 h 141"/>
                  <a:gd name="T22" fmla="*/ 145 w 158"/>
                  <a:gd name="T23" fmla="*/ 10 h 141"/>
                  <a:gd name="T24" fmla="*/ 140 w 158"/>
                  <a:gd name="T25" fmla="*/ 21 h 141"/>
                  <a:gd name="T26" fmla="*/ 123 w 158"/>
                  <a:gd name="T27" fmla="*/ 48 h 141"/>
                  <a:gd name="T28" fmla="*/ 115 w 158"/>
                  <a:gd name="T29" fmla="*/ 72 h 141"/>
                  <a:gd name="T30" fmla="*/ 28 w 158"/>
                  <a:gd name="T31" fmla="*/ 72 h 141"/>
                  <a:gd name="T32" fmla="*/ 37 w 158"/>
                  <a:gd name="T33" fmla="*/ 80 h 141"/>
                  <a:gd name="T34" fmla="*/ 47 w 158"/>
                  <a:gd name="T35" fmla="*/ 80 h 141"/>
                  <a:gd name="T36" fmla="*/ 64 w 158"/>
                  <a:gd name="T37" fmla="*/ 89 h 141"/>
                  <a:gd name="T38" fmla="*/ 72 w 158"/>
                  <a:gd name="T39" fmla="*/ 109 h 141"/>
                  <a:gd name="T40" fmla="*/ 62 w 158"/>
                  <a:gd name="T41" fmla="*/ 132 h 141"/>
                  <a:gd name="T42" fmla="*/ 38 w 158"/>
                  <a:gd name="T43" fmla="*/ 141 h 141"/>
                  <a:gd name="T44" fmla="*/ 10 w 158"/>
                  <a:gd name="T45" fmla="*/ 128 h 141"/>
                  <a:gd name="T46" fmla="*/ 0 w 158"/>
                  <a:gd name="T47" fmla="*/ 94 h 141"/>
                  <a:gd name="T48" fmla="*/ 30 w 158"/>
                  <a:gd name="T49" fmla="*/ 15 h 141"/>
                  <a:gd name="T50" fmla="*/ 49 w 158"/>
                  <a:gd name="T51" fmla="*/ 0 h 141"/>
                  <a:gd name="T52" fmla="*/ 58 w 158"/>
                  <a:gd name="T53" fmla="*/ 10 h 141"/>
                  <a:gd name="T54" fmla="*/ 53 w 158"/>
                  <a:gd name="T55" fmla="*/ 21 h 141"/>
                  <a:gd name="T56" fmla="*/ 36 w 158"/>
                  <a:gd name="T57" fmla="*/ 48 h 141"/>
                  <a:gd name="T58" fmla="*/ 28 w 158"/>
                  <a:gd name="T59" fmla="*/ 7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141">
                    <a:moveTo>
                      <a:pt x="115" y="72"/>
                    </a:moveTo>
                    <a:cubicBezTo>
                      <a:pt x="115" y="77"/>
                      <a:pt x="118" y="80"/>
                      <a:pt x="124" y="80"/>
                    </a:cubicBezTo>
                    <a:cubicBezTo>
                      <a:pt x="134" y="80"/>
                      <a:pt x="134" y="80"/>
                      <a:pt x="134" y="80"/>
                    </a:cubicBezTo>
                    <a:cubicBezTo>
                      <a:pt x="140" y="80"/>
                      <a:pt x="146" y="83"/>
                      <a:pt x="151" y="89"/>
                    </a:cubicBezTo>
                    <a:cubicBezTo>
                      <a:pt x="156" y="95"/>
                      <a:pt x="158" y="101"/>
                      <a:pt x="158" y="109"/>
                    </a:cubicBezTo>
                    <a:cubicBezTo>
                      <a:pt x="158" y="118"/>
                      <a:pt x="155" y="126"/>
                      <a:pt x="149" y="132"/>
                    </a:cubicBezTo>
                    <a:cubicBezTo>
                      <a:pt x="142" y="138"/>
                      <a:pt x="134" y="141"/>
                      <a:pt x="125" y="141"/>
                    </a:cubicBezTo>
                    <a:cubicBezTo>
                      <a:pt x="114" y="141"/>
                      <a:pt x="105" y="137"/>
                      <a:pt x="98" y="128"/>
                    </a:cubicBezTo>
                    <a:cubicBezTo>
                      <a:pt x="90" y="119"/>
                      <a:pt x="87" y="108"/>
                      <a:pt x="87" y="94"/>
                    </a:cubicBezTo>
                    <a:cubicBezTo>
                      <a:pt x="87" y="68"/>
                      <a:pt x="97" y="42"/>
                      <a:pt x="117" y="15"/>
                    </a:cubicBezTo>
                    <a:cubicBezTo>
                      <a:pt x="124" y="5"/>
                      <a:pt x="130" y="0"/>
                      <a:pt x="136" y="0"/>
                    </a:cubicBezTo>
                    <a:cubicBezTo>
                      <a:pt x="142" y="0"/>
                      <a:pt x="145" y="4"/>
                      <a:pt x="145" y="10"/>
                    </a:cubicBezTo>
                    <a:cubicBezTo>
                      <a:pt x="145" y="13"/>
                      <a:pt x="144" y="16"/>
                      <a:pt x="140" y="21"/>
                    </a:cubicBezTo>
                    <a:cubicBezTo>
                      <a:pt x="134" y="29"/>
                      <a:pt x="128" y="38"/>
                      <a:pt x="123" y="48"/>
                    </a:cubicBezTo>
                    <a:cubicBezTo>
                      <a:pt x="118" y="59"/>
                      <a:pt x="115" y="67"/>
                      <a:pt x="115" y="72"/>
                    </a:cubicBezTo>
                    <a:close/>
                    <a:moveTo>
                      <a:pt x="28" y="72"/>
                    </a:moveTo>
                    <a:cubicBezTo>
                      <a:pt x="28" y="77"/>
                      <a:pt x="31" y="80"/>
                      <a:pt x="37" y="8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3" y="80"/>
                      <a:pt x="59" y="83"/>
                      <a:pt x="64" y="89"/>
                    </a:cubicBezTo>
                    <a:cubicBezTo>
                      <a:pt x="69" y="95"/>
                      <a:pt x="72" y="101"/>
                      <a:pt x="72" y="109"/>
                    </a:cubicBezTo>
                    <a:cubicBezTo>
                      <a:pt x="72" y="118"/>
                      <a:pt x="68" y="126"/>
                      <a:pt x="62" y="132"/>
                    </a:cubicBezTo>
                    <a:cubicBezTo>
                      <a:pt x="56" y="138"/>
                      <a:pt x="48" y="141"/>
                      <a:pt x="38" y="141"/>
                    </a:cubicBezTo>
                    <a:cubicBezTo>
                      <a:pt x="27" y="141"/>
                      <a:pt x="18" y="137"/>
                      <a:pt x="10" y="128"/>
                    </a:cubicBezTo>
                    <a:cubicBezTo>
                      <a:pt x="3" y="119"/>
                      <a:pt x="0" y="108"/>
                      <a:pt x="0" y="94"/>
                    </a:cubicBezTo>
                    <a:cubicBezTo>
                      <a:pt x="0" y="68"/>
                      <a:pt x="10" y="42"/>
                      <a:pt x="30" y="15"/>
                    </a:cubicBezTo>
                    <a:cubicBezTo>
                      <a:pt x="37" y="5"/>
                      <a:pt x="44" y="0"/>
                      <a:pt x="49" y="0"/>
                    </a:cubicBezTo>
                    <a:cubicBezTo>
                      <a:pt x="55" y="0"/>
                      <a:pt x="58" y="4"/>
                      <a:pt x="58" y="10"/>
                    </a:cubicBezTo>
                    <a:cubicBezTo>
                      <a:pt x="58" y="13"/>
                      <a:pt x="56" y="16"/>
                      <a:pt x="53" y="21"/>
                    </a:cubicBezTo>
                    <a:cubicBezTo>
                      <a:pt x="47" y="29"/>
                      <a:pt x="41" y="38"/>
                      <a:pt x="36" y="48"/>
                    </a:cubicBezTo>
                    <a:cubicBezTo>
                      <a:pt x="31" y="59"/>
                      <a:pt x="28" y="67"/>
                      <a:pt x="2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1201510" y="4473116"/>
              <a:ext cx="1826888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7" name="文本框 60"/>
            <p:cNvSpPr txBox="1"/>
            <p:nvPr/>
          </p:nvSpPr>
          <p:spPr bwMode="auto">
            <a:xfrm>
              <a:off x="799161" y="4880336"/>
              <a:ext cx="2631584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3453193" y="1700809"/>
            <a:ext cx="2631585" cy="3753757"/>
            <a:chOff x="3453193" y="1700809"/>
            <a:chExt cx="2631585" cy="3753757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3644239" y="1700809"/>
              <a:ext cx="2288300" cy="2292561"/>
              <a:chOff x="4052421" y="2654115"/>
              <a:chExt cx="1704976" cy="1708150"/>
            </a:xfrm>
            <a:solidFill>
              <a:schemeClr val="accent2"/>
            </a:solidFill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4052421" y="2735078"/>
                <a:ext cx="471488" cy="1528763"/>
              </a:xfrm>
              <a:custGeom>
                <a:avLst/>
                <a:gdLst>
                  <a:gd name="T0" fmla="*/ 25 w 209"/>
                  <a:gd name="T1" fmla="*/ 340 h 679"/>
                  <a:gd name="T2" fmla="*/ 209 w 209"/>
                  <a:gd name="T3" fmla="*/ 29 h 679"/>
                  <a:gd name="T4" fmla="*/ 209 w 209"/>
                  <a:gd name="T5" fmla="*/ 0 h 679"/>
                  <a:gd name="T6" fmla="*/ 0 w 209"/>
                  <a:gd name="T7" fmla="*/ 340 h 679"/>
                  <a:gd name="T8" fmla="*/ 209 w 209"/>
                  <a:gd name="T9" fmla="*/ 679 h 679"/>
                  <a:gd name="T10" fmla="*/ 209 w 209"/>
                  <a:gd name="T11" fmla="*/ 651 h 679"/>
                  <a:gd name="T12" fmla="*/ 25 w 209"/>
                  <a:gd name="T13" fmla="*/ 34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79">
                    <a:moveTo>
                      <a:pt x="25" y="340"/>
                    </a:moveTo>
                    <a:cubicBezTo>
                      <a:pt x="25" y="206"/>
                      <a:pt x="97" y="89"/>
                      <a:pt x="209" y="29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85" y="63"/>
                      <a:pt x="0" y="192"/>
                      <a:pt x="0" y="340"/>
                    </a:cubicBezTo>
                    <a:cubicBezTo>
                      <a:pt x="0" y="488"/>
                      <a:pt x="85" y="617"/>
                      <a:pt x="209" y="679"/>
                    </a:cubicBezTo>
                    <a:cubicBezTo>
                      <a:pt x="209" y="651"/>
                      <a:pt x="209" y="651"/>
                      <a:pt x="209" y="651"/>
                    </a:cubicBezTo>
                    <a:cubicBezTo>
                      <a:pt x="97" y="590"/>
                      <a:pt x="25" y="474"/>
                      <a:pt x="25" y="3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5270034" y="2728728"/>
                <a:ext cx="487363" cy="1544638"/>
              </a:xfrm>
              <a:custGeom>
                <a:avLst/>
                <a:gdLst>
                  <a:gd name="T0" fmla="*/ 216 w 216"/>
                  <a:gd name="T1" fmla="*/ 343 h 686"/>
                  <a:gd name="T2" fmla="*/ 0 w 216"/>
                  <a:gd name="T3" fmla="*/ 0 h 686"/>
                  <a:gd name="T4" fmla="*/ 0 w 216"/>
                  <a:gd name="T5" fmla="*/ 28 h 686"/>
                  <a:gd name="T6" fmla="*/ 191 w 216"/>
                  <a:gd name="T7" fmla="*/ 343 h 686"/>
                  <a:gd name="T8" fmla="*/ 0 w 216"/>
                  <a:gd name="T9" fmla="*/ 657 h 686"/>
                  <a:gd name="T10" fmla="*/ 0 w 216"/>
                  <a:gd name="T11" fmla="*/ 686 h 686"/>
                  <a:gd name="T12" fmla="*/ 216 w 216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" h="686">
                    <a:moveTo>
                      <a:pt x="216" y="343"/>
                    </a:moveTo>
                    <a:cubicBezTo>
                      <a:pt x="216" y="192"/>
                      <a:pt x="128" y="62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16" y="88"/>
                      <a:pt x="191" y="206"/>
                      <a:pt x="191" y="343"/>
                    </a:cubicBezTo>
                    <a:cubicBezTo>
                      <a:pt x="191" y="479"/>
                      <a:pt x="116" y="598"/>
                      <a:pt x="0" y="657"/>
                    </a:cubicBezTo>
                    <a:cubicBezTo>
                      <a:pt x="0" y="686"/>
                      <a:pt x="0" y="686"/>
                      <a:pt x="0" y="686"/>
                    </a:cubicBezTo>
                    <a:cubicBezTo>
                      <a:pt x="128" y="624"/>
                      <a:pt x="216" y="494"/>
                      <a:pt x="216" y="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4665196" y="4057465"/>
                <a:ext cx="463550" cy="304800"/>
              </a:xfrm>
              <a:custGeom>
                <a:avLst/>
                <a:gdLst>
                  <a:gd name="T0" fmla="*/ 0 w 206"/>
                  <a:gd name="T1" fmla="*/ 43 h 136"/>
                  <a:gd name="T2" fmla="*/ 43 w 206"/>
                  <a:gd name="T3" fmla="*/ 0 h 136"/>
                  <a:gd name="T4" fmla="*/ 88 w 206"/>
                  <a:gd name="T5" fmla="*/ 49 h 136"/>
                  <a:gd name="T6" fmla="*/ 21 w 206"/>
                  <a:gd name="T7" fmla="*/ 136 h 136"/>
                  <a:gd name="T8" fmla="*/ 16 w 206"/>
                  <a:gd name="T9" fmla="*/ 128 h 136"/>
                  <a:gd name="T10" fmla="*/ 65 w 206"/>
                  <a:gd name="T11" fmla="*/ 78 h 136"/>
                  <a:gd name="T12" fmla="*/ 40 w 206"/>
                  <a:gd name="T13" fmla="*/ 87 h 136"/>
                  <a:gd name="T14" fmla="*/ 0 w 206"/>
                  <a:gd name="T15" fmla="*/ 43 h 136"/>
                  <a:gd name="T16" fmla="*/ 118 w 206"/>
                  <a:gd name="T17" fmla="*/ 43 h 136"/>
                  <a:gd name="T18" fmla="*/ 161 w 206"/>
                  <a:gd name="T19" fmla="*/ 0 h 136"/>
                  <a:gd name="T20" fmla="*/ 206 w 206"/>
                  <a:gd name="T21" fmla="*/ 49 h 136"/>
                  <a:gd name="T22" fmla="*/ 140 w 206"/>
                  <a:gd name="T23" fmla="*/ 136 h 136"/>
                  <a:gd name="T24" fmla="*/ 135 w 206"/>
                  <a:gd name="T25" fmla="*/ 128 h 136"/>
                  <a:gd name="T26" fmla="*/ 183 w 206"/>
                  <a:gd name="T27" fmla="*/ 78 h 136"/>
                  <a:gd name="T28" fmla="*/ 158 w 206"/>
                  <a:gd name="T29" fmla="*/ 87 h 136"/>
                  <a:gd name="T30" fmla="*/ 118 w 206"/>
                  <a:gd name="T31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6">
                    <a:moveTo>
                      <a:pt x="0" y="43"/>
                    </a:moveTo>
                    <a:cubicBezTo>
                      <a:pt x="0" y="15"/>
                      <a:pt x="25" y="0"/>
                      <a:pt x="43" y="0"/>
                    </a:cubicBezTo>
                    <a:cubicBezTo>
                      <a:pt x="61" y="0"/>
                      <a:pt x="88" y="17"/>
                      <a:pt x="88" y="49"/>
                    </a:cubicBezTo>
                    <a:cubicBezTo>
                      <a:pt x="88" y="98"/>
                      <a:pt x="49" y="133"/>
                      <a:pt x="21" y="136"/>
                    </a:cubicBezTo>
                    <a:cubicBezTo>
                      <a:pt x="19" y="133"/>
                      <a:pt x="16" y="128"/>
                      <a:pt x="16" y="128"/>
                    </a:cubicBezTo>
                    <a:cubicBezTo>
                      <a:pt x="29" y="123"/>
                      <a:pt x="63" y="99"/>
                      <a:pt x="65" y="78"/>
                    </a:cubicBezTo>
                    <a:cubicBezTo>
                      <a:pt x="55" y="84"/>
                      <a:pt x="51" y="87"/>
                      <a:pt x="40" y="87"/>
                    </a:cubicBezTo>
                    <a:cubicBezTo>
                      <a:pt x="16" y="87"/>
                      <a:pt x="0" y="65"/>
                      <a:pt x="0" y="43"/>
                    </a:cubicBezTo>
                    <a:close/>
                    <a:moveTo>
                      <a:pt x="118" y="43"/>
                    </a:moveTo>
                    <a:cubicBezTo>
                      <a:pt x="118" y="15"/>
                      <a:pt x="144" y="0"/>
                      <a:pt x="161" y="0"/>
                    </a:cubicBezTo>
                    <a:cubicBezTo>
                      <a:pt x="179" y="0"/>
                      <a:pt x="206" y="17"/>
                      <a:pt x="206" y="49"/>
                    </a:cubicBezTo>
                    <a:cubicBezTo>
                      <a:pt x="206" y="98"/>
                      <a:pt x="167" y="133"/>
                      <a:pt x="140" y="136"/>
                    </a:cubicBezTo>
                    <a:cubicBezTo>
                      <a:pt x="138" y="133"/>
                      <a:pt x="135" y="128"/>
                      <a:pt x="135" y="128"/>
                    </a:cubicBezTo>
                    <a:cubicBezTo>
                      <a:pt x="147" y="123"/>
                      <a:pt x="181" y="99"/>
                      <a:pt x="183" y="78"/>
                    </a:cubicBezTo>
                    <a:cubicBezTo>
                      <a:pt x="174" y="84"/>
                      <a:pt x="170" y="87"/>
                      <a:pt x="158" y="87"/>
                    </a:cubicBezTo>
                    <a:cubicBezTo>
                      <a:pt x="135" y="87"/>
                      <a:pt x="118" y="65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4665196" y="2654115"/>
                <a:ext cx="463550" cy="307975"/>
              </a:xfrm>
              <a:custGeom>
                <a:avLst/>
                <a:gdLst>
                  <a:gd name="T0" fmla="*/ 206 w 206"/>
                  <a:gd name="T1" fmla="*/ 94 h 137"/>
                  <a:gd name="T2" fmla="*/ 163 w 206"/>
                  <a:gd name="T3" fmla="*/ 137 h 137"/>
                  <a:gd name="T4" fmla="*/ 118 w 206"/>
                  <a:gd name="T5" fmla="*/ 88 h 137"/>
                  <a:gd name="T6" fmla="*/ 185 w 206"/>
                  <a:gd name="T7" fmla="*/ 0 h 137"/>
                  <a:gd name="T8" fmla="*/ 190 w 206"/>
                  <a:gd name="T9" fmla="*/ 9 h 137"/>
                  <a:gd name="T10" fmla="*/ 141 w 206"/>
                  <a:gd name="T11" fmla="*/ 59 h 137"/>
                  <a:gd name="T12" fmla="*/ 166 w 206"/>
                  <a:gd name="T13" fmla="*/ 50 h 137"/>
                  <a:gd name="T14" fmla="*/ 206 w 206"/>
                  <a:gd name="T15" fmla="*/ 94 h 137"/>
                  <a:gd name="T16" fmla="*/ 88 w 206"/>
                  <a:gd name="T17" fmla="*/ 94 h 137"/>
                  <a:gd name="T18" fmla="*/ 45 w 206"/>
                  <a:gd name="T19" fmla="*/ 137 h 137"/>
                  <a:gd name="T20" fmla="*/ 0 w 206"/>
                  <a:gd name="T21" fmla="*/ 88 h 137"/>
                  <a:gd name="T22" fmla="*/ 67 w 206"/>
                  <a:gd name="T23" fmla="*/ 0 h 137"/>
                  <a:gd name="T24" fmla="*/ 71 w 206"/>
                  <a:gd name="T25" fmla="*/ 9 h 137"/>
                  <a:gd name="T26" fmla="*/ 23 w 206"/>
                  <a:gd name="T27" fmla="*/ 59 h 137"/>
                  <a:gd name="T28" fmla="*/ 48 w 206"/>
                  <a:gd name="T29" fmla="*/ 50 h 137"/>
                  <a:gd name="T30" fmla="*/ 88 w 206"/>
                  <a:gd name="T31" fmla="*/ 9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7">
                    <a:moveTo>
                      <a:pt x="206" y="94"/>
                    </a:moveTo>
                    <a:cubicBezTo>
                      <a:pt x="206" y="122"/>
                      <a:pt x="181" y="137"/>
                      <a:pt x="163" y="137"/>
                    </a:cubicBezTo>
                    <a:cubicBezTo>
                      <a:pt x="145" y="137"/>
                      <a:pt x="118" y="119"/>
                      <a:pt x="118" y="88"/>
                    </a:cubicBezTo>
                    <a:cubicBezTo>
                      <a:pt x="118" y="39"/>
                      <a:pt x="157" y="4"/>
                      <a:pt x="185" y="0"/>
                    </a:cubicBezTo>
                    <a:cubicBezTo>
                      <a:pt x="187" y="4"/>
                      <a:pt x="190" y="9"/>
                      <a:pt x="190" y="9"/>
                    </a:cubicBezTo>
                    <a:cubicBezTo>
                      <a:pt x="177" y="14"/>
                      <a:pt x="143" y="38"/>
                      <a:pt x="141" y="59"/>
                    </a:cubicBezTo>
                    <a:cubicBezTo>
                      <a:pt x="151" y="53"/>
                      <a:pt x="155" y="50"/>
                      <a:pt x="166" y="50"/>
                    </a:cubicBezTo>
                    <a:cubicBezTo>
                      <a:pt x="190" y="50"/>
                      <a:pt x="206" y="72"/>
                      <a:pt x="206" y="94"/>
                    </a:cubicBezTo>
                    <a:close/>
                    <a:moveTo>
                      <a:pt x="88" y="94"/>
                    </a:moveTo>
                    <a:cubicBezTo>
                      <a:pt x="88" y="122"/>
                      <a:pt x="62" y="137"/>
                      <a:pt x="45" y="137"/>
                    </a:cubicBezTo>
                    <a:cubicBezTo>
                      <a:pt x="27" y="137"/>
                      <a:pt x="0" y="119"/>
                      <a:pt x="0" y="88"/>
                    </a:cubicBezTo>
                    <a:cubicBezTo>
                      <a:pt x="0" y="39"/>
                      <a:pt x="39" y="4"/>
                      <a:pt x="67" y="0"/>
                    </a:cubicBezTo>
                    <a:cubicBezTo>
                      <a:pt x="69" y="4"/>
                      <a:pt x="71" y="9"/>
                      <a:pt x="71" y="9"/>
                    </a:cubicBezTo>
                    <a:cubicBezTo>
                      <a:pt x="59" y="14"/>
                      <a:pt x="25" y="38"/>
                      <a:pt x="23" y="59"/>
                    </a:cubicBezTo>
                    <a:cubicBezTo>
                      <a:pt x="32" y="53"/>
                      <a:pt x="36" y="50"/>
                      <a:pt x="48" y="50"/>
                    </a:cubicBezTo>
                    <a:cubicBezTo>
                      <a:pt x="71" y="50"/>
                      <a:pt x="88" y="72"/>
                      <a:pt x="88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4" name="文本框 57"/>
            <p:cNvSpPr txBox="1"/>
            <p:nvPr/>
          </p:nvSpPr>
          <p:spPr>
            <a:xfrm>
              <a:off x="3855539" y="4473116"/>
              <a:ext cx="1826888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5" name="文本框 58"/>
            <p:cNvSpPr txBox="1"/>
            <p:nvPr/>
          </p:nvSpPr>
          <p:spPr bwMode="auto">
            <a:xfrm>
              <a:off x="3453193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6107222" y="1729167"/>
            <a:ext cx="2631585" cy="3725399"/>
            <a:chOff x="6107222" y="1729167"/>
            <a:chExt cx="2631585" cy="3725399"/>
          </a:xfrm>
        </p:grpSpPr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6302230" y="1729167"/>
              <a:ext cx="2300981" cy="2292561"/>
              <a:chOff x="6281271" y="2603315"/>
              <a:chExt cx="1735138" cy="1728788"/>
            </a:xfrm>
            <a:solidFill>
              <a:schemeClr val="accent3"/>
            </a:solidFill>
          </p:grpSpPr>
          <p:sp>
            <p:nvSpPr>
              <p:cNvPr id="35" name="任意多边形: 形状 34"/>
              <p:cNvSpPr/>
              <p:nvPr/>
            </p:nvSpPr>
            <p:spPr bwMode="auto">
              <a:xfrm>
                <a:off x="6306671" y="3062103"/>
                <a:ext cx="1214438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755934" y="2674753"/>
                <a:ext cx="1206500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281271" y="2603315"/>
                <a:ext cx="315913" cy="265113"/>
              </a:xfrm>
              <a:custGeom>
                <a:avLst/>
                <a:gdLst>
                  <a:gd name="T0" fmla="*/ 68 w 140"/>
                  <a:gd name="T1" fmla="*/ 4 h 118"/>
                  <a:gd name="T2" fmla="*/ 80 w 140"/>
                  <a:gd name="T3" fmla="*/ 0 h 118"/>
                  <a:gd name="T4" fmla="*/ 95 w 140"/>
                  <a:gd name="T5" fmla="*/ 7 h 118"/>
                  <a:gd name="T6" fmla="*/ 107 w 140"/>
                  <a:gd name="T7" fmla="*/ 20 h 118"/>
                  <a:gd name="T8" fmla="*/ 127 w 140"/>
                  <a:gd name="T9" fmla="*/ 62 h 118"/>
                  <a:gd name="T10" fmla="*/ 140 w 140"/>
                  <a:gd name="T11" fmla="*/ 106 h 118"/>
                  <a:gd name="T12" fmla="*/ 132 w 140"/>
                  <a:gd name="T13" fmla="*/ 113 h 118"/>
                  <a:gd name="T14" fmla="*/ 125 w 140"/>
                  <a:gd name="T15" fmla="*/ 118 h 118"/>
                  <a:gd name="T16" fmla="*/ 123 w 140"/>
                  <a:gd name="T17" fmla="*/ 118 h 118"/>
                  <a:gd name="T18" fmla="*/ 121 w 140"/>
                  <a:gd name="T19" fmla="*/ 118 h 118"/>
                  <a:gd name="T20" fmla="*/ 85 w 140"/>
                  <a:gd name="T21" fmla="*/ 63 h 118"/>
                  <a:gd name="T22" fmla="*/ 78 w 140"/>
                  <a:gd name="T23" fmla="*/ 53 h 118"/>
                  <a:gd name="T24" fmla="*/ 72 w 140"/>
                  <a:gd name="T25" fmla="*/ 43 h 118"/>
                  <a:gd name="T26" fmla="*/ 63 w 140"/>
                  <a:gd name="T27" fmla="*/ 16 h 118"/>
                  <a:gd name="T28" fmla="*/ 68 w 140"/>
                  <a:gd name="T29" fmla="*/ 4 h 118"/>
                  <a:gd name="T30" fmla="*/ 5 w 140"/>
                  <a:gd name="T31" fmla="*/ 4 h 118"/>
                  <a:gd name="T32" fmla="*/ 17 w 140"/>
                  <a:gd name="T33" fmla="*/ 0 h 118"/>
                  <a:gd name="T34" fmla="*/ 32 w 140"/>
                  <a:gd name="T35" fmla="*/ 7 h 118"/>
                  <a:gd name="T36" fmla="*/ 45 w 140"/>
                  <a:gd name="T37" fmla="*/ 20 h 118"/>
                  <a:gd name="T38" fmla="*/ 64 w 140"/>
                  <a:gd name="T39" fmla="*/ 62 h 118"/>
                  <a:gd name="T40" fmla="*/ 77 w 140"/>
                  <a:gd name="T41" fmla="*/ 106 h 118"/>
                  <a:gd name="T42" fmla="*/ 69 w 140"/>
                  <a:gd name="T43" fmla="*/ 113 h 118"/>
                  <a:gd name="T44" fmla="*/ 61 w 140"/>
                  <a:gd name="T45" fmla="*/ 118 h 118"/>
                  <a:gd name="T46" fmla="*/ 59 w 140"/>
                  <a:gd name="T47" fmla="*/ 118 h 118"/>
                  <a:gd name="T48" fmla="*/ 57 w 140"/>
                  <a:gd name="T49" fmla="*/ 118 h 118"/>
                  <a:gd name="T50" fmla="*/ 22 w 140"/>
                  <a:gd name="T51" fmla="*/ 63 h 118"/>
                  <a:gd name="T52" fmla="*/ 15 w 140"/>
                  <a:gd name="T53" fmla="*/ 53 h 118"/>
                  <a:gd name="T54" fmla="*/ 8 w 140"/>
                  <a:gd name="T55" fmla="*/ 43 h 118"/>
                  <a:gd name="T56" fmla="*/ 0 w 140"/>
                  <a:gd name="T57" fmla="*/ 16 h 118"/>
                  <a:gd name="T58" fmla="*/ 5 w 140"/>
                  <a:gd name="T5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8">
                    <a:moveTo>
                      <a:pt x="68" y="4"/>
                    </a:moveTo>
                    <a:cubicBezTo>
                      <a:pt x="72" y="1"/>
                      <a:pt x="76" y="0"/>
                      <a:pt x="80" y="0"/>
                    </a:cubicBezTo>
                    <a:cubicBezTo>
                      <a:pt x="84" y="0"/>
                      <a:pt x="89" y="2"/>
                      <a:pt x="95" y="7"/>
                    </a:cubicBezTo>
                    <a:cubicBezTo>
                      <a:pt x="101" y="12"/>
                      <a:pt x="105" y="16"/>
                      <a:pt x="107" y="20"/>
                    </a:cubicBezTo>
                    <a:cubicBezTo>
                      <a:pt x="115" y="32"/>
                      <a:pt x="121" y="45"/>
                      <a:pt x="127" y="62"/>
                    </a:cubicBezTo>
                    <a:cubicBezTo>
                      <a:pt x="133" y="78"/>
                      <a:pt x="137" y="93"/>
                      <a:pt x="140" y="106"/>
                    </a:cubicBezTo>
                    <a:cubicBezTo>
                      <a:pt x="139" y="107"/>
                      <a:pt x="136" y="109"/>
                      <a:pt x="132" y="113"/>
                    </a:cubicBezTo>
                    <a:cubicBezTo>
                      <a:pt x="128" y="117"/>
                      <a:pt x="126" y="118"/>
                      <a:pt x="125" y="118"/>
                    </a:cubicBezTo>
                    <a:cubicBezTo>
                      <a:pt x="124" y="118"/>
                      <a:pt x="123" y="118"/>
                      <a:pt x="123" y="118"/>
                    </a:cubicBezTo>
                    <a:cubicBezTo>
                      <a:pt x="122" y="118"/>
                      <a:pt x="121" y="118"/>
                      <a:pt x="121" y="118"/>
                    </a:cubicBezTo>
                    <a:cubicBezTo>
                      <a:pt x="108" y="101"/>
                      <a:pt x="96" y="83"/>
                      <a:pt x="85" y="63"/>
                    </a:cubicBezTo>
                    <a:cubicBezTo>
                      <a:pt x="83" y="60"/>
                      <a:pt x="81" y="56"/>
                      <a:pt x="78" y="53"/>
                    </a:cubicBezTo>
                    <a:cubicBezTo>
                      <a:pt x="76" y="50"/>
                      <a:pt x="74" y="46"/>
                      <a:pt x="72" y="43"/>
                    </a:cubicBezTo>
                    <a:cubicBezTo>
                      <a:pt x="66" y="35"/>
                      <a:pt x="63" y="25"/>
                      <a:pt x="63" y="16"/>
                    </a:cubicBezTo>
                    <a:cubicBezTo>
                      <a:pt x="63" y="11"/>
                      <a:pt x="65" y="7"/>
                      <a:pt x="68" y="4"/>
                    </a:cubicBezTo>
                    <a:close/>
                    <a:moveTo>
                      <a:pt x="5" y="4"/>
                    </a:moveTo>
                    <a:cubicBezTo>
                      <a:pt x="8" y="1"/>
                      <a:pt x="12" y="0"/>
                      <a:pt x="17" y="0"/>
                    </a:cubicBezTo>
                    <a:cubicBezTo>
                      <a:pt x="22" y="0"/>
                      <a:pt x="27" y="2"/>
                      <a:pt x="32" y="7"/>
                    </a:cubicBezTo>
                    <a:cubicBezTo>
                      <a:pt x="38" y="12"/>
                      <a:pt x="42" y="16"/>
                      <a:pt x="45" y="20"/>
                    </a:cubicBezTo>
                    <a:cubicBezTo>
                      <a:pt x="52" y="32"/>
                      <a:pt x="58" y="45"/>
                      <a:pt x="64" y="62"/>
                    </a:cubicBezTo>
                    <a:cubicBezTo>
                      <a:pt x="70" y="78"/>
                      <a:pt x="74" y="93"/>
                      <a:pt x="77" y="106"/>
                    </a:cubicBezTo>
                    <a:cubicBezTo>
                      <a:pt x="76" y="107"/>
                      <a:pt x="73" y="109"/>
                      <a:pt x="69" y="113"/>
                    </a:cubicBezTo>
                    <a:cubicBezTo>
                      <a:pt x="65" y="117"/>
                      <a:pt x="63" y="118"/>
                      <a:pt x="61" y="118"/>
                    </a:cubicBezTo>
                    <a:cubicBezTo>
                      <a:pt x="61" y="118"/>
                      <a:pt x="60" y="118"/>
                      <a:pt x="59" y="118"/>
                    </a:cubicBezTo>
                    <a:cubicBezTo>
                      <a:pt x="58" y="118"/>
                      <a:pt x="58" y="118"/>
                      <a:pt x="57" y="118"/>
                    </a:cubicBezTo>
                    <a:cubicBezTo>
                      <a:pt x="44" y="101"/>
                      <a:pt x="32" y="83"/>
                      <a:pt x="22" y="63"/>
                    </a:cubicBezTo>
                    <a:cubicBezTo>
                      <a:pt x="20" y="60"/>
                      <a:pt x="17" y="56"/>
                      <a:pt x="15" y="53"/>
                    </a:cubicBezTo>
                    <a:cubicBezTo>
                      <a:pt x="13" y="50"/>
                      <a:pt x="11" y="46"/>
                      <a:pt x="8" y="43"/>
                    </a:cubicBezTo>
                    <a:cubicBezTo>
                      <a:pt x="3" y="35"/>
                      <a:pt x="0" y="25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7702084" y="4057465"/>
                <a:ext cx="314325" cy="266700"/>
              </a:xfrm>
              <a:custGeom>
                <a:avLst/>
                <a:gdLst>
                  <a:gd name="T0" fmla="*/ 72 w 140"/>
                  <a:gd name="T1" fmla="*/ 114 h 119"/>
                  <a:gd name="T2" fmla="*/ 60 w 140"/>
                  <a:gd name="T3" fmla="*/ 119 h 119"/>
                  <a:gd name="T4" fmla="*/ 45 w 140"/>
                  <a:gd name="T5" fmla="*/ 112 h 119"/>
                  <a:gd name="T6" fmla="*/ 32 w 140"/>
                  <a:gd name="T7" fmla="*/ 99 h 119"/>
                  <a:gd name="T8" fmla="*/ 13 w 140"/>
                  <a:gd name="T9" fmla="*/ 57 h 119"/>
                  <a:gd name="T10" fmla="*/ 0 w 140"/>
                  <a:gd name="T11" fmla="*/ 13 h 119"/>
                  <a:gd name="T12" fmla="*/ 8 w 140"/>
                  <a:gd name="T13" fmla="*/ 6 h 119"/>
                  <a:gd name="T14" fmla="*/ 15 w 140"/>
                  <a:gd name="T15" fmla="*/ 0 h 119"/>
                  <a:gd name="T16" fmla="*/ 17 w 140"/>
                  <a:gd name="T17" fmla="*/ 1 h 119"/>
                  <a:gd name="T18" fmla="*/ 19 w 140"/>
                  <a:gd name="T19" fmla="*/ 1 h 119"/>
                  <a:gd name="T20" fmla="*/ 55 w 140"/>
                  <a:gd name="T21" fmla="*/ 55 h 119"/>
                  <a:gd name="T22" fmla="*/ 61 w 140"/>
                  <a:gd name="T23" fmla="*/ 66 h 119"/>
                  <a:gd name="T24" fmla="*/ 68 w 140"/>
                  <a:gd name="T25" fmla="*/ 75 h 119"/>
                  <a:gd name="T26" fmla="*/ 77 w 140"/>
                  <a:gd name="T27" fmla="*/ 103 h 119"/>
                  <a:gd name="T28" fmla="*/ 72 w 140"/>
                  <a:gd name="T29" fmla="*/ 114 h 119"/>
                  <a:gd name="T30" fmla="*/ 135 w 140"/>
                  <a:gd name="T31" fmla="*/ 114 h 119"/>
                  <a:gd name="T32" fmla="*/ 123 w 140"/>
                  <a:gd name="T33" fmla="*/ 119 h 119"/>
                  <a:gd name="T34" fmla="*/ 108 w 140"/>
                  <a:gd name="T35" fmla="*/ 112 h 119"/>
                  <a:gd name="T36" fmla="*/ 95 w 140"/>
                  <a:gd name="T37" fmla="*/ 99 h 119"/>
                  <a:gd name="T38" fmla="*/ 76 w 140"/>
                  <a:gd name="T39" fmla="*/ 57 h 119"/>
                  <a:gd name="T40" fmla="*/ 63 w 140"/>
                  <a:gd name="T41" fmla="*/ 13 h 119"/>
                  <a:gd name="T42" fmla="*/ 71 w 140"/>
                  <a:gd name="T43" fmla="*/ 6 h 119"/>
                  <a:gd name="T44" fmla="*/ 79 w 140"/>
                  <a:gd name="T45" fmla="*/ 0 h 119"/>
                  <a:gd name="T46" fmla="*/ 81 w 140"/>
                  <a:gd name="T47" fmla="*/ 1 h 119"/>
                  <a:gd name="T48" fmla="*/ 83 w 140"/>
                  <a:gd name="T49" fmla="*/ 1 h 119"/>
                  <a:gd name="T50" fmla="*/ 118 w 140"/>
                  <a:gd name="T51" fmla="*/ 55 h 119"/>
                  <a:gd name="T52" fmla="*/ 125 w 140"/>
                  <a:gd name="T53" fmla="*/ 66 h 119"/>
                  <a:gd name="T54" fmla="*/ 132 w 140"/>
                  <a:gd name="T55" fmla="*/ 75 h 119"/>
                  <a:gd name="T56" fmla="*/ 140 w 140"/>
                  <a:gd name="T57" fmla="*/ 103 h 119"/>
                  <a:gd name="T58" fmla="*/ 135 w 140"/>
                  <a:gd name="T59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9">
                    <a:moveTo>
                      <a:pt x="72" y="114"/>
                    </a:moveTo>
                    <a:cubicBezTo>
                      <a:pt x="68" y="117"/>
                      <a:pt x="64" y="119"/>
                      <a:pt x="60" y="119"/>
                    </a:cubicBezTo>
                    <a:cubicBezTo>
                      <a:pt x="56" y="119"/>
                      <a:pt x="51" y="116"/>
                      <a:pt x="45" y="112"/>
                    </a:cubicBezTo>
                    <a:cubicBezTo>
                      <a:pt x="39" y="107"/>
                      <a:pt x="35" y="103"/>
                      <a:pt x="32" y="99"/>
                    </a:cubicBezTo>
                    <a:cubicBezTo>
                      <a:pt x="25" y="87"/>
                      <a:pt x="19" y="73"/>
                      <a:pt x="13" y="57"/>
                    </a:cubicBezTo>
                    <a:cubicBezTo>
                      <a:pt x="7" y="41"/>
                      <a:pt x="3" y="26"/>
                      <a:pt x="0" y="13"/>
                    </a:cubicBezTo>
                    <a:cubicBezTo>
                      <a:pt x="1" y="12"/>
                      <a:pt x="4" y="9"/>
                      <a:pt x="8" y="6"/>
                    </a:cubicBezTo>
                    <a:cubicBezTo>
                      <a:pt x="12" y="2"/>
                      <a:pt x="14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32" y="18"/>
                      <a:pt x="44" y="36"/>
                      <a:pt x="55" y="55"/>
                    </a:cubicBezTo>
                    <a:cubicBezTo>
                      <a:pt x="57" y="59"/>
                      <a:pt x="59" y="62"/>
                      <a:pt x="61" y="66"/>
                    </a:cubicBezTo>
                    <a:cubicBezTo>
                      <a:pt x="64" y="69"/>
                      <a:pt x="66" y="72"/>
                      <a:pt x="68" y="75"/>
                    </a:cubicBezTo>
                    <a:cubicBezTo>
                      <a:pt x="74" y="84"/>
                      <a:pt x="77" y="93"/>
                      <a:pt x="77" y="103"/>
                    </a:cubicBezTo>
                    <a:cubicBezTo>
                      <a:pt x="77" y="108"/>
                      <a:pt x="75" y="112"/>
                      <a:pt x="72" y="114"/>
                    </a:cubicBezTo>
                    <a:close/>
                    <a:moveTo>
                      <a:pt x="135" y="114"/>
                    </a:moveTo>
                    <a:cubicBezTo>
                      <a:pt x="132" y="117"/>
                      <a:pt x="128" y="119"/>
                      <a:pt x="123" y="119"/>
                    </a:cubicBezTo>
                    <a:cubicBezTo>
                      <a:pt x="118" y="119"/>
                      <a:pt x="113" y="116"/>
                      <a:pt x="108" y="112"/>
                    </a:cubicBezTo>
                    <a:cubicBezTo>
                      <a:pt x="102" y="107"/>
                      <a:pt x="98" y="103"/>
                      <a:pt x="95" y="99"/>
                    </a:cubicBezTo>
                    <a:cubicBezTo>
                      <a:pt x="88" y="87"/>
                      <a:pt x="82" y="73"/>
                      <a:pt x="76" y="57"/>
                    </a:cubicBezTo>
                    <a:cubicBezTo>
                      <a:pt x="70" y="41"/>
                      <a:pt x="66" y="26"/>
                      <a:pt x="63" y="13"/>
                    </a:cubicBezTo>
                    <a:cubicBezTo>
                      <a:pt x="64" y="12"/>
                      <a:pt x="67" y="9"/>
                      <a:pt x="71" y="6"/>
                    </a:cubicBezTo>
                    <a:cubicBezTo>
                      <a:pt x="75" y="2"/>
                      <a:pt x="77" y="0"/>
                      <a:pt x="79" y="0"/>
                    </a:cubicBezTo>
                    <a:cubicBezTo>
                      <a:pt x="79" y="0"/>
                      <a:pt x="80" y="0"/>
                      <a:pt x="81" y="1"/>
                    </a:cubicBezTo>
                    <a:cubicBezTo>
                      <a:pt x="82" y="1"/>
                      <a:pt x="82" y="1"/>
                      <a:pt x="83" y="1"/>
                    </a:cubicBezTo>
                    <a:cubicBezTo>
                      <a:pt x="96" y="18"/>
                      <a:pt x="108" y="36"/>
                      <a:pt x="118" y="55"/>
                    </a:cubicBezTo>
                    <a:cubicBezTo>
                      <a:pt x="120" y="59"/>
                      <a:pt x="123" y="62"/>
                      <a:pt x="125" y="66"/>
                    </a:cubicBezTo>
                    <a:cubicBezTo>
                      <a:pt x="127" y="69"/>
                      <a:pt x="129" y="72"/>
                      <a:pt x="132" y="75"/>
                    </a:cubicBezTo>
                    <a:cubicBezTo>
                      <a:pt x="137" y="84"/>
                      <a:pt x="140" y="93"/>
                      <a:pt x="140" y="103"/>
                    </a:cubicBezTo>
                    <a:cubicBezTo>
                      <a:pt x="140" y="108"/>
                      <a:pt x="138" y="112"/>
                      <a:pt x="135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6821413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441952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2" name="文本框 55"/>
            <p:cNvSpPr txBox="1"/>
            <p:nvPr/>
          </p:nvSpPr>
          <p:spPr>
            <a:xfrm>
              <a:off x="6509569" y="4473116"/>
              <a:ext cx="1826888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文本框 56"/>
            <p:cNvSpPr txBox="1"/>
            <p:nvPr/>
          </p:nvSpPr>
          <p:spPr bwMode="auto">
            <a:xfrm>
              <a:off x="6107222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4"/>
            </p:custDataLst>
          </p:nvPr>
        </p:nvGrpSpPr>
        <p:grpSpPr>
          <a:xfrm>
            <a:off x="8761254" y="1785581"/>
            <a:ext cx="2631585" cy="3668985"/>
            <a:chOff x="8761254" y="1785581"/>
            <a:chExt cx="2631585" cy="3668985"/>
          </a:xfrm>
        </p:grpSpPr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8945527" y="1785581"/>
              <a:ext cx="2371326" cy="2292560"/>
              <a:chOff x="7437438" y="2481264"/>
              <a:chExt cx="1816100" cy="1755775"/>
            </a:xfrm>
            <a:solidFill>
              <a:schemeClr val="accent4"/>
            </a:solidFill>
          </p:grpSpPr>
          <p:sp>
            <p:nvSpPr>
              <p:cNvPr id="31" name="任意多边形: 形状 30"/>
              <p:cNvSpPr/>
              <p:nvPr/>
            </p:nvSpPr>
            <p:spPr bwMode="auto">
              <a:xfrm>
                <a:off x="7489825" y="2525714"/>
                <a:ext cx="1160463" cy="1252538"/>
              </a:xfrm>
              <a:custGeom>
                <a:avLst/>
                <a:gdLst>
                  <a:gd name="T0" fmla="*/ 24 w 516"/>
                  <a:gd name="T1" fmla="*/ 536 h 556"/>
                  <a:gd name="T2" fmla="*/ 24 w 516"/>
                  <a:gd name="T3" fmla="*/ 223 h 556"/>
                  <a:gd name="T4" fmla="*/ 222 w 516"/>
                  <a:gd name="T5" fmla="*/ 24 h 556"/>
                  <a:gd name="T6" fmla="*/ 516 w 516"/>
                  <a:gd name="T7" fmla="*/ 24 h 556"/>
                  <a:gd name="T8" fmla="*/ 516 w 516"/>
                  <a:gd name="T9" fmla="*/ 0 h 556"/>
                  <a:gd name="T10" fmla="*/ 222 w 516"/>
                  <a:gd name="T11" fmla="*/ 0 h 556"/>
                  <a:gd name="T12" fmla="*/ 0 w 516"/>
                  <a:gd name="T13" fmla="*/ 223 h 556"/>
                  <a:gd name="T14" fmla="*/ 0 w 516"/>
                  <a:gd name="T15" fmla="*/ 536 h 556"/>
                  <a:gd name="T16" fmla="*/ 0 w 516"/>
                  <a:gd name="T17" fmla="*/ 556 h 556"/>
                  <a:gd name="T18" fmla="*/ 25 w 516"/>
                  <a:gd name="T19" fmla="*/ 556 h 556"/>
                  <a:gd name="T20" fmla="*/ 24 w 516"/>
                  <a:gd name="T21" fmla="*/ 53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556">
                    <a:moveTo>
                      <a:pt x="24" y="536"/>
                    </a:moveTo>
                    <a:cubicBezTo>
                      <a:pt x="24" y="223"/>
                      <a:pt x="24" y="223"/>
                      <a:pt x="24" y="223"/>
                    </a:cubicBezTo>
                    <a:cubicBezTo>
                      <a:pt x="24" y="114"/>
                      <a:pt x="113" y="24"/>
                      <a:pt x="222" y="24"/>
                    </a:cubicBezTo>
                    <a:cubicBezTo>
                      <a:pt x="516" y="24"/>
                      <a:pt x="516" y="24"/>
                      <a:pt x="516" y="24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99" y="0"/>
                      <a:pt x="0" y="100"/>
                      <a:pt x="0" y="223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42"/>
                      <a:pt x="0" y="548"/>
                      <a:pt x="0" y="556"/>
                    </a:cubicBezTo>
                    <a:cubicBezTo>
                      <a:pt x="25" y="556"/>
                      <a:pt x="25" y="556"/>
                      <a:pt x="25" y="556"/>
                    </a:cubicBezTo>
                    <a:cubicBezTo>
                      <a:pt x="25" y="548"/>
                      <a:pt x="24" y="542"/>
                      <a:pt x="2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8056563" y="2986089"/>
                <a:ext cx="1143000" cy="1250950"/>
              </a:xfrm>
              <a:custGeom>
                <a:avLst/>
                <a:gdLst>
                  <a:gd name="T0" fmla="*/ 484 w 508"/>
                  <a:gd name="T1" fmla="*/ 19 h 556"/>
                  <a:gd name="T2" fmla="*/ 484 w 508"/>
                  <a:gd name="T3" fmla="*/ 332 h 556"/>
                  <a:gd name="T4" fmla="*/ 284 w 508"/>
                  <a:gd name="T5" fmla="*/ 532 h 556"/>
                  <a:gd name="T6" fmla="*/ 0 w 508"/>
                  <a:gd name="T7" fmla="*/ 532 h 556"/>
                  <a:gd name="T8" fmla="*/ 0 w 508"/>
                  <a:gd name="T9" fmla="*/ 556 h 556"/>
                  <a:gd name="T10" fmla="*/ 284 w 508"/>
                  <a:gd name="T11" fmla="*/ 556 h 556"/>
                  <a:gd name="T12" fmla="*/ 508 w 508"/>
                  <a:gd name="T13" fmla="*/ 332 h 556"/>
                  <a:gd name="T14" fmla="*/ 508 w 508"/>
                  <a:gd name="T15" fmla="*/ 19 h 556"/>
                  <a:gd name="T16" fmla="*/ 506 w 508"/>
                  <a:gd name="T17" fmla="*/ 0 h 556"/>
                  <a:gd name="T18" fmla="*/ 481 w 508"/>
                  <a:gd name="T19" fmla="*/ 0 h 556"/>
                  <a:gd name="T20" fmla="*/ 484 w 508"/>
                  <a:gd name="T21" fmla="*/ 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556">
                    <a:moveTo>
                      <a:pt x="484" y="19"/>
                    </a:moveTo>
                    <a:cubicBezTo>
                      <a:pt x="484" y="332"/>
                      <a:pt x="484" y="332"/>
                      <a:pt x="484" y="332"/>
                    </a:cubicBezTo>
                    <a:cubicBezTo>
                      <a:pt x="484" y="441"/>
                      <a:pt x="393" y="532"/>
                      <a:pt x="284" y="532"/>
                    </a:cubicBezTo>
                    <a:cubicBezTo>
                      <a:pt x="0" y="532"/>
                      <a:pt x="0" y="532"/>
                      <a:pt x="0" y="532"/>
                    </a:cubicBezTo>
                    <a:cubicBezTo>
                      <a:pt x="0" y="556"/>
                      <a:pt x="0" y="556"/>
                      <a:pt x="0" y="556"/>
                    </a:cubicBezTo>
                    <a:cubicBezTo>
                      <a:pt x="284" y="556"/>
                      <a:pt x="284" y="556"/>
                      <a:pt x="284" y="556"/>
                    </a:cubicBezTo>
                    <a:cubicBezTo>
                      <a:pt x="407" y="556"/>
                      <a:pt x="508" y="455"/>
                      <a:pt x="508" y="332"/>
                    </a:cubicBezTo>
                    <a:cubicBezTo>
                      <a:pt x="508" y="19"/>
                      <a:pt x="508" y="19"/>
                      <a:pt x="508" y="19"/>
                    </a:cubicBezTo>
                    <a:cubicBezTo>
                      <a:pt x="508" y="12"/>
                      <a:pt x="507" y="8"/>
                      <a:pt x="506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81" y="8"/>
                      <a:pt x="484" y="12"/>
                      <a:pt x="48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8778875" y="2481264"/>
                <a:ext cx="474663" cy="360363"/>
              </a:xfrm>
              <a:custGeom>
                <a:avLst/>
                <a:gdLst>
                  <a:gd name="T0" fmla="*/ 98 w 211"/>
                  <a:gd name="T1" fmla="*/ 38 h 160"/>
                  <a:gd name="T2" fmla="*/ 62 w 211"/>
                  <a:gd name="T3" fmla="*/ 122 h 160"/>
                  <a:gd name="T4" fmla="*/ 9 w 211"/>
                  <a:gd name="T5" fmla="*/ 160 h 160"/>
                  <a:gd name="T6" fmla="*/ 0 w 211"/>
                  <a:gd name="T7" fmla="*/ 156 h 160"/>
                  <a:gd name="T8" fmla="*/ 12 w 211"/>
                  <a:gd name="T9" fmla="*/ 143 h 160"/>
                  <a:gd name="T10" fmla="*/ 26 w 211"/>
                  <a:gd name="T11" fmla="*/ 127 h 160"/>
                  <a:gd name="T12" fmla="*/ 49 w 211"/>
                  <a:gd name="T13" fmla="*/ 84 h 160"/>
                  <a:gd name="T14" fmla="*/ 34 w 211"/>
                  <a:gd name="T15" fmla="*/ 53 h 160"/>
                  <a:gd name="T16" fmla="*/ 19 w 211"/>
                  <a:gd name="T17" fmla="*/ 33 h 160"/>
                  <a:gd name="T18" fmla="*/ 51 w 211"/>
                  <a:gd name="T19" fmla="*/ 0 h 160"/>
                  <a:gd name="T20" fmla="*/ 83 w 211"/>
                  <a:gd name="T21" fmla="*/ 11 h 160"/>
                  <a:gd name="T22" fmla="*/ 98 w 211"/>
                  <a:gd name="T23" fmla="*/ 38 h 160"/>
                  <a:gd name="T24" fmla="*/ 211 w 211"/>
                  <a:gd name="T25" fmla="*/ 38 h 160"/>
                  <a:gd name="T26" fmla="*/ 175 w 211"/>
                  <a:gd name="T27" fmla="*/ 122 h 160"/>
                  <a:gd name="T28" fmla="*/ 127 w 211"/>
                  <a:gd name="T29" fmla="*/ 160 h 160"/>
                  <a:gd name="T30" fmla="*/ 114 w 211"/>
                  <a:gd name="T31" fmla="*/ 157 h 160"/>
                  <a:gd name="T32" fmla="*/ 138 w 211"/>
                  <a:gd name="T33" fmla="*/ 127 h 160"/>
                  <a:gd name="T34" fmla="*/ 162 w 211"/>
                  <a:gd name="T35" fmla="*/ 83 h 160"/>
                  <a:gd name="T36" fmla="*/ 147 w 211"/>
                  <a:gd name="T37" fmla="*/ 53 h 160"/>
                  <a:gd name="T38" fmla="*/ 132 w 211"/>
                  <a:gd name="T39" fmla="*/ 33 h 160"/>
                  <a:gd name="T40" fmla="*/ 165 w 211"/>
                  <a:gd name="T41" fmla="*/ 0 h 160"/>
                  <a:gd name="T42" fmla="*/ 197 w 211"/>
                  <a:gd name="T43" fmla="*/ 11 h 160"/>
                  <a:gd name="T44" fmla="*/ 211 w 211"/>
                  <a:gd name="T45" fmla="*/ 3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1" h="160">
                    <a:moveTo>
                      <a:pt x="98" y="38"/>
                    </a:moveTo>
                    <a:cubicBezTo>
                      <a:pt x="98" y="69"/>
                      <a:pt x="86" y="97"/>
                      <a:pt x="62" y="122"/>
                    </a:cubicBezTo>
                    <a:cubicBezTo>
                      <a:pt x="38" y="147"/>
                      <a:pt x="20" y="160"/>
                      <a:pt x="9" y="160"/>
                    </a:cubicBezTo>
                    <a:cubicBezTo>
                      <a:pt x="3" y="160"/>
                      <a:pt x="0" y="158"/>
                      <a:pt x="0" y="156"/>
                    </a:cubicBezTo>
                    <a:cubicBezTo>
                      <a:pt x="3" y="153"/>
                      <a:pt x="7" y="148"/>
                      <a:pt x="12" y="143"/>
                    </a:cubicBezTo>
                    <a:cubicBezTo>
                      <a:pt x="16" y="138"/>
                      <a:pt x="21" y="132"/>
                      <a:pt x="26" y="127"/>
                    </a:cubicBezTo>
                    <a:cubicBezTo>
                      <a:pt x="41" y="110"/>
                      <a:pt x="49" y="96"/>
                      <a:pt x="49" y="84"/>
                    </a:cubicBezTo>
                    <a:cubicBezTo>
                      <a:pt x="49" y="73"/>
                      <a:pt x="44" y="62"/>
                      <a:pt x="34" y="53"/>
                    </a:cubicBezTo>
                    <a:cubicBezTo>
                      <a:pt x="24" y="44"/>
                      <a:pt x="19" y="38"/>
                      <a:pt x="19" y="33"/>
                    </a:cubicBezTo>
                    <a:cubicBezTo>
                      <a:pt x="19" y="11"/>
                      <a:pt x="30" y="0"/>
                      <a:pt x="51" y="0"/>
                    </a:cubicBezTo>
                    <a:cubicBezTo>
                      <a:pt x="62" y="0"/>
                      <a:pt x="73" y="4"/>
                      <a:pt x="83" y="11"/>
                    </a:cubicBezTo>
                    <a:cubicBezTo>
                      <a:pt x="93" y="18"/>
                      <a:pt x="98" y="27"/>
                      <a:pt x="98" y="38"/>
                    </a:cubicBezTo>
                    <a:close/>
                    <a:moveTo>
                      <a:pt x="211" y="38"/>
                    </a:moveTo>
                    <a:cubicBezTo>
                      <a:pt x="211" y="69"/>
                      <a:pt x="199" y="97"/>
                      <a:pt x="175" y="122"/>
                    </a:cubicBezTo>
                    <a:cubicBezTo>
                      <a:pt x="151" y="147"/>
                      <a:pt x="135" y="160"/>
                      <a:pt x="127" y="160"/>
                    </a:cubicBezTo>
                    <a:cubicBezTo>
                      <a:pt x="118" y="160"/>
                      <a:pt x="114" y="159"/>
                      <a:pt x="114" y="157"/>
                    </a:cubicBezTo>
                    <a:cubicBezTo>
                      <a:pt x="114" y="155"/>
                      <a:pt x="122" y="145"/>
                      <a:pt x="138" y="127"/>
                    </a:cubicBezTo>
                    <a:cubicBezTo>
                      <a:pt x="154" y="108"/>
                      <a:pt x="162" y="94"/>
                      <a:pt x="162" y="83"/>
                    </a:cubicBezTo>
                    <a:cubicBezTo>
                      <a:pt x="162" y="72"/>
                      <a:pt x="157" y="62"/>
                      <a:pt x="147" y="53"/>
                    </a:cubicBezTo>
                    <a:cubicBezTo>
                      <a:pt x="137" y="44"/>
                      <a:pt x="132" y="38"/>
                      <a:pt x="132" y="33"/>
                    </a:cubicBezTo>
                    <a:cubicBezTo>
                      <a:pt x="132" y="11"/>
                      <a:pt x="143" y="0"/>
                      <a:pt x="165" y="0"/>
                    </a:cubicBezTo>
                    <a:cubicBezTo>
                      <a:pt x="176" y="0"/>
                      <a:pt x="187" y="4"/>
                      <a:pt x="197" y="11"/>
                    </a:cubicBezTo>
                    <a:cubicBezTo>
                      <a:pt x="206" y="18"/>
                      <a:pt x="211" y="27"/>
                      <a:pt x="2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437438" y="3859214"/>
                <a:ext cx="477838" cy="360363"/>
              </a:xfrm>
              <a:custGeom>
                <a:avLst/>
                <a:gdLst>
                  <a:gd name="T0" fmla="*/ 113 w 212"/>
                  <a:gd name="T1" fmla="*/ 122 h 160"/>
                  <a:gd name="T2" fmla="*/ 150 w 212"/>
                  <a:gd name="T3" fmla="*/ 38 h 160"/>
                  <a:gd name="T4" fmla="*/ 203 w 212"/>
                  <a:gd name="T5" fmla="*/ 0 h 160"/>
                  <a:gd name="T6" fmla="*/ 212 w 212"/>
                  <a:gd name="T7" fmla="*/ 4 h 160"/>
                  <a:gd name="T8" fmla="*/ 200 w 212"/>
                  <a:gd name="T9" fmla="*/ 17 h 160"/>
                  <a:gd name="T10" fmla="*/ 186 w 212"/>
                  <a:gd name="T11" fmla="*/ 33 h 160"/>
                  <a:gd name="T12" fmla="*/ 162 w 212"/>
                  <a:gd name="T13" fmla="*/ 76 h 160"/>
                  <a:gd name="T14" fmla="*/ 177 w 212"/>
                  <a:gd name="T15" fmla="*/ 107 h 160"/>
                  <a:gd name="T16" fmla="*/ 193 w 212"/>
                  <a:gd name="T17" fmla="*/ 127 h 160"/>
                  <a:gd name="T18" fmla="*/ 160 w 212"/>
                  <a:gd name="T19" fmla="*/ 160 h 160"/>
                  <a:gd name="T20" fmla="*/ 128 w 212"/>
                  <a:gd name="T21" fmla="*/ 149 h 160"/>
                  <a:gd name="T22" fmla="*/ 113 w 212"/>
                  <a:gd name="T23" fmla="*/ 122 h 160"/>
                  <a:gd name="T24" fmla="*/ 0 w 212"/>
                  <a:gd name="T25" fmla="*/ 122 h 160"/>
                  <a:gd name="T26" fmla="*/ 36 w 212"/>
                  <a:gd name="T27" fmla="*/ 38 h 160"/>
                  <a:gd name="T28" fmla="*/ 85 w 212"/>
                  <a:gd name="T29" fmla="*/ 0 h 160"/>
                  <a:gd name="T30" fmla="*/ 98 w 212"/>
                  <a:gd name="T31" fmla="*/ 3 h 160"/>
                  <a:gd name="T32" fmla="*/ 74 w 212"/>
                  <a:gd name="T33" fmla="*/ 33 h 160"/>
                  <a:gd name="T34" fmla="*/ 50 w 212"/>
                  <a:gd name="T35" fmla="*/ 77 h 160"/>
                  <a:gd name="T36" fmla="*/ 65 w 212"/>
                  <a:gd name="T37" fmla="*/ 107 h 160"/>
                  <a:gd name="T38" fmla="*/ 80 w 212"/>
                  <a:gd name="T39" fmla="*/ 127 h 160"/>
                  <a:gd name="T40" fmla="*/ 46 w 212"/>
                  <a:gd name="T41" fmla="*/ 160 h 160"/>
                  <a:gd name="T42" fmla="*/ 15 w 212"/>
                  <a:gd name="T43" fmla="*/ 149 h 160"/>
                  <a:gd name="T44" fmla="*/ 0 w 212"/>
                  <a:gd name="T45" fmla="*/ 12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2" h="160">
                    <a:moveTo>
                      <a:pt x="113" y="122"/>
                    </a:moveTo>
                    <a:cubicBezTo>
                      <a:pt x="113" y="91"/>
                      <a:pt x="125" y="63"/>
                      <a:pt x="150" y="38"/>
                    </a:cubicBezTo>
                    <a:cubicBezTo>
                      <a:pt x="174" y="13"/>
                      <a:pt x="191" y="0"/>
                      <a:pt x="203" y="0"/>
                    </a:cubicBezTo>
                    <a:cubicBezTo>
                      <a:pt x="209" y="0"/>
                      <a:pt x="212" y="2"/>
                      <a:pt x="212" y="4"/>
                    </a:cubicBezTo>
                    <a:cubicBezTo>
                      <a:pt x="209" y="7"/>
                      <a:pt x="205" y="12"/>
                      <a:pt x="200" y="17"/>
                    </a:cubicBezTo>
                    <a:cubicBezTo>
                      <a:pt x="195" y="22"/>
                      <a:pt x="190" y="28"/>
                      <a:pt x="186" y="33"/>
                    </a:cubicBezTo>
                    <a:cubicBezTo>
                      <a:pt x="170" y="50"/>
                      <a:pt x="162" y="64"/>
                      <a:pt x="162" y="76"/>
                    </a:cubicBezTo>
                    <a:cubicBezTo>
                      <a:pt x="162" y="87"/>
                      <a:pt x="167" y="98"/>
                      <a:pt x="177" y="107"/>
                    </a:cubicBezTo>
                    <a:cubicBezTo>
                      <a:pt x="188" y="115"/>
                      <a:pt x="193" y="122"/>
                      <a:pt x="193" y="127"/>
                    </a:cubicBezTo>
                    <a:cubicBezTo>
                      <a:pt x="193" y="149"/>
                      <a:pt x="182" y="160"/>
                      <a:pt x="160" y="160"/>
                    </a:cubicBezTo>
                    <a:cubicBezTo>
                      <a:pt x="149" y="160"/>
                      <a:pt x="138" y="156"/>
                      <a:pt x="128" y="149"/>
                    </a:cubicBezTo>
                    <a:cubicBezTo>
                      <a:pt x="118" y="142"/>
                      <a:pt x="113" y="133"/>
                      <a:pt x="113" y="122"/>
                    </a:cubicBezTo>
                    <a:close/>
                    <a:moveTo>
                      <a:pt x="0" y="122"/>
                    </a:moveTo>
                    <a:cubicBezTo>
                      <a:pt x="0" y="91"/>
                      <a:pt x="12" y="63"/>
                      <a:pt x="36" y="38"/>
                    </a:cubicBezTo>
                    <a:cubicBezTo>
                      <a:pt x="60" y="13"/>
                      <a:pt x="76" y="0"/>
                      <a:pt x="85" y="0"/>
                    </a:cubicBezTo>
                    <a:cubicBezTo>
                      <a:pt x="93" y="0"/>
                      <a:pt x="98" y="1"/>
                      <a:pt x="98" y="3"/>
                    </a:cubicBezTo>
                    <a:cubicBezTo>
                      <a:pt x="98" y="5"/>
                      <a:pt x="90" y="15"/>
                      <a:pt x="74" y="33"/>
                    </a:cubicBezTo>
                    <a:cubicBezTo>
                      <a:pt x="58" y="52"/>
                      <a:pt x="50" y="66"/>
                      <a:pt x="50" y="77"/>
                    </a:cubicBezTo>
                    <a:cubicBezTo>
                      <a:pt x="50" y="88"/>
                      <a:pt x="55" y="98"/>
                      <a:pt x="65" y="107"/>
                    </a:cubicBezTo>
                    <a:cubicBezTo>
                      <a:pt x="75" y="115"/>
                      <a:pt x="80" y="122"/>
                      <a:pt x="80" y="127"/>
                    </a:cubicBezTo>
                    <a:cubicBezTo>
                      <a:pt x="80" y="149"/>
                      <a:pt x="69" y="160"/>
                      <a:pt x="46" y="160"/>
                    </a:cubicBezTo>
                    <a:cubicBezTo>
                      <a:pt x="35" y="160"/>
                      <a:pt x="25" y="156"/>
                      <a:pt x="15" y="149"/>
                    </a:cubicBezTo>
                    <a:cubicBezTo>
                      <a:pt x="5" y="142"/>
                      <a:pt x="0" y="133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9420120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40659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0" name="文本框 53"/>
            <p:cNvSpPr txBox="1"/>
            <p:nvPr/>
          </p:nvSpPr>
          <p:spPr>
            <a:xfrm>
              <a:off x="9163599" y="4473116"/>
              <a:ext cx="1826888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1" name="文本框 54"/>
            <p:cNvSpPr txBox="1"/>
            <p:nvPr/>
          </p:nvSpPr>
          <p:spPr bwMode="auto">
            <a:xfrm>
              <a:off x="8761254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861318" y="2006097"/>
            <a:ext cx="1700854" cy="2848713"/>
            <a:chOff x="861318" y="2006097"/>
            <a:chExt cx="1700854" cy="2848713"/>
          </a:xfrm>
        </p:grpSpPr>
        <p:sp>
          <p:nvSpPr>
            <p:cNvPr id="5" name="任意多边形: 形状 4"/>
            <p:cNvSpPr/>
            <p:nvPr/>
          </p:nvSpPr>
          <p:spPr>
            <a:xfrm rot="2700000">
              <a:off x="1400549" y="3731137"/>
              <a:ext cx="756535" cy="1490811"/>
            </a:xfrm>
            <a:custGeom>
              <a:avLst/>
              <a:gdLst>
                <a:gd name="connsiteX0" fmla="*/ 0 w 568579"/>
                <a:gd name="connsiteY0" fmla="*/ 0 h 1248267"/>
                <a:gd name="connsiteX1" fmla="*/ 568579 w 568579"/>
                <a:gd name="connsiteY1" fmla="*/ 0 h 1248267"/>
                <a:gd name="connsiteX2" fmla="*/ 568579 w 568579"/>
                <a:gd name="connsiteY2" fmla="*/ 1248267 h 1248267"/>
                <a:gd name="connsiteX3" fmla="*/ 0 w 568579"/>
                <a:gd name="connsiteY3" fmla="*/ 1248267 h 1248267"/>
                <a:gd name="connsiteX4" fmla="*/ 0 w 568579"/>
                <a:gd name="connsiteY4" fmla="*/ 0 h 1248267"/>
                <a:gd name="connsiteX0-1" fmla="*/ 7309 w 575888"/>
                <a:gd name="connsiteY0-2" fmla="*/ 0 h 1248267"/>
                <a:gd name="connsiteX1-3" fmla="*/ 575888 w 575888"/>
                <a:gd name="connsiteY1-4" fmla="*/ 0 h 1248267"/>
                <a:gd name="connsiteX2-5" fmla="*/ 575888 w 575888"/>
                <a:gd name="connsiteY2-6" fmla="*/ 1248267 h 1248267"/>
                <a:gd name="connsiteX3-7" fmla="*/ 7309 w 575888"/>
                <a:gd name="connsiteY3-8" fmla="*/ 1248267 h 1248267"/>
                <a:gd name="connsiteX4-9" fmla="*/ 0 w 575888"/>
                <a:gd name="connsiteY4-10" fmla="*/ 608803 h 1248267"/>
                <a:gd name="connsiteX5" fmla="*/ 7309 w 575888"/>
                <a:gd name="connsiteY5" fmla="*/ 0 h 1248267"/>
                <a:gd name="connsiteX0-11" fmla="*/ 256511 w 575888"/>
                <a:gd name="connsiteY0-12" fmla="*/ 114498 h 1248267"/>
                <a:gd name="connsiteX1-13" fmla="*/ 575888 w 575888"/>
                <a:gd name="connsiteY1-14" fmla="*/ 0 h 1248267"/>
                <a:gd name="connsiteX2-15" fmla="*/ 575888 w 575888"/>
                <a:gd name="connsiteY2-16" fmla="*/ 1248267 h 1248267"/>
                <a:gd name="connsiteX3-17" fmla="*/ 7309 w 575888"/>
                <a:gd name="connsiteY3-18" fmla="*/ 1248267 h 1248267"/>
                <a:gd name="connsiteX4-19" fmla="*/ 0 w 575888"/>
                <a:gd name="connsiteY4-20" fmla="*/ 608803 h 1248267"/>
                <a:gd name="connsiteX5-21" fmla="*/ 256511 w 575888"/>
                <a:gd name="connsiteY5-22" fmla="*/ 114498 h 1248267"/>
                <a:gd name="connsiteX0-23" fmla="*/ 256511 w 575888"/>
                <a:gd name="connsiteY0-24" fmla="*/ 114498 h 1248267"/>
                <a:gd name="connsiteX1-25" fmla="*/ 575888 w 575888"/>
                <a:gd name="connsiteY1-26" fmla="*/ 0 h 1248267"/>
                <a:gd name="connsiteX2-27" fmla="*/ 563576 w 575888"/>
                <a:gd name="connsiteY2-28" fmla="*/ 216347 h 1248267"/>
                <a:gd name="connsiteX3-29" fmla="*/ 575888 w 575888"/>
                <a:gd name="connsiteY3-30" fmla="*/ 1248267 h 1248267"/>
                <a:gd name="connsiteX4-31" fmla="*/ 7309 w 575888"/>
                <a:gd name="connsiteY4-32" fmla="*/ 1248267 h 1248267"/>
                <a:gd name="connsiteX5-33" fmla="*/ 0 w 575888"/>
                <a:gd name="connsiteY5-34" fmla="*/ 608803 h 1248267"/>
                <a:gd name="connsiteX6" fmla="*/ 256511 w 575888"/>
                <a:gd name="connsiteY6" fmla="*/ 114498 h 1248267"/>
                <a:gd name="connsiteX0-35" fmla="*/ 256511 w 575888"/>
                <a:gd name="connsiteY0-36" fmla="*/ 1062 h 1134831"/>
                <a:gd name="connsiteX1-37" fmla="*/ 445438 w 575888"/>
                <a:gd name="connsiteY1-38" fmla="*/ 0 h 1134831"/>
                <a:gd name="connsiteX2-39" fmla="*/ 563576 w 575888"/>
                <a:gd name="connsiteY2-40" fmla="*/ 102911 h 1134831"/>
                <a:gd name="connsiteX3-41" fmla="*/ 575888 w 575888"/>
                <a:gd name="connsiteY3-42" fmla="*/ 1134831 h 1134831"/>
                <a:gd name="connsiteX4-43" fmla="*/ 7309 w 575888"/>
                <a:gd name="connsiteY4-44" fmla="*/ 1134831 h 1134831"/>
                <a:gd name="connsiteX5-45" fmla="*/ 0 w 575888"/>
                <a:gd name="connsiteY5-46" fmla="*/ 495367 h 1134831"/>
                <a:gd name="connsiteX6-47" fmla="*/ 256511 w 575888"/>
                <a:gd name="connsiteY6-48" fmla="*/ 1062 h 1134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47" y="connsiteY6-48"/>
                </a:cxn>
              </a:cxnLst>
              <a:rect l="l" t="t" r="r" b="b"/>
              <a:pathLst>
                <a:path w="575888" h="1134831">
                  <a:moveTo>
                    <a:pt x="256511" y="1062"/>
                  </a:moveTo>
                  <a:lnTo>
                    <a:pt x="445438" y="0"/>
                  </a:lnTo>
                  <a:lnTo>
                    <a:pt x="563576" y="102911"/>
                  </a:lnTo>
                  <a:lnTo>
                    <a:pt x="575888" y="1134831"/>
                  </a:lnTo>
                  <a:lnTo>
                    <a:pt x="7309" y="1134831"/>
                  </a:lnTo>
                  <a:cubicBezTo>
                    <a:pt x="4873" y="921676"/>
                    <a:pt x="2436" y="708522"/>
                    <a:pt x="0" y="495367"/>
                  </a:cubicBezTo>
                  <a:cubicBezTo>
                    <a:pt x="2436" y="292433"/>
                    <a:pt x="254075" y="203996"/>
                    <a:pt x="256511" y="1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任意多边形: 形状 5"/>
            <p:cNvSpPr/>
            <p:nvPr/>
          </p:nvSpPr>
          <p:spPr>
            <a:xfrm rot="2700000">
              <a:off x="1363989" y="2599859"/>
              <a:ext cx="756535" cy="1639830"/>
            </a:xfrm>
            <a:custGeom>
              <a:avLst/>
              <a:gdLst>
                <a:gd name="connsiteX0" fmla="*/ 0 w 568579"/>
                <a:gd name="connsiteY0" fmla="*/ 0 h 1248267"/>
                <a:gd name="connsiteX1" fmla="*/ 568579 w 568579"/>
                <a:gd name="connsiteY1" fmla="*/ 0 h 1248267"/>
                <a:gd name="connsiteX2" fmla="*/ 568579 w 568579"/>
                <a:gd name="connsiteY2" fmla="*/ 1248267 h 1248267"/>
                <a:gd name="connsiteX3" fmla="*/ 0 w 568579"/>
                <a:gd name="connsiteY3" fmla="*/ 1248267 h 1248267"/>
                <a:gd name="connsiteX4" fmla="*/ 0 w 568579"/>
                <a:gd name="connsiteY4" fmla="*/ 0 h 1248267"/>
                <a:gd name="connsiteX0-1" fmla="*/ 7309 w 575888"/>
                <a:gd name="connsiteY0-2" fmla="*/ 0 h 1248267"/>
                <a:gd name="connsiteX1-3" fmla="*/ 575888 w 575888"/>
                <a:gd name="connsiteY1-4" fmla="*/ 0 h 1248267"/>
                <a:gd name="connsiteX2-5" fmla="*/ 575888 w 575888"/>
                <a:gd name="connsiteY2-6" fmla="*/ 1248267 h 1248267"/>
                <a:gd name="connsiteX3-7" fmla="*/ 7309 w 575888"/>
                <a:gd name="connsiteY3-8" fmla="*/ 1248267 h 1248267"/>
                <a:gd name="connsiteX4-9" fmla="*/ 0 w 575888"/>
                <a:gd name="connsiteY4-10" fmla="*/ 608803 h 1248267"/>
                <a:gd name="connsiteX5" fmla="*/ 7309 w 575888"/>
                <a:gd name="connsiteY5" fmla="*/ 0 h 1248267"/>
                <a:gd name="connsiteX0-11" fmla="*/ 256511 w 575888"/>
                <a:gd name="connsiteY0-12" fmla="*/ 114498 h 1248267"/>
                <a:gd name="connsiteX1-13" fmla="*/ 575888 w 575888"/>
                <a:gd name="connsiteY1-14" fmla="*/ 0 h 1248267"/>
                <a:gd name="connsiteX2-15" fmla="*/ 575888 w 575888"/>
                <a:gd name="connsiteY2-16" fmla="*/ 1248267 h 1248267"/>
                <a:gd name="connsiteX3-17" fmla="*/ 7309 w 575888"/>
                <a:gd name="connsiteY3-18" fmla="*/ 1248267 h 1248267"/>
                <a:gd name="connsiteX4-19" fmla="*/ 0 w 575888"/>
                <a:gd name="connsiteY4-20" fmla="*/ 608803 h 1248267"/>
                <a:gd name="connsiteX5-21" fmla="*/ 256511 w 575888"/>
                <a:gd name="connsiteY5-22" fmla="*/ 114498 h 12482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75888" h="1248267">
                  <a:moveTo>
                    <a:pt x="256511" y="114498"/>
                  </a:moveTo>
                  <a:lnTo>
                    <a:pt x="575888" y="0"/>
                  </a:lnTo>
                  <a:lnTo>
                    <a:pt x="575888" y="1248267"/>
                  </a:lnTo>
                  <a:lnTo>
                    <a:pt x="7309" y="1248267"/>
                  </a:lnTo>
                  <a:cubicBezTo>
                    <a:pt x="4873" y="1035112"/>
                    <a:pt x="2436" y="821958"/>
                    <a:pt x="0" y="608803"/>
                  </a:cubicBezTo>
                  <a:cubicBezTo>
                    <a:pt x="2436" y="405869"/>
                    <a:pt x="254075" y="317432"/>
                    <a:pt x="256511" y="1144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矩形 6"/>
            <p:cNvSpPr/>
            <p:nvPr/>
          </p:nvSpPr>
          <p:spPr>
            <a:xfrm rot="2700000">
              <a:off x="1307766" y="1559649"/>
              <a:ext cx="746934" cy="16398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33860" y="1304764"/>
            <a:ext cx="10739003" cy="1087133"/>
            <a:chOff x="733860" y="1304764"/>
            <a:chExt cx="10739003" cy="1087133"/>
          </a:xfrm>
        </p:grpSpPr>
        <p:sp>
          <p:nvSpPr>
            <p:cNvPr id="8" name="流程图: 存储数据 7"/>
            <p:cNvSpPr/>
            <p:nvPr/>
          </p:nvSpPr>
          <p:spPr>
            <a:xfrm rot="16200000">
              <a:off x="1294216" y="885473"/>
              <a:ext cx="870673" cy="1991386"/>
            </a:xfrm>
            <a:prstGeom prst="flowChartOnlineStora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椭圆 8"/>
            <p:cNvSpPr/>
            <p:nvPr/>
          </p:nvSpPr>
          <p:spPr>
            <a:xfrm>
              <a:off x="733860" y="1304764"/>
              <a:ext cx="1991387" cy="288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1502209" y="1726887"/>
              <a:ext cx="470559" cy="471455"/>
            </a:xfrm>
            <a:custGeom>
              <a:avLst/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0" h="220">
                  <a:moveTo>
                    <a:pt x="138" y="0"/>
                  </a:moveTo>
                  <a:cubicBezTo>
                    <a:pt x="92" y="0"/>
                    <a:pt x="55" y="37"/>
                    <a:pt x="55" y="83"/>
                  </a:cubicBezTo>
                  <a:cubicBezTo>
                    <a:pt x="55" y="96"/>
                    <a:pt x="58" y="110"/>
                    <a:pt x="65" y="121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83"/>
                    <a:pt x="0" y="189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31" y="220"/>
                    <a:pt x="37" y="217"/>
                    <a:pt x="42" y="213"/>
                  </a:cubicBezTo>
                  <a:cubicBezTo>
                    <a:pt x="42" y="213"/>
                    <a:pt x="42" y="213"/>
                    <a:pt x="42" y="213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110" y="162"/>
                    <a:pt x="124" y="165"/>
                    <a:pt x="138" y="165"/>
                  </a:cubicBezTo>
                  <a:cubicBezTo>
                    <a:pt x="183" y="165"/>
                    <a:pt x="220" y="128"/>
                    <a:pt x="220" y="83"/>
                  </a:cubicBezTo>
                  <a:cubicBezTo>
                    <a:pt x="220" y="37"/>
                    <a:pt x="183" y="0"/>
                    <a:pt x="138" y="0"/>
                  </a:cubicBezTo>
                  <a:close/>
                  <a:moveTo>
                    <a:pt x="33" y="204"/>
                  </a:moveTo>
                  <a:cubicBezTo>
                    <a:pt x="31" y="206"/>
                    <a:pt x="28" y="208"/>
                    <a:pt x="24" y="208"/>
                  </a:cubicBezTo>
                  <a:cubicBezTo>
                    <a:pt x="18" y="208"/>
                    <a:pt x="12" y="202"/>
                    <a:pt x="12" y="196"/>
                  </a:cubicBezTo>
                  <a:cubicBezTo>
                    <a:pt x="12" y="192"/>
                    <a:pt x="14" y="189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6" y="138"/>
                    <a:pt x="82" y="144"/>
                    <a:pt x="88" y="149"/>
                  </a:cubicBezTo>
                  <a:lnTo>
                    <a:pt x="33" y="204"/>
                  </a:lnTo>
                  <a:close/>
                  <a:moveTo>
                    <a:pt x="138" y="151"/>
                  </a:moveTo>
                  <a:cubicBezTo>
                    <a:pt x="100" y="151"/>
                    <a:pt x="69" y="120"/>
                    <a:pt x="69" y="83"/>
                  </a:cubicBezTo>
                  <a:cubicBezTo>
                    <a:pt x="69" y="45"/>
                    <a:pt x="100" y="14"/>
                    <a:pt x="138" y="14"/>
                  </a:cubicBezTo>
                  <a:cubicBezTo>
                    <a:pt x="175" y="14"/>
                    <a:pt x="206" y="45"/>
                    <a:pt x="206" y="83"/>
                  </a:cubicBezTo>
                  <a:cubicBezTo>
                    <a:pt x="206" y="120"/>
                    <a:pt x="175" y="151"/>
                    <a:pt x="138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1692759" y="1800244"/>
              <a:ext cx="110930" cy="110931"/>
            </a:xfrm>
            <a:custGeom>
              <a:avLst/>
              <a:gdLst>
                <a:gd name="T0" fmla="*/ 49 w 52"/>
                <a:gd name="T1" fmla="*/ 0 h 52"/>
                <a:gd name="T2" fmla="*/ 0 w 52"/>
                <a:gd name="T3" fmla="*/ 49 h 52"/>
                <a:gd name="T4" fmla="*/ 4 w 52"/>
                <a:gd name="T5" fmla="*/ 52 h 52"/>
                <a:gd name="T6" fmla="*/ 7 w 52"/>
                <a:gd name="T7" fmla="*/ 49 h 52"/>
                <a:gd name="T8" fmla="*/ 49 w 52"/>
                <a:gd name="T9" fmla="*/ 7 h 52"/>
                <a:gd name="T10" fmla="*/ 52 w 52"/>
                <a:gd name="T11" fmla="*/ 4 h 52"/>
                <a:gd name="T12" fmla="*/ 49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6" y="52"/>
                    <a:pt x="7" y="50"/>
                    <a:pt x="7" y="49"/>
                  </a:cubicBezTo>
                  <a:cubicBezTo>
                    <a:pt x="7" y="26"/>
                    <a:pt x="26" y="7"/>
                    <a:pt x="49" y="7"/>
                  </a:cubicBezTo>
                  <a:cubicBezTo>
                    <a:pt x="50" y="7"/>
                    <a:pt x="52" y="6"/>
                    <a:pt x="52" y="4"/>
                  </a:cubicBezTo>
                  <a:cubicBezTo>
                    <a:pt x="52" y="2"/>
                    <a:pt x="50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235836" y="1445829"/>
              <a:ext cx="6237027" cy="26130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1" name="文本框 41"/>
            <p:cNvSpPr txBox="1"/>
            <p:nvPr/>
          </p:nvSpPr>
          <p:spPr>
            <a:xfrm>
              <a:off x="2960649" y="1856366"/>
              <a:ext cx="5336276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3"/>
            </p:custDataLst>
          </p:nvPr>
        </p:nvGrpSpPr>
        <p:grpSpPr>
          <a:xfrm>
            <a:off x="837386" y="2562014"/>
            <a:ext cx="10635477" cy="970863"/>
            <a:chOff x="837386" y="2562014"/>
            <a:chExt cx="10635477" cy="970863"/>
          </a:xfrm>
        </p:grpSpPr>
        <p:sp>
          <p:nvSpPr>
            <p:cNvPr id="10" name="流程图: 存储数据 9"/>
            <p:cNvSpPr/>
            <p:nvPr/>
          </p:nvSpPr>
          <p:spPr>
            <a:xfrm rot="16200000">
              <a:off x="1344115" y="2184008"/>
              <a:ext cx="787349" cy="1800808"/>
            </a:xfrm>
            <a:prstGeom prst="flowChartOnlineStora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1546693" y="2968056"/>
              <a:ext cx="381590" cy="380709"/>
            </a:xfrm>
            <a:custGeom>
              <a:avLst/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0" h="180">
                  <a:moveTo>
                    <a:pt x="16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0"/>
                    <a:pt x="23" y="8"/>
                    <a:pt x="23" y="1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8" y="28"/>
                    <a:pt x="0" y="36"/>
                    <a:pt x="0" y="45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10" y="180"/>
                    <a:pt x="23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70" y="180"/>
                    <a:pt x="180" y="170"/>
                    <a:pt x="180" y="158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0" y="8"/>
                    <a:pt x="172" y="0"/>
                    <a:pt x="163" y="0"/>
                  </a:cubicBezTo>
                  <a:close/>
                  <a:moveTo>
                    <a:pt x="169" y="158"/>
                  </a:moveTo>
                  <a:cubicBezTo>
                    <a:pt x="169" y="164"/>
                    <a:pt x="164" y="169"/>
                    <a:pt x="158" y="169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16" y="169"/>
                    <a:pt x="11" y="164"/>
                    <a:pt x="11" y="15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2"/>
                    <a:pt x="14" y="39"/>
                    <a:pt x="17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5"/>
                    <a:pt x="25" y="158"/>
                    <a:pt x="28" y="158"/>
                  </a:cubicBezTo>
                  <a:cubicBezTo>
                    <a:pt x="31" y="158"/>
                    <a:pt x="34" y="155"/>
                    <a:pt x="34" y="15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4"/>
                    <a:pt x="36" y="11"/>
                    <a:pt x="39" y="11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11"/>
                    <a:pt x="169" y="14"/>
                    <a:pt x="169" y="17"/>
                  </a:cubicBezTo>
                  <a:lnTo>
                    <a:pt x="169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1773179" y="3112584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1773179" y="3076452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1773179" y="3040320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3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3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3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1641870" y="3289720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1641870" y="3253588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1641870" y="3218337"/>
              <a:ext cx="108396" cy="12338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1773179" y="3289720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1773179" y="3253588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1773179" y="3218337"/>
              <a:ext cx="108396" cy="12338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1641870" y="3146072"/>
              <a:ext cx="239706" cy="12338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1641870" y="3182205"/>
              <a:ext cx="239706" cy="12338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1641870" y="3017407"/>
              <a:ext cx="108396" cy="105752"/>
            </a:xfrm>
            <a:custGeom>
              <a:avLst/>
              <a:gdLst>
                <a:gd name="T0" fmla="*/ 6 w 51"/>
                <a:gd name="T1" fmla="*/ 50 h 50"/>
                <a:gd name="T2" fmla="*/ 45 w 51"/>
                <a:gd name="T3" fmla="*/ 50 h 50"/>
                <a:gd name="T4" fmla="*/ 51 w 51"/>
                <a:gd name="T5" fmla="*/ 44 h 50"/>
                <a:gd name="T6" fmla="*/ 51 w 51"/>
                <a:gd name="T7" fmla="*/ 5 h 50"/>
                <a:gd name="T8" fmla="*/ 45 w 51"/>
                <a:gd name="T9" fmla="*/ 0 h 50"/>
                <a:gd name="T10" fmla="*/ 6 w 51"/>
                <a:gd name="T11" fmla="*/ 0 h 50"/>
                <a:gd name="T12" fmla="*/ 0 w 51"/>
                <a:gd name="T13" fmla="*/ 5 h 50"/>
                <a:gd name="T14" fmla="*/ 0 w 51"/>
                <a:gd name="T15" fmla="*/ 44 h 50"/>
                <a:gd name="T16" fmla="*/ 6 w 51"/>
                <a:gd name="T17" fmla="*/ 50 h 50"/>
                <a:gd name="T18" fmla="*/ 11 w 51"/>
                <a:gd name="T19" fmla="*/ 11 h 50"/>
                <a:gd name="T20" fmla="*/ 39 w 51"/>
                <a:gd name="T21" fmla="*/ 11 h 50"/>
                <a:gd name="T22" fmla="*/ 39 w 51"/>
                <a:gd name="T23" fmla="*/ 39 h 50"/>
                <a:gd name="T24" fmla="*/ 11 w 51"/>
                <a:gd name="T25" fmla="*/ 39 h 50"/>
                <a:gd name="T26" fmla="*/ 11 w 51"/>
                <a:gd name="T2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50">
                  <a:moveTo>
                    <a:pt x="6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8" y="50"/>
                    <a:pt x="51" y="48"/>
                    <a:pt x="51" y="4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2"/>
                    <a:pt x="48" y="0"/>
                    <a:pt x="4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0"/>
                    <a:pt x="6" y="50"/>
                  </a:cubicBezTo>
                  <a:close/>
                  <a:moveTo>
                    <a:pt x="11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11" y="39"/>
                    <a:pt x="11" y="39"/>
                    <a:pt x="11" y="39"/>
                  </a:cubicBezTo>
                  <a:lnTo>
                    <a:pt x="1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5235836" y="2562014"/>
              <a:ext cx="6237027" cy="26130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2" name="文本框 42"/>
            <p:cNvSpPr txBox="1"/>
            <p:nvPr/>
          </p:nvSpPr>
          <p:spPr>
            <a:xfrm>
              <a:off x="2960649" y="3016454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4"/>
            </p:custDataLst>
          </p:nvPr>
        </p:nvGrpSpPr>
        <p:grpSpPr>
          <a:xfrm>
            <a:off x="901802" y="3722570"/>
            <a:ext cx="10571061" cy="926382"/>
            <a:chOff x="901802" y="3722570"/>
            <a:chExt cx="10571061" cy="926382"/>
          </a:xfrm>
        </p:grpSpPr>
        <p:sp>
          <p:nvSpPr>
            <p:cNvPr id="11" name="流程图: 存储数据 10"/>
            <p:cNvSpPr/>
            <p:nvPr/>
          </p:nvSpPr>
          <p:spPr>
            <a:xfrm rot="16200000">
              <a:off x="1354192" y="3273816"/>
              <a:ext cx="702917" cy="1607697"/>
            </a:xfrm>
            <a:prstGeom prst="flowChartOnlineStora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1528983" y="3970001"/>
              <a:ext cx="329356" cy="319931"/>
            </a:xfrm>
            <a:custGeom>
              <a:avLst/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5235836" y="3722570"/>
              <a:ext cx="6237027" cy="261302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3" name="文本框 43"/>
            <p:cNvSpPr txBox="1"/>
            <p:nvPr/>
          </p:nvSpPr>
          <p:spPr>
            <a:xfrm>
              <a:off x="2960649" y="4132529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5"/>
            </p:custDataLst>
          </p:nvPr>
        </p:nvGrpSpPr>
        <p:grpSpPr>
          <a:xfrm>
            <a:off x="989529" y="4740298"/>
            <a:ext cx="10483334" cy="1012005"/>
            <a:chOff x="989529" y="4740298"/>
            <a:chExt cx="10483334" cy="1012005"/>
          </a:xfrm>
        </p:grpSpPr>
        <p:sp>
          <p:nvSpPr>
            <p:cNvPr id="4" name="任意多边形: 形状 3"/>
            <p:cNvSpPr/>
            <p:nvPr/>
          </p:nvSpPr>
          <p:spPr>
            <a:xfrm rot="2700000">
              <a:off x="1613624" y="4966887"/>
              <a:ext cx="513403" cy="846113"/>
            </a:xfrm>
            <a:custGeom>
              <a:avLst/>
              <a:gdLst>
                <a:gd name="connsiteX0" fmla="*/ 0 w 549463"/>
                <a:gd name="connsiteY0" fmla="*/ 0 h 905541"/>
                <a:gd name="connsiteX1" fmla="*/ 549463 w 549463"/>
                <a:gd name="connsiteY1" fmla="*/ 0 h 905541"/>
                <a:gd name="connsiteX2" fmla="*/ 549463 w 549463"/>
                <a:gd name="connsiteY2" fmla="*/ 905541 h 905541"/>
                <a:gd name="connsiteX3" fmla="*/ 0 w 549463"/>
                <a:gd name="connsiteY3" fmla="*/ 905541 h 905541"/>
                <a:gd name="connsiteX4" fmla="*/ 0 w 549463"/>
                <a:gd name="connsiteY4" fmla="*/ 0 h 905541"/>
                <a:gd name="connsiteX0-1" fmla="*/ 0 w 549463"/>
                <a:gd name="connsiteY0-2" fmla="*/ 0 h 905541"/>
                <a:gd name="connsiteX1-3" fmla="*/ 549463 w 549463"/>
                <a:gd name="connsiteY1-4" fmla="*/ 0 h 905541"/>
                <a:gd name="connsiteX2-5" fmla="*/ 549463 w 549463"/>
                <a:gd name="connsiteY2-6" fmla="*/ 905541 h 905541"/>
                <a:gd name="connsiteX3-7" fmla="*/ 86853 w 549463"/>
                <a:gd name="connsiteY3-8" fmla="*/ 722183 h 905541"/>
                <a:gd name="connsiteX4-9" fmla="*/ 0 w 549463"/>
                <a:gd name="connsiteY4-10" fmla="*/ 0 h 905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49463" h="905541">
                  <a:moveTo>
                    <a:pt x="0" y="0"/>
                  </a:moveTo>
                  <a:lnTo>
                    <a:pt x="549463" y="0"/>
                  </a:lnTo>
                  <a:lnTo>
                    <a:pt x="549463" y="905541"/>
                  </a:lnTo>
                  <a:lnTo>
                    <a:pt x="86853" y="722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流程图: 存储数据 11"/>
            <p:cNvSpPr/>
            <p:nvPr/>
          </p:nvSpPr>
          <p:spPr>
            <a:xfrm rot="16200000">
              <a:off x="1392547" y="4337280"/>
              <a:ext cx="626203" cy="1432239"/>
            </a:xfrm>
            <a:prstGeom prst="flowChartOnlineStorag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1534873" y="4909281"/>
              <a:ext cx="317577" cy="361819"/>
            </a:xfrm>
            <a:custGeom>
              <a:avLst/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347">
                  <a:moveTo>
                    <a:pt x="152" y="0"/>
                  </a:moveTo>
                  <a:cubicBezTo>
                    <a:pt x="79" y="0"/>
                    <a:pt x="0" y="22"/>
                    <a:pt x="0" y="7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25"/>
                    <a:pt x="79" y="347"/>
                    <a:pt x="152" y="347"/>
                  </a:cubicBezTo>
                  <a:cubicBezTo>
                    <a:pt x="225" y="347"/>
                    <a:pt x="304" y="325"/>
                    <a:pt x="304" y="277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304" y="22"/>
                    <a:pt x="225" y="0"/>
                    <a:pt x="152" y="0"/>
                  </a:cubicBezTo>
                  <a:close/>
                  <a:moveTo>
                    <a:pt x="282" y="277"/>
                  </a:moveTo>
                  <a:cubicBezTo>
                    <a:pt x="282" y="304"/>
                    <a:pt x="224" y="326"/>
                    <a:pt x="152" y="326"/>
                  </a:cubicBezTo>
                  <a:cubicBezTo>
                    <a:pt x="80" y="326"/>
                    <a:pt x="22" y="304"/>
                    <a:pt x="22" y="27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44" y="259"/>
                    <a:pt x="98" y="271"/>
                    <a:pt x="152" y="271"/>
                  </a:cubicBezTo>
                  <a:cubicBezTo>
                    <a:pt x="206" y="271"/>
                    <a:pt x="260" y="259"/>
                    <a:pt x="282" y="236"/>
                  </a:cubicBezTo>
                  <a:lnTo>
                    <a:pt x="282" y="277"/>
                  </a:lnTo>
                  <a:close/>
                  <a:moveTo>
                    <a:pt x="282" y="212"/>
                  </a:moveTo>
                  <a:cubicBezTo>
                    <a:pt x="282" y="212"/>
                    <a:pt x="282" y="212"/>
                    <a:pt x="282" y="212"/>
                  </a:cubicBezTo>
                  <a:cubicBezTo>
                    <a:pt x="282" y="212"/>
                    <a:pt x="282" y="212"/>
                    <a:pt x="282" y="212"/>
                  </a:cubicBezTo>
                  <a:cubicBezTo>
                    <a:pt x="282" y="239"/>
                    <a:pt x="224" y="261"/>
                    <a:pt x="152" y="261"/>
                  </a:cubicBezTo>
                  <a:cubicBezTo>
                    <a:pt x="80" y="261"/>
                    <a:pt x="22" y="239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44" y="194"/>
                    <a:pt x="98" y="206"/>
                    <a:pt x="152" y="206"/>
                  </a:cubicBezTo>
                  <a:cubicBezTo>
                    <a:pt x="206" y="206"/>
                    <a:pt x="260" y="194"/>
                    <a:pt x="282" y="171"/>
                  </a:cubicBezTo>
                  <a:lnTo>
                    <a:pt x="282" y="212"/>
                  </a:lnTo>
                  <a:close/>
                  <a:moveTo>
                    <a:pt x="282" y="147"/>
                  </a:moveTo>
                  <a:cubicBezTo>
                    <a:pt x="282" y="147"/>
                    <a:pt x="282" y="147"/>
                    <a:pt x="282" y="147"/>
                  </a:cubicBezTo>
                  <a:cubicBezTo>
                    <a:pt x="282" y="147"/>
                    <a:pt x="282" y="147"/>
                    <a:pt x="282" y="147"/>
                  </a:cubicBezTo>
                  <a:cubicBezTo>
                    <a:pt x="282" y="174"/>
                    <a:pt x="224" y="195"/>
                    <a:pt x="152" y="195"/>
                  </a:cubicBezTo>
                  <a:cubicBezTo>
                    <a:pt x="80" y="195"/>
                    <a:pt x="22" y="174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50" y="131"/>
                    <a:pt x="102" y="141"/>
                    <a:pt x="152" y="141"/>
                  </a:cubicBezTo>
                  <a:cubicBezTo>
                    <a:pt x="202" y="141"/>
                    <a:pt x="254" y="131"/>
                    <a:pt x="282" y="109"/>
                  </a:cubicBezTo>
                  <a:lnTo>
                    <a:pt x="282" y="147"/>
                  </a:lnTo>
                  <a:close/>
                  <a:moveTo>
                    <a:pt x="152" y="119"/>
                  </a:moveTo>
                  <a:cubicBezTo>
                    <a:pt x="80" y="119"/>
                    <a:pt x="22" y="98"/>
                    <a:pt x="22" y="71"/>
                  </a:cubicBezTo>
                  <a:cubicBezTo>
                    <a:pt x="22" y="44"/>
                    <a:pt x="80" y="22"/>
                    <a:pt x="152" y="22"/>
                  </a:cubicBezTo>
                  <a:cubicBezTo>
                    <a:pt x="224" y="22"/>
                    <a:pt x="282" y="44"/>
                    <a:pt x="282" y="71"/>
                  </a:cubicBezTo>
                  <a:cubicBezTo>
                    <a:pt x="282" y="98"/>
                    <a:pt x="224" y="119"/>
                    <a:pt x="152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椭圆 27"/>
            <p:cNvSpPr/>
            <p:nvPr/>
          </p:nvSpPr>
          <p:spPr bwMode="auto">
            <a:xfrm>
              <a:off x="1784554" y="5191815"/>
              <a:ext cx="22778" cy="232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椭圆 28"/>
            <p:cNvSpPr/>
            <p:nvPr/>
          </p:nvSpPr>
          <p:spPr bwMode="auto">
            <a:xfrm>
              <a:off x="1784554" y="5123919"/>
              <a:ext cx="22778" cy="232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椭圆 29"/>
            <p:cNvSpPr/>
            <p:nvPr/>
          </p:nvSpPr>
          <p:spPr bwMode="auto">
            <a:xfrm>
              <a:off x="1784554" y="5056462"/>
              <a:ext cx="22778" cy="22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平行四边形 19"/>
            <p:cNvSpPr/>
            <p:nvPr/>
          </p:nvSpPr>
          <p:spPr>
            <a:xfrm>
              <a:off x="5235836" y="4833429"/>
              <a:ext cx="6237027" cy="261302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4" name="文本框 44"/>
            <p:cNvSpPr txBox="1"/>
            <p:nvPr/>
          </p:nvSpPr>
          <p:spPr>
            <a:xfrm>
              <a:off x="2960649" y="5235880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09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工作完成情况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76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8735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贰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251508" y="1808820"/>
            <a:ext cx="3752442" cy="3495151"/>
            <a:chOff x="7251508" y="1808820"/>
            <a:chExt cx="3752442" cy="3495151"/>
          </a:xfrm>
        </p:grpSpPr>
        <p:sp>
          <p:nvSpPr>
            <p:cNvPr id="4" name="任意多边形: 形状 3"/>
            <p:cNvSpPr/>
            <p:nvPr/>
          </p:nvSpPr>
          <p:spPr>
            <a:xfrm>
              <a:off x="8391562" y="2281313"/>
              <a:ext cx="569406" cy="2340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90" h="21600" extrusionOk="0">
                  <a:moveTo>
                    <a:pt x="16290" y="21600"/>
                  </a:moveTo>
                  <a:cubicBezTo>
                    <a:pt x="-3815" y="14910"/>
                    <a:pt x="-5310" y="7710"/>
                    <a:pt x="11804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463378" y="1808820"/>
              <a:ext cx="869896" cy="3495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8" h="21600" extrusionOk="0">
                  <a:moveTo>
                    <a:pt x="16328" y="21600"/>
                  </a:moveTo>
                  <a:cubicBezTo>
                    <a:pt x="-3516" y="15007"/>
                    <a:pt x="-5272" y="7807"/>
                    <a:pt x="11059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直接连接符 5"/>
            <p:cNvSpPr/>
            <p:nvPr/>
          </p:nvSpPr>
          <p:spPr>
            <a:xfrm>
              <a:off x="7296470" y="2210363"/>
              <a:ext cx="1878033" cy="1240099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直接连接符 6"/>
            <p:cNvSpPr/>
            <p:nvPr/>
          </p:nvSpPr>
          <p:spPr>
            <a:xfrm flipH="1">
              <a:off x="7291746" y="3454217"/>
              <a:ext cx="1887481" cy="1165588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/>
            <p:nvPr/>
          </p:nvSpPr>
          <p:spPr>
            <a:xfrm flipH="1">
              <a:off x="8257069" y="276825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>
            <a:xfrm flipH="1">
              <a:off x="8257069" y="371568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>
            <a:xfrm flipH="1">
              <a:off x="7489386" y="2260394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>
            <a:xfrm flipH="1">
              <a:off x="7251508" y="323038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>
            <a:xfrm flipH="1">
              <a:off x="7489386" y="420037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9142793" y="2501334"/>
              <a:ext cx="1861157" cy="1861157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2000" b="1"/>
                <a:t>标题</a:t>
              </a:r>
              <a:br>
                <a:rPr lang="zh-CN" altLang="en-US" sz="2000" b="1"/>
              </a:br>
              <a:r>
                <a:rPr lang="zh-CN" altLang="en-US" sz="2000" b="1"/>
                <a:t>文本预设</a:t>
              </a:r>
              <a:endParaRPr lang="zh-CN" altLang="en-US" sz="2000" b="1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8302865" y="2854747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850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302865" y="3789041"/>
              <a:ext cx="311468" cy="243208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55827" y="3316875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7593705" y="2346887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7593705" y="4286865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2"/>
            </p:custDataLst>
          </p:nvPr>
        </p:nvGrpSpPr>
        <p:grpSpPr>
          <a:xfrm>
            <a:off x="1379477" y="2005932"/>
            <a:ext cx="2534700" cy="1741197"/>
            <a:chOff x="1379477" y="2005932"/>
            <a:chExt cx="2534700" cy="1741197"/>
          </a:xfrm>
        </p:grpSpPr>
        <p:sp>
          <p:nvSpPr>
            <p:cNvPr id="20" name="矩形 19"/>
            <p:cNvSpPr/>
            <p:nvPr/>
          </p:nvSpPr>
          <p:spPr>
            <a:xfrm>
              <a:off x="1379477" y="2622293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79477" y="2005932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8" name="直接连接符 27"/>
            <p:cNvSpPr/>
            <p:nvPr/>
          </p:nvSpPr>
          <p:spPr>
            <a:xfrm>
              <a:off x="1379477" y="2512306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1379477" y="4119335"/>
            <a:ext cx="2534700" cy="1709155"/>
            <a:chOff x="1379477" y="4119335"/>
            <a:chExt cx="2534700" cy="1709155"/>
          </a:xfrm>
        </p:grpSpPr>
        <p:sp>
          <p:nvSpPr>
            <p:cNvPr id="21" name="矩形 20"/>
            <p:cNvSpPr/>
            <p:nvPr/>
          </p:nvSpPr>
          <p:spPr>
            <a:xfrm>
              <a:off x="1379477" y="4703654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79477" y="4119335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9" name="直接连接符 28"/>
            <p:cNvSpPr/>
            <p:nvPr/>
          </p:nvSpPr>
          <p:spPr>
            <a:xfrm>
              <a:off x="1379477" y="4597992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4256912" y="2019916"/>
            <a:ext cx="2534700" cy="1727213"/>
            <a:chOff x="4256912" y="2019916"/>
            <a:chExt cx="2534700" cy="1727213"/>
          </a:xfrm>
        </p:grpSpPr>
        <p:sp>
          <p:nvSpPr>
            <p:cNvPr id="22" name="矩形 21"/>
            <p:cNvSpPr/>
            <p:nvPr/>
          </p:nvSpPr>
          <p:spPr>
            <a:xfrm>
              <a:off x="4256912" y="2622293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56912" y="2019916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0" name="直接连接符 29"/>
            <p:cNvSpPr/>
            <p:nvPr/>
          </p:nvSpPr>
          <p:spPr>
            <a:xfrm>
              <a:off x="4256912" y="2512306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4256912" y="4133317"/>
            <a:ext cx="2534700" cy="1695173"/>
            <a:chOff x="4256912" y="4133317"/>
            <a:chExt cx="2534700" cy="1695173"/>
          </a:xfrm>
        </p:grpSpPr>
        <p:sp>
          <p:nvSpPr>
            <p:cNvPr id="23" name="矩形 22"/>
            <p:cNvSpPr/>
            <p:nvPr/>
          </p:nvSpPr>
          <p:spPr>
            <a:xfrm>
              <a:off x="4256912" y="4703654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56912" y="4133317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1" name="直接连接符 30"/>
            <p:cNvSpPr/>
            <p:nvPr/>
          </p:nvSpPr>
          <p:spPr>
            <a:xfrm>
              <a:off x="4256912" y="4597992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339584" y="1848472"/>
            <a:ext cx="3511329" cy="3502058"/>
            <a:chOff x="4344856" y="1848472"/>
            <a:chExt cx="3511329" cy="3502058"/>
          </a:xfrm>
        </p:grpSpPr>
        <p:sp>
          <p:nvSpPr>
            <p:cNvPr id="15" name="任意多边形: 形状 14"/>
            <p:cNvSpPr/>
            <p:nvPr/>
          </p:nvSpPr>
          <p:spPr>
            <a:xfrm rot="13446499">
              <a:off x="6397174" y="228148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椭圆 15"/>
            <p:cNvSpPr/>
            <p:nvPr/>
          </p:nvSpPr>
          <p:spPr>
            <a:xfrm>
              <a:off x="6783676" y="1848472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2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02</a:t>
              </a:r>
              <a:endParaRPr lang="en-US" altLang="zh-CN">
                <a:solidFill>
                  <a:schemeClr val="accent2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 rot="18846498" flipH="1">
              <a:off x="6427835" y="389706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6827130" y="428602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4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04</a:t>
              </a:r>
              <a:endParaRPr lang="en-US" altLang="zh-CN">
                <a:solidFill>
                  <a:schemeClr val="accent4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 rot="2646498">
              <a:off x="4798451" y="3924632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椭圆 19"/>
            <p:cNvSpPr/>
            <p:nvPr/>
          </p:nvSpPr>
          <p:spPr>
            <a:xfrm>
              <a:off x="4375774" y="4326383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3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03</a:t>
              </a:r>
              <a:endParaRPr lang="en-US" altLang="zh-CN">
                <a:solidFill>
                  <a:schemeClr val="accent3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 rot="8046499" flipH="1">
              <a:off x="4780326" y="2300057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4344856" y="187983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1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01</a:t>
              </a:r>
              <a:endParaRPr lang="en-US" altLang="zh-CN">
                <a:solidFill>
                  <a:schemeClr val="accent1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171738" y="2668600"/>
              <a:ext cx="1848524" cy="1848524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A6AAA9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624213" y="3250916"/>
              <a:ext cx="921956" cy="68389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2F303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8543140" y="1767993"/>
            <a:ext cx="2321994" cy="4349480"/>
            <a:chOff x="8539431" y="1767993"/>
            <a:chExt cx="2321994" cy="4349480"/>
          </a:xfrm>
        </p:grpSpPr>
        <p:sp>
          <p:nvSpPr>
            <p:cNvPr id="11" name="矩形 10"/>
            <p:cNvSpPr/>
            <p:nvPr/>
          </p:nvSpPr>
          <p:spPr>
            <a:xfrm>
              <a:off x="8539431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39431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40934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540934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1326867" y="1767993"/>
            <a:ext cx="2320491" cy="4349480"/>
            <a:chOff x="1323158" y="1767993"/>
            <a:chExt cx="2320491" cy="4349480"/>
          </a:xfrm>
        </p:grpSpPr>
        <p:sp>
          <p:nvSpPr>
            <p:cNvPr id="7" name="矩形 6"/>
            <p:cNvSpPr/>
            <p:nvPr/>
          </p:nvSpPr>
          <p:spPr>
            <a:xfrm>
              <a:off x="1323158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323158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23158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23158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千图PPT彼岸天：ID 8661124库_组合 60"/>
          <p:cNvGrpSpPr/>
          <p:nvPr>
            <p:custDataLst>
              <p:tags r:id="rId1"/>
            </p:custDataLst>
          </p:nvPr>
        </p:nvGrpSpPr>
        <p:grpSpPr>
          <a:xfrm>
            <a:off x="5731993" y="3072750"/>
            <a:ext cx="3595624" cy="1526303"/>
            <a:chOff x="5731993" y="3072750"/>
            <a:chExt cx="3595624" cy="1526303"/>
          </a:xfrm>
        </p:grpSpPr>
        <p:grpSp>
          <p:nvGrpSpPr>
            <p:cNvPr id="60" name="组合 59"/>
            <p:cNvGrpSpPr/>
            <p:nvPr/>
          </p:nvGrpSpPr>
          <p:grpSpPr>
            <a:xfrm>
              <a:off x="5731993" y="3072750"/>
              <a:ext cx="3595624" cy="1526303"/>
              <a:chOff x="5731993" y="3072750"/>
              <a:chExt cx="3595624" cy="152630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731993" y="3227729"/>
                <a:ext cx="1097059" cy="1371324"/>
                <a:chOff x="1361326" y="1123950"/>
                <a:chExt cx="1219200" cy="1524000"/>
              </a:xfrm>
              <a:solidFill>
                <a:schemeClr val="accent3"/>
              </a:solidFill>
            </p:grpSpPr>
            <p:sp>
              <p:nvSpPr>
                <p:cNvPr id="49" name="平行四边形 48"/>
                <p:cNvSpPr/>
                <p:nvPr/>
              </p:nvSpPr>
              <p:spPr>
                <a:xfrm>
                  <a:off x="1361326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组合 16"/>
              <p:cNvGrpSpPr/>
              <p:nvPr/>
            </p:nvGrpSpPr>
            <p:grpSpPr>
              <a:xfrm>
                <a:off x="7034853" y="3072750"/>
                <a:ext cx="2292764" cy="912303"/>
                <a:chOff x="6888200" y="2508298"/>
                <a:chExt cx="2292764" cy="912303"/>
              </a:xfrm>
            </p:grpSpPr>
            <p:sp>
              <p:nvSpPr>
                <p:cNvPr id="36" name="文本框 19"/>
                <p:cNvSpPr txBox="1"/>
                <p:nvPr/>
              </p:nvSpPr>
              <p:spPr bwMode="auto">
                <a:xfrm>
                  <a:off x="6888200" y="2508298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accent3"/>
                      </a:solidFill>
                      <a:effectLst/>
                    </a:rPr>
                    <a:t>输入标题文本</a:t>
                  </a:r>
                  <a:endParaRPr lang="zh-CN" altLang="en-US" sz="1400" dirty="0">
                    <a:solidFill>
                      <a:schemeClr val="accent3"/>
                    </a:solidFill>
                    <a:effectLst/>
                  </a:endParaRPr>
                </a:p>
              </p:txBody>
            </p:sp>
            <p:sp>
              <p:nvSpPr>
                <p:cNvPr id="37" name="文本框 20"/>
                <p:cNvSpPr txBox="1"/>
                <p:nvPr/>
              </p:nvSpPr>
              <p:spPr bwMode="auto">
                <a:xfrm>
                  <a:off x="6888200" y="2818256"/>
                  <a:ext cx="2292764" cy="60234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请替换文字内容复制你的内容到此</a:t>
                  </a:r>
                  <a:b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 </a:t>
                  </a:r>
                  <a:endParaRPr lang="zh-CN" altLang="en-US" sz="1100" b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sp>
          <p:nvSpPr>
            <p:cNvPr id="9" name="椭圆 8"/>
            <p:cNvSpPr/>
            <p:nvPr/>
          </p:nvSpPr>
          <p:spPr>
            <a:xfrm>
              <a:off x="6199121" y="334336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3">
                      <a:lumMod val="100000"/>
                    </a:schemeClr>
                  </a:solidFill>
                </a:rPr>
                <a:t>3</a:t>
              </a:r>
              <a:endParaRPr 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3" name="任意多边形 14"/>
            <p:cNvSpPr/>
            <p:nvPr/>
          </p:nvSpPr>
          <p:spPr bwMode="auto">
            <a:xfrm>
              <a:off x="5986222" y="4130869"/>
              <a:ext cx="329974" cy="329974"/>
            </a:xfrm>
            <a:custGeom>
              <a:avLst/>
              <a:gdLst/>
              <a:ahLst/>
              <a:cxnLst>
                <a:cxn ang="0">
                  <a:pos x="72" y="68"/>
                </a:cxn>
                <a:cxn ang="0">
                  <a:pos x="68" y="72"/>
                </a:cxn>
                <a:cxn ang="0">
                  <a:pos x="29" y="72"/>
                </a:cxn>
                <a:cxn ang="0">
                  <a:pos x="25" y="68"/>
                </a:cxn>
                <a:cxn ang="0">
                  <a:pos x="25" y="62"/>
                </a:cxn>
                <a:cxn ang="0">
                  <a:pos x="4" y="62"/>
                </a:cxn>
                <a:cxn ang="0">
                  <a:pos x="0" y="5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7" y="0"/>
                </a:cxn>
                <a:cxn ang="0">
                  <a:pos x="51" y="4"/>
                </a:cxn>
                <a:cxn ang="0">
                  <a:pos x="51" y="17"/>
                </a:cxn>
                <a:cxn ang="0">
                  <a:pos x="53" y="18"/>
                </a:cxn>
                <a:cxn ang="0">
                  <a:pos x="69" y="35"/>
                </a:cxn>
                <a:cxn ang="0">
                  <a:pos x="72" y="41"/>
                </a:cxn>
                <a:cxn ang="0">
                  <a:pos x="72" y="68"/>
                </a:cxn>
                <a:cxn ang="0">
                  <a:pos x="41" y="7"/>
                </a:cxn>
                <a:cxn ang="0">
                  <a:pos x="40" y="5"/>
                </a:cxn>
                <a:cxn ang="0">
                  <a:pos x="11" y="5"/>
                </a:cxn>
                <a:cxn ang="0">
                  <a:pos x="10" y="7"/>
                </a:cxn>
                <a:cxn ang="0">
                  <a:pos x="10" y="9"/>
                </a:cxn>
                <a:cxn ang="0">
                  <a:pos x="11" y="11"/>
                </a:cxn>
                <a:cxn ang="0">
                  <a:pos x="40" y="11"/>
                </a:cxn>
                <a:cxn ang="0">
                  <a:pos x="41" y="9"/>
                </a:cxn>
                <a:cxn ang="0">
                  <a:pos x="41" y="7"/>
                </a:cxn>
                <a:cxn ang="0">
                  <a:pos x="67" y="67"/>
                </a:cxn>
                <a:cxn ang="0">
                  <a:pos x="67" y="41"/>
                </a:cxn>
                <a:cxn ang="0">
                  <a:pos x="50" y="41"/>
                </a:cxn>
                <a:cxn ang="0">
                  <a:pos x="46" y="38"/>
                </a:cxn>
                <a:cxn ang="0">
                  <a:pos x="46" y="21"/>
                </a:cxn>
                <a:cxn ang="0">
                  <a:pos x="31" y="21"/>
                </a:cxn>
                <a:cxn ang="0">
                  <a:pos x="31" y="67"/>
                </a:cxn>
                <a:cxn ang="0">
                  <a:pos x="67" y="67"/>
                </a:cxn>
                <a:cxn ang="0">
                  <a:pos x="63" y="36"/>
                </a:cxn>
                <a:cxn ang="0">
                  <a:pos x="51" y="24"/>
                </a:cxn>
                <a:cxn ang="0">
                  <a:pos x="51" y="36"/>
                </a:cxn>
                <a:cxn ang="0">
                  <a:pos x="63" y="36"/>
                </a:cxn>
              </a:cxnLst>
              <a:rect l="0" t="0" r="r" b="b"/>
              <a:pathLst>
                <a:path w="72" h="72">
                  <a:moveTo>
                    <a:pt x="72" y="68"/>
                  </a:moveTo>
                  <a:cubicBezTo>
                    <a:pt x="72" y="71"/>
                    <a:pt x="70" y="72"/>
                    <a:pt x="68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7" y="72"/>
                    <a:pt x="25" y="71"/>
                    <a:pt x="25" y="68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1" y="62"/>
                    <a:pt x="0" y="60"/>
                    <a:pt x="0" y="5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2"/>
                    <a:pt x="51" y="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2" y="18"/>
                    <a:pt x="53" y="18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1" y="36"/>
                    <a:pt x="72" y="39"/>
                    <a:pt x="72" y="41"/>
                  </a:cubicBezTo>
                  <a:lnTo>
                    <a:pt x="72" y="68"/>
                  </a:lnTo>
                  <a:close/>
                  <a:moveTo>
                    <a:pt x="41" y="7"/>
                  </a:moveTo>
                  <a:cubicBezTo>
                    <a:pt x="41" y="6"/>
                    <a:pt x="40" y="5"/>
                    <a:pt x="4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0"/>
                    <a:pt x="41" y="9"/>
                  </a:cubicBezTo>
                  <a:lnTo>
                    <a:pt x="41" y="7"/>
                  </a:lnTo>
                  <a:close/>
                  <a:moveTo>
                    <a:pt x="67" y="67"/>
                  </a:moveTo>
                  <a:cubicBezTo>
                    <a:pt x="67" y="41"/>
                    <a:pt x="67" y="41"/>
                    <a:pt x="67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8" y="41"/>
                    <a:pt x="46" y="40"/>
                    <a:pt x="46" y="3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67"/>
                    <a:pt x="31" y="67"/>
                    <a:pt x="31" y="67"/>
                  </a:cubicBezTo>
                  <a:lnTo>
                    <a:pt x="67" y="67"/>
                  </a:lnTo>
                  <a:close/>
                  <a:moveTo>
                    <a:pt x="63" y="36"/>
                  </a:moveTo>
                  <a:cubicBezTo>
                    <a:pt x="51" y="24"/>
                    <a:pt x="51" y="24"/>
                    <a:pt x="51" y="24"/>
                  </a:cubicBezTo>
                  <a:cubicBezTo>
                    <a:pt x="51" y="36"/>
                    <a:pt x="51" y="36"/>
                    <a:pt x="51" y="36"/>
                  </a:cubicBezTo>
                  <a:lnTo>
                    <a:pt x="63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5" name="千图PPT彼岸天：ID 8661124库_组合 54"/>
          <p:cNvGrpSpPr/>
          <p:nvPr>
            <p:custDataLst>
              <p:tags r:id="rId2"/>
            </p:custDataLst>
          </p:nvPr>
        </p:nvGrpSpPr>
        <p:grpSpPr>
          <a:xfrm>
            <a:off x="3535273" y="3925692"/>
            <a:ext cx="3674568" cy="1652631"/>
            <a:chOff x="3535273" y="3925692"/>
            <a:chExt cx="3674568" cy="1652631"/>
          </a:xfrm>
        </p:grpSpPr>
        <p:grpSp>
          <p:nvGrpSpPr>
            <p:cNvPr id="6" name="组合 5"/>
            <p:cNvGrpSpPr/>
            <p:nvPr/>
          </p:nvGrpSpPr>
          <p:grpSpPr>
            <a:xfrm>
              <a:off x="6112782" y="3925692"/>
              <a:ext cx="1097059" cy="1371324"/>
              <a:chOff x="1361326" y="1123950"/>
              <a:chExt cx="1219200" cy="1524000"/>
            </a:xfrm>
            <a:solidFill>
              <a:schemeClr val="accent2"/>
            </a:solidFill>
          </p:grpSpPr>
          <p:sp>
            <p:nvSpPr>
              <p:cNvPr id="51" name="平行四边形 50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椭圆 6"/>
            <p:cNvSpPr/>
            <p:nvPr/>
          </p:nvSpPr>
          <p:spPr>
            <a:xfrm>
              <a:off x="6566484" y="405463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2">
                      <a:lumMod val="100000"/>
                    </a:schemeClr>
                  </a:solidFill>
                </a:rPr>
                <a:t>2</a:t>
              </a:r>
              <a:endParaRPr lang="ar-SA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0" name="任意多边形 11"/>
            <p:cNvSpPr/>
            <p:nvPr/>
          </p:nvSpPr>
          <p:spPr bwMode="auto">
            <a:xfrm>
              <a:off x="6370792" y="4797862"/>
              <a:ext cx="309571" cy="342830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35273" y="4666020"/>
              <a:ext cx="2292764" cy="912303"/>
              <a:chOff x="3088854" y="4101568"/>
              <a:chExt cx="2292764" cy="912303"/>
            </a:xfrm>
          </p:grpSpPr>
          <p:sp>
            <p:nvSpPr>
              <p:cNvPr id="42" name="文本框 25"/>
              <p:cNvSpPr txBox="1"/>
              <p:nvPr/>
            </p:nvSpPr>
            <p:spPr bwMode="auto">
              <a:xfrm>
                <a:off x="4122642" y="410156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43" name="文本框 26"/>
              <p:cNvSpPr txBox="1"/>
              <p:nvPr/>
            </p:nvSpPr>
            <p:spPr bwMode="auto">
              <a:xfrm>
                <a:off x="3088854" y="441152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3"/>
            </p:custDataLst>
          </p:nvPr>
        </p:nvGrpSpPr>
        <p:grpSpPr>
          <a:xfrm>
            <a:off x="2876203" y="2553292"/>
            <a:ext cx="3567543" cy="1685400"/>
            <a:chOff x="2876203" y="2553292"/>
            <a:chExt cx="3567543" cy="1685400"/>
          </a:xfrm>
        </p:grpSpPr>
        <p:grpSp>
          <p:nvGrpSpPr>
            <p:cNvPr id="12" name="组合 11"/>
            <p:cNvGrpSpPr/>
            <p:nvPr/>
          </p:nvGrpSpPr>
          <p:grpSpPr>
            <a:xfrm>
              <a:off x="5346687" y="2553292"/>
              <a:ext cx="1097059" cy="1371324"/>
              <a:chOff x="4786701" y="2312876"/>
              <a:chExt cx="1097059" cy="1371324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47" name="平行四边形 4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椭圆 4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4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任意多边形 13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76203" y="3326389"/>
              <a:ext cx="2292764" cy="912303"/>
              <a:chOff x="2301284" y="2233150"/>
              <a:chExt cx="2292764" cy="912303"/>
            </a:xfrm>
          </p:grpSpPr>
          <p:sp>
            <p:nvSpPr>
              <p:cNvPr id="40" name="文本框 23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41" name="文本框 24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6486324" y="4611898"/>
            <a:ext cx="3469678" cy="1371324"/>
            <a:chOff x="6486324" y="4611898"/>
            <a:chExt cx="3469678" cy="1371324"/>
          </a:xfrm>
        </p:grpSpPr>
        <p:grpSp>
          <p:nvGrpSpPr>
            <p:cNvPr id="4" name="组合 3"/>
            <p:cNvGrpSpPr/>
            <p:nvPr/>
          </p:nvGrpSpPr>
          <p:grpSpPr>
            <a:xfrm>
              <a:off x="6486324" y="4611898"/>
              <a:ext cx="1097059" cy="1371324"/>
              <a:chOff x="1361326" y="1123950"/>
              <a:chExt cx="1219200" cy="1524000"/>
            </a:xfrm>
            <a:solidFill>
              <a:schemeClr val="accent1"/>
            </a:solidFill>
          </p:grpSpPr>
          <p:sp>
            <p:nvSpPr>
              <p:cNvPr id="53" name="平行四边形 52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/>
            <p:cNvSpPr/>
            <p:nvPr/>
          </p:nvSpPr>
          <p:spPr>
            <a:xfrm>
              <a:off x="6954344" y="4747564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1">
                      <a:lumMod val="100000"/>
                    </a:schemeClr>
                  </a:solidFill>
                </a:rPr>
                <a:t>1</a:t>
              </a:r>
              <a:endParaRPr lang="ar-SA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1" name="任意多边形 12"/>
            <p:cNvSpPr>
              <a:spLocks noChangeAspect="1"/>
            </p:cNvSpPr>
            <p:nvPr/>
          </p:nvSpPr>
          <p:spPr bwMode="auto">
            <a:xfrm>
              <a:off x="6693290" y="5533369"/>
              <a:ext cx="391105" cy="315405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663238" y="4941168"/>
              <a:ext cx="2292764" cy="912303"/>
              <a:chOff x="7276060" y="4376716"/>
              <a:chExt cx="2292764" cy="912303"/>
            </a:xfrm>
          </p:grpSpPr>
          <p:sp>
            <p:nvSpPr>
              <p:cNvPr id="38" name="文本框 21"/>
              <p:cNvSpPr txBox="1"/>
              <p:nvPr/>
            </p:nvSpPr>
            <p:spPr bwMode="auto">
              <a:xfrm>
                <a:off x="7276060" y="437671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39" name="文本框 22"/>
              <p:cNvSpPr txBox="1"/>
              <p:nvPr/>
            </p:nvSpPr>
            <p:spPr bwMode="auto">
              <a:xfrm>
                <a:off x="7276060" y="4686674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5"/>
            </p:custDataLst>
          </p:nvPr>
        </p:nvGrpSpPr>
        <p:grpSpPr>
          <a:xfrm>
            <a:off x="4964676" y="1781575"/>
            <a:ext cx="3810884" cy="1449603"/>
            <a:chOff x="4964676" y="1781575"/>
            <a:chExt cx="3810884" cy="1449603"/>
          </a:xfrm>
        </p:grpSpPr>
        <p:grpSp>
          <p:nvGrpSpPr>
            <p:cNvPr id="18" name="组合 17"/>
            <p:cNvGrpSpPr/>
            <p:nvPr/>
          </p:nvGrpSpPr>
          <p:grpSpPr>
            <a:xfrm>
              <a:off x="4964676" y="1859854"/>
              <a:ext cx="1097059" cy="1371324"/>
              <a:chOff x="4786701" y="2312876"/>
              <a:chExt cx="1097059" cy="1371324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34" name="平行四边形 33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椭圆 31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5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任意多边形 3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482796" y="1781575"/>
              <a:ext cx="2292764" cy="912303"/>
              <a:chOff x="6888200" y="2508298"/>
              <a:chExt cx="2292764" cy="912303"/>
            </a:xfrm>
          </p:grpSpPr>
          <p:sp>
            <p:nvSpPr>
              <p:cNvPr id="29" name="文本框 42"/>
              <p:cNvSpPr txBox="1"/>
              <p:nvPr/>
            </p:nvSpPr>
            <p:spPr bwMode="auto">
              <a:xfrm>
                <a:off x="6888200" y="250829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文本框 43"/>
              <p:cNvSpPr txBox="1"/>
              <p:nvPr/>
            </p:nvSpPr>
            <p:spPr bwMode="auto">
              <a:xfrm>
                <a:off x="6888200" y="281825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2235998" y="1180892"/>
            <a:ext cx="3433877" cy="1512986"/>
            <a:chOff x="2235998" y="1180892"/>
            <a:chExt cx="3433877" cy="1512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572816" y="1180892"/>
              <a:ext cx="1097059" cy="1371324"/>
              <a:chOff x="4786701" y="2312876"/>
              <a:chExt cx="1097059" cy="137132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27" name="平行四边形 2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椭圆 2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6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任意多边形 4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235998" y="1781575"/>
              <a:ext cx="2292764" cy="912303"/>
              <a:chOff x="2301284" y="2233150"/>
              <a:chExt cx="2292764" cy="912303"/>
            </a:xfrm>
          </p:grpSpPr>
          <p:sp>
            <p:nvSpPr>
              <p:cNvPr id="22" name="文本框 52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3" name="文本框 53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2"/>
          <p:cNvSpPr/>
          <p:nvPr/>
        </p:nvSpPr>
        <p:spPr>
          <a:xfrm>
            <a:off x="4685547" y="3063086"/>
            <a:ext cx="177956" cy="230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8" h="21164" extrusionOk="0">
                <a:moveTo>
                  <a:pt x="13691" y="4182"/>
                </a:moveTo>
                <a:cubicBezTo>
                  <a:pt x="12508" y="3546"/>
                  <a:pt x="11931" y="2543"/>
                  <a:pt x="12404" y="1937"/>
                </a:cubicBezTo>
                <a:cubicBezTo>
                  <a:pt x="12876" y="1334"/>
                  <a:pt x="14218" y="1362"/>
                  <a:pt x="15398" y="1998"/>
                </a:cubicBezTo>
                <a:cubicBezTo>
                  <a:pt x="16583" y="2634"/>
                  <a:pt x="17155" y="3639"/>
                  <a:pt x="16684" y="4242"/>
                </a:cubicBezTo>
                <a:cubicBezTo>
                  <a:pt x="16213" y="4845"/>
                  <a:pt x="14874" y="4818"/>
                  <a:pt x="13691" y="4182"/>
                </a:cubicBezTo>
                <a:close/>
                <a:moveTo>
                  <a:pt x="14777" y="15159"/>
                </a:moveTo>
                <a:cubicBezTo>
                  <a:pt x="14795" y="15127"/>
                  <a:pt x="14807" y="15091"/>
                  <a:pt x="14825" y="15057"/>
                </a:cubicBezTo>
                <a:cubicBezTo>
                  <a:pt x="14896" y="14928"/>
                  <a:pt x="14958" y="14799"/>
                  <a:pt x="15009" y="14664"/>
                </a:cubicBezTo>
                <a:cubicBezTo>
                  <a:pt x="15017" y="14639"/>
                  <a:pt x="15021" y="14615"/>
                  <a:pt x="15030" y="14593"/>
                </a:cubicBezTo>
                <a:cubicBezTo>
                  <a:pt x="15082" y="14443"/>
                  <a:pt x="15126" y="14295"/>
                  <a:pt x="15161" y="14143"/>
                </a:cubicBezTo>
                <a:cubicBezTo>
                  <a:pt x="15161" y="14136"/>
                  <a:pt x="15161" y="14130"/>
                  <a:pt x="15161" y="14120"/>
                </a:cubicBezTo>
                <a:cubicBezTo>
                  <a:pt x="15421" y="12832"/>
                  <a:pt x="14968" y="11394"/>
                  <a:pt x="13930" y="10096"/>
                </a:cubicBezTo>
                <a:lnTo>
                  <a:pt x="15410" y="8206"/>
                </a:lnTo>
                <a:cubicBezTo>
                  <a:pt x="17115" y="8386"/>
                  <a:pt x="18589" y="8031"/>
                  <a:pt x="19298" y="7124"/>
                </a:cubicBezTo>
                <a:cubicBezTo>
                  <a:pt x="20528" y="5555"/>
                  <a:pt x="19031" y="2944"/>
                  <a:pt x="15959" y="1289"/>
                </a:cubicBezTo>
                <a:cubicBezTo>
                  <a:pt x="12884" y="-367"/>
                  <a:pt x="9398" y="-436"/>
                  <a:pt x="8170" y="1130"/>
                </a:cubicBezTo>
                <a:cubicBezTo>
                  <a:pt x="7458" y="2039"/>
                  <a:pt x="7666" y="3299"/>
                  <a:pt x="8560" y="4518"/>
                </a:cubicBezTo>
                <a:lnTo>
                  <a:pt x="7078" y="6407"/>
                </a:lnTo>
                <a:cubicBezTo>
                  <a:pt x="5227" y="6150"/>
                  <a:pt x="3458" y="6390"/>
                  <a:pt x="2143" y="7113"/>
                </a:cubicBezTo>
                <a:cubicBezTo>
                  <a:pt x="2135" y="7115"/>
                  <a:pt x="2126" y="7117"/>
                  <a:pt x="2120" y="7122"/>
                </a:cubicBezTo>
                <a:cubicBezTo>
                  <a:pt x="1967" y="7208"/>
                  <a:pt x="1817" y="7302"/>
                  <a:pt x="1677" y="7402"/>
                </a:cubicBezTo>
                <a:cubicBezTo>
                  <a:pt x="1655" y="7417"/>
                  <a:pt x="1628" y="7431"/>
                  <a:pt x="1610" y="7447"/>
                </a:cubicBezTo>
                <a:cubicBezTo>
                  <a:pt x="1479" y="7539"/>
                  <a:pt x="1362" y="7643"/>
                  <a:pt x="1249" y="7747"/>
                </a:cubicBezTo>
                <a:cubicBezTo>
                  <a:pt x="1222" y="7773"/>
                  <a:pt x="1185" y="7796"/>
                  <a:pt x="1159" y="7824"/>
                </a:cubicBezTo>
                <a:cubicBezTo>
                  <a:pt x="1018" y="7957"/>
                  <a:pt x="887" y="8098"/>
                  <a:pt x="773" y="8248"/>
                </a:cubicBezTo>
                <a:cubicBezTo>
                  <a:pt x="-1072" y="10599"/>
                  <a:pt x="502" y="14158"/>
                  <a:pt x="4282" y="16195"/>
                </a:cubicBezTo>
                <a:cubicBezTo>
                  <a:pt x="8065" y="18232"/>
                  <a:pt x="12626" y="17974"/>
                  <a:pt x="14466" y="15623"/>
                </a:cubicBezTo>
                <a:cubicBezTo>
                  <a:pt x="14582" y="15474"/>
                  <a:pt x="14689" y="15318"/>
                  <a:pt x="14777" y="15159"/>
                </a:cubicBezTo>
                <a:close/>
                <a:moveTo>
                  <a:pt x="2898" y="16410"/>
                </a:moveTo>
                <a:lnTo>
                  <a:pt x="93" y="19992"/>
                </a:lnTo>
                <a:lnTo>
                  <a:pt x="391" y="21164"/>
                </a:lnTo>
                <a:lnTo>
                  <a:pt x="1804" y="20914"/>
                </a:lnTo>
                <a:lnTo>
                  <a:pt x="4609" y="17333"/>
                </a:lnTo>
                <a:cubicBezTo>
                  <a:pt x="4310" y="17201"/>
                  <a:pt x="4014" y="17060"/>
                  <a:pt x="3727" y="16904"/>
                </a:cubicBezTo>
                <a:cubicBezTo>
                  <a:pt x="3437" y="16748"/>
                  <a:pt x="3160" y="16582"/>
                  <a:pt x="2898" y="1641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9" name="右箭头 16"/>
          <p:cNvSpPr/>
          <p:nvPr/>
        </p:nvSpPr>
        <p:spPr>
          <a:xfrm rot="5400000">
            <a:off x="5407025" y="3306347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右箭头 17"/>
          <p:cNvSpPr/>
          <p:nvPr/>
        </p:nvSpPr>
        <p:spPr>
          <a:xfrm rot="5400000">
            <a:off x="6263931" y="2662906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43" name="千图PPT彼岸天：ID 8661124库_组合 42"/>
          <p:cNvGrpSpPr/>
          <p:nvPr>
            <p:custDataLst>
              <p:tags r:id="rId1"/>
            </p:custDataLst>
          </p:nvPr>
        </p:nvGrpSpPr>
        <p:grpSpPr>
          <a:xfrm>
            <a:off x="822832" y="4905164"/>
            <a:ext cx="6003918" cy="911575"/>
            <a:chOff x="822832" y="4905164"/>
            <a:chExt cx="6003918" cy="911575"/>
          </a:xfrm>
        </p:grpSpPr>
        <p:grpSp>
          <p:nvGrpSpPr>
            <p:cNvPr id="6" name="组合 5"/>
            <p:cNvGrpSpPr/>
            <p:nvPr/>
          </p:nvGrpSpPr>
          <p:grpSpPr>
            <a:xfrm>
              <a:off x="1958468" y="4905164"/>
              <a:ext cx="1155744" cy="761054"/>
              <a:chOff x="1958468" y="4905164"/>
              <a:chExt cx="1155744" cy="761054"/>
            </a:xfrm>
          </p:grpSpPr>
          <p:sp>
            <p:nvSpPr>
              <p:cNvPr id="35" name="任意多边形 3"/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 4"/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右箭头 13"/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2832" y="4976692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005371" y="5470490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2"/>
            </p:custDataLst>
          </p:nvPr>
        </p:nvGrpSpPr>
        <p:grpSpPr>
          <a:xfrm>
            <a:off x="1681197" y="4254908"/>
            <a:ext cx="5993737" cy="959047"/>
            <a:chOff x="1681197" y="4254908"/>
            <a:chExt cx="5993737" cy="959047"/>
          </a:xfrm>
        </p:grpSpPr>
        <p:grpSp>
          <p:nvGrpSpPr>
            <p:cNvPr id="7" name="组合 6"/>
            <p:cNvGrpSpPr/>
            <p:nvPr/>
          </p:nvGrpSpPr>
          <p:grpSpPr>
            <a:xfrm>
              <a:off x="2816833" y="4254908"/>
              <a:ext cx="1158906" cy="761055"/>
              <a:chOff x="2816833" y="4254908"/>
              <a:chExt cx="1158906" cy="761055"/>
            </a:xfrm>
          </p:grpSpPr>
          <p:sp>
            <p:nvSpPr>
              <p:cNvPr id="32" name="任意多边形 5"/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 6"/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右箭头 14"/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681197" y="4333996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853555" y="4867706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2536292" y="3604652"/>
            <a:ext cx="5986826" cy="960449"/>
            <a:chOff x="2536292" y="3604652"/>
            <a:chExt cx="5986826" cy="960449"/>
          </a:xfrm>
        </p:grpSpPr>
        <p:grpSp>
          <p:nvGrpSpPr>
            <p:cNvPr id="8" name="组合 7"/>
            <p:cNvGrpSpPr/>
            <p:nvPr/>
          </p:nvGrpSpPr>
          <p:grpSpPr>
            <a:xfrm>
              <a:off x="3667194" y="3604652"/>
              <a:ext cx="1158063" cy="761048"/>
              <a:chOff x="3667194" y="3604652"/>
              <a:chExt cx="1158063" cy="761048"/>
            </a:xfrm>
          </p:grpSpPr>
          <p:sp>
            <p:nvSpPr>
              <p:cNvPr id="29" name="任意多边形 7"/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 8"/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右箭头 15"/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536292" y="3667005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3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01739" y="4218852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3383004" y="2954396"/>
            <a:ext cx="5988298" cy="943541"/>
            <a:chOff x="3383004" y="2954396"/>
            <a:chExt cx="5988298" cy="943541"/>
          </a:xfrm>
        </p:grpSpPr>
        <p:sp>
          <p:nvSpPr>
            <p:cNvPr id="4" name="任意多边形 11"/>
            <p:cNvSpPr/>
            <p:nvPr/>
          </p:nvSpPr>
          <p:spPr>
            <a:xfrm>
              <a:off x="4517555" y="2954396"/>
              <a:ext cx="1154176" cy="761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/>
          </p:nvSpPr>
          <p:spPr>
            <a:xfrm>
              <a:off x="3383004" y="3035488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4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549923" y="3551688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5"/>
            </p:custDataLst>
          </p:nvPr>
        </p:nvGrpSpPr>
        <p:grpSpPr>
          <a:xfrm>
            <a:off x="4242824" y="2312145"/>
            <a:ext cx="5976663" cy="935537"/>
            <a:chOff x="4242824" y="2312145"/>
            <a:chExt cx="5976663" cy="935537"/>
          </a:xfrm>
        </p:grpSpPr>
        <p:sp>
          <p:nvSpPr>
            <p:cNvPr id="10" name="任意多边形 9"/>
            <p:cNvSpPr/>
            <p:nvPr/>
          </p:nvSpPr>
          <p:spPr>
            <a:xfrm>
              <a:off x="5375920" y="2312145"/>
              <a:ext cx="1154172" cy="761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531377" y="2430790"/>
              <a:ext cx="206222" cy="21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2" extrusionOk="0">
                  <a:moveTo>
                    <a:pt x="14102" y="6331"/>
                  </a:moveTo>
                  <a:cubicBezTo>
                    <a:pt x="13392" y="5619"/>
                    <a:pt x="13392" y="4469"/>
                    <a:pt x="14102" y="3757"/>
                  </a:cubicBezTo>
                  <a:cubicBezTo>
                    <a:pt x="14812" y="3048"/>
                    <a:pt x="15963" y="3048"/>
                    <a:pt x="16675" y="3757"/>
                  </a:cubicBezTo>
                  <a:cubicBezTo>
                    <a:pt x="17385" y="4466"/>
                    <a:pt x="17385" y="5618"/>
                    <a:pt x="16675" y="6331"/>
                  </a:cubicBezTo>
                  <a:cubicBezTo>
                    <a:pt x="15963" y="7040"/>
                    <a:pt x="14811" y="7040"/>
                    <a:pt x="14102" y="6331"/>
                  </a:cubicBezTo>
                  <a:close/>
                  <a:moveTo>
                    <a:pt x="12903" y="13199"/>
                  </a:moveTo>
                  <a:cubicBezTo>
                    <a:pt x="12903" y="13199"/>
                    <a:pt x="21289" y="7285"/>
                    <a:pt x="20359" y="517"/>
                  </a:cubicBezTo>
                  <a:cubicBezTo>
                    <a:pt x="20339" y="369"/>
                    <a:pt x="20289" y="269"/>
                    <a:pt x="20226" y="205"/>
                  </a:cubicBezTo>
                  <a:cubicBezTo>
                    <a:pt x="20162" y="142"/>
                    <a:pt x="20063" y="92"/>
                    <a:pt x="19913" y="72"/>
                  </a:cubicBezTo>
                  <a:cubicBezTo>
                    <a:pt x="13146" y="-858"/>
                    <a:pt x="7233" y="7528"/>
                    <a:pt x="7233" y="7528"/>
                  </a:cubicBezTo>
                  <a:cubicBezTo>
                    <a:pt x="2104" y="6928"/>
                    <a:pt x="2477" y="7927"/>
                    <a:pt x="137" y="13421"/>
                  </a:cubicBezTo>
                  <a:cubicBezTo>
                    <a:pt x="-311" y="14468"/>
                    <a:pt x="415" y="14829"/>
                    <a:pt x="1211" y="14534"/>
                  </a:cubicBezTo>
                  <a:cubicBezTo>
                    <a:pt x="2007" y="14242"/>
                    <a:pt x="3762" y="13593"/>
                    <a:pt x="3762" y="13593"/>
                  </a:cubicBezTo>
                  <a:lnTo>
                    <a:pt x="6839" y="16667"/>
                  </a:lnTo>
                  <a:cubicBezTo>
                    <a:pt x="6839" y="16667"/>
                    <a:pt x="6190" y="18425"/>
                    <a:pt x="5897" y="19220"/>
                  </a:cubicBezTo>
                  <a:cubicBezTo>
                    <a:pt x="5602" y="20016"/>
                    <a:pt x="5962" y="20742"/>
                    <a:pt x="7011" y="20295"/>
                  </a:cubicBezTo>
                  <a:cubicBezTo>
                    <a:pt x="12504" y="17955"/>
                    <a:pt x="13504" y="18328"/>
                    <a:pt x="12903" y="131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42824" y="238590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5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398108" y="290143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5123892" y="1666435"/>
            <a:ext cx="5976664" cy="935537"/>
            <a:chOff x="5123892" y="1666435"/>
            <a:chExt cx="5976664" cy="935537"/>
          </a:xfrm>
        </p:grpSpPr>
        <p:grpSp>
          <p:nvGrpSpPr>
            <p:cNvPr id="23" name="组合 22"/>
            <p:cNvGrpSpPr/>
            <p:nvPr/>
          </p:nvGrpSpPr>
          <p:grpSpPr>
            <a:xfrm>
              <a:off x="6256988" y="1666435"/>
              <a:ext cx="1156366" cy="761039"/>
              <a:chOff x="5375920" y="2049554"/>
              <a:chExt cx="1156366" cy="761039"/>
            </a:xfrm>
          </p:grpSpPr>
          <p:sp>
            <p:nvSpPr>
              <p:cNvPr id="26" name="任意多边形 30"/>
              <p:cNvSpPr/>
              <p:nvPr/>
            </p:nvSpPr>
            <p:spPr>
              <a:xfrm>
                <a:off x="5375920" y="2049554"/>
                <a:ext cx="1154172" cy="76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 31"/>
              <p:cNvSpPr/>
              <p:nvPr/>
            </p:nvSpPr>
            <p:spPr>
              <a:xfrm>
                <a:off x="5531377" y="2168199"/>
                <a:ext cx="206222" cy="211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31" h="20432" extrusionOk="0">
                    <a:moveTo>
                      <a:pt x="14102" y="6331"/>
                    </a:moveTo>
                    <a:cubicBezTo>
                      <a:pt x="13392" y="5619"/>
                      <a:pt x="13392" y="4469"/>
                      <a:pt x="14102" y="3757"/>
                    </a:cubicBezTo>
                    <a:cubicBezTo>
                      <a:pt x="14812" y="3048"/>
                      <a:pt x="15963" y="3048"/>
                      <a:pt x="16675" y="3757"/>
                    </a:cubicBezTo>
                    <a:cubicBezTo>
                      <a:pt x="17385" y="4466"/>
                      <a:pt x="17385" y="5618"/>
                      <a:pt x="16675" y="6331"/>
                    </a:cubicBezTo>
                    <a:cubicBezTo>
                      <a:pt x="15963" y="7040"/>
                      <a:pt x="14811" y="7040"/>
                      <a:pt x="14102" y="6331"/>
                    </a:cubicBezTo>
                    <a:close/>
                    <a:moveTo>
                      <a:pt x="12903" y="13199"/>
                    </a:moveTo>
                    <a:cubicBezTo>
                      <a:pt x="12903" y="13199"/>
                      <a:pt x="21289" y="7285"/>
                      <a:pt x="20359" y="517"/>
                    </a:cubicBezTo>
                    <a:cubicBezTo>
                      <a:pt x="20339" y="369"/>
                      <a:pt x="20289" y="269"/>
                      <a:pt x="20226" y="205"/>
                    </a:cubicBezTo>
                    <a:cubicBezTo>
                      <a:pt x="20162" y="142"/>
                      <a:pt x="20063" y="92"/>
                      <a:pt x="19913" y="72"/>
                    </a:cubicBezTo>
                    <a:cubicBezTo>
                      <a:pt x="13146" y="-858"/>
                      <a:pt x="7233" y="7528"/>
                      <a:pt x="7233" y="7528"/>
                    </a:cubicBezTo>
                    <a:cubicBezTo>
                      <a:pt x="2104" y="6928"/>
                      <a:pt x="2477" y="7927"/>
                      <a:pt x="137" y="13421"/>
                    </a:cubicBezTo>
                    <a:cubicBezTo>
                      <a:pt x="-311" y="14468"/>
                      <a:pt x="415" y="14829"/>
                      <a:pt x="1211" y="14534"/>
                    </a:cubicBezTo>
                    <a:cubicBezTo>
                      <a:pt x="2007" y="14242"/>
                      <a:pt x="3762" y="13593"/>
                      <a:pt x="3762" y="13593"/>
                    </a:cubicBezTo>
                    <a:lnTo>
                      <a:pt x="6839" y="16667"/>
                    </a:lnTo>
                    <a:cubicBezTo>
                      <a:pt x="6839" y="16667"/>
                      <a:pt x="6190" y="18425"/>
                      <a:pt x="5897" y="19220"/>
                    </a:cubicBezTo>
                    <a:cubicBezTo>
                      <a:pt x="5602" y="20016"/>
                      <a:pt x="5962" y="20742"/>
                      <a:pt x="7011" y="20295"/>
                    </a:cubicBezTo>
                    <a:cubicBezTo>
                      <a:pt x="12504" y="17955"/>
                      <a:pt x="13504" y="18328"/>
                      <a:pt x="12903" y="13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右箭头 32"/>
              <p:cNvSpPr/>
              <p:nvPr/>
            </p:nvSpPr>
            <p:spPr>
              <a:xfrm rot="5400000">
                <a:off x="6263931" y="2400315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123892" y="174019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79177" y="225572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66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成功项目展示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33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4512" y="1967189"/>
            <a:ext cx="195438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叶根友刀锋黑草" panose="02010601030101010101" pitchFamily="2" charset="-122"/>
                <a:ea typeface="叶根友刀锋黑草" panose="02010601030101010101" pitchFamily="2" charset="-122"/>
                <a:cs typeface="+mn-ea"/>
                <a:sym typeface="+mn-lt"/>
              </a:rPr>
              <a:t>叁</a:t>
            </a:r>
            <a:endParaRPr lang="zh-CN" altLang="en-US" sz="13800" dirty="0">
              <a:latin typeface="叶根友刀锋黑草" panose="02010601030101010101" pitchFamily="2" charset="-122"/>
              <a:ea typeface="叶根友刀锋黑草" panose="02010601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037064" y="1837896"/>
            <a:ext cx="2855736" cy="826266"/>
            <a:chOff x="3037064" y="1837896"/>
            <a:chExt cx="2855736" cy="826266"/>
          </a:xfrm>
        </p:grpSpPr>
        <p:sp>
          <p:nvSpPr>
            <p:cNvPr id="4" name="TextBox 1"/>
            <p:cNvSpPr txBox="1"/>
            <p:nvPr/>
          </p:nvSpPr>
          <p:spPr>
            <a:xfrm>
              <a:off x="3037064" y="1837896"/>
              <a:ext cx="2855736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输入标题文本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3047729" y="2279441"/>
              <a:ext cx="2630664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/>
                <a:t>。</a:t>
              </a:r>
              <a:endParaRPr lang="zh-CN" altLang="en-US" dirty="0"/>
            </a:p>
          </p:txBody>
        </p:sp>
      </p:grpSp>
      <p:grpSp>
        <p:nvGrpSpPr>
          <p:cNvPr id="6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2039016" y="1942500"/>
            <a:ext cx="726003" cy="726003"/>
            <a:chOff x="2039016" y="1942500"/>
            <a:chExt cx="726003" cy="726003"/>
          </a:xfrm>
        </p:grpSpPr>
        <p:sp>
          <p:nvSpPr>
            <p:cNvPr id="32" name="Rectangle: Rounded Corners 4"/>
            <p:cNvSpPr/>
            <p:nvPr/>
          </p:nvSpPr>
          <p:spPr>
            <a:xfrm>
              <a:off x="2039016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>
            <a:xfrm>
              <a:off x="2238221" y="2144997"/>
              <a:ext cx="327593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3037064" y="3239422"/>
            <a:ext cx="2551499" cy="820530"/>
            <a:chOff x="3037064" y="3239422"/>
            <a:chExt cx="2551499" cy="820530"/>
          </a:xfrm>
        </p:grpSpPr>
        <p:sp>
          <p:nvSpPr>
            <p:cNvPr id="7" name="Rectangle 6"/>
            <p:cNvSpPr/>
            <p:nvPr/>
          </p:nvSpPr>
          <p:spPr>
            <a:xfrm>
              <a:off x="3037064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2212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3037064" y="4621722"/>
            <a:ext cx="2551499" cy="820530"/>
            <a:chOff x="3037064" y="4621722"/>
            <a:chExt cx="2551499" cy="820530"/>
          </a:xfrm>
        </p:grpSpPr>
        <p:sp>
          <p:nvSpPr>
            <p:cNvPr id="9" name="Rectangle 8"/>
            <p:cNvSpPr/>
            <p:nvPr/>
          </p:nvSpPr>
          <p:spPr>
            <a:xfrm>
              <a:off x="3037064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2212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7601486" y="1857122"/>
            <a:ext cx="2551498" cy="820531"/>
            <a:chOff x="7601486" y="1857122"/>
            <a:chExt cx="2551498" cy="820531"/>
          </a:xfrm>
        </p:grpSpPr>
        <p:sp>
          <p:nvSpPr>
            <p:cNvPr id="11" name="Rectangle 10"/>
            <p:cNvSpPr/>
            <p:nvPr/>
          </p:nvSpPr>
          <p:spPr>
            <a:xfrm>
              <a:off x="7601486" y="18571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06633" y="2292932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6"/>
            </p:custDataLst>
          </p:nvPr>
        </p:nvGrpSpPr>
        <p:grpSpPr>
          <a:xfrm>
            <a:off x="7601486" y="3239422"/>
            <a:ext cx="2551499" cy="820530"/>
            <a:chOff x="7601486" y="3239422"/>
            <a:chExt cx="2551499" cy="820530"/>
          </a:xfrm>
        </p:grpSpPr>
        <p:sp>
          <p:nvSpPr>
            <p:cNvPr id="13" name="Rectangle 12"/>
            <p:cNvSpPr/>
            <p:nvPr/>
          </p:nvSpPr>
          <p:spPr>
            <a:xfrm>
              <a:off x="7601486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06634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7"/>
            </p:custDataLst>
          </p:nvPr>
        </p:nvGrpSpPr>
        <p:grpSpPr>
          <a:xfrm>
            <a:off x="7601486" y="4621722"/>
            <a:ext cx="2551499" cy="820530"/>
            <a:chOff x="7601486" y="4621722"/>
            <a:chExt cx="2551499" cy="820530"/>
          </a:xfrm>
        </p:grpSpPr>
        <p:sp>
          <p:nvSpPr>
            <p:cNvPr id="15" name="Rectangle 14"/>
            <p:cNvSpPr/>
            <p:nvPr/>
          </p:nvSpPr>
          <p:spPr>
            <a:xfrm>
              <a:off x="7601486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06634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8"/>
            </p:custDataLst>
          </p:nvPr>
        </p:nvGrpSpPr>
        <p:grpSpPr>
          <a:xfrm>
            <a:off x="2039016" y="3319554"/>
            <a:ext cx="726003" cy="726003"/>
            <a:chOff x="2039016" y="3319554"/>
            <a:chExt cx="726003" cy="726003"/>
          </a:xfrm>
        </p:grpSpPr>
        <p:sp>
          <p:nvSpPr>
            <p:cNvPr id="30" name="Rectangle: Rounded Corners 17"/>
            <p:cNvSpPr/>
            <p:nvPr/>
          </p:nvSpPr>
          <p:spPr>
            <a:xfrm>
              <a:off x="2039016" y="3319554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8"/>
            <p:cNvSpPr/>
            <p:nvPr/>
          </p:nvSpPr>
          <p:spPr>
            <a:xfrm>
              <a:off x="2238221" y="3508308"/>
              <a:ext cx="327593" cy="348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PPT彼岸天：ID 8661124库_组合 19"/>
          <p:cNvGrpSpPr/>
          <p:nvPr>
            <p:custDataLst>
              <p:tags r:id="rId9"/>
            </p:custDataLst>
          </p:nvPr>
        </p:nvGrpSpPr>
        <p:grpSpPr>
          <a:xfrm>
            <a:off x="2039016" y="4696608"/>
            <a:ext cx="726003" cy="726003"/>
            <a:chOff x="2039016" y="4696608"/>
            <a:chExt cx="726003" cy="726003"/>
          </a:xfrm>
        </p:grpSpPr>
        <p:sp>
          <p:nvSpPr>
            <p:cNvPr id="28" name="Rectangle: Rounded Corners 20"/>
            <p:cNvSpPr/>
            <p:nvPr/>
          </p:nvSpPr>
          <p:spPr>
            <a:xfrm>
              <a:off x="2039016" y="469660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1"/>
            <p:cNvSpPr/>
            <p:nvPr/>
          </p:nvSpPr>
          <p:spPr>
            <a:xfrm>
              <a:off x="2238221" y="4895801"/>
              <a:ext cx="327593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9" name="千图PPT彼岸天：ID 8661124库_组合 22"/>
          <p:cNvGrpSpPr/>
          <p:nvPr>
            <p:custDataLst>
              <p:tags r:id="rId10"/>
            </p:custDataLst>
          </p:nvPr>
        </p:nvGrpSpPr>
        <p:grpSpPr>
          <a:xfrm>
            <a:off x="6597920" y="1942500"/>
            <a:ext cx="726003" cy="726003"/>
            <a:chOff x="6597920" y="1942500"/>
            <a:chExt cx="726003" cy="726003"/>
          </a:xfrm>
        </p:grpSpPr>
        <p:sp>
          <p:nvSpPr>
            <p:cNvPr id="26" name="Rectangle: Rounded Corners 23"/>
            <p:cNvSpPr/>
            <p:nvPr/>
          </p:nvSpPr>
          <p:spPr>
            <a:xfrm>
              <a:off x="6597920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4"/>
            <p:cNvSpPr/>
            <p:nvPr/>
          </p:nvSpPr>
          <p:spPr>
            <a:xfrm>
              <a:off x="6785166" y="2139939"/>
              <a:ext cx="351510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4272" y="0"/>
                  </a:moveTo>
                  <a:cubicBezTo>
                    <a:pt x="3474" y="0"/>
                    <a:pt x="2800" y="302"/>
                    <a:pt x="2235" y="908"/>
                  </a:cubicBezTo>
                  <a:cubicBezTo>
                    <a:pt x="1671" y="1514"/>
                    <a:pt x="1389" y="2237"/>
                    <a:pt x="1389" y="3094"/>
                  </a:cubicBezTo>
                  <a:cubicBezTo>
                    <a:pt x="1389" y="3950"/>
                    <a:pt x="1671" y="4688"/>
                    <a:pt x="2235" y="5294"/>
                  </a:cubicBezTo>
                  <a:cubicBezTo>
                    <a:pt x="2801" y="5899"/>
                    <a:pt x="3474" y="6202"/>
                    <a:pt x="4272" y="6202"/>
                  </a:cubicBezTo>
                  <a:cubicBezTo>
                    <a:pt x="5071" y="6202"/>
                    <a:pt x="5758" y="5899"/>
                    <a:pt x="6322" y="5294"/>
                  </a:cubicBezTo>
                  <a:cubicBezTo>
                    <a:pt x="6888" y="4688"/>
                    <a:pt x="7169" y="3950"/>
                    <a:pt x="7169" y="3094"/>
                  </a:cubicBezTo>
                  <a:cubicBezTo>
                    <a:pt x="7169" y="2238"/>
                    <a:pt x="6888" y="1514"/>
                    <a:pt x="6322" y="908"/>
                  </a:cubicBezTo>
                  <a:cubicBezTo>
                    <a:pt x="5758" y="302"/>
                    <a:pt x="5071" y="0"/>
                    <a:pt x="4272" y="0"/>
                  </a:cubicBezTo>
                  <a:close/>
                  <a:moveTo>
                    <a:pt x="17274" y="0"/>
                  </a:moveTo>
                  <a:cubicBezTo>
                    <a:pt x="16476" y="0"/>
                    <a:pt x="15789" y="302"/>
                    <a:pt x="15224" y="908"/>
                  </a:cubicBezTo>
                  <a:cubicBezTo>
                    <a:pt x="14660" y="1514"/>
                    <a:pt x="14377" y="2237"/>
                    <a:pt x="14378" y="3094"/>
                  </a:cubicBezTo>
                  <a:cubicBezTo>
                    <a:pt x="14378" y="3950"/>
                    <a:pt x="14660" y="4688"/>
                    <a:pt x="15224" y="5294"/>
                  </a:cubicBezTo>
                  <a:cubicBezTo>
                    <a:pt x="15789" y="5899"/>
                    <a:pt x="16476" y="6202"/>
                    <a:pt x="17274" y="6202"/>
                  </a:cubicBezTo>
                  <a:cubicBezTo>
                    <a:pt x="18072" y="6202"/>
                    <a:pt x="18747" y="5899"/>
                    <a:pt x="19311" y="5294"/>
                  </a:cubicBezTo>
                  <a:cubicBezTo>
                    <a:pt x="19876" y="4688"/>
                    <a:pt x="20158" y="3950"/>
                    <a:pt x="20158" y="3094"/>
                  </a:cubicBezTo>
                  <a:cubicBezTo>
                    <a:pt x="20158" y="2238"/>
                    <a:pt x="19876" y="1514"/>
                    <a:pt x="19311" y="908"/>
                  </a:cubicBezTo>
                  <a:cubicBezTo>
                    <a:pt x="18747" y="302"/>
                    <a:pt x="18072" y="0"/>
                    <a:pt x="17274" y="0"/>
                  </a:cubicBezTo>
                  <a:close/>
                  <a:moveTo>
                    <a:pt x="10740" y="2966"/>
                  </a:moveTo>
                  <a:cubicBezTo>
                    <a:pt x="9543" y="2966"/>
                    <a:pt x="8532" y="3420"/>
                    <a:pt x="7685" y="4329"/>
                  </a:cubicBezTo>
                  <a:cubicBezTo>
                    <a:pt x="6838" y="5237"/>
                    <a:pt x="6415" y="6336"/>
                    <a:pt x="6415" y="7621"/>
                  </a:cubicBezTo>
                  <a:cubicBezTo>
                    <a:pt x="6415" y="8906"/>
                    <a:pt x="6838" y="10005"/>
                    <a:pt x="7685" y="10914"/>
                  </a:cubicBezTo>
                  <a:cubicBezTo>
                    <a:pt x="8532" y="11823"/>
                    <a:pt x="9543" y="12276"/>
                    <a:pt x="10740" y="12276"/>
                  </a:cubicBezTo>
                  <a:cubicBezTo>
                    <a:pt x="11938" y="12276"/>
                    <a:pt x="12962" y="11823"/>
                    <a:pt x="13809" y="10914"/>
                  </a:cubicBezTo>
                  <a:cubicBezTo>
                    <a:pt x="14656" y="10005"/>
                    <a:pt x="15079" y="8906"/>
                    <a:pt x="15079" y="7621"/>
                  </a:cubicBezTo>
                  <a:cubicBezTo>
                    <a:pt x="15079" y="6336"/>
                    <a:pt x="14656" y="5237"/>
                    <a:pt x="13809" y="4329"/>
                  </a:cubicBezTo>
                  <a:cubicBezTo>
                    <a:pt x="12962" y="3419"/>
                    <a:pt x="11938" y="2966"/>
                    <a:pt x="10740" y="2966"/>
                  </a:cubicBezTo>
                  <a:close/>
                  <a:moveTo>
                    <a:pt x="1402" y="6131"/>
                  </a:moveTo>
                  <a:cubicBezTo>
                    <a:pt x="469" y="6131"/>
                    <a:pt x="0" y="7551"/>
                    <a:pt x="0" y="10403"/>
                  </a:cubicBezTo>
                  <a:cubicBezTo>
                    <a:pt x="0" y="11033"/>
                    <a:pt x="214" y="11523"/>
                    <a:pt x="635" y="11850"/>
                  </a:cubicBezTo>
                  <a:cubicBezTo>
                    <a:pt x="1057" y="12177"/>
                    <a:pt x="1578" y="12333"/>
                    <a:pt x="2196" y="12333"/>
                  </a:cubicBezTo>
                  <a:lnTo>
                    <a:pt x="3704" y="12333"/>
                  </a:lnTo>
                  <a:cubicBezTo>
                    <a:pt x="4479" y="11339"/>
                    <a:pt x="5472" y="10826"/>
                    <a:pt x="6693" y="10786"/>
                  </a:cubicBezTo>
                  <a:cubicBezTo>
                    <a:pt x="6082" y="9840"/>
                    <a:pt x="5780" y="8801"/>
                    <a:pt x="5780" y="7678"/>
                  </a:cubicBezTo>
                  <a:cubicBezTo>
                    <a:pt x="5780" y="7444"/>
                    <a:pt x="5795" y="7182"/>
                    <a:pt x="5833" y="6883"/>
                  </a:cubicBezTo>
                  <a:cubicBezTo>
                    <a:pt x="5336" y="7069"/>
                    <a:pt x="4843" y="7167"/>
                    <a:pt x="4338" y="7167"/>
                  </a:cubicBezTo>
                  <a:cubicBezTo>
                    <a:pt x="3894" y="7167"/>
                    <a:pt x="3441" y="7071"/>
                    <a:pt x="2989" y="6897"/>
                  </a:cubicBezTo>
                  <a:cubicBezTo>
                    <a:pt x="2538" y="6724"/>
                    <a:pt x="2174" y="6556"/>
                    <a:pt x="1891" y="6386"/>
                  </a:cubicBezTo>
                  <a:cubicBezTo>
                    <a:pt x="1609" y="6216"/>
                    <a:pt x="1448" y="6131"/>
                    <a:pt x="1402" y="6131"/>
                  </a:cubicBezTo>
                  <a:close/>
                  <a:moveTo>
                    <a:pt x="20197" y="6131"/>
                  </a:moveTo>
                  <a:cubicBezTo>
                    <a:pt x="20153" y="6131"/>
                    <a:pt x="19990" y="6216"/>
                    <a:pt x="19708" y="6386"/>
                  </a:cubicBezTo>
                  <a:cubicBezTo>
                    <a:pt x="19426" y="6556"/>
                    <a:pt x="19062" y="6724"/>
                    <a:pt x="18610" y="6897"/>
                  </a:cubicBezTo>
                  <a:cubicBezTo>
                    <a:pt x="18159" y="7071"/>
                    <a:pt x="17706" y="7167"/>
                    <a:pt x="17261" y="7167"/>
                  </a:cubicBezTo>
                  <a:cubicBezTo>
                    <a:pt x="16757" y="7167"/>
                    <a:pt x="16251" y="7069"/>
                    <a:pt x="15753" y="6883"/>
                  </a:cubicBezTo>
                  <a:cubicBezTo>
                    <a:pt x="15791" y="7182"/>
                    <a:pt x="15819" y="7444"/>
                    <a:pt x="15819" y="7678"/>
                  </a:cubicBezTo>
                  <a:cubicBezTo>
                    <a:pt x="15819" y="8801"/>
                    <a:pt x="15516" y="9840"/>
                    <a:pt x="14907" y="10786"/>
                  </a:cubicBezTo>
                  <a:cubicBezTo>
                    <a:pt x="16126" y="10826"/>
                    <a:pt x="17120" y="11338"/>
                    <a:pt x="17896" y="12333"/>
                  </a:cubicBezTo>
                  <a:lnTo>
                    <a:pt x="19404" y="12333"/>
                  </a:lnTo>
                  <a:cubicBezTo>
                    <a:pt x="20021" y="12333"/>
                    <a:pt x="20543" y="12177"/>
                    <a:pt x="20964" y="11850"/>
                  </a:cubicBezTo>
                  <a:cubicBezTo>
                    <a:pt x="21386" y="11523"/>
                    <a:pt x="21599" y="11033"/>
                    <a:pt x="21599" y="10403"/>
                  </a:cubicBezTo>
                  <a:cubicBezTo>
                    <a:pt x="21600" y="7551"/>
                    <a:pt x="21131" y="6131"/>
                    <a:pt x="20197" y="6131"/>
                  </a:cubicBezTo>
                  <a:close/>
                  <a:moveTo>
                    <a:pt x="6852" y="11524"/>
                  </a:moveTo>
                  <a:cubicBezTo>
                    <a:pt x="6392" y="11524"/>
                    <a:pt x="5975" y="11604"/>
                    <a:pt x="5595" y="11765"/>
                  </a:cubicBezTo>
                  <a:cubicBezTo>
                    <a:pt x="5215" y="11927"/>
                    <a:pt x="4893" y="12147"/>
                    <a:pt x="4629" y="12418"/>
                  </a:cubicBezTo>
                  <a:cubicBezTo>
                    <a:pt x="4365" y="12688"/>
                    <a:pt x="4132" y="13014"/>
                    <a:pt x="3928" y="13397"/>
                  </a:cubicBezTo>
                  <a:cubicBezTo>
                    <a:pt x="3725" y="13781"/>
                    <a:pt x="3559" y="14171"/>
                    <a:pt x="3439" y="14575"/>
                  </a:cubicBezTo>
                  <a:cubicBezTo>
                    <a:pt x="3319" y="14979"/>
                    <a:pt x="3227" y="15422"/>
                    <a:pt x="3148" y="15895"/>
                  </a:cubicBezTo>
                  <a:cubicBezTo>
                    <a:pt x="3069" y="16367"/>
                    <a:pt x="3016" y="16807"/>
                    <a:pt x="2989" y="17215"/>
                  </a:cubicBezTo>
                  <a:cubicBezTo>
                    <a:pt x="2963" y="17623"/>
                    <a:pt x="2950" y="18035"/>
                    <a:pt x="2950" y="18464"/>
                  </a:cubicBezTo>
                  <a:cubicBezTo>
                    <a:pt x="2950" y="19432"/>
                    <a:pt x="3220" y="20201"/>
                    <a:pt x="3770" y="20763"/>
                  </a:cubicBezTo>
                  <a:cubicBezTo>
                    <a:pt x="4320" y="21324"/>
                    <a:pt x="5054" y="21600"/>
                    <a:pt x="5965" y="21600"/>
                  </a:cubicBezTo>
                  <a:lnTo>
                    <a:pt x="15832" y="21600"/>
                  </a:lnTo>
                  <a:cubicBezTo>
                    <a:pt x="16743" y="21600"/>
                    <a:pt x="17478" y="21324"/>
                    <a:pt x="18028" y="20763"/>
                  </a:cubicBezTo>
                  <a:cubicBezTo>
                    <a:pt x="18578" y="20201"/>
                    <a:pt x="18848" y="19432"/>
                    <a:pt x="18848" y="18464"/>
                  </a:cubicBezTo>
                  <a:cubicBezTo>
                    <a:pt x="18848" y="18035"/>
                    <a:pt x="18834" y="17623"/>
                    <a:pt x="18808" y="17215"/>
                  </a:cubicBezTo>
                  <a:cubicBezTo>
                    <a:pt x="18782" y="16807"/>
                    <a:pt x="18728" y="16367"/>
                    <a:pt x="18650" y="15895"/>
                  </a:cubicBezTo>
                  <a:cubicBezTo>
                    <a:pt x="18571" y="15422"/>
                    <a:pt x="18466" y="14979"/>
                    <a:pt x="18346" y="14575"/>
                  </a:cubicBezTo>
                  <a:cubicBezTo>
                    <a:pt x="18225" y="14171"/>
                    <a:pt x="18073" y="13781"/>
                    <a:pt x="17869" y="13397"/>
                  </a:cubicBezTo>
                  <a:cubicBezTo>
                    <a:pt x="17666" y="13014"/>
                    <a:pt x="17432" y="12689"/>
                    <a:pt x="17168" y="12418"/>
                  </a:cubicBezTo>
                  <a:cubicBezTo>
                    <a:pt x="16905" y="12147"/>
                    <a:pt x="16583" y="11927"/>
                    <a:pt x="16203" y="11765"/>
                  </a:cubicBezTo>
                  <a:cubicBezTo>
                    <a:pt x="15823" y="11604"/>
                    <a:pt x="15392" y="11524"/>
                    <a:pt x="14933" y="11524"/>
                  </a:cubicBezTo>
                  <a:cubicBezTo>
                    <a:pt x="14858" y="11524"/>
                    <a:pt x="14706" y="11606"/>
                    <a:pt x="14457" y="11779"/>
                  </a:cubicBezTo>
                  <a:cubicBezTo>
                    <a:pt x="14208" y="11953"/>
                    <a:pt x="13926" y="12148"/>
                    <a:pt x="13624" y="12361"/>
                  </a:cubicBezTo>
                  <a:cubicBezTo>
                    <a:pt x="13322" y="12575"/>
                    <a:pt x="12925" y="12770"/>
                    <a:pt x="12420" y="12943"/>
                  </a:cubicBezTo>
                  <a:cubicBezTo>
                    <a:pt x="11915" y="13117"/>
                    <a:pt x="11411" y="13213"/>
                    <a:pt x="10899" y="13213"/>
                  </a:cubicBezTo>
                  <a:cubicBezTo>
                    <a:pt x="10387" y="13213"/>
                    <a:pt x="9869" y="13117"/>
                    <a:pt x="9365" y="12943"/>
                  </a:cubicBezTo>
                  <a:cubicBezTo>
                    <a:pt x="8860" y="12770"/>
                    <a:pt x="8462" y="12575"/>
                    <a:pt x="8161" y="12361"/>
                  </a:cubicBezTo>
                  <a:cubicBezTo>
                    <a:pt x="7860" y="12148"/>
                    <a:pt x="7589" y="11953"/>
                    <a:pt x="7341" y="11779"/>
                  </a:cubicBezTo>
                  <a:cubicBezTo>
                    <a:pt x="7092" y="11606"/>
                    <a:pt x="6927" y="11524"/>
                    <a:pt x="6852" y="115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PPT彼岸天：ID 8661124库_组合 25"/>
          <p:cNvGrpSpPr/>
          <p:nvPr>
            <p:custDataLst>
              <p:tags r:id="rId11"/>
            </p:custDataLst>
          </p:nvPr>
        </p:nvGrpSpPr>
        <p:grpSpPr>
          <a:xfrm>
            <a:off x="6597920" y="3329548"/>
            <a:ext cx="726003" cy="726003"/>
            <a:chOff x="6597920" y="3329548"/>
            <a:chExt cx="726003" cy="726003"/>
          </a:xfrm>
        </p:grpSpPr>
        <p:sp>
          <p:nvSpPr>
            <p:cNvPr id="24" name="Rectangle: Rounded Corners 26"/>
            <p:cNvSpPr/>
            <p:nvPr/>
          </p:nvSpPr>
          <p:spPr>
            <a:xfrm>
              <a:off x="6597920" y="332954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7"/>
            <p:cNvSpPr/>
            <p:nvPr/>
          </p:nvSpPr>
          <p:spPr>
            <a:xfrm>
              <a:off x="6782069" y="3518630"/>
              <a:ext cx="357704" cy="357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89" y="16769"/>
                  </a:moveTo>
                  <a:lnTo>
                    <a:pt x="16743" y="18701"/>
                  </a:lnTo>
                  <a:cubicBezTo>
                    <a:pt x="16496" y="18931"/>
                    <a:pt x="16196" y="19045"/>
                    <a:pt x="15843" y="19045"/>
                  </a:cubicBezTo>
                  <a:cubicBezTo>
                    <a:pt x="15481" y="19045"/>
                    <a:pt x="15181" y="18926"/>
                    <a:pt x="14943" y="18688"/>
                  </a:cubicBezTo>
                  <a:lnTo>
                    <a:pt x="12217" y="15948"/>
                  </a:lnTo>
                  <a:cubicBezTo>
                    <a:pt x="11970" y="15702"/>
                    <a:pt x="11847" y="15401"/>
                    <a:pt x="11847" y="15049"/>
                  </a:cubicBezTo>
                  <a:cubicBezTo>
                    <a:pt x="11847" y="14678"/>
                    <a:pt x="11992" y="14356"/>
                    <a:pt x="12283" y="14082"/>
                  </a:cubicBezTo>
                  <a:cubicBezTo>
                    <a:pt x="12310" y="14109"/>
                    <a:pt x="12392" y="14193"/>
                    <a:pt x="12528" y="14334"/>
                  </a:cubicBezTo>
                  <a:cubicBezTo>
                    <a:pt x="12664" y="14475"/>
                    <a:pt x="12760" y="14570"/>
                    <a:pt x="12813" y="14618"/>
                  </a:cubicBezTo>
                  <a:cubicBezTo>
                    <a:pt x="12866" y="14667"/>
                    <a:pt x="12949" y="14733"/>
                    <a:pt x="13064" y="14817"/>
                  </a:cubicBezTo>
                  <a:cubicBezTo>
                    <a:pt x="13178" y="14901"/>
                    <a:pt x="13291" y="14958"/>
                    <a:pt x="13401" y="14989"/>
                  </a:cubicBezTo>
                  <a:cubicBezTo>
                    <a:pt x="13512" y="15020"/>
                    <a:pt x="13633" y="15035"/>
                    <a:pt x="13765" y="15035"/>
                  </a:cubicBezTo>
                  <a:cubicBezTo>
                    <a:pt x="14118" y="15035"/>
                    <a:pt x="14418" y="14911"/>
                    <a:pt x="14666" y="14665"/>
                  </a:cubicBezTo>
                  <a:cubicBezTo>
                    <a:pt x="14912" y="14418"/>
                    <a:pt x="15036" y="14118"/>
                    <a:pt x="15036" y="13765"/>
                  </a:cubicBezTo>
                  <a:cubicBezTo>
                    <a:pt x="15036" y="13633"/>
                    <a:pt x="15020" y="13512"/>
                    <a:pt x="14990" y="13401"/>
                  </a:cubicBezTo>
                  <a:cubicBezTo>
                    <a:pt x="14958" y="13291"/>
                    <a:pt x="14901" y="13178"/>
                    <a:pt x="14817" y="13063"/>
                  </a:cubicBezTo>
                  <a:cubicBezTo>
                    <a:pt x="14733" y="12949"/>
                    <a:pt x="14667" y="12865"/>
                    <a:pt x="14619" y="12812"/>
                  </a:cubicBezTo>
                  <a:cubicBezTo>
                    <a:pt x="14571" y="12760"/>
                    <a:pt x="14475" y="12664"/>
                    <a:pt x="14334" y="12527"/>
                  </a:cubicBezTo>
                  <a:cubicBezTo>
                    <a:pt x="14193" y="12391"/>
                    <a:pt x="14109" y="12309"/>
                    <a:pt x="14083" y="12283"/>
                  </a:cubicBezTo>
                  <a:cubicBezTo>
                    <a:pt x="14348" y="12000"/>
                    <a:pt x="14665" y="11859"/>
                    <a:pt x="15035" y="11859"/>
                  </a:cubicBezTo>
                  <a:cubicBezTo>
                    <a:pt x="15388" y="11859"/>
                    <a:pt x="15689" y="11982"/>
                    <a:pt x="15936" y="12230"/>
                  </a:cubicBezTo>
                  <a:lnTo>
                    <a:pt x="18688" y="14982"/>
                  </a:lnTo>
                  <a:cubicBezTo>
                    <a:pt x="18936" y="15230"/>
                    <a:pt x="19059" y="15530"/>
                    <a:pt x="19059" y="15883"/>
                  </a:cubicBezTo>
                  <a:cubicBezTo>
                    <a:pt x="19059" y="16227"/>
                    <a:pt x="18936" y="16523"/>
                    <a:pt x="18689" y="16769"/>
                  </a:cubicBezTo>
                  <a:cubicBezTo>
                    <a:pt x="18689" y="16769"/>
                    <a:pt x="18689" y="16769"/>
                    <a:pt x="18689" y="16769"/>
                  </a:cubicBezTo>
                  <a:close/>
                  <a:moveTo>
                    <a:pt x="9318" y="7518"/>
                  </a:moveTo>
                  <a:cubicBezTo>
                    <a:pt x="9292" y="7492"/>
                    <a:pt x="9210" y="7408"/>
                    <a:pt x="9073" y="7267"/>
                  </a:cubicBezTo>
                  <a:cubicBezTo>
                    <a:pt x="8936" y="7125"/>
                    <a:pt x="8841" y="7030"/>
                    <a:pt x="8789" y="6982"/>
                  </a:cubicBezTo>
                  <a:cubicBezTo>
                    <a:pt x="8736" y="6933"/>
                    <a:pt x="8652" y="6868"/>
                    <a:pt x="8537" y="6784"/>
                  </a:cubicBezTo>
                  <a:cubicBezTo>
                    <a:pt x="8422" y="6699"/>
                    <a:pt x="8310" y="6642"/>
                    <a:pt x="8199" y="6611"/>
                  </a:cubicBezTo>
                  <a:cubicBezTo>
                    <a:pt x="8089" y="6581"/>
                    <a:pt x="7968" y="6565"/>
                    <a:pt x="7835" y="6565"/>
                  </a:cubicBezTo>
                  <a:cubicBezTo>
                    <a:pt x="7482" y="6565"/>
                    <a:pt x="7183" y="6688"/>
                    <a:pt x="6936" y="6936"/>
                  </a:cubicBezTo>
                  <a:cubicBezTo>
                    <a:pt x="6688" y="7183"/>
                    <a:pt x="6565" y="7482"/>
                    <a:pt x="6565" y="7835"/>
                  </a:cubicBezTo>
                  <a:cubicBezTo>
                    <a:pt x="6565" y="7968"/>
                    <a:pt x="6581" y="8089"/>
                    <a:pt x="6611" y="8199"/>
                  </a:cubicBezTo>
                  <a:cubicBezTo>
                    <a:pt x="6642" y="8310"/>
                    <a:pt x="6699" y="8422"/>
                    <a:pt x="6784" y="8537"/>
                  </a:cubicBezTo>
                  <a:cubicBezTo>
                    <a:pt x="6867" y="8652"/>
                    <a:pt x="6933" y="8736"/>
                    <a:pt x="6982" y="8788"/>
                  </a:cubicBezTo>
                  <a:cubicBezTo>
                    <a:pt x="7030" y="8841"/>
                    <a:pt x="7125" y="8936"/>
                    <a:pt x="7266" y="9073"/>
                  </a:cubicBezTo>
                  <a:cubicBezTo>
                    <a:pt x="7407" y="9210"/>
                    <a:pt x="7491" y="9292"/>
                    <a:pt x="7518" y="9318"/>
                  </a:cubicBezTo>
                  <a:cubicBezTo>
                    <a:pt x="7253" y="9592"/>
                    <a:pt x="6935" y="9728"/>
                    <a:pt x="6565" y="9728"/>
                  </a:cubicBezTo>
                  <a:cubicBezTo>
                    <a:pt x="6203" y="9728"/>
                    <a:pt x="5903" y="9609"/>
                    <a:pt x="5665" y="9371"/>
                  </a:cubicBezTo>
                  <a:lnTo>
                    <a:pt x="2912" y="6618"/>
                  </a:lnTo>
                  <a:cubicBezTo>
                    <a:pt x="2665" y="6371"/>
                    <a:pt x="2541" y="6070"/>
                    <a:pt x="2541" y="5717"/>
                  </a:cubicBezTo>
                  <a:cubicBezTo>
                    <a:pt x="2541" y="5374"/>
                    <a:pt x="2664" y="5078"/>
                    <a:pt x="2912" y="4831"/>
                  </a:cubicBezTo>
                  <a:lnTo>
                    <a:pt x="4858" y="2898"/>
                  </a:lnTo>
                  <a:cubicBezTo>
                    <a:pt x="5113" y="2660"/>
                    <a:pt x="5414" y="2541"/>
                    <a:pt x="5758" y="2541"/>
                  </a:cubicBezTo>
                  <a:cubicBezTo>
                    <a:pt x="6110" y="2541"/>
                    <a:pt x="6411" y="2665"/>
                    <a:pt x="6657" y="2912"/>
                  </a:cubicBezTo>
                  <a:lnTo>
                    <a:pt x="9384" y="5652"/>
                  </a:lnTo>
                  <a:cubicBezTo>
                    <a:pt x="9631" y="5898"/>
                    <a:pt x="9754" y="6199"/>
                    <a:pt x="9754" y="6551"/>
                  </a:cubicBezTo>
                  <a:cubicBezTo>
                    <a:pt x="9754" y="6922"/>
                    <a:pt x="9609" y="7244"/>
                    <a:pt x="9318" y="7518"/>
                  </a:cubicBezTo>
                  <a:cubicBezTo>
                    <a:pt x="9318" y="7518"/>
                    <a:pt x="9318" y="7518"/>
                    <a:pt x="9318" y="7518"/>
                  </a:cubicBezTo>
                  <a:close/>
                  <a:moveTo>
                    <a:pt x="20488" y="13182"/>
                  </a:moveTo>
                  <a:lnTo>
                    <a:pt x="17735" y="10429"/>
                  </a:lnTo>
                  <a:cubicBezTo>
                    <a:pt x="16994" y="9688"/>
                    <a:pt x="16094" y="9318"/>
                    <a:pt x="15035" y="9318"/>
                  </a:cubicBezTo>
                  <a:cubicBezTo>
                    <a:pt x="13959" y="9318"/>
                    <a:pt x="13041" y="9706"/>
                    <a:pt x="12283" y="10482"/>
                  </a:cubicBezTo>
                  <a:lnTo>
                    <a:pt x="11118" y="9318"/>
                  </a:lnTo>
                  <a:cubicBezTo>
                    <a:pt x="11894" y="8559"/>
                    <a:pt x="12283" y="7637"/>
                    <a:pt x="12283" y="6551"/>
                  </a:cubicBezTo>
                  <a:cubicBezTo>
                    <a:pt x="12283" y="5492"/>
                    <a:pt x="11916" y="4597"/>
                    <a:pt x="11184" y="3865"/>
                  </a:cubicBezTo>
                  <a:lnTo>
                    <a:pt x="8457" y="1125"/>
                  </a:lnTo>
                  <a:cubicBezTo>
                    <a:pt x="7725" y="375"/>
                    <a:pt x="6825" y="0"/>
                    <a:pt x="5757" y="0"/>
                  </a:cubicBezTo>
                  <a:cubicBezTo>
                    <a:pt x="4698" y="0"/>
                    <a:pt x="3803" y="366"/>
                    <a:pt x="3071" y="1099"/>
                  </a:cubicBezTo>
                  <a:lnTo>
                    <a:pt x="1125" y="3031"/>
                  </a:lnTo>
                  <a:cubicBezTo>
                    <a:pt x="375" y="3764"/>
                    <a:pt x="0" y="4659"/>
                    <a:pt x="0" y="5717"/>
                  </a:cubicBezTo>
                  <a:cubicBezTo>
                    <a:pt x="0" y="6776"/>
                    <a:pt x="370" y="7677"/>
                    <a:pt x="1112" y="8418"/>
                  </a:cubicBezTo>
                  <a:lnTo>
                    <a:pt x="3865" y="11171"/>
                  </a:lnTo>
                  <a:cubicBezTo>
                    <a:pt x="4606" y="11912"/>
                    <a:pt x="5506" y="12283"/>
                    <a:pt x="6565" y="12283"/>
                  </a:cubicBezTo>
                  <a:cubicBezTo>
                    <a:pt x="7641" y="12283"/>
                    <a:pt x="8559" y="11894"/>
                    <a:pt x="9318" y="11118"/>
                  </a:cubicBezTo>
                  <a:lnTo>
                    <a:pt x="10482" y="12283"/>
                  </a:lnTo>
                  <a:cubicBezTo>
                    <a:pt x="9706" y="13041"/>
                    <a:pt x="9318" y="13963"/>
                    <a:pt x="9318" y="15049"/>
                  </a:cubicBezTo>
                  <a:cubicBezTo>
                    <a:pt x="9318" y="16108"/>
                    <a:pt x="9684" y="17003"/>
                    <a:pt x="10416" y="17735"/>
                  </a:cubicBezTo>
                  <a:lnTo>
                    <a:pt x="13143" y="20475"/>
                  </a:lnTo>
                  <a:cubicBezTo>
                    <a:pt x="13876" y="21225"/>
                    <a:pt x="14775" y="21600"/>
                    <a:pt x="15843" y="21600"/>
                  </a:cubicBezTo>
                  <a:cubicBezTo>
                    <a:pt x="16902" y="21600"/>
                    <a:pt x="17797" y="21234"/>
                    <a:pt x="18529" y="20501"/>
                  </a:cubicBezTo>
                  <a:lnTo>
                    <a:pt x="20475" y="18569"/>
                  </a:lnTo>
                  <a:cubicBezTo>
                    <a:pt x="21225" y="17836"/>
                    <a:pt x="21600" y="16941"/>
                    <a:pt x="21600" y="15883"/>
                  </a:cubicBezTo>
                  <a:cubicBezTo>
                    <a:pt x="21600" y="14824"/>
                    <a:pt x="21230" y="13924"/>
                    <a:pt x="20488" y="13182"/>
                  </a:cubicBezTo>
                  <a:cubicBezTo>
                    <a:pt x="20488" y="13182"/>
                    <a:pt x="20488" y="13182"/>
                    <a:pt x="20488" y="131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PPT彼岸天：ID 8661124库_组合 28"/>
          <p:cNvGrpSpPr/>
          <p:nvPr>
            <p:custDataLst>
              <p:tags r:id="rId12"/>
            </p:custDataLst>
          </p:nvPr>
        </p:nvGrpSpPr>
        <p:grpSpPr>
          <a:xfrm>
            <a:off x="6597920" y="4695980"/>
            <a:ext cx="726003" cy="726003"/>
            <a:chOff x="6597920" y="4695980"/>
            <a:chExt cx="726003" cy="726003"/>
          </a:xfrm>
        </p:grpSpPr>
        <p:sp>
          <p:nvSpPr>
            <p:cNvPr id="22" name="Rectangle: Rounded Corners 29"/>
            <p:cNvSpPr/>
            <p:nvPr/>
          </p:nvSpPr>
          <p:spPr>
            <a:xfrm>
              <a:off x="6597920" y="469598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0"/>
            <p:cNvSpPr/>
            <p:nvPr/>
          </p:nvSpPr>
          <p:spPr>
            <a:xfrm>
              <a:off x="6798897" y="4927100"/>
              <a:ext cx="324049" cy="26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文本框 6"/>
          <p:cNvSpPr txBox="1"/>
          <p:nvPr>
            <p:custDataLst>
              <p:tags r:id="rId1"/>
            </p:custDataLst>
          </p:nvPr>
        </p:nvSpPr>
        <p:spPr bwMode="auto">
          <a:xfrm>
            <a:off x="5462314" y="260208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30</a:t>
            </a:r>
            <a:endParaRPr lang="en-US" altLang="ko-KR" sz="1200" b="1"/>
          </a:p>
        </p:txBody>
      </p:sp>
      <p:sp>
        <p:nvSpPr>
          <p:cNvPr id="5" name="千图PPT彼岸天：ID 8661124库_文本框 7"/>
          <p:cNvSpPr txBox="1"/>
          <p:nvPr>
            <p:custDataLst>
              <p:tags r:id="rId2"/>
            </p:custDataLst>
          </p:nvPr>
        </p:nvSpPr>
        <p:spPr bwMode="auto">
          <a:xfrm>
            <a:off x="6628721" y="149672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60</a:t>
            </a:r>
            <a:endParaRPr lang="en-US" altLang="ko-KR" sz="1200" b="1"/>
          </a:p>
        </p:txBody>
      </p:sp>
      <p:sp>
        <p:nvSpPr>
          <p:cNvPr id="6" name="千图PPT彼岸天：ID 8661124库_文本框 8"/>
          <p:cNvSpPr txBox="1"/>
          <p:nvPr>
            <p:custDataLst>
              <p:tags r:id="rId3"/>
            </p:custDataLst>
          </p:nvPr>
        </p:nvSpPr>
        <p:spPr bwMode="auto">
          <a:xfrm>
            <a:off x="7800474" y="2142986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40</a:t>
            </a:r>
            <a:endParaRPr lang="en-US" altLang="ko-KR" sz="1200" b="1"/>
          </a:p>
        </p:txBody>
      </p:sp>
      <p:sp>
        <p:nvSpPr>
          <p:cNvPr id="7" name="千图PPT彼岸天：ID 8661124库_文本框 9"/>
          <p:cNvSpPr txBox="1"/>
          <p:nvPr>
            <p:custDataLst>
              <p:tags r:id="rId4"/>
            </p:custDataLst>
          </p:nvPr>
        </p:nvSpPr>
        <p:spPr bwMode="auto">
          <a:xfrm>
            <a:off x="4305432" y="1781578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50</a:t>
            </a:r>
            <a:endParaRPr lang="en-US" altLang="ko-KR" sz="1200" b="1"/>
          </a:p>
        </p:txBody>
      </p:sp>
      <p:sp>
        <p:nvSpPr>
          <p:cNvPr id="8" name="千图PPT彼岸天：ID 8661124库_文本框 10"/>
          <p:cNvSpPr txBox="1"/>
          <p:nvPr>
            <p:custDataLst>
              <p:tags r:id="rId5"/>
            </p:custDataLst>
          </p:nvPr>
        </p:nvSpPr>
        <p:spPr bwMode="auto">
          <a:xfrm>
            <a:off x="3129500" y="245218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35</a:t>
            </a:r>
            <a:endParaRPr lang="en-US" altLang="ko-KR" sz="1200" b="1"/>
          </a:p>
        </p:txBody>
      </p:sp>
      <p:sp>
        <p:nvSpPr>
          <p:cNvPr id="9" name="千图PPT彼岸天：ID 8661124库_文本框 11"/>
          <p:cNvSpPr txBox="1"/>
          <p:nvPr>
            <p:custDataLst>
              <p:tags r:id="rId6"/>
            </p:custDataLst>
          </p:nvPr>
        </p:nvSpPr>
        <p:spPr bwMode="auto">
          <a:xfrm>
            <a:off x="8652155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6</a:t>
            </a:r>
            <a:endParaRPr lang="en-US" altLang="zh-CN" sz="900" dirty="0"/>
          </a:p>
        </p:txBody>
      </p:sp>
      <p:sp>
        <p:nvSpPr>
          <p:cNvPr id="10" name="千图PPT彼岸天：ID 8661124库_文本框 12"/>
          <p:cNvSpPr txBox="1"/>
          <p:nvPr>
            <p:custDataLst>
              <p:tags r:id="rId7"/>
            </p:custDataLst>
          </p:nvPr>
        </p:nvSpPr>
        <p:spPr bwMode="auto">
          <a:xfrm>
            <a:off x="7484465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5</a:t>
            </a:r>
            <a:endParaRPr lang="en-US" altLang="zh-CN" sz="900" dirty="0"/>
          </a:p>
        </p:txBody>
      </p:sp>
      <p:sp>
        <p:nvSpPr>
          <p:cNvPr id="11" name="千图PPT彼岸天：ID 8661124库_文本框 13"/>
          <p:cNvSpPr txBox="1"/>
          <p:nvPr>
            <p:custDataLst>
              <p:tags r:id="rId8"/>
            </p:custDataLst>
          </p:nvPr>
        </p:nvSpPr>
        <p:spPr bwMode="auto">
          <a:xfrm>
            <a:off x="6316777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4</a:t>
            </a:r>
            <a:endParaRPr lang="en-US" altLang="zh-CN" sz="900" dirty="0"/>
          </a:p>
        </p:txBody>
      </p:sp>
      <p:sp>
        <p:nvSpPr>
          <p:cNvPr id="12" name="千图PPT彼岸天：ID 8661124库_文本框 14"/>
          <p:cNvSpPr txBox="1"/>
          <p:nvPr>
            <p:custDataLst>
              <p:tags r:id="rId9"/>
            </p:custDataLst>
          </p:nvPr>
        </p:nvSpPr>
        <p:spPr bwMode="auto">
          <a:xfrm>
            <a:off x="5149089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3</a:t>
            </a:r>
            <a:endParaRPr lang="en-US" altLang="zh-CN" sz="900" dirty="0"/>
          </a:p>
        </p:txBody>
      </p:sp>
      <p:sp>
        <p:nvSpPr>
          <p:cNvPr id="13" name="千图PPT彼岸天：ID 8661124库_文本框 15"/>
          <p:cNvSpPr txBox="1"/>
          <p:nvPr>
            <p:custDataLst>
              <p:tags r:id="rId10"/>
            </p:custDataLst>
          </p:nvPr>
        </p:nvSpPr>
        <p:spPr bwMode="auto">
          <a:xfrm>
            <a:off x="2813713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1</a:t>
            </a:r>
            <a:endParaRPr lang="en-US" altLang="zh-CN" sz="900" dirty="0"/>
          </a:p>
        </p:txBody>
      </p:sp>
      <p:sp>
        <p:nvSpPr>
          <p:cNvPr id="14" name="千图PPT彼岸天：ID 8661124库_文本框 16"/>
          <p:cNvSpPr txBox="1"/>
          <p:nvPr>
            <p:custDataLst>
              <p:tags r:id="rId11"/>
            </p:custDataLst>
          </p:nvPr>
        </p:nvSpPr>
        <p:spPr bwMode="auto">
          <a:xfrm>
            <a:off x="3981401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2</a:t>
            </a:r>
            <a:endParaRPr lang="en-US" altLang="zh-CN" sz="900" dirty="0"/>
          </a:p>
        </p:txBody>
      </p:sp>
      <p:cxnSp>
        <p:nvCxnSpPr>
          <p:cNvPr id="15" name="千图PPT彼岸天：ID 8661124库_直接连接符 22"/>
          <p:cNvCxnSpPr/>
          <p:nvPr>
            <p:custDataLst>
              <p:tags r:id="rId12"/>
            </p:custDataLst>
          </p:nvPr>
        </p:nvCxnSpPr>
        <p:spPr>
          <a:xfrm>
            <a:off x="1343472" y="3540756"/>
            <a:ext cx="950505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千图PPT彼岸天：ID 8661124库_Freeform: Shape 60"/>
          <p:cNvSpPr/>
          <p:nvPr>
            <p:custDataLst>
              <p:tags r:id="rId13"/>
            </p:custDataLst>
          </p:nvPr>
        </p:nvSpPr>
        <p:spPr>
          <a:xfrm>
            <a:off x="3215680" y="2615462"/>
            <a:ext cx="724118" cy="930291"/>
          </a:xfrm>
          <a:custGeom>
            <a:avLst/>
            <a:gdLst>
              <a:gd name="connsiteX0" fmla="*/ 0 w 724118"/>
              <a:gd name="connsiteY0" fmla="*/ 0 h 930291"/>
              <a:gd name="connsiteX1" fmla="*/ 724118 w 724118"/>
              <a:gd name="connsiteY1" fmla="*/ 930291 h 930291"/>
              <a:gd name="connsiteX2" fmla="*/ 0 w 724118"/>
              <a:gd name="connsiteY2" fmla="*/ 930291 h 930291"/>
              <a:gd name="connsiteX3" fmla="*/ 0 w 724118"/>
              <a:gd name="connsiteY3" fmla="*/ 0 h 93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118" h="930291">
                <a:moveTo>
                  <a:pt x="0" y="0"/>
                </a:moveTo>
                <a:lnTo>
                  <a:pt x="724118" y="930291"/>
                </a:lnTo>
                <a:lnTo>
                  <a:pt x="0" y="9302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千图PPT彼岸天：ID 8661124库_Freeform: Shape 58"/>
          <p:cNvSpPr/>
          <p:nvPr>
            <p:custDataLst>
              <p:tags r:id="rId14"/>
            </p:custDataLst>
          </p:nvPr>
        </p:nvSpPr>
        <p:spPr>
          <a:xfrm>
            <a:off x="2489124" y="2613896"/>
            <a:ext cx="726557" cy="931857"/>
          </a:xfrm>
          <a:custGeom>
            <a:avLst/>
            <a:gdLst>
              <a:gd name="connsiteX0" fmla="*/ 725338 w 726557"/>
              <a:gd name="connsiteY0" fmla="*/ 0 h 931857"/>
              <a:gd name="connsiteX1" fmla="*/ 726557 w 726557"/>
              <a:gd name="connsiteY1" fmla="*/ 1566 h 931857"/>
              <a:gd name="connsiteX2" fmla="*/ 726557 w 726557"/>
              <a:gd name="connsiteY2" fmla="*/ 931857 h 931857"/>
              <a:gd name="connsiteX3" fmla="*/ 0 w 726557"/>
              <a:gd name="connsiteY3" fmla="*/ 931857 h 931857"/>
              <a:gd name="connsiteX4" fmla="*/ 725338 w 726557"/>
              <a:gd name="connsiteY4" fmla="*/ 0 h 93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557" h="931857">
                <a:moveTo>
                  <a:pt x="725338" y="0"/>
                </a:moveTo>
                <a:lnTo>
                  <a:pt x="726557" y="1566"/>
                </a:lnTo>
                <a:lnTo>
                  <a:pt x="726557" y="931857"/>
                </a:lnTo>
                <a:lnTo>
                  <a:pt x="0" y="931857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千图PPT彼岸天：ID 8661124库_Freeform: Shape 64"/>
          <p:cNvSpPr/>
          <p:nvPr>
            <p:custDataLst>
              <p:tags r:id="rId15"/>
            </p:custDataLst>
          </p:nvPr>
        </p:nvSpPr>
        <p:spPr>
          <a:xfrm>
            <a:off x="4387093" y="1934973"/>
            <a:ext cx="731187" cy="1610779"/>
          </a:xfrm>
          <a:custGeom>
            <a:avLst/>
            <a:gdLst>
              <a:gd name="connsiteX0" fmla="*/ 5850 w 731187"/>
              <a:gd name="connsiteY0" fmla="*/ 0 h 1610779"/>
              <a:gd name="connsiteX1" fmla="*/ 731187 w 731187"/>
              <a:gd name="connsiteY1" fmla="*/ 1610779 h 1610779"/>
              <a:gd name="connsiteX2" fmla="*/ 0 w 731187"/>
              <a:gd name="connsiteY2" fmla="*/ 1610779 h 1610779"/>
              <a:gd name="connsiteX3" fmla="*/ 0 w 731187"/>
              <a:gd name="connsiteY3" fmla="*/ 12991 h 1610779"/>
              <a:gd name="connsiteX4" fmla="*/ 5850 w 731187"/>
              <a:gd name="connsiteY4" fmla="*/ 0 h 161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187" h="1610779">
                <a:moveTo>
                  <a:pt x="5850" y="0"/>
                </a:moveTo>
                <a:lnTo>
                  <a:pt x="731187" y="1610779"/>
                </a:lnTo>
                <a:lnTo>
                  <a:pt x="0" y="1610779"/>
                </a:lnTo>
                <a:lnTo>
                  <a:pt x="0" y="12991"/>
                </a:lnTo>
                <a:lnTo>
                  <a:pt x="58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PPT彼岸天：ID 8661124库_Freeform: Shape 62"/>
          <p:cNvSpPr/>
          <p:nvPr>
            <p:custDataLst>
              <p:tags r:id="rId16"/>
            </p:custDataLst>
          </p:nvPr>
        </p:nvSpPr>
        <p:spPr>
          <a:xfrm>
            <a:off x="3667605" y="1947964"/>
            <a:ext cx="719488" cy="1597788"/>
          </a:xfrm>
          <a:custGeom>
            <a:avLst/>
            <a:gdLst>
              <a:gd name="connsiteX0" fmla="*/ 719488 w 719488"/>
              <a:gd name="connsiteY0" fmla="*/ 0 h 1597788"/>
              <a:gd name="connsiteX1" fmla="*/ 719488 w 719488"/>
              <a:gd name="connsiteY1" fmla="*/ 1597788 h 1597788"/>
              <a:gd name="connsiteX2" fmla="*/ 0 w 719488"/>
              <a:gd name="connsiteY2" fmla="*/ 1597788 h 1597788"/>
              <a:gd name="connsiteX3" fmla="*/ 719488 w 719488"/>
              <a:gd name="connsiteY3" fmla="*/ 0 h 159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488" h="1597788">
                <a:moveTo>
                  <a:pt x="719488" y="0"/>
                </a:moveTo>
                <a:lnTo>
                  <a:pt x="719488" y="1597788"/>
                </a:lnTo>
                <a:lnTo>
                  <a:pt x="0" y="1597788"/>
                </a:lnTo>
                <a:lnTo>
                  <a:pt x="7194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千图PPT彼岸天：ID 8661124库_Freeform: Shape 68"/>
          <p:cNvSpPr/>
          <p:nvPr>
            <p:custDataLst>
              <p:tags r:id="rId17"/>
            </p:custDataLst>
          </p:nvPr>
        </p:nvSpPr>
        <p:spPr>
          <a:xfrm>
            <a:off x="5558505" y="2777646"/>
            <a:ext cx="714107" cy="768106"/>
          </a:xfrm>
          <a:custGeom>
            <a:avLst/>
            <a:gdLst>
              <a:gd name="connsiteX0" fmla="*/ 0 w 714107"/>
              <a:gd name="connsiteY0" fmla="*/ 0 h 768106"/>
              <a:gd name="connsiteX1" fmla="*/ 714107 w 714107"/>
              <a:gd name="connsiteY1" fmla="*/ 768106 h 768106"/>
              <a:gd name="connsiteX2" fmla="*/ 0 w 714107"/>
              <a:gd name="connsiteY2" fmla="*/ 768106 h 768106"/>
              <a:gd name="connsiteX3" fmla="*/ 0 w 714107"/>
              <a:gd name="connsiteY3" fmla="*/ 0 h 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107" h="768106">
                <a:moveTo>
                  <a:pt x="0" y="0"/>
                </a:moveTo>
                <a:lnTo>
                  <a:pt x="714107" y="768106"/>
                </a:lnTo>
                <a:lnTo>
                  <a:pt x="0" y="7681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千图PPT彼岸天：ID 8661124库_Freeform: Shape 66"/>
          <p:cNvSpPr/>
          <p:nvPr>
            <p:custDataLst>
              <p:tags r:id="rId18"/>
            </p:custDataLst>
          </p:nvPr>
        </p:nvSpPr>
        <p:spPr>
          <a:xfrm>
            <a:off x="4821937" y="2765568"/>
            <a:ext cx="736568" cy="780185"/>
          </a:xfrm>
          <a:custGeom>
            <a:avLst/>
            <a:gdLst>
              <a:gd name="connsiteX0" fmla="*/ 725338 w 736568"/>
              <a:gd name="connsiteY0" fmla="*/ 0 h 780185"/>
              <a:gd name="connsiteX1" fmla="*/ 736568 w 736568"/>
              <a:gd name="connsiteY1" fmla="*/ 12079 h 780185"/>
              <a:gd name="connsiteX2" fmla="*/ 736568 w 736568"/>
              <a:gd name="connsiteY2" fmla="*/ 780185 h 780185"/>
              <a:gd name="connsiteX3" fmla="*/ 0 w 736568"/>
              <a:gd name="connsiteY3" fmla="*/ 780185 h 780185"/>
              <a:gd name="connsiteX4" fmla="*/ 725338 w 736568"/>
              <a:gd name="connsiteY4" fmla="*/ 0 h 780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68" h="780185">
                <a:moveTo>
                  <a:pt x="725338" y="0"/>
                </a:moveTo>
                <a:lnTo>
                  <a:pt x="736568" y="12079"/>
                </a:lnTo>
                <a:lnTo>
                  <a:pt x="736568" y="780185"/>
                </a:lnTo>
                <a:lnTo>
                  <a:pt x="0" y="780185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千图PPT彼岸天：ID 8661124库_Freeform: Shape 72"/>
          <p:cNvSpPr/>
          <p:nvPr>
            <p:custDataLst>
              <p:tags r:id="rId19"/>
            </p:custDataLst>
          </p:nvPr>
        </p:nvSpPr>
        <p:spPr>
          <a:xfrm>
            <a:off x="6708069" y="1657368"/>
            <a:ext cx="730951" cy="1888384"/>
          </a:xfrm>
          <a:custGeom>
            <a:avLst/>
            <a:gdLst>
              <a:gd name="connsiteX0" fmla="*/ 5614 w 730951"/>
              <a:gd name="connsiteY0" fmla="*/ 0 h 1888384"/>
              <a:gd name="connsiteX1" fmla="*/ 730951 w 730951"/>
              <a:gd name="connsiteY1" fmla="*/ 1888384 h 1888384"/>
              <a:gd name="connsiteX2" fmla="*/ 0 w 730951"/>
              <a:gd name="connsiteY2" fmla="*/ 1888384 h 1888384"/>
              <a:gd name="connsiteX3" fmla="*/ 0 w 730951"/>
              <a:gd name="connsiteY3" fmla="*/ 14616 h 1888384"/>
              <a:gd name="connsiteX4" fmla="*/ 5614 w 730951"/>
              <a:gd name="connsiteY4" fmla="*/ 0 h 188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951" h="1888384">
                <a:moveTo>
                  <a:pt x="5614" y="0"/>
                </a:moveTo>
                <a:lnTo>
                  <a:pt x="730951" y="1888384"/>
                </a:lnTo>
                <a:lnTo>
                  <a:pt x="0" y="1888384"/>
                </a:lnTo>
                <a:lnTo>
                  <a:pt x="0" y="14616"/>
                </a:lnTo>
                <a:lnTo>
                  <a:pt x="561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千图PPT彼岸天：ID 8661124库_Freeform: Shape 70"/>
          <p:cNvSpPr/>
          <p:nvPr>
            <p:custDataLst>
              <p:tags r:id="rId20"/>
            </p:custDataLst>
          </p:nvPr>
        </p:nvSpPr>
        <p:spPr>
          <a:xfrm>
            <a:off x="5988344" y="1671984"/>
            <a:ext cx="719724" cy="1873768"/>
          </a:xfrm>
          <a:custGeom>
            <a:avLst/>
            <a:gdLst>
              <a:gd name="connsiteX0" fmla="*/ 719724 w 719724"/>
              <a:gd name="connsiteY0" fmla="*/ 0 h 1873768"/>
              <a:gd name="connsiteX1" fmla="*/ 719724 w 719724"/>
              <a:gd name="connsiteY1" fmla="*/ 1873768 h 1873768"/>
              <a:gd name="connsiteX2" fmla="*/ 0 w 719724"/>
              <a:gd name="connsiteY2" fmla="*/ 1873768 h 1873768"/>
              <a:gd name="connsiteX3" fmla="*/ 719724 w 719724"/>
              <a:gd name="connsiteY3" fmla="*/ 0 h 187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724" h="1873768">
                <a:moveTo>
                  <a:pt x="719724" y="0"/>
                </a:moveTo>
                <a:lnTo>
                  <a:pt x="719724" y="1873768"/>
                </a:lnTo>
                <a:lnTo>
                  <a:pt x="0" y="1873768"/>
                </a:lnTo>
                <a:lnTo>
                  <a:pt x="7197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千图PPT彼岸天：ID 8661124库_Freeform: Shape 76"/>
          <p:cNvSpPr/>
          <p:nvPr>
            <p:custDataLst>
              <p:tags r:id="rId21"/>
            </p:custDataLst>
          </p:nvPr>
        </p:nvSpPr>
        <p:spPr>
          <a:xfrm>
            <a:off x="7889006" y="2288970"/>
            <a:ext cx="721767" cy="1256782"/>
          </a:xfrm>
          <a:custGeom>
            <a:avLst/>
            <a:gdLst>
              <a:gd name="connsiteX0" fmla="*/ 0 w 721767"/>
              <a:gd name="connsiteY0" fmla="*/ 0 h 1256782"/>
              <a:gd name="connsiteX1" fmla="*/ 721767 w 721767"/>
              <a:gd name="connsiteY1" fmla="*/ 1256782 h 1256782"/>
              <a:gd name="connsiteX2" fmla="*/ 0 w 721767"/>
              <a:gd name="connsiteY2" fmla="*/ 1256782 h 1256782"/>
              <a:gd name="connsiteX3" fmla="*/ 0 w 721767"/>
              <a:gd name="connsiteY3" fmla="*/ 0 h 125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1256782">
                <a:moveTo>
                  <a:pt x="0" y="0"/>
                </a:moveTo>
                <a:lnTo>
                  <a:pt x="721767" y="1256782"/>
                </a:lnTo>
                <a:lnTo>
                  <a:pt x="0" y="12567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千图PPT彼岸天：ID 8661124库_Freeform: Shape 74"/>
          <p:cNvSpPr/>
          <p:nvPr>
            <p:custDataLst>
              <p:tags r:id="rId22"/>
            </p:custDataLst>
          </p:nvPr>
        </p:nvSpPr>
        <p:spPr>
          <a:xfrm>
            <a:off x="7160097" y="2282754"/>
            <a:ext cx="728908" cy="1262998"/>
          </a:xfrm>
          <a:custGeom>
            <a:avLst/>
            <a:gdLst>
              <a:gd name="connsiteX0" fmla="*/ 725338 w 728908"/>
              <a:gd name="connsiteY0" fmla="*/ 0 h 1262998"/>
              <a:gd name="connsiteX1" fmla="*/ 728908 w 728908"/>
              <a:gd name="connsiteY1" fmla="*/ 6216 h 1262998"/>
              <a:gd name="connsiteX2" fmla="*/ 728908 w 728908"/>
              <a:gd name="connsiteY2" fmla="*/ 1262998 h 1262998"/>
              <a:gd name="connsiteX3" fmla="*/ 0 w 728908"/>
              <a:gd name="connsiteY3" fmla="*/ 1262998 h 1262998"/>
              <a:gd name="connsiteX4" fmla="*/ 725338 w 728908"/>
              <a:gd name="connsiteY4" fmla="*/ 0 h 126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1262998">
                <a:moveTo>
                  <a:pt x="725338" y="0"/>
                </a:moveTo>
                <a:lnTo>
                  <a:pt x="728908" y="6216"/>
                </a:lnTo>
                <a:lnTo>
                  <a:pt x="728908" y="1262998"/>
                </a:lnTo>
                <a:lnTo>
                  <a:pt x="0" y="1262998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千图PPT彼岸天：ID 8661124库_Freeform: Shape 80"/>
          <p:cNvSpPr/>
          <p:nvPr>
            <p:custDataLst>
              <p:tags r:id="rId23"/>
            </p:custDataLst>
          </p:nvPr>
        </p:nvSpPr>
        <p:spPr>
          <a:xfrm>
            <a:off x="9042924" y="1354060"/>
            <a:ext cx="728908" cy="2191693"/>
          </a:xfrm>
          <a:custGeom>
            <a:avLst/>
            <a:gdLst>
              <a:gd name="connsiteX0" fmla="*/ 3571 w 728908"/>
              <a:gd name="connsiteY0" fmla="*/ 0 h 2191693"/>
              <a:gd name="connsiteX1" fmla="*/ 728908 w 728908"/>
              <a:gd name="connsiteY1" fmla="*/ 2191693 h 2191693"/>
              <a:gd name="connsiteX2" fmla="*/ 0 w 728908"/>
              <a:gd name="connsiteY2" fmla="*/ 2191693 h 2191693"/>
              <a:gd name="connsiteX3" fmla="*/ 0 w 728908"/>
              <a:gd name="connsiteY3" fmla="*/ 10790 h 2191693"/>
              <a:gd name="connsiteX4" fmla="*/ 3571 w 728908"/>
              <a:gd name="connsiteY4" fmla="*/ 0 h 219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2191693">
                <a:moveTo>
                  <a:pt x="3571" y="0"/>
                </a:moveTo>
                <a:lnTo>
                  <a:pt x="728908" y="2191693"/>
                </a:lnTo>
                <a:lnTo>
                  <a:pt x="0" y="2191693"/>
                </a:lnTo>
                <a:lnTo>
                  <a:pt x="0" y="10790"/>
                </a:lnTo>
                <a:lnTo>
                  <a:pt x="35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千图PPT彼岸天：ID 8661124库_Freeform: Shape 78"/>
          <p:cNvSpPr/>
          <p:nvPr>
            <p:custDataLst>
              <p:tags r:id="rId24"/>
            </p:custDataLst>
          </p:nvPr>
        </p:nvSpPr>
        <p:spPr>
          <a:xfrm>
            <a:off x="8321158" y="1364850"/>
            <a:ext cx="721767" cy="2180903"/>
          </a:xfrm>
          <a:custGeom>
            <a:avLst/>
            <a:gdLst>
              <a:gd name="connsiteX0" fmla="*/ 721767 w 721767"/>
              <a:gd name="connsiteY0" fmla="*/ 0 h 2180903"/>
              <a:gd name="connsiteX1" fmla="*/ 721767 w 721767"/>
              <a:gd name="connsiteY1" fmla="*/ 2180903 h 2180903"/>
              <a:gd name="connsiteX2" fmla="*/ 0 w 721767"/>
              <a:gd name="connsiteY2" fmla="*/ 2180903 h 2180903"/>
              <a:gd name="connsiteX3" fmla="*/ 721767 w 721767"/>
              <a:gd name="connsiteY3" fmla="*/ 0 h 218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2180903">
                <a:moveTo>
                  <a:pt x="721767" y="0"/>
                </a:moveTo>
                <a:lnTo>
                  <a:pt x="721767" y="2180903"/>
                </a:lnTo>
                <a:lnTo>
                  <a:pt x="0" y="2180903"/>
                </a:lnTo>
                <a:lnTo>
                  <a:pt x="72176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8" name="千图PPT彼岸天：ID 8661124库_文本框 81"/>
          <p:cNvSpPr txBox="1"/>
          <p:nvPr>
            <p:custDataLst>
              <p:tags r:id="rId25"/>
            </p:custDataLst>
          </p:nvPr>
        </p:nvSpPr>
        <p:spPr bwMode="auto">
          <a:xfrm>
            <a:off x="8947108" y="1160748"/>
            <a:ext cx="198772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/>
              <a:t>70</a:t>
            </a:r>
            <a:endParaRPr lang="en-US" altLang="ko-KR" sz="1400" b="1"/>
          </a:p>
        </p:txBody>
      </p:sp>
      <p:grpSp>
        <p:nvGrpSpPr>
          <p:cNvPr id="29" name="千图PPT彼岸天：ID 8661124库_组合 5"/>
          <p:cNvGrpSpPr/>
          <p:nvPr>
            <p:custDataLst>
              <p:tags r:id="rId26"/>
            </p:custDataLst>
          </p:nvPr>
        </p:nvGrpSpPr>
        <p:grpSpPr>
          <a:xfrm>
            <a:off x="7875888" y="4387356"/>
            <a:ext cx="612068" cy="575396"/>
            <a:chOff x="7875888" y="4387356"/>
            <a:chExt cx="612068" cy="575396"/>
          </a:xfrm>
        </p:grpSpPr>
        <p:sp>
          <p:nvSpPr>
            <p:cNvPr id="63" name="Heptagon 89"/>
            <p:cNvSpPr/>
            <p:nvPr/>
          </p:nvSpPr>
          <p:spPr>
            <a:xfrm>
              <a:off x="7875888" y="4387356"/>
              <a:ext cx="612068" cy="575396"/>
            </a:xfrm>
            <a:prstGeom prst="hept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91"/>
            <p:cNvSpPr/>
            <p:nvPr/>
          </p:nvSpPr>
          <p:spPr bwMode="auto">
            <a:xfrm>
              <a:off x="7969826" y="4478806"/>
              <a:ext cx="424192" cy="42419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PPT彼岸天：ID 8661124库_组合 3"/>
          <p:cNvGrpSpPr/>
          <p:nvPr>
            <p:custDataLst>
              <p:tags r:id="rId27"/>
            </p:custDataLst>
          </p:nvPr>
        </p:nvGrpSpPr>
        <p:grpSpPr>
          <a:xfrm>
            <a:off x="1487488" y="4387356"/>
            <a:ext cx="612068" cy="575396"/>
            <a:chOff x="1487488" y="4387356"/>
            <a:chExt cx="612068" cy="575396"/>
          </a:xfrm>
        </p:grpSpPr>
        <p:sp>
          <p:nvSpPr>
            <p:cNvPr id="61" name="Heptagon 85"/>
            <p:cNvSpPr/>
            <p:nvPr/>
          </p:nvSpPr>
          <p:spPr>
            <a:xfrm>
              <a:off x="1487488" y="4387356"/>
              <a:ext cx="612068" cy="575396"/>
            </a:xfrm>
            <a:prstGeom prst="hept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92"/>
            <p:cNvSpPr/>
            <p:nvPr/>
          </p:nvSpPr>
          <p:spPr bwMode="auto">
            <a:xfrm>
              <a:off x="1581426" y="4476207"/>
              <a:ext cx="424192" cy="424192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2"/>
          <p:cNvGrpSpPr/>
          <p:nvPr>
            <p:custDataLst>
              <p:tags r:id="rId28"/>
            </p:custDataLst>
          </p:nvPr>
        </p:nvGrpSpPr>
        <p:grpSpPr>
          <a:xfrm>
            <a:off x="4681688" y="4387356"/>
            <a:ext cx="612068" cy="575396"/>
            <a:chOff x="4681688" y="4387356"/>
            <a:chExt cx="612068" cy="575396"/>
          </a:xfrm>
        </p:grpSpPr>
        <p:sp>
          <p:nvSpPr>
            <p:cNvPr id="59" name="Heptagon 87"/>
            <p:cNvSpPr/>
            <p:nvPr/>
          </p:nvSpPr>
          <p:spPr>
            <a:xfrm>
              <a:off x="4681688" y="4387356"/>
              <a:ext cx="612068" cy="575396"/>
            </a:xfrm>
            <a:prstGeom prst="heptagon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93"/>
            <p:cNvSpPr/>
            <p:nvPr/>
          </p:nvSpPr>
          <p:spPr bwMode="auto">
            <a:xfrm>
              <a:off x="4775626" y="4469072"/>
              <a:ext cx="424192" cy="424192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4"/>
          <p:cNvGrpSpPr/>
          <p:nvPr>
            <p:custDataLst>
              <p:tags r:id="rId29"/>
            </p:custDataLst>
          </p:nvPr>
        </p:nvGrpSpPr>
        <p:grpSpPr>
          <a:xfrm>
            <a:off x="1487488" y="5409888"/>
            <a:ext cx="612068" cy="575396"/>
            <a:chOff x="1487488" y="5409888"/>
            <a:chExt cx="612068" cy="575396"/>
          </a:xfrm>
        </p:grpSpPr>
        <p:sp>
          <p:nvSpPr>
            <p:cNvPr id="57" name="Heptagon 86"/>
            <p:cNvSpPr/>
            <p:nvPr/>
          </p:nvSpPr>
          <p:spPr>
            <a:xfrm>
              <a:off x="1487488" y="5409888"/>
              <a:ext cx="612068" cy="575396"/>
            </a:xfrm>
            <a:prstGeom prst="heptagon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95"/>
            <p:cNvSpPr/>
            <p:nvPr/>
          </p:nvSpPr>
          <p:spPr bwMode="auto">
            <a:xfrm>
              <a:off x="1581426" y="5503528"/>
              <a:ext cx="424192" cy="42419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1"/>
          <p:cNvGrpSpPr/>
          <p:nvPr>
            <p:custDataLst>
              <p:tags r:id="rId30"/>
            </p:custDataLst>
          </p:nvPr>
        </p:nvGrpSpPr>
        <p:grpSpPr>
          <a:xfrm>
            <a:off x="4681688" y="5409888"/>
            <a:ext cx="612068" cy="575396"/>
            <a:chOff x="4681688" y="5409888"/>
            <a:chExt cx="612068" cy="575396"/>
          </a:xfrm>
        </p:grpSpPr>
        <p:sp>
          <p:nvSpPr>
            <p:cNvPr id="55" name="Heptagon 88"/>
            <p:cNvSpPr/>
            <p:nvPr/>
          </p:nvSpPr>
          <p:spPr>
            <a:xfrm>
              <a:off x="4681688" y="5409888"/>
              <a:ext cx="612068" cy="575396"/>
            </a:xfrm>
            <a:prstGeom prst="heptagon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96"/>
            <p:cNvSpPr/>
            <p:nvPr/>
          </p:nvSpPr>
          <p:spPr bwMode="auto">
            <a:xfrm>
              <a:off x="4775626" y="5503528"/>
              <a:ext cx="424192" cy="42419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千图PPT彼岸天：ID 8661124库_组合 17"/>
          <p:cNvGrpSpPr/>
          <p:nvPr>
            <p:custDataLst>
              <p:tags r:id="rId31"/>
            </p:custDataLst>
          </p:nvPr>
        </p:nvGrpSpPr>
        <p:grpSpPr>
          <a:xfrm>
            <a:off x="7875888" y="5409888"/>
            <a:ext cx="612068" cy="575396"/>
            <a:chOff x="7875888" y="5409888"/>
            <a:chExt cx="612068" cy="575396"/>
          </a:xfrm>
        </p:grpSpPr>
        <p:sp>
          <p:nvSpPr>
            <p:cNvPr id="53" name="Heptagon 90"/>
            <p:cNvSpPr/>
            <p:nvPr/>
          </p:nvSpPr>
          <p:spPr>
            <a:xfrm>
              <a:off x="7875888" y="5409888"/>
              <a:ext cx="612068" cy="575396"/>
            </a:xfrm>
            <a:prstGeom prst="heptagon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97"/>
            <p:cNvSpPr/>
            <p:nvPr/>
          </p:nvSpPr>
          <p:spPr bwMode="auto">
            <a:xfrm>
              <a:off x="7950253" y="5483954"/>
              <a:ext cx="463339" cy="463339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52"/>
          <p:cNvGrpSpPr/>
          <p:nvPr>
            <p:custDataLst>
              <p:tags r:id="rId32"/>
            </p:custDataLst>
          </p:nvPr>
        </p:nvGrpSpPr>
        <p:grpSpPr>
          <a:xfrm>
            <a:off x="8487956" y="4374071"/>
            <a:ext cx="2781989" cy="697563"/>
            <a:chOff x="8436262" y="1808820"/>
            <a:chExt cx="2781989" cy="697563"/>
          </a:xfrm>
        </p:grpSpPr>
        <p:sp>
          <p:nvSpPr>
            <p:cNvPr id="51" name="TextBox 53"/>
            <p:cNvSpPr txBox="1"/>
            <p:nvPr/>
          </p:nvSpPr>
          <p:spPr bwMode="auto">
            <a:xfrm>
              <a:off x="8436262" y="1808820"/>
              <a:ext cx="167580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52" name="TextBox 54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千图PPT彼岸天：ID 8661124库_组合 56"/>
          <p:cNvGrpSpPr/>
          <p:nvPr>
            <p:custDataLst>
              <p:tags r:id="rId33"/>
            </p:custDataLst>
          </p:nvPr>
        </p:nvGrpSpPr>
        <p:grpSpPr>
          <a:xfrm>
            <a:off x="8487956" y="5396603"/>
            <a:ext cx="2781989" cy="697563"/>
            <a:chOff x="8436262" y="1808820"/>
            <a:chExt cx="2781989" cy="697563"/>
          </a:xfrm>
        </p:grpSpPr>
        <p:sp>
          <p:nvSpPr>
            <p:cNvPr id="49" name="TextBox 57"/>
            <p:cNvSpPr txBox="1"/>
            <p:nvPr/>
          </p:nvSpPr>
          <p:spPr bwMode="auto">
            <a:xfrm>
              <a:off x="8436262" y="1808820"/>
              <a:ext cx="167580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50" name="TextBox 59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千图PPT彼岸天：ID 8661124库_组合 61"/>
          <p:cNvGrpSpPr/>
          <p:nvPr>
            <p:custDataLst>
              <p:tags r:id="rId34"/>
            </p:custDataLst>
          </p:nvPr>
        </p:nvGrpSpPr>
        <p:grpSpPr>
          <a:xfrm>
            <a:off x="5293753" y="4374071"/>
            <a:ext cx="2406137" cy="697563"/>
            <a:chOff x="8436262" y="1808820"/>
            <a:chExt cx="2781989" cy="697563"/>
          </a:xfrm>
        </p:grpSpPr>
        <p:sp>
          <p:nvSpPr>
            <p:cNvPr id="47" name="TextBox 63"/>
            <p:cNvSpPr txBox="1"/>
            <p:nvPr/>
          </p:nvSpPr>
          <p:spPr bwMode="auto">
            <a:xfrm>
              <a:off x="8436262" y="1808820"/>
              <a:ext cx="193757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8" name="TextBox 65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千图PPT彼岸天：ID 8661124库_组合 67"/>
          <p:cNvGrpSpPr/>
          <p:nvPr>
            <p:custDataLst>
              <p:tags r:id="rId35"/>
            </p:custDataLst>
          </p:nvPr>
        </p:nvGrpSpPr>
        <p:grpSpPr>
          <a:xfrm>
            <a:off x="5293753" y="5396603"/>
            <a:ext cx="2406137" cy="697563"/>
            <a:chOff x="8436262" y="1808820"/>
            <a:chExt cx="2781989" cy="697563"/>
          </a:xfrm>
        </p:grpSpPr>
        <p:sp>
          <p:nvSpPr>
            <p:cNvPr id="45" name="TextBox 69"/>
            <p:cNvSpPr txBox="1"/>
            <p:nvPr/>
          </p:nvSpPr>
          <p:spPr bwMode="auto">
            <a:xfrm>
              <a:off x="8436262" y="1808820"/>
              <a:ext cx="193757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46" name="TextBox 71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千图PPT彼岸天：ID 8661124库_组合 73"/>
          <p:cNvGrpSpPr/>
          <p:nvPr>
            <p:custDataLst>
              <p:tags r:id="rId36"/>
            </p:custDataLst>
          </p:nvPr>
        </p:nvGrpSpPr>
        <p:grpSpPr>
          <a:xfrm>
            <a:off x="2099560" y="4374071"/>
            <a:ext cx="2380575" cy="697563"/>
            <a:chOff x="8436262" y="1808820"/>
            <a:chExt cx="2781989" cy="697563"/>
          </a:xfrm>
        </p:grpSpPr>
        <p:sp>
          <p:nvSpPr>
            <p:cNvPr id="43" name="TextBox 75"/>
            <p:cNvSpPr txBox="1"/>
            <p:nvPr/>
          </p:nvSpPr>
          <p:spPr bwMode="auto">
            <a:xfrm>
              <a:off x="8436262" y="1808820"/>
              <a:ext cx="1958383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44" name="TextBox 77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千图PPT彼岸天：ID 8661124库_组合 79"/>
          <p:cNvGrpSpPr/>
          <p:nvPr>
            <p:custDataLst>
              <p:tags r:id="rId37"/>
            </p:custDataLst>
          </p:nvPr>
        </p:nvGrpSpPr>
        <p:grpSpPr>
          <a:xfrm>
            <a:off x="2099561" y="5396603"/>
            <a:ext cx="2380575" cy="697563"/>
            <a:chOff x="8436262" y="1808820"/>
            <a:chExt cx="2781989" cy="697563"/>
          </a:xfrm>
        </p:grpSpPr>
        <p:sp>
          <p:nvSpPr>
            <p:cNvPr id="41" name="TextBox 82"/>
            <p:cNvSpPr txBox="1"/>
            <p:nvPr/>
          </p:nvSpPr>
          <p:spPr bwMode="auto">
            <a:xfrm>
              <a:off x="8436262" y="1808820"/>
              <a:ext cx="1958383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42" name="TextBox 83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500"/>
                            </p:stCondLst>
                            <p:childTnLst>
                              <p:par>
                                <p:cTn id="1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000"/>
                            </p:stCondLst>
                            <p:childTnLst>
                              <p:par>
                                <p:cTn id="1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千图PPT彼岸天：ID 8661124库_组合 4"/>
          <p:cNvGrpSpPr/>
          <p:nvPr>
            <p:custDataLst>
              <p:tags r:id="rId1"/>
            </p:custDataLst>
          </p:nvPr>
        </p:nvGrpSpPr>
        <p:grpSpPr>
          <a:xfrm rot="16200000">
            <a:off x="4360568" y="1658356"/>
            <a:ext cx="1547259" cy="1949967"/>
            <a:chOff x="3171825" y="2459015"/>
            <a:chExt cx="1219200" cy="1536522"/>
          </a:xfrm>
        </p:grpSpPr>
        <p:sp>
          <p:nvSpPr>
            <p:cNvPr id="41" name="Freeform: Shape 5"/>
            <p:cNvSpPr/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6"/>
            <p:cNvSpPr/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2"/>
            </p:custDataLst>
          </p:nvPr>
        </p:nvGrpSpPr>
        <p:grpSpPr>
          <a:xfrm rot="16200000">
            <a:off x="4141991" y="2668315"/>
            <a:ext cx="1740665" cy="2193712"/>
            <a:chOff x="2203768" y="2266950"/>
            <a:chExt cx="1371600" cy="1728587"/>
          </a:xfrm>
        </p:grpSpPr>
        <p:sp>
          <p:nvSpPr>
            <p:cNvPr id="39" name="Freeform: Shape 8"/>
            <p:cNvSpPr/>
            <p:nvPr/>
          </p:nvSpPr>
          <p:spPr bwMode="auto">
            <a:xfrm>
              <a:off x="2203768" y="2266950"/>
              <a:ext cx="1371600" cy="1728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9"/>
            <p:cNvSpPr/>
            <p:nvPr/>
          </p:nvSpPr>
          <p:spPr bwMode="auto">
            <a:xfrm>
              <a:off x="2791143" y="3727452"/>
              <a:ext cx="196850" cy="169441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千图PPT彼岸天：ID 8661124库_组合 10"/>
          <p:cNvGrpSpPr/>
          <p:nvPr>
            <p:custDataLst>
              <p:tags r:id="rId3"/>
            </p:custDataLst>
          </p:nvPr>
        </p:nvGrpSpPr>
        <p:grpSpPr>
          <a:xfrm rot="16200000">
            <a:off x="4360568" y="3922025"/>
            <a:ext cx="1547259" cy="1949967"/>
            <a:chOff x="1388111" y="2459015"/>
            <a:chExt cx="1219200" cy="1536522"/>
          </a:xfrm>
        </p:grpSpPr>
        <p:sp>
          <p:nvSpPr>
            <p:cNvPr id="37" name="Freeform: Shape 11"/>
            <p:cNvSpPr/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2"/>
            <p:cNvSpPr/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千图PPT彼岸天：ID 8661124库_组合 14"/>
          <p:cNvGrpSpPr/>
          <p:nvPr>
            <p:custDataLst>
              <p:tags r:id="rId4"/>
            </p:custDataLst>
          </p:nvPr>
        </p:nvGrpSpPr>
        <p:grpSpPr>
          <a:xfrm rot="5400000" flipH="1">
            <a:off x="6379280" y="1658356"/>
            <a:ext cx="1547259" cy="1949967"/>
            <a:chOff x="3171825" y="2459015"/>
            <a:chExt cx="1219200" cy="1536522"/>
          </a:xfrm>
        </p:grpSpPr>
        <p:sp>
          <p:nvSpPr>
            <p:cNvPr id="35" name="Freeform: Shape 15"/>
            <p:cNvSpPr/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6"/>
            <p:cNvSpPr/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千图PPT彼岸天：ID 8661124库_组合 17"/>
          <p:cNvGrpSpPr/>
          <p:nvPr>
            <p:custDataLst>
              <p:tags r:id="rId5"/>
            </p:custDataLst>
          </p:nvPr>
        </p:nvGrpSpPr>
        <p:grpSpPr>
          <a:xfrm rot="5400000" flipH="1">
            <a:off x="6404450" y="2668315"/>
            <a:ext cx="1740665" cy="2193712"/>
            <a:chOff x="2203768" y="2266950"/>
            <a:chExt cx="1371600" cy="1728587"/>
          </a:xfrm>
        </p:grpSpPr>
        <p:sp>
          <p:nvSpPr>
            <p:cNvPr id="33" name="Freeform: Shape 18"/>
            <p:cNvSpPr/>
            <p:nvPr/>
          </p:nvSpPr>
          <p:spPr bwMode="auto">
            <a:xfrm>
              <a:off x="2203768" y="2266950"/>
              <a:ext cx="1371600" cy="1728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9"/>
            <p:cNvSpPr/>
            <p:nvPr/>
          </p:nvSpPr>
          <p:spPr bwMode="auto">
            <a:xfrm>
              <a:off x="2791143" y="3727452"/>
              <a:ext cx="196850" cy="169441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千图PPT彼岸天：ID 8661124库_组合 20"/>
          <p:cNvGrpSpPr/>
          <p:nvPr>
            <p:custDataLst>
              <p:tags r:id="rId6"/>
            </p:custDataLst>
          </p:nvPr>
        </p:nvGrpSpPr>
        <p:grpSpPr>
          <a:xfrm rot="5400000" flipH="1">
            <a:off x="6379280" y="3922025"/>
            <a:ext cx="1547259" cy="1949967"/>
            <a:chOff x="1388111" y="2459015"/>
            <a:chExt cx="1219200" cy="1536522"/>
          </a:xfrm>
        </p:grpSpPr>
        <p:sp>
          <p:nvSpPr>
            <p:cNvPr id="31" name="Freeform: Shape 21"/>
            <p:cNvSpPr/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2"/>
            <p:cNvSpPr/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" name="千图PPT彼岸天：ID 8661124库_组合 29"/>
          <p:cNvGrpSpPr/>
          <p:nvPr>
            <p:custDataLst>
              <p:tags r:id="rId7"/>
            </p:custDataLst>
          </p:nvPr>
        </p:nvGrpSpPr>
        <p:grpSpPr>
          <a:xfrm>
            <a:off x="7079657" y="1844824"/>
            <a:ext cx="4227637" cy="642478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0" name="TextBox 31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7079657" y="2984270"/>
            <a:ext cx="4227637" cy="642478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8" name="TextBox 34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35"/>
          <p:cNvGrpSpPr/>
          <p:nvPr>
            <p:custDataLst>
              <p:tags r:id="rId9"/>
            </p:custDataLst>
          </p:nvPr>
        </p:nvGrpSpPr>
        <p:grpSpPr>
          <a:xfrm>
            <a:off x="7079657" y="4123715"/>
            <a:ext cx="4227637" cy="642478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千图PPT彼岸天：ID 8661124库_组合 38"/>
          <p:cNvGrpSpPr/>
          <p:nvPr>
            <p:custDataLst>
              <p:tags r:id="rId10"/>
            </p:custDataLst>
          </p:nvPr>
        </p:nvGrpSpPr>
        <p:grpSpPr>
          <a:xfrm>
            <a:off x="884706" y="1844824"/>
            <a:ext cx="4227637" cy="642478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4" name="TextBox 40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41"/>
          <p:cNvGrpSpPr/>
          <p:nvPr>
            <p:custDataLst>
              <p:tags r:id="rId11"/>
            </p:custDataLst>
          </p:nvPr>
        </p:nvGrpSpPr>
        <p:grpSpPr>
          <a:xfrm>
            <a:off x="884706" y="2984270"/>
            <a:ext cx="4227637" cy="642478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2" name="TextBox 43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千图PPT彼岸天：ID 8661124库_组合 44"/>
          <p:cNvGrpSpPr/>
          <p:nvPr>
            <p:custDataLst>
              <p:tags r:id="rId12"/>
            </p:custDataLst>
          </p:nvPr>
        </p:nvGrpSpPr>
        <p:grpSpPr>
          <a:xfrm>
            <a:off x="884706" y="4123715"/>
            <a:ext cx="4227637" cy="642478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0" name="TextBox 46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/>
          <p:cNvGrpSpPr/>
          <p:nvPr>
            <p:custDataLst>
              <p:tags r:id="rId1"/>
            </p:custDataLst>
          </p:nvPr>
        </p:nvGrpSpPr>
        <p:grpSpPr>
          <a:xfrm>
            <a:off x="1939405" y="1465241"/>
            <a:ext cx="2535037" cy="896763"/>
            <a:chOff x="1939405" y="1465241"/>
            <a:chExt cx="2535037" cy="896763"/>
          </a:xfrm>
        </p:grpSpPr>
        <p:sp>
          <p:nvSpPr>
            <p:cNvPr id="11" name="TextBox 17"/>
            <p:cNvSpPr txBox="1"/>
            <p:nvPr/>
          </p:nvSpPr>
          <p:spPr>
            <a:xfrm>
              <a:off x="3212557" y="1465241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1939405" y="1826473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3" name="Straight Connector 19"/>
            <p:cNvCxnSpPr/>
            <p:nvPr/>
          </p:nvCxnSpPr>
          <p:spPr>
            <a:xfrm>
              <a:off x="3999382" y="1826473"/>
              <a:ext cx="3048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1123489" y="2942152"/>
            <a:ext cx="2535037" cy="896763"/>
            <a:chOff x="1123489" y="2942152"/>
            <a:chExt cx="2535037" cy="896763"/>
          </a:xfrm>
        </p:grpSpPr>
        <p:sp>
          <p:nvSpPr>
            <p:cNvPr id="14" name="TextBox 21"/>
            <p:cNvSpPr txBox="1"/>
            <p:nvPr/>
          </p:nvSpPr>
          <p:spPr>
            <a:xfrm>
              <a:off x="2396641" y="2942152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5" name="Rectangle 22"/>
            <p:cNvSpPr/>
            <p:nvPr/>
          </p:nvSpPr>
          <p:spPr>
            <a:xfrm>
              <a:off x="1123489" y="3303384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6" name="Straight Connector 23"/>
            <p:cNvCxnSpPr/>
            <p:nvPr/>
          </p:nvCxnSpPr>
          <p:spPr>
            <a:xfrm>
              <a:off x="3183466" y="3303384"/>
              <a:ext cx="3048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千图PPT彼岸天：ID 8661124库_组合 45"/>
          <p:cNvGrpSpPr/>
          <p:nvPr>
            <p:custDataLst>
              <p:tags r:id="rId3"/>
            </p:custDataLst>
          </p:nvPr>
        </p:nvGrpSpPr>
        <p:grpSpPr>
          <a:xfrm>
            <a:off x="1939405" y="4443289"/>
            <a:ext cx="2535037" cy="896763"/>
            <a:chOff x="1939405" y="4443289"/>
            <a:chExt cx="2535037" cy="896763"/>
          </a:xfrm>
        </p:grpSpPr>
        <p:sp>
          <p:nvSpPr>
            <p:cNvPr id="17" name="TextBox 25"/>
            <p:cNvSpPr txBox="1"/>
            <p:nvPr/>
          </p:nvSpPr>
          <p:spPr>
            <a:xfrm>
              <a:off x="3212557" y="4443289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8" name="Rectangle 26"/>
            <p:cNvSpPr/>
            <p:nvPr/>
          </p:nvSpPr>
          <p:spPr>
            <a:xfrm>
              <a:off x="1939405" y="480452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19" name="Straight Connector 27"/>
            <p:cNvCxnSpPr/>
            <p:nvPr/>
          </p:nvCxnSpPr>
          <p:spPr>
            <a:xfrm>
              <a:off x="3999382" y="4804521"/>
              <a:ext cx="30480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7703057" y="1465239"/>
            <a:ext cx="2535037" cy="896840"/>
            <a:chOff x="7703057" y="1465239"/>
            <a:chExt cx="2535037" cy="896840"/>
          </a:xfrm>
        </p:grpSpPr>
        <p:sp>
          <p:nvSpPr>
            <p:cNvPr id="20" name="TextBox 29"/>
            <p:cNvSpPr txBox="1"/>
            <p:nvPr/>
          </p:nvSpPr>
          <p:spPr>
            <a:xfrm>
              <a:off x="7703057" y="146523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30"/>
            <p:cNvSpPr/>
            <p:nvPr/>
          </p:nvSpPr>
          <p:spPr>
            <a:xfrm>
              <a:off x="7703057" y="1826548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2" name="Straight Connector 31"/>
            <p:cNvCxnSpPr/>
            <p:nvPr/>
          </p:nvCxnSpPr>
          <p:spPr>
            <a:xfrm>
              <a:off x="7808564" y="1826471"/>
              <a:ext cx="3048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8257856" y="2942152"/>
            <a:ext cx="2535037" cy="896840"/>
            <a:chOff x="8257856" y="2942152"/>
            <a:chExt cx="2535037" cy="896840"/>
          </a:xfrm>
        </p:grpSpPr>
        <p:sp>
          <p:nvSpPr>
            <p:cNvPr id="23" name="TextBox 33"/>
            <p:cNvSpPr txBox="1"/>
            <p:nvPr/>
          </p:nvSpPr>
          <p:spPr>
            <a:xfrm>
              <a:off x="8257856" y="294215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4" name="Rectangle 34"/>
            <p:cNvSpPr/>
            <p:nvPr/>
          </p:nvSpPr>
          <p:spPr>
            <a:xfrm>
              <a:off x="8257856" y="330346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5" name="Straight Connector 35"/>
            <p:cNvCxnSpPr/>
            <p:nvPr/>
          </p:nvCxnSpPr>
          <p:spPr>
            <a:xfrm>
              <a:off x="8363363" y="3303384"/>
              <a:ext cx="30480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千图PPT彼岸天：ID 8661124库_组合 44"/>
          <p:cNvGrpSpPr/>
          <p:nvPr>
            <p:custDataLst>
              <p:tags r:id="rId6"/>
            </p:custDataLst>
          </p:nvPr>
        </p:nvGrpSpPr>
        <p:grpSpPr>
          <a:xfrm>
            <a:off x="7703057" y="4443248"/>
            <a:ext cx="2535037" cy="896840"/>
            <a:chOff x="7703057" y="4443248"/>
            <a:chExt cx="2535037" cy="896840"/>
          </a:xfrm>
        </p:grpSpPr>
        <p:sp>
          <p:nvSpPr>
            <p:cNvPr id="26" name="TextBox 37"/>
            <p:cNvSpPr txBox="1"/>
            <p:nvPr/>
          </p:nvSpPr>
          <p:spPr>
            <a:xfrm>
              <a:off x="7703057" y="444324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7703057" y="4804557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  <p:cxnSp>
          <p:nvCxnSpPr>
            <p:cNvPr id="28" name="Straight Connector 39"/>
            <p:cNvCxnSpPr/>
            <p:nvPr/>
          </p:nvCxnSpPr>
          <p:spPr>
            <a:xfrm>
              <a:off x="7808564" y="4804480"/>
              <a:ext cx="304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50551" y="1570570"/>
            <a:ext cx="3421704" cy="4570125"/>
            <a:chOff x="4350551" y="1570570"/>
            <a:chExt cx="3421704" cy="4570125"/>
          </a:xfrm>
        </p:grpSpPr>
        <p:grpSp>
          <p:nvGrpSpPr>
            <p:cNvPr id="4" name="Group 1"/>
            <p:cNvGrpSpPr>
              <a:grpSpLocks noChangeAspect="1"/>
            </p:cNvGrpSpPr>
            <p:nvPr/>
          </p:nvGrpSpPr>
          <p:grpSpPr bwMode="auto">
            <a:xfrm>
              <a:off x="4736293" y="1743219"/>
              <a:ext cx="2719418" cy="4397476"/>
              <a:chOff x="36" y="41"/>
              <a:chExt cx="3481" cy="5629"/>
            </a:xfrm>
            <a:solidFill>
              <a:schemeClr val="bg1">
                <a:lumMod val="95000"/>
              </a:schemeClr>
            </a:solidFill>
          </p:grpSpPr>
          <p:sp>
            <p:nvSpPr>
              <p:cNvPr id="35" name="Freeform: Shape 2"/>
              <p:cNvSpPr/>
              <p:nvPr/>
            </p:nvSpPr>
            <p:spPr bwMode="auto">
              <a:xfrm>
                <a:off x="1163" y="4711"/>
                <a:ext cx="1223" cy="738"/>
              </a:xfrm>
              <a:custGeom>
                <a:avLst/>
                <a:gdLst>
                  <a:gd name="T0" fmla="*/ 0 w 281"/>
                  <a:gd name="T1" fmla="*/ 0 h 170"/>
                  <a:gd name="T2" fmla="*/ 0 w 281"/>
                  <a:gd name="T3" fmla="*/ 148 h 170"/>
                  <a:gd name="T4" fmla="*/ 141 w 281"/>
                  <a:gd name="T5" fmla="*/ 170 h 170"/>
                  <a:gd name="T6" fmla="*/ 281 w 281"/>
                  <a:gd name="T7" fmla="*/ 148 h 170"/>
                  <a:gd name="T8" fmla="*/ 281 w 281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170">
                    <a:moveTo>
                      <a:pt x="0" y="0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48"/>
                      <a:pt x="75" y="170"/>
                      <a:pt x="141" y="170"/>
                    </a:cubicBezTo>
                    <a:cubicBezTo>
                      <a:pt x="207" y="170"/>
                      <a:pt x="281" y="148"/>
                      <a:pt x="281" y="148"/>
                    </a:cubicBezTo>
                    <a:cubicBezTo>
                      <a:pt x="281" y="0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"/>
              <p:cNvSpPr/>
              <p:nvPr/>
            </p:nvSpPr>
            <p:spPr bwMode="auto">
              <a:xfrm>
                <a:off x="1163" y="5354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4"/>
              <p:cNvSpPr/>
              <p:nvPr/>
            </p:nvSpPr>
            <p:spPr bwMode="auto">
              <a:xfrm>
                <a:off x="1163" y="5145"/>
                <a:ext cx="1223" cy="96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5"/>
              <p:cNvSpPr/>
              <p:nvPr/>
            </p:nvSpPr>
            <p:spPr bwMode="auto">
              <a:xfrm>
                <a:off x="1163" y="4933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6"/>
              <p:cNvSpPr/>
              <p:nvPr/>
            </p:nvSpPr>
            <p:spPr bwMode="auto">
              <a:xfrm>
                <a:off x="1354" y="5401"/>
                <a:ext cx="840" cy="269"/>
              </a:xfrm>
              <a:custGeom>
                <a:avLst/>
                <a:gdLst>
                  <a:gd name="T0" fmla="*/ 0 w 193"/>
                  <a:gd name="T1" fmla="*/ 0 h 62"/>
                  <a:gd name="T2" fmla="*/ 97 w 193"/>
                  <a:gd name="T3" fmla="*/ 62 h 62"/>
                  <a:gd name="T4" fmla="*/ 193 w 193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62">
                    <a:moveTo>
                      <a:pt x="0" y="0"/>
                    </a:moveTo>
                    <a:cubicBezTo>
                      <a:pt x="0" y="0"/>
                      <a:pt x="13" y="62"/>
                      <a:pt x="97" y="62"/>
                    </a:cubicBezTo>
                    <a:cubicBezTo>
                      <a:pt x="180" y="62"/>
                      <a:pt x="193" y="0"/>
                      <a:pt x="193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7"/>
              <p:cNvSpPr/>
              <p:nvPr/>
            </p:nvSpPr>
            <p:spPr bwMode="auto">
              <a:xfrm>
                <a:off x="36" y="41"/>
                <a:ext cx="3481" cy="4319"/>
              </a:xfrm>
              <a:custGeom>
                <a:avLst/>
                <a:gdLst>
                  <a:gd name="T0" fmla="*/ 800 w 800"/>
                  <a:gd name="T1" fmla="*/ 400 h 995"/>
                  <a:gd name="T2" fmla="*/ 712 w 800"/>
                  <a:gd name="T3" fmla="*/ 650 h 995"/>
                  <a:gd name="T4" fmla="*/ 712 w 800"/>
                  <a:gd name="T5" fmla="*/ 650 h 995"/>
                  <a:gd name="T6" fmla="*/ 712 w 800"/>
                  <a:gd name="T7" fmla="*/ 650 h 995"/>
                  <a:gd name="T8" fmla="*/ 614 w 800"/>
                  <a:gd name="T9" fmla="*/ 792 h 995"/>
                  <a:gd name="T10" fmla="*/ 597 w 800"/>
                  <a:gd name="T11" fmla="*/ 848 h 995"/>
                  <a:gd name="T12" fmla="*/ 597 w 800"/>
                  <a:gd name="T13" fmla="*/ 889 h 995"/>
                  <a:gd name="T14" fmla="*/ 492 w 800"/>
                  <a:gd name="T15" fmla="*/ 995 h 995"/>
                  <a:gd name="T16" fmla="*/ 308 w 800"/>
                  <a:gd name="T17" fmla="*/ 995 h 995"/>
                  <a:gd name="T18" fmla="*/ 202 w 800"/>
                  <a:gd name="T19" fmla="*/ 889 h 995"/>
                  <a:gd name="T20" fmla="*/ 202 w 800"/>
                  <a:gd name="T21" fmla="*/ 848 h 995"/>
                  <a:gd name="T22" fmla="*/ 186 w 800"/>
                  <a:gd name="T23" fmla="*/ 792 h 995"/>
                  <a:gd name="T24" fmla="*/ 88 w 800"/>
                  <a:gd name="T25" fmla="*/ 650 h 995"/>
                  <a:gd name="T26" fmla="*/ 87 w 800"/>
                  <a:gd name="T27" fmla="*/ 650 h 995"/>
                  <a:gd name="T28" fmla="*/ 87 w 800"/>
                  <a:gd name="T29" fmla="*/ 650 h 995"/>
                  <a:gd name="T30" fmla="*/ 0 w 800"/>
                  <a:gd name="T31" fmla="*/ 400 h 995"/>
                  <a:gd name="T32" fmla="*/ 400 w 800"/>
                  <a:gd name="T33" fmla="*/ 0 h 995"/>
                  <a:gd name="T34" fmla="*/ 800 w 800"/>
                  <a:gd name="T35" fmla="*/ 40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0" h="995">
                    <a:moveTo>
                      <a:pt x="800" y="400"/>
                    </a:moveTo>
                    <a:cubicBezTo>
                      <a:pt x="800" y="495"/>
                      <a:pt x="767" y="582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0" y="653"/>
                      <a:pt x="657" y="724"/>
                      <a:pt x="614" y="792"/>
                    </a:cubicBezTo>
                    <a:cubicBezTo>
                      <a:pt x="603" y="808"/>
                      <a:pt x="597" y="828"/>
                      <a:pt x="597" y="848"/>
                    </a:cubicBezTo>
                    <a:cubicBezTo>
                      <a:pt x="597" y="889"/>
                      <a:pt x="597" y="889"/>
                      <a:pt x="597" y="889"/>
                    </a:cubicBezTo>
                    <a:cubicBezTo>
                      <a:pt x="597" y="948"/>
                      <a:pt x="550" y="995"/>
                      <a:pt x="492" y="995"/>
                    </a:cubicBezTo>
                    <a:cubicBezTo>
                      <a:pt x="308" y="995"/>
                      <a:pt x="308" y="995"/>
                      <a:pt x="308" y="995"/>
                    </a:cubicBezTo>
                    <a:cubicBezTo>
                      <a:pt x="249" y="995"/>
                      <a:pt x="202" y="948"/>
                      <a:pt x="202" y="889"/>
                    </a:cubicBezTo>
                    <a:cubicBezTo>
                      <a:pt x="202" y="848"/>
                      <a:pt x="202" y="848"/>
                      <a:pt x="202" y="848"/>
                    </a:cubicBezTo>
                    <a:cubicBezTo>
                      <a:pt x="202" y="828"/>
                      <a:pt x="196" y="808"/>
                      <a:pt x="186" y="792"/>
                    </a:cubicBezTo>
                    <a:cubicBezTo>
                      <a:pt x="143" y="724"/>
                      <a:pt x="90" y="654"/>
                      <a:pt x="88" y="650"/>
                    </a:cubicBezTo>
                    <a:cubicBezTo>
                      <a:pt x="88" y="650"/>
                      <a:pt x="87" y="650"/>
                      <a:pt x="87" y="650"/>
                    </a:cubicBezTo>
                    <a:cubicBezTo>
                      <a:pt x="87" y="650"/>
                      <a:pt x="87" y="650"/>
                      <a:pt x="87" y="650"/>
                    </a:cubicBezTo>
                    <a:cubicBezTo>
                      <a:pt x="32" y="582"/>
                      <a:pt x="0" y="495"/>
                      <a:pt x="0" y="400"/>
                    </a:cubicBezTo>
                    <a:cubicBezTo>
                      <a:pt x="0" y="179"/>
                      <a:pt x="179" y="0"/>
                      <a:pt x="400" y="0"/>
                    </a:cubicBezTo>
                    <a:cubicBezTo>
                      <a:pt x="621" y="0"/>
                      <a:pt x="800" y="179"/>
                      <a:pt x="800" y="400"/>
                    </a:cubicBezTo>
                    <a:close/>
                  </a:path>
                </a:pathLst>
              </a:custGeom>
              <a:grpFill/>
              <a:ln w="11112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8"/>
              <p:cNvSpPr/>
              <p:nvPr/>
            </p:nvSpPr>
            <p:spPr bwMode="auto">
              <a:xfrm>
                <a:off x="1076" y="4251"/>
                <a:ext cx="1397" cy="543"/>
              </a:xfrm>
              <a:custGeom>
                <a:avLst/>
                <a:gdLst>
                  <a:gd name="T0" fmla="*/ 69 w 321"/>
                  <a:gd name="T1" fmla="*/ 25 h 125"/>
                  <a:gd name="T2" fmla="*/ 0 w 321"/>
                  <a:gd name="T3" fmla="*/ 0 h 125"/>
                  <a:gd name="T4" fmla="*/ 0 w 321"/>
                  <a:gd name="T5" fmla="*/ 99 h 125"/>
                  <a:gd name="T6" fmla="*/ 161 w 321"/>
                  <a:gd name="T7" fmla="*/ 125 h 125"/>
                  <a:gd name="T8" fmla="*/ 321 w 321"/>
                  <a:gd name="T9" fmla="*/ 99 h 125"/>
                  <a:gd name="T10" fmla="*/ 321 w 321"/>
                  <a:gd name="T11" fmla="*/ 0 h 125"/>
                  <a:gd name="T12" fmla="*/ 253 w 321"/>
                  <a:gd name="T13" fmla="*/ 25 h 125"/>
                  <a:gd name="T14" fmla="*/ 69 w 321"/>
                  <a:gd name="T15" fmla="*/ 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125">
                    <a:moveTo>
                      <a:pt x="69" y="25"/>
                    </a:moveTo>
                    <a:cubicBezTo>
                      <a:pt x="43" y="25"/>
                      <a:pt x="19" y="15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58" y="125"/>
                      <a:pt x="161" y="125"/>
                    </a:cubicBezTo>
                    <a:cubicBezTo>
                      <a:pt x="264" y="125"/>
                      <a:pt x="321" y="99"/>
                      <a:pt x="321" y="99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03" y="15"/>
                      <a:pt x="279" y="25"/>
                      <a:pt x="253" y="25"/>
                    </a:cubicBezTo>
                    <a:lnTo>
                      <a:pt x="69" y="25"/>
                    </a:lnTo>
                    <a:close/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10"/>
            <p:cNvSpPr/>
            <p:nvPr/>
          </p:nvSpPr>
          <p:spPr>
            <a:xfrm>
              <a:off x="4983638" y="1570570"/>
              <a:ext cx="633087" cy="63308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1"/>
            <p:cNvSpPr/>
            <p:nvPr/>
          </p:nvSpPr>
          <p:spPr>
            <a:xfrm>
              <a:off x="6572154" y="1570570"/>
              <a:ext cx="633087" cy="63308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2"/>
            <p:cNvSpPr/>
            <p:nvPr/>
          </p:nvSpPr>
          <p:spPr>
            <a:xfrm>
              <a:off x="4350551" y="3035662"/>
              <a:ext cx="633087" cy="63308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3"/>
            <p:cNvSpPr/>
            <p:nvPr/>
          </p:nvSpPr>
          <p:spPr>
            <a:xfrm>
              <a:off x="7139168" y="3035662"/>
              <a:ext cx="633087" cy="63308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4"/>
            <p:cNvSpPr/>
            <p:nvPr/>
          </p:nvSpPr>
          <p:spPr>
            <a:xfrm>
              <a:off x="4983638" y="4253993"/>
              <a:ext cx="633087" cy="633087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5"/>
            <p:cNvSpPr/>
            <p:nvPr/>
          </p:nvSpPr>
          <p:spPr>
            <a:xfrm>
              <a:off x="6572154" y="4253993"/>
              <a:ext cx="633087" cy="633087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0"/>
            <p:cNvSpPr/>
            <p:nvPr/>
          </p:nvSpPr>
          <p:spPr bwMode="auto">
            <a:xfrm>
              <a:off x="4471138" y="3176245"/>
              <a:ext cx="401307" cy="304410"/>
            </a:xfrm>
            <a:custGeom>
              <a:avLst/>
              <a:gdLst>
                <a:gd name="T0" fmla="*/ 153 w 198"/>
                <a:gd name="T1" fmla="*/ 119 h 150"/>
                <a:gd name="T2" fmla="*/ 153 w 198"/>
                <a:gd name="T3" fmla="*/ 109 h 150"/>
                <a:gd name="T4" fmla="*/ 187 w 198"/>
                <a:gd name="T5" fmla="*/ 75 h 150"/>
                <a:gd name="T6" fmla="*/ 162 w 198"/>
                <a:gd name="T7" fmla="*/ 75 h 150"/>
                <a:gd name="T8" fmla="*/ 153 w 198"/>
                <a:gd name="T9" fmla="*/ 84 h 150"/>
                <a:gd name="T10" fmla="*/ 144 w 198"/>
                <a:gd name="T11" fmla="*/ 75 h 150"/>
                <a:gd name="T12" fmla="*/ 153 w 198"/>
                <a:gd name="T13" fmla="*/ 66 h 150"/>
                <a:gd name="T14" fmla="*/ 0 w 198"/>
                <a:gd name="T15" fmla="*/ 44 h 150"/>
                <a:gd name="T16" fmla="*/ 4 w 198"/>
                <a:gd name="T17" fmla="*/ 54 h 150"/>
                <a:gd name="T18" fmla="*/ 2 w 198"/>
                <a:gd name="T19" fmla="*/ 150 h 150"/>
                <a:gd name="T20" fmla="*/ 57 w 198"/>
                <a:gd name="T21" fmla="*/ 137 h 150"/>
                <a:gd name="T22" fmla="*/ 57 w 198"/>
                <a:gd name="T23" fmla="*/ 102 h 150"/>
                <a:gd name="T24" fmla="*/ 59 w 198"/>
                <a:gd name="T25" fmla="*/ 57 h 150"/>
                <a:gd name="T26" fmla="*/ 57 w 198"/>
                <a:gd name="T27" fmla="*/ 44 h 150"/>
                <a:gd name="T28" fmla="*/ 59 w 198"/>
                <a:gd name="T29" fmla="*/ 31 h 150"/>
                <a:gd name="T30" fmla="*/ 26 w 198"/>
                <a:gd name="T31" fmla="*/ 122 h 150"/>
                <a:gd name="T32" fmla="*/ 26 w 198"/>
                <a:gd name="T33" fmla="*/ 106 h 150"/>
                <a:gd name="T34" fmla="*/ 14 w 198"/>
                <a:gd name="T35" fmla="*/ 76 h 150"/>
                <a:gd name="T36" fmla="*/ 26 w 198"/>
                <a:gd name="T37" fmla="*/ 76 h 150"/>
                <a:gd name="T38" fmla="*/ 31 w 198"/>
                <a:gd name="T39" fmla="*/ 106 h 150"/>
                <a:gd name="T40" fmla="*/ 43 w 198"/>
                <a:gd name="T41" fmla="*/ 76 h 150"/>
                <a:gd name="T42" fmla="*/ 43 w 198"/>
                <a:gd name="T43" fmla="*/ 61 h 150"/>
                <a:gd name="T44" fmla="*/ 132 w 198"/>
                <a:gd name="T45" fmla="*/ 123 h 150"/>
                <a:gd name="T46" fmla="*/ 127 w 198"/>
                <a:gd name="T47" fmla="*/ 122 h 150"/>
                <a:gd name="T48" fmla="*/ 121 w 198"/>
                <a:gd name="T49" fmla="*/ 141 h 150"/>
                <a:gd name="T50" fmla="*/ 111 w 198"/>
                <a:gd name="T51" fmla="*/ 106 h 150"/>
                <a:gd name="T52" fmla="*/ 93 w 198"/>
                <a:gd name="T53" fmla="*/ 61 h 150"/>
                <a:gd name="T54" fmla="*/ 129 w 198"/>
                <a:gd name="T55" fmla="*/ 15 h 150"/>
                <a:gd name="T56" fmla="*/ 151 w 198"/>
                <a:gd name="T57" fmla="*/ 22 h 150"/>
                <a:gd name="T58" fmla="*/ 153 w 198"/>
                <a:gd name="T59" fmla="*/ 0 h 150"/>
                <a:gd name="T60" fmla="*/ 66 w 198"/>
                <a:gd name="T61" fmla="*/ 9 h 150"/>
                <a:gd name="T62" fmla="*/ 64 w 198"/>
                <a:gd name="T63" fmla="*/ 54 h 150"/>
                <a:gd name="T64" fmla="*/ 64 w 198"/>
                <a:gd name="T65" fmla="*/ 89 h 150"/>
                <a:gd name="T66" fmla="*/ 66 w 198"/>
                <a:gd name="T67" fmla="*/ 141 h 150"/>
                <a:gd name="T68" fmla="*/ 153 w 198"/>
                <a:gd name="T69" fmla="*/ 150 h 150"/>
                <a:gd name="T70" fmla="*/ 151 w 198"/>
                <a:gd name="T71" fmla="*/ 127 h 150"/>
                <a:gd name="T72" fmla="*/ 123 w 198"/>
                <a:gd name="T73" fmla="*/ 30 h 150"/>
                <a:gd name="T74" fmla="*/ 93 w 198"/>
                <a:gd name="T75" fmla="*/ 15 h 150"/>
                <a:gd name="T76" fmla="*/ 93 w 198"/>
                <a:gd name="T77" fmla="*/ 30 h 150"/>
                <a:gd name="T78" fmla="*/ 87 w 198"/>
                <a:gd name="T79" fmla="*/ 15 h 150"/>
                <a:gd name="T80" fmla="*/ 75 w 198"/>
                <a:gd name="T81" fmla="*/ 15 h 150"/>
                <a:gd name="T82" fmla="*/ 87 w 198"/>
                <a:gd name="T83" fmla="*/ 76 h 150"/>
                <a:gd name="T84" fmla="*/ 90 w 198"/>
                <a:gd name="T85" fmla="*/ 106 h 150"/>
                <a:gd name="T86" fmla="*/ 89 w 198"/>
                <a:gd name="T87" fmla="*/ 123 h 150"/>
                <a:gd name="T88" fmla="*/ 75 w 198"/>
                <a:gd name="T89" fmla="*/ 122 h 150"/>
                <a:gd name="T90" fmla="*/ 76 w 198"/>
                <a:gd name="T91" fmla="*/ 10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50"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8" y="119"/>
                    <a:pt x="198" y="99"/>
                    <a:pt x="198" y="75"/>
                  </a:cubicBezTo>
                  <a:cubicBezTo>
                    <a:pt x="198" y="50"/>
                    <a:pt x="178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2" y="41"/>
                    <a:pt x="187" y="56"/>
                    <a:pt x="187" y="75"/>
                  </a:cubicBezTo>
                  <a:cubicBezTo>
                    <a:pt x="187" y="93"/>
                    <a:pt x="172" y="109"/>
                    <a:pt x="153" y="109"/>
                  </a:cubicBezTo>
                  <a:moveTo>
                    <a:pt x="173" y="63"/>
                  </a:moveTo>
                  <a:cubicBezTo>
                    <a:pt x="162" y="75"/>
                    <a:pt x="162" y="75"/>
                    <a:pt x="162" y="75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65" y="54"/>
                    <a:pt x="165" y="54"/>
                    <a:pt x="165" y="54"/>
                  </a:cubicBezTo>
                  <a:lnTo>
                    <a:pt x="173" y="63"/>
                  </a:ln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6" y="122"/>
                  </a:moveTo>
                  <a:cubicBezTo>
                    <a:pt x="14" y="122"/>
                    <a:pt x="14" y="122"/>
                    <a:pt x="14" y="12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26" y="106"/>
                    <a:pt x="26" y="106"/>
                    <a:pt x="26" y="106"/>
                  </a:cubicBezTo>
                  <a:lnTo>
                    <a:pt x="26" y="122"/>
                  </a:lnTo>
                  <a:close/>
                  <a:moveTo>
                    <a:pt x="26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26" y="61"/>
                    <a:pt x="26" y="61"/>
                    <a:pt x="26" y="61"/>
                  </a:cubicBezTo>
                  <a:lnTo>
                    <a:pt x="26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1" y="127"/>
                  </a:moveTo>
                  <a:cubicBezTo>
                    <a:pt x="144" y="127"/>
                    <a:pt x="138" y="126"/>
                    <a:pt x="132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5" y="119"/>
                    <a:pt x="123" y="118"/>
                    <a:pt x="121" y="116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04" y="98"/>
                    <a:pt x="101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8" y="22"/>
                    <a:pt x="151" y="22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41"/>
                    <a:pt x="153" y="141"/>
                    <a:pt x="153" y="141"/>
                  </a:cubicBezTo>
                  <a:cubicBezTo>
                    <a:pt x="151" y="141"/>
                    <a:pt x="151" y="141"/>
                    <a:pt x="151" y="141"/>
                  </a:cubicBezTo>
                  <a:lnTo>
                    <a:pt x="151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90" y="106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90" y="106"/>
                    <a:pt x="90" y="106"/>
                    <a:pt x="90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1"/>
            <p:cNvSpPr/>
            <p:nvPr/>
          </p:nvSpPr>
          <p:spPr bwMode="auto">
            <a:xfrm>
              <a:off x="5113442" y="4454972"/>
              <a:ext cx="355606" cy="271009"/>
            </a:xfrm>
            <a:custGeom>
              <a:avLst/>
              <a:gdLst>
                <a:gd name="T0" fmla="*/ 201 w 201"/>
                <a:gd name="T1" fmla="*/ 55 h 153"/>
                <a:gd name="T2" fmla="*/ 189 w 201"/>
                <a:gd name="T3" fmla="*/ 66 h 153"/>
                <a:gd name="T4" fmla="*/ 184 w 201"/>
                <a:gd name="T5" fmla="*/ 66 h 153"/>
                <a:gd name="T6" fmla="*/ 193 w 201"/>
                <a:gd name="T7" fmla="*/ 77 h 153"/>
                <a:gd name="T8" fmla="*/ 181 w 201"/>
                <a:gd name="T9" fmla="*/ 88 h 153"/>
                <a:gd name="T10" fmla="*/ 136 w 201"/>
                <a:gd name="T11" fmla="*/ 88 h 153"/>
                <a:gd name="T12" fmla="*/ 143 w 201"/>
                <a:gd name="T13" fmla="*/ 124 h 153"/>
                <a:gd name="T14" fmla="*/ 133 w 201"/>
                <a:gd name="T15" fmla="*/ 150 h 153"/>
                <a:gd name="T16" fmla="*/ 121 w 201"/>
                <a:gd name="T17" fmla="*/ 132 h 153"/>
                <a:gd name="T18" fmla="*/ 101 w 201"/>
                <a:gd name="T19" fmla="*/ 105 h 153"/>
                <a:gd name="T20" fmla="*/ 79 w 201"/>
                <a:gd name="T21" fmla="*/ 83 h 153"/>
                <a:gd name="T22" fmla="*/ 65 w 201"/>
                <a:gd name="T23" fmla="*/ 81 h 153"/>
                <a:gd name="T24" fmla="*/ 59 w 201"/>
                <a:gd name="T25" fmla="*/ 81 h 153"/>
                <a:gd name="T26" fmla="*/ 59 w 201"/>
                <a:gd name="T27" fmla="*/ 6 h 153"/>
                <a:gd name="T28" fmla="*/ 71 w 201"/>
                <a:gd name="T29" fmla="*/ 6 h 153"/>
                <a:gd name="T30" fmla="*/ 86 w 201"/>
                <a:gd name="T31" fmla="*/ 2 h 153"/>
                <a:gd name="T32" fmla="*/ 96 w 201"/>
                <a:gd name="T33" fmla="*/ 5 h 153"/>
                <a:gd name="T34" fmla="*/ 125 w 201"/>
                <a:gd name="T35" fmla="*/ 0 h 153"/>
                <a:gd name="T36" fmla="*/ 178 w 201"/>
                <a:gd name="T37" fmla="*/ 0 h 153"/>
                <a:gd name="T38" fmla="*/ 190 w 201"/>
                <a:gd name="T39" fmla="*/ 11 h 153"/>
                <a:gd name="T40" fmla="*/ 181 w 201"/>
                <a:gd name="T41" fmla="*/ 22 h 153"/>
                <a:gd name="T42" fmla="*/ 186 w 201"/>
                <a:gd name="T43" fmla="*/ 22 h 153"/>
                <a:gd name="T44" fmla="*/ 198 w 201"/>
                <a:gd name="T45" fmla="*/ 33 h 153"/>
                <a:gd name="T46" fmla="*/ 188 w 201"/>
                <a:gd name="T47" fmla="*/ 44 h 153"/>
                <a:gd name="T48" fmla="*/ 189 w 201"/>
                <a:gd name="T49" fmla="*/ 44 h 153"/>
                <a:gd name="T50" fmla="*/ 201 w 201"/>
                <a:gd name="T51" fmla="*/ 55 h 153"/>
                <a:gd name="T52" fmla="*/ 0 w 201"/>
                <a:gd name="T53" fmla="*/ 1 h 153"/>
                <a:gd name="T54" fmla="*/ 52 w 201"/>
                <a:gd name="T55" fmla="*/ 1 h 153"/>
                <a:gd name="T56" fmla="*/ 52 w 201"/>
                <a:gd name="T57" fmla="*/ 103 h 153"/>
                <a:gd name="T58" fmla="*/ 0 w 201"/>
                <a:gd name="T59" fmla="*/ 103 h 153"/>
                <a:gd name="T60" fmla="*/ 0 w 201"/>
                <a:gd name="T61" fmla="*/ 1 h 153"/>
                <a:gd name="T62" fmla="*/ 38 w 201"/>
                <a:gd name="T63" fmla="*/ 23 h 153"/>
                <a:gd name="T64" fmla="*/ 44 w 201"/>
                <a:gd name="T65" fmla="*/ 17 h 153"/>
                <a:gd name="T66" fmla="*/ 38 w 201"/>
                <a:gd name="T67" fmla="*/ 10 h 153"/>
                <a:gd name="T68" fmla="*/ 31 w 201"/>
                <a:gd name="T69" fmla="*/ 17 h 153"/>
                <a:gd name="T70" fmla="*/ 38 w 201"/>
                <a:gd name="T7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1" h="153">
                  <a:moveTo>
                    <a:pt x="201" y="55"/>
                  </a:moveTo>
                  <a:cubicBezTo>
                    <a:pt x="201" y="61"/>
                    <a:pt x="196" y="66"/>
                    <a:pt x="189" y="66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9" y="67"/>
                    <a:pt x="193" y="71"/>
                    <a:pt x="193" y="77"/>
                  </a:cubicBezTo>
                  <a:cubicBezTo>
                    <a:pt x="193" y="83"/>
                    <a:pt x="188" y="88"/>
                    <a:pt x="181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0" y="95"/>
                    <a:pt x="141" y="105"/>
                    <a:pt x="143" y="124"/>
                  </a:cubicBezTo>
                  <a:cubicBezTo>
                    <a:pt x="144" y="135"/>
                    <a:pt x="143" y="146"/>
                    <a:pt x="133" y="150"/>
                  </a:cubicBezTo>
                  <a:cubicBezTo>
                    <a:pt x="123" y="153"/>
                    <a:pt x="124" y="139"/>
                    <a:pt x="121" y="132"/>
                  </a:cubicBezTo>
                  <a:cubicBezTo>
                    <a:pt x="115" y="118"/>
                    <a:pt x="105" y="112"/>
                    <a:pt x="101" y="105"/>
                  </a:cubicBezTo>
                  <a:cubicBezTo>
                    <a:pt x="96" y="99"/>
                    <a:pt x="86" y="87"/>
                    <a:pt x="79" y="83"/>
                  </a:cubicBezTo>
                  <a:cubicBezTo>
                    <a:pt x="75" y="81"/>
                    <a:pt x="69" y="81"/>
                    <a:pt x="65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6"/>
                    <a:pt x="82" y="2"/>
                    <a:pt x="86" y="2"/>
                  </a:cubicBezTo>
                  <a:cubicBezTo>
                    <a:pt x="90" y="2"/>
                    <a:pt x="91" y="5"/>
                    <a:pt x="96" y="5"/>
                  </a:cubicBezTo>
                  <a:cubicBezTo>
                    <a:pt x="102" y="5"/>
                    <a:pt x="118" y="0"/>
                    <a:pt x="125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5" y="0"/>
                    <a:pt x="190" y="5"/>
                    <a:pt x="190" y="11"/>
                  </a:cubicBezTo>
                  <a:cubicBezTo>
                    <a:pt x="190" y="16"/>
                    <a:pt x="186" y="21"/>
                    <a:pt x="18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92" y="22"/>
                    <a:pt x="198" y="27"/>
                    <a:pt x="198" y="33"/>
                  </a:cubicBezTo>
                  <a:cubicBezTo>
                    <a:pt x="198" y="38"/>
                    <a:pt x="194" y="42"/>
                    <a:pt x="188" y="44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6" y="44"/>
                    <a:pt x="201" y="49"/>
                    <a:pt x="201" y="55"/>
                  </a:cubicBezTo>
                  <a:moveTo>
                    <a:pt x="0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0" y="1"/>
                  </a:lnTo>
                  <a:close/>
                  <a:moveTo>
                    <a:pt x="38" y="23"/>
                  </a:moveTo>
                  <a:cubicBezTo>
                    <a:pt x="41" y="23"/>
                    <a:pt x="44" y="20"/>
                    <a:pt x="44" y="17"/>
                  </a:cubicBezTo>
                  <a:cubicBezTo>
                    <a:pt x="44" y="13"/>
                    <a:pt x="41" y="10"/>
                    <a:pt x="38" y="10"/>
                  </a:cubicBezTo>
                  <a:cubicBezTo>
                    <a:pt x="34" y="10"/>
                    <a:pt x="31" y="13"/>
                    <a:pt x="31" y="17"/>
                  </a:cubicBezTo>
                  <a:cubicBezTo>
                    <a:pt x="31" y="20"/>
                    <a:pt x="34" y="23"/>
                    <a:pt x="38" y="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2"/>
            <p:cNvSpPr/>
            <p:nvPr/>
          </p:nvSpPr>
          <p:spPr bwMode="auto">
            <a:xfrm>
              <a:off x="5156682" y="1711012"/>
              <a:ext cx="300417" cy="325269"/>
            </a:xfrm>
            <a:custGeom>
              <a:avLst/>
              <a:gdLst>
                <a:gd name="T0" fmla="*/ 62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2 w 174"/>
                <a:gd name="T17" fmla="*/ 185 h 188"/>
                <a:gd name="T18" fmla="*/ 72 w 174"/>
                <a:gd name="T19" fmla="*/ 146 h 188"/>
                <a:gd name="T20" fmla="*/ 83 w 174"/>
                <a:gd name="T21" fmla="*/ 127 h 188"/>
                <a:gd name="T22" fmla="*/ 88 w 174"/>
                <a:gd name="T23" fmla="*/ 90 h 188"/>
                <a:gd name="T24" fmla="*/ 62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8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12 w 174"/>
                <a:gd name="T37" fmla="*/ 28 h 188"/>
                <a:gd name="T38" fmla="*/ 112 w 174"/>
                <a:gd name="T39" fmla="*/ 77 h 188"/>
                <a:gd name="T40" fmla="*/ 124 w 174"/>
                <a:gd name="T41" fmla="*/ 77 h 188"/>
                <a:gd name="T42" fmla="*/ 106 w 174"/>
                <a:gd name="T43" fmla="*/ 108 h 188"/>
                <a:gd name="T44" fmla="*/ 88 w 174"/>
                <a:gd name="T45" fmla="*/ 77 h 188"/>
                <a:gd name="T46" fmla="*/ 100 w 174"/>
                <a:gd name="T47" fmla="*/ 77 h 188"/>
                <a:gd name="T48" fmla="*/ 100 w 174"/>
                <a:gd name="T49" fmla="*/ 28 h 188"/>
                <a:gd name="T50" fmla="*/ 112 w 174"/>
                <a:gd name="T51" fmla="*/ 28 h 188"/>
                <a:gd name="T52" fmla="*/ 174 w 174"/>
                <a:gd name="T53" fmla="*/ 68 h 188"/>
                <a:gd name="T54" fmla="*/ 106 w 174"/>
                <a:gd name="T55" fmla="*/ 136 h 188"/>
                <a:gd name="T56" fmla="*/ 87 w 174"/>
                <a:gd name="T57" fmla="*/ 133 h 188"/>
                <a:gd name="T58" fmla="*/ 89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2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5" y="80"/>
                    <a:pt x="28" y="83"/>
                    <a:pt x="26" y="84"/>
                  </a:cubicBezTo>
                  <a:cubicBezTo>
                    <a:pt x="8" y="86"/>
                    <a:pt x="0" y="90"/>
                    <a:pt x="0" y="90"/>
                  </a:cubicBezTo>
                  <a:cubicBezTo>
                    <a:pt x="0" y="90"/>
                    <a:pt x="2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8" y="188"/>
                    <a:pt x="72" y="185"/>
                    <a:pt x="72" y="185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38"/>
                    <a:pt x="81" y="135"/>
                    <a:pt x="83" y="127"/>
                  </a:cubicBezTo>
                  <a:cubicBezTo>
                    <a:pt x="86" y="120"/>
                    <a:pt x="88" y="90"/>
                    <a:pt x="88" y="90"/>
                  </a:cubicBezTo>
                  <a:cubicBezTo>
                    <a:pt x="88" y="90"/>
                    <a:pt x="80" y="86"/>
                    <a:pt x="62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7" y="28"/>
                    <a:pt x="68" y="39"/>
                    <a:pt x="68" y="52"/>
                  </a:cubicBezTo>
                  <a:cubicBezTo>
                    <a:pt x="68" y="66"/>
                    <a:pt x="57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12" y="28"/>
                  </a:moveTo>
                  <a:cubicBezTo>
                    <a:pt x="112" y="77"/>
                    <a:pt x="112" y="77"/>
                    <a:pt x="112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12" y="28"/>
                  </a:lnTo>
                  <a:close/>
                  <a:moveTo>
                    <a:pt x="174" y="68"/>
                  </a:moveTo>
                  <a:cubicBezTo>
                    <a:pt x="174" y="106"/>
                    <a:pt x="143" y="136"/>
                    <a:pt x="106" y="136"/>
                  </a:cubicBezTo>
                  <a:cubicBezTo>
                    <a:pt x="99" y="136"/>
                    <a:pt x="93" y="135"/>
                    <a:pt x="87" y="133"/>
                  </a:cubicBezTo>
                  <a:cubicBezTo>
                    <a:pt x="88" y="132"/>
                    <a:pt x="89" y="131"/>
                    <a:pt x="89" y="129"/>
                  </a:cubicBezTo>
                  <a:cubicBezTo>
                    <a:pt x="90" y="128"/>
                    <a:pt x="90" y="125"/>
                    <a:pt x="91" y="122"/>
                  </a:cubicBezTo>
                  <a:cubicBezTo>
                    <a:pt x="95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5" y="19"/>
                    <a:pt x="65" y="30"/>
                  </a:cubicBezTo>
                  <a:cubicBezTo>
                    <a:pt x="62" y="28"/>
                    <a:pt x="58" y="25"/>
                    <a:pt x="55" y="24"/>
                  </a:cubicBezTo>
                  <a:cubicBezTo>
                    <a:pt x="67" y="9"/>
                    <a:pt x="85" y="0"/>
                    <a:pt x="106" y="0"/>
                  </a:cubicBezTo>
                  <a:cubicBezTo>
                    <a:pt x="143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3"/>
            <p:cNvSpPr/>
            <p:nvPr/>
          </p:nvSpPr>
          <p:spPr bwMode="auto">
            <a:xfrm>
              <a:off x="6739001" y="1734344"/>
              <a:ext cx="300417" cy="325269"/>
            </a:xfrm>
            <a:custGeom>
              <a:avLst/>
              <a:gdLst>
                <a:gd name="T0" fmla="*/ 63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3 w 174"/>
                <a:gd name="T17" fmla="*/ 185 h 188"/>
                <a:gd name="T18" fmla="*/ 73 w 174"/>
                <a:gd name="T19" fmla="*/ 146 h 188"/>
                <a:gd name="T20" fmla="*/ 84 w 174"/>
                <a:gd name="T21" fmla="*/ 127 h 188"/>
                <a:gd name="T22" fmla="*/ 89 w 174"/>
                <a:gd name="T23" fmla="*/ 90 h 188"/>
                <a:gd name="T24" fmla="*/ 63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9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00 w 174"/>
                <a:gd name="T37" fmla="*/ 108 h 188"/>
                <a:gd name="T38" fmla="*/ 100 w 174"/>
                <a:gd name="T39" fmla="*/ 59 h 188"/>
                <a:gd name="T40" fmla="*/ 88 w 174"/>
                <a:gd name="T41" fmla="*/ 59 h 188"/>
                <a:gd name="T42" fmla="*/ 106 w 174"/>
                <a:gd name="T43" fmla="*/ 28 h 188"/>
                <a:gd name="T44" fmla="*/ 124 w 174"/>
                <a:gd name="T45" fmla="*/ 59 h 188"/>
                <a:gd name="T46" fmla="*/ 112 w 174"/>
                <a:gd name="T47" fmla="*/ 59 h 188"/>
                <a:gd name="T48" fmla="*/ 112 w 174"/>
                <a:gd name="T49" fmla="*/ 108 h 188"/>
                <a:gd name="T50" fmla="*/ 100 w 174"/>
                <a:gd name="T51" fmla="*/ 108 h 188"/>
                <a:gd name="T52" fmla="*/ 174 w 174"/>
                <a:gd name="T53" fmla="*/ 68 h 188"/>
                <a:gd name="T54" fmla="*/ 106 w 174"/>
                <a:gd name="T55" fmla="*/ 136 h 188"/>
                <a:gd name="T56" fmla="*/ 88 w 174"/>
                <a:gd name="T57" fmla="*/ 133 h 188"/>
                <a:gd name="T58" fmla="*/ 90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3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6" y="80"/>
                    <a:pt x="29" y="83"/>
                    <a:pt x="26" y="84"/>
                  </a:cubicBezTo>
                  <a:cubicBezTo>
                    <a:pt x="9" y="86"/>
                    <a:pt x="0" y="90"/>
                    <a:pt x="0" y="90"/>
                  </a:cubicBezTo>
                  <a:cubicBezTo>
                    <a:pt x="0" y="90"/>
                    <a:pt x="3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9" y="188"/>
                    <a:pt x="73" y="185"/>
                    <a:pt x="73" y="185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3" y="138"/>
                    <a:pt x="82" y="135"/>
                    <a:pt x="84" y="127"/>
                  </a:cubicBezTo>
                  <a:cubicBezTo>
                    <a:pt x="86" y="120"/>
                    <a:pt x="89" y="90"/>
                    <a:pt x="89" y="90"/>
                  </a:cubicBezTo>
                  <a:cubicBezTo>
                    <a:pt x="89" y="90"/>
                    <a:pt x="80" y="86"/>
                    <a:pt x="63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8" y="28"/>
                    <a:pt x="69" y="39"/>
                    <a:pt x="69" y="52"/>
                  </a:cubicBezTo>
                  <a:cubicBezTo>
                    <a:pt x="69" y="66"/>
                    <a:pt x="58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00" y="108"/>
                  </a:moveTo>
                  <a:cubicBezTo>
                    <a:pt x="100" y="59"/>
                    <a:pt x="100" y="59"/>
                    <a:pt x="100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108"/>
                    <a:pt x="112" y="108"/>
                    <a:pt x="112" y="108"/>
                  </a:cubicBezTo>
                  <a:lnTo>
                    <a:pt x="100" y="108"/>
                  </a:lnTo>
                  <a:close/>
                  <a:moveTo>
                    <a:pt x="174" y="68"/>
                  </a:moveTo>
                  <a:cubicBezTo>
                    <a:pt x="174" y="106"/>
                    <a:pt x="144" y="136"/>
                    <a:pt x="106" y="136"/>
                  </a:cubicBezTo>
                  <a:cubicBezTo>
                    <a:pt x="100" y="136"/>
                    <a:pt x="94" y="135"/>
                    <a:pt x="88" y="133"/>
                  </a:cubicBezTo>
                  <a:cubicBezTo>
                    <a:pt x="88" y="132"/>
                    <a:pt x="89" y="131"/>
                    <a:pt x="90" y="129"/>
                  </a:cubicBezTo>
                  <a:cubicBezTo>
                    <a:pt x="90" y="128"/>
                    <a:pt x="91" y="125"/>
                    <a:pt x="91" y="122"/>
                  </a:cubicBezTo>
                  <a:cubicBezTo>
                    <a:pt x="96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6" y="19"/>
                    <a:pt x="65" y="30"/>
                  </a:cubicBezTo>
                  <a:cubicBezTo>
                    <a:pt x="62" y="28"/>
                    <a:pt x="59" y="25"/>
                    <a:pt x="55" y="24"/>
                  </a:cubicBezTo>
                  <a:cubicBezTo>
                    <a:pt x="68" y="9"/>
                    <a:pt x="86" y="0"/>
                    <a:pt x="106" y="0"/>
                  </a:cubicBezTo>
                  <a:cubicBezTo>
                    <a:pt x="144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44"/>
            <p:cNvSpPr/>
            <p:nvPr/>
          </p:nvSpPr>
          <p:spPr bwMode="auto">
            <a:xfrm>
              <a:off x="7273690" y="3190150"/>
              <a:ext cx="399591" cy="304410"/>
            </a:xfrm>
            <a:custGeom>
              <a:avLst/>
              <a:gdLst>
                <a:gd name="T0" fmla="*/ 127 w 197"/>
                <a:gd name="T1" fmla="*/ 123 h 150"/>
                <a:gd name="T2" fmla="*/ 126 w 197"/>
                <a:gd name="T3" fmla="*/ 121 h 150"/>
                <a:gd name="T4" fmla="*/ 96 w 197"/>
                <a:gd name="T5" fmla="*/ 141 h 150"/>
                <a:gd name="T6" fmla="*/ 100 w 197"/>
                <a:gd name="T7" fmla="*/ 76 h 150"/>
                <a:gd name="T8" fmla="*/ 102 w 197"/>
                <a:gd name="T9" fmla="*/ 61 h 150"/>
                <a:gd name="T10" fmla="*/ 141 w 197"/>
                <a:gd name="T11" fmla="*/ 15 h 150"/>
                <a:gd name="T12" fmla="*/ 150 w 197"/>
                <a:gd name="T13" fmla="*/ 9 h 150"/>
                <a:gd name="T14" fmla="*/ 63 w 197"/>
                <a:gd name="T15" fmla="*/ 0 h 150"/>
                <a:gd name="T16" fmla="*/ 65 w 197"/>
                <a:gd name="T17" fmla="*/ 44 h 150"/>
                <a:gd name="T18" fmla="*/ 65 w 197"/>
                <a:gd name="T19" fmla="*/ 54 h 150"/>
                <a:gd name="T20" fmla="*/ 63 w 197"/>
                <a:gd name="T21" fmla="*/ 98 h 150"/>
                <a:gd name="T22" fmla="*/ 63 w 197"/>
                <a:gd name="T23" fmla="*/ 141 h 150"/>
                <a:gd name="T24" fmla="*/ 152 w 197"/>
                <a:gd name="T25" fmla="*/ 141 h 150"/>
                <a:gd name="T26" fmla="*/ 111 w 197"/>
                <a:gd name="T27" fmla="*/ 15 h 150"/>
                <a:gd name="T28" fmla="*/ 111 w 197"/>
                <a:gd name="T29" fmla="*/ 30 h 150"/>
                <a:gd name="T30" fmla="*/ 105 w 197"/>
                <a:gd name="T31" fmla="*/ 15 h 150"/>
                <a:gd name="T32" fmla="*/ 93 w 197"/>
                <a:gd name="T33" fmla="*/ 15 h 150"/>
                <a:gd name="T34" fmla="*/ 87 w 197"/>
                <a:gd name="T35" fmla="*/ 30 h 150"/>
                <a:gd name="T36" fmla="*/ 75 w 197"/>
                <a:gd name="T37" fmla="*/ 61 h 150"/>
                <a:gd name="T38" fmla="*/ 75 w 197"/>
                <a:gd name="T39" fmla="*/ 76 h 150"/>
                <a:gd name="T40" fmla="*/ 89 w 197"/>
                <a:gd name="T41" fmla="*/ 122 h 150"/>
                <a:gd name="T42" fmla="*/ 76 w 197"/>
                <a:gd name="T43" fmla="*/ 123 h 150"/>
                <a:gd name="T44" fmla="*/ 75 w 197"/>
                <a:gd name="T45" fmla="*/ 106 h 150"/>
                <a:gd name="T46" fmla="*/ 89 w 197"/>
                <a:gd name="T47" fmla="*/ 106 h 150"/>
                <a:gd name="T48" fmla="*/ 2 w 197"/>
                <a:gd name="T49" fmla="*/ 44 h 150"/>
                <a:gd name="T50" fmla="*/ 4 w 197"/>
                <a:gd name="T51" fmla="*/ 141 h 150"/>
                <a:gd name="T52" fmla="*/ 57 w 197"/>
                <a:gd name="T53" fmla="*/ 150 h 150"/>
                <a:gd name="T54" fmla="*/ 59 w 197"/>
                <a:gd name="T55" fmla="*/ 137 h 150"/>
                <a:gd name="T56" fmla="*/ 57 w 197"/>
                <a:gd name="T57" fmla="*/ 86 h 150"/>
                <a:gd name="T58" fmla="*/ 57 w 197"/>
                <a:gd name="T59" fmla="*/ 57 h 150"/>
                <a:gd name="T60" fmla="*/ 57 w 197"/>
                <a:gd name="T61" fmla="*/ 41 h 150"/>
                <a:gd name="T62" fmla="*/ 46 w 197"/>
                <a:gd name="T63" fmla="*/ 25 h 150"/>
                <a:gd name="T64" fmla="*/ 13 w 197"/>
                <a:gd name="T65" fmla="*/ 122 h 150"/>
                <a:gd name="T66" fmla="*/ 25 w 197"/>
                <a:gd name="T67" fmla="*/ 122 h 150"/>
                <a:gd name="T68" fmla="*/ 13 w 197"/>
                <a:gd name="T69" fmla="*/ 61 h 150"/>
                <a:gd name="T70" fmla="*/ 43 w 197"/>
                <a:gd name="T71" fmla="*/ 122 h 150"/>
                <a:gd name="T72" fmla="*/ 43 w 197"/>
                <a:gd name="T73" fmla="*/ 106 h 150"/>
                <a:gd name="T74" fmla="*/ 31 w 197"/>
                <a:gd name="T75" fmla="*/ 76 h 150"/>
                <a:gd name="T76" fmla="*/ 43 w 197"/>
                <a:gd name="T77" fmla="*/ 76 h 150"/>
                <a:gd name="T78" fmla="*/ 153 w 197"/>
                <a:gd name="T79" fmla="*/ 119 h 150"/>
                <a:gd name="T80" fmla="*/ 153 w 197"/>
                <a:gd name="T81" fmla="*/ 109 h 150"/>
                <a:gd name="T82" fmla="*/ 186 w 197"/>
                <a:gd name="T83" fmla="*/ 75 h 150"/>
                <a:gd name="T84" fmla="*/ 175 w 197"/>
                <a:gd name="T85" fmla="*/ 68 h 150"/>
                <a:gd name="T86" fmla="*/ 159 w 197"/>
                <a:gd name="T87" fmla="*/ 97 h 150"/>
                <a:gd name="T88" fmla="*/ 130 w 197"/>
                <a:gd name="T89" fmla="*/ 81 h 150"/>
                <a:gd name="T90" fmla="*/ 146 w 197"/>
                <a:gd name="T91" fmla="*/ 5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50">
                  <a:moveTo>
                    <a:pt x="150" y="127"/>
                  </a:moveTo>
                  <a:cubicBezTo>
                    <a:pt x="144" y="127"/>
                    <a:pt x="137" y="126"/>
                    <a:pt x="131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4" y="119"/>
                    <a:pt x="122" y="118"/>
                    <a:pt x="120" y="116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4" y="98"/>
                    <a:pt x="100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7" y="22"/>
                    <a:pt x="150" y="22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50" y="141"/>
                    <a:pt x="150" y="141"/>
                    <a:pt x="150" y="141"/>
                  </a:cubicBezTo>
                  <a:lnTo>
                    <a:pt x="150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89" y="106"/>
                  </a:moveTo>
                  <a:cubicBezTo>
                    <a:pt x="89" y="122"/>
                    <a:pt x="89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5" y="122"/>
                  </a:moveTo>
                  <a:cubicBezTo>
                    <a:pt x="13" y="122"/>
                    <a:pt x="13" y="122"/>
                    <a:pt x="13" y="122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25" y="106"/>
                    <a:pt x="25" y="106"/>
                    <a:pt x="25" y="106"/>
                  </a:cubicBezTo>
                  <a:lnTo>
                    <a:pt x="25" y="122"/>
                  </a:lnTo>
                  <a:close/>
                  <a:moveTo>
                    <a:pt x="25" y="76"/>
                  </a:moveTo>
                  <a:cubicBezTo>
                    <a:pt x="13" y="76"/>
                    <a:pt x="13" y="76"/>
                    <a:pt x="13" y="76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5" y="61"/>
                    <a:pt x="25" y="61"/>
                    <a:pt x="25" y="61"/>
                  </a:cubicBezTo>
                  <a:lnTo>
                    <a:pt x="25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7" y="119"/>
                    <a:pt x="197" y="99"/>
                    <a:pt x="197" y="75"/>
                  </a:cubicBezTo>
                  <a:cubicBezTo>
                    <a:pt x="197" y="50"/>
                    <a:pt x="177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1" y="41"/>
                    <a:pt x="186" y="56"/>
                    <a:pt x="186" y="75"/>
                  </a:cubicBezTo>
                  <a:cubicBezTo>
                    <a:pt x="186" y="93"/>
                    <a:pt x="171" y="109"/>
                    <a:pt x="153" y="109"/>
                  </a:cubicBezTo>
                  <a:moveTo>
                    <a:pt x="159" y="68"/>
                  </a:moveTo>
                  <a:cubicBezTo>
                    <a:pt x="175" y="68"/>
                    <a:pt x="175" y="68"/>
                    <a:pt x="175" y="68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59" y="52"/>
                    <a:pt x="159" y="52"/>
                    <a:pt x="159" y="52"/>
                  </a:cubicBezTo>
                  <a:lnTo>
                    <a:pt x="15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5"/>
            <p:cNvSpPr/>
            <p:nvPr/>
          </p:nvSpPr>
          <p:spPr bwMode="auto">
            <a:xfrm>
              <a:off x="6702821" y="4382717"/>
              <a:ext cx="386094" cy="323091"/>
            </a:xfrm>
            <a:custGeom>
              <a:avLst/>
              <a:gdLst>
                <a:gd name="T0" fmla="*/ 138 w 202"/>
                <a:gd name="T1" fmla="*/ 143 h 169"/>
                <a:gd name="T2" fmla="*/ 142 w 202"/>
                <a:gd name="T3" fmla="*/ 154 h 169"/>
                <a:gd name="T4" fmla="*/ 126 w 202"/>
                <a:gd name="T5" fmla="*/ 154 h 169"/>
                <a:gd name="T6" fmla="*/ 97 w 202"/>
                <a:gd name="T7" fmla="*/ 149 h 169"/>
                <a:gd name="T8" fmla="*/ 86 w 202"/>
                <a:gd name="T9" fmla="*/ 151 h 169"/>
                <a:gd name="T10" fmla="*/ 71 w 202"/>
                <a:gd name="T11" fmla="*/ 147 h 169"/>
                <a:gd name="T12" fmla="*/ 60 w 202"/>
                <a:gd name="T13" fmla="*/ 147 h 169"/>
                <a:gd name="T14" fmla="*/ 60 w 202"/>
                <a:gd name="T15" fmla="*/ 73 h 169"/>
                <a:gd name="T16" fmla="*/ 80 w 202"/>
                <a:gd name="T17" fmla="*/ 70 h 169"/>
                <a:gd name="T18" fmla="*/ 101 w 202"/>
                <a:gd name="T19" fmla="*/ 48 h 169"/>
                <a:gd name="T20" fmla="*/ 122 w 202"/>
                <a:gd name="T21" fmla="*/ 21 h 169"/>
                <a:gd name="T22" fmla="*/ 133 w 202"/>
                <a:gd name="T23" fmla="*/ 4 h 169"/>
                <a:gd name="T24" fmla="*/ 144 w 202"/>
                <a:gd name="T25" fmla="*/ 29 h 169"/>
                <a:gd name="T26" fmla="*/ 132 w 202"/>
                <a:gd name="T27" fmla="*/ 67 h 169"/>
                <a:gd name="T28" fmla="*/ 131 w 202"/>
                <a:gd name="T29" fmla="*/ 92 h 169"/>
                <a:gd name="T30" fmla="*/ 123 w 202"/>
                <a:gd name="T31" fmla="*/ 113 h 169"/>
                <a:gd name="T32" fmla="*/ 135 w 202"/>
                <a:gd name="T33" fmla="*/ 98 h 169"/>
                <a:gd name="T34" fmla="*/ 141 w 202"/>
                <a:gd name="T35" fmla="*/ 71 h 169"/>
                <a:gd name="T36" fmla="*/ 145 w 202"/>
                <a:gd name="T37" fmla="*/ 67 h 169"/>
                <a:gd name="T38" fmla="*/ 142 w 202"/>
                <a:gd name="T39" fmla="*/ 77 h 169"/>
                <a:gd name="T40" fmla="*/ 148 w 202"/>
                <a:gd name="T41" fmla="*/ 90 h 169"/>
                <a:gd name="T42" fmla="*/ 146 w 202"/>
                <a:gd name="T43" fmla="*/ 99 h 169"/>
                <a:gd name="T44" fmla="*/ 148 w 202"/>
                <a:gd name="T45" fmla="*/ 108 h 169"/>
                <a:gd name="T46" fmla="*/ 142 w 202"/>
                <a:gd name="T47" fmla="*/ 121 h 169"/>
                <a:gd name="T48" fmla="*/ 144 w 202"/>
                <a:gd name="T49" fmla="*/ 129 h 169"/>
                <a:gd name="T50" fmla="*/ 138 w 202"/>
                <a:gd name="T51" fmla="*/ 143 h 169"/>
                <a:gd name="T52" fmla="*/ 202 w 202"/>
                <a:gd name="T53" fmla="*/ 99 h 169"/>
                <a:gd name="T54" fmla="*/ 190 w 202"/>
                <a:gd name="T55" fmla="*/ 88 h 169"/>
                <a:gd name="T56" fmla="*/ 185 w 202"/>
                <a:gd name="T57" fmla="*/ 88 h 169"/>
                <a:gd name="T58" fmla="*/ 194 w 202"/>
                <a:gd name="T59" fmla="*/ 77 h 169"/>
                <a:gd name="T60" fmla="*/ 182 w 202"/>
                <a:gd name="T61" fmla="*/ 66 h 169"/>
                <a:gd name="T62" fmla="*/ 159 w 202"/>
                <a:gd name="T63" fmla="*/ 66 h 169"/>
                <a:gd name="T64" fmla="*/ 148 w 202"/>
                <a:gd name="T65" fmla="*/ 77 h 169"/>
                <a:gd name="T66" fmla="*/ 160 w 202"/>
                <a:gd name="T67" fmla="*/ 88 h 169"/>
                <a:gd name="T68" fmla="*/ 161 w 202"/>
                <a:gd name="T69" fmla="*/ 88 h 169"/>
                <a:gd name="T70" fmla="*/ 152 w 202"/>
                <a:gd name="T71" fmla="*/ 99 h 169"/>
                <a:gd name="T72" fmla="*/ 161 w 202"/>
                <a:gd name="T73" fmla="*/ 110 h 169"/>
                <a:gd name="T74" fmla="*/ 160 w 202"/>
                <a:gd name="T75" fmla="*/ 110 h 169"/>
                <a:gd name="T76" fmla="*/ 148 w 202"/>
                <a:gd name="T77" fmla="*/ 121 h 169"/>
                <a:gd name="T78" fmla="*/ 157 w 202"/>
                <a:gd name="T79" fmla="*/ 132 h 169"/>
                <a:gd name="T80" fmla="*/ 156 w 202"/>
                <a:gd name="T81" fmla="*/ 132 h 169"/>
                <a:gd name="T82" fmla="*/ 144 w 202"/>
                <a:gd name="T83" fmla="*/ 143 h 169"/>
                <a:gd name="T84" fmla="*/ 156 w 202"/>
                <a:gd name="T85" fmla="*/ 154 h 169"/>
                <a:gd name="T86" fmla="*/ 167 w 202"/>
                <a:gd name="T87" fmla="*/ 154 h 169"/>
                <a:gd name="T88" fmla="*/ 179 w 202"/>
                <a:gd name="T89" fmla="*/ 154 h 169"/>
                <a:gd name="T90" fmla="*/ 191 w 202"/>
                <a:gd name="T91" fmla="*/ 143 h 169"/>
                <a:gd name="T92" fmla="*/ 181 w 202"/>
                <a:gd name="T93" fmla="*/ 132 h 169"/>
                <a:gd name="T94" fmla="*/ 186 w 202"/>
                <a:gd name="T95" fmla="*/ 132 h 169"/>
                <a:gd name="T96" fmla="*/ 198 w 202"/>
                <a:gd name="T97" fmla="*/ 121 h 169"/>
                <a:gd name="T98" fmla="*/ 189 w 202"/>
                <a:gd name="T99" fmla="*/ 110 h 169"/>
                <a:gd name="T100" fmla="*/ 190 w 202"/>
                <a:gd name="T101" fmla="*/ 110 h 169"/>
                <a:gd name="T102" fmla="*/ 202 w 202"/>
                <a:gd name="T103" fmla="*/ 99 h 169"/>
                <a:gd name="T104" fmla="*/ 0 w 202"/>
                <a:gd name="T105" fmla="*/ 67 h 169"/>
                <a:gd name="T106" fmla="*/ 53 w 202"/>
                <a:gd name="T107" fmla="*/ 67 h 169"/>
                <a:gd name="T108" fmla="*/ 53 w 202"/>
                <a:gd name="T109" fmla="*/ 169 h 169"/>
                <a:gd name="T110" fmla="*/ 0 w 202"/>
                <a:gd name="T111" fmla="*/ 169 h 169"/>
                <a:gd name="T112" fmla="*/ 0 w 202"/>
                <a:gd name="T113" fmla="*/ 67 h 169"/>
                <a:gd name="T114" fmla="*/ 32 w 202"/>
                <a:gd name="T115" fmla="*/ 153 h 169"/>
                <a:gd name="T116" fmla="*/ 38 w 202"/>
                <a:gd name="T117" fmla="*/ 159 h 169"/>
                <a:gd name="T118" fmla="*/ 45 w 202"/>
                <a:gd name="T119" fmla="*/ 153 h 169"/>
                <a:gd name="T120" fmla="*/ 38 w 202"/>
                <a:gd name="T121" fmla="*/ 146 h 169"/>
                <a:gd name="T122" fmla="*/ 32 w 202"/>
                <a:gd name="T123" fmla="*/ 15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169">
                  <a:moveTo>
                    <a:pt x="138" y="143"/>
                  </a:moveTo>
                  <a:cubicBezTo>
                    <a:pt x="138" y="147"/>
                    <a:pt x="139" y="151"/>
                    <a:pt x="142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19" y="154"/>
                    <a:pt x="102" y="149"/>
                    <a:pt x="97" y="149"/>
                  </a:cubicBezTo>
                  <a:cubicBezTo>
                    <a:pt x="92" y="149"/>
                    <a:pt x="90" y="151"/>
                    <a:pt x="86" y="151"/>
                  </a:cubicBezTo>
                  <a:cubicBezTo>
                    <a:pt x="82" y="151"/>
                    <a:pt x="75" y="147"/>
                    <a:pt x="71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4" y="74"/>
                    <a:pt x="73" y="75"/>
                    <a:pt x="80" y="70"/>
                  </a:cubicBezTo>
                  <a:cubicBezTo>
                    <a:pt x="89" y="64"/>
                    <a:pt x="97" y="55"/>
                    <a:pt x="101" y="48"/>
                  </a:cubicBezTo>
                  <a:cubicBezTo>
                    <a:pt x="106" y="42"/>
                    <a:pt x="116" y="36"/>
                    <a:pt x="122" y="21"/>
                  </a:cubicBezTo>
                  <a:cubicBezTo>
                    <a:pt x="125" y="15"/>
                    <a:pt x="123" y="0"/>
                    <a:pt x="133" y="4"/>
                  </a:cubicBezTo>
                  <a:cubicBezTo>
                    <a:pt x="144" y="7"/>
                    <a:pt x="144" y="18"/>
                    <a:pt x="144" y="29"/>
                  </a:cubicBezTo>
                  <a:cubicBezTo>
                    <a:pt x="143" y="41"/>
                    <a:pt x="132" y="63"/>
                    <a:pt x="132" y="67"/>
                  </a:cubicBezTo>
                  <a:cubicBezTo>
                    <a:pt x="130" y="77"/>
                    <a:pt x="131" y="83"/>
                    <a:pt x="131" y="92"/>
                  </a:cubicBezTo>
                  <a:cubicBezTo>
                    <a:pt x="130" y="104"/>
                    <a:pt x="123" y="113"/>
                    <a:pt x="123" y="113"/>
                  </a:cubicBezTo>
                  <a:cubicBezTo>
                    <a:pt x="123" y="113"/>
                    <a:pt x="133" y="107"/>
                    <a:pt x="135" y="98"/>
                  </a:cubicBezTo>
                  <a:cubicBezTo>
                    <a:pt x="137" y="89"/>
                    <a:pt x="135" y="80"/>
                    <a:pt x="141" y="71"/>
                  </a:cubicBezTo>
                  <a:cubicBezTo>
                    <a:pt x="142" y="69"/>
                    <a:pt x="143" y="68"/>
                    <a:pt x="145" y="67"/>
                  </a:cubicBezTo>
                  <a:cubicBezTo>
                    <a:pt x="143" y="69"/>
                    <a:pt x="142" y="73"/>
                    <a:pt x="142" y="77"/>
                  </a:cubicBezTo>
                  <a:cubicBezTo>
                    <a:pt x="142" y="82"/>
                    <a:pt x="144" y="87"/>
                    <a:pt x="148" y="90"/>
                  </a:cubicBezTo>
                  <a:cubicBezTo>
                    <a:pt x="147" y="93"/>
                    <a:pt x="146" y="96"/>
                    <a:pt x="146" y="99"/>
                  </a:cubicBezTo>
                  <a:cubicBezTo>
                    <a:pt x="146" y="102"/>
                    <a:pt x="147" y="105"/>
                    <a:pt x="148" y="108"/>
                  </a:cubicBezTo>
                  <a:cubicBezTo>
                    <a:pt x="144" y="111"/>
                    <a:pt x="142" y="115"/>
                    <a:pt x="142" y="121"/>
                  </a:cubicBezTo>
                  <a:cubicBezTo>
                    <a:pt x="142" y="124"/>
                    <a:pt x="143" y="127"/>
                    <a:pt x="144" y="129"/>
                  </a:cubicBezTo>
                  <a:cubicBezTo>
                    <a:pt x="140" y="133"/>
                    <a:pt x="138" y="137"/>
                    <a:pt x="138" y="143"/>
                  </a:cubicBezTo>
                  <a:moveTo>
                    <a:pt x="202" y="99"/>
                  </a:moveTo>
                  <a:cubicBezTo>
                    <a:pt x="202" y="93"/>
                    <a:pt x="197" y="88"/>
                    <a:pt x="190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90" y="87"/>
                    <a:pt x="194" y="82"/>
                    <a:pt x="194" y="77"/>
                  </a:cubicBezTo>
                  <a:cubicBezTo>
                    <a:pt x="194" y="71"/>
                    <a:pt x="189" y="66"/>
                    <a:pt x="182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2" y="66"/>
                    <a:pt x="148" y="71"/>
                    <a:pt x="148" y="77"/>
                  </a:cubicBezTo>
                  <a:cubicBezTo>
                    <a:pt x="148" y="83"/>
                    <a:pt x="153" y="88"/>
                    <a:pt x="160" y="88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56" y="89"/>
                    <a:pt x="152" y="94"/>
                    <a:pt x="152" y="99"/>
                  </a:cubicBezTo>
                  <a:cubicBezTo>
                    <a:pt x="152" y="104"/>
                    <a:pt x="156" y="109"/>
                    <a:pt x="161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3" y="110"/>
                    <a:pt x="148" y="115"/>
                    <a:pt x="148" y="121"/>
                  </a:cubicBezTo>
                  <a:cubicBezTo>
                    <a:pt x="148" y="126"/>
                    <a:pt x="152" y="130"/>
                    <a:pt x="157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49" y="132"/>
                    <a:pt x="144" y="137"/>
                    <a:pt x="144" y="143"/>
                  </a:cubicBezTo>
                  <a:cubicBezTo>
                    <a:pt x="144" y="149"/>
                    <a:pt x="149" y="154"/>
                    <a:pt x="156" y="154"/>
                  </a:cubicBezTo>
                  <a:cubicBezTo>
                    <a:pt x="167" y="154"/>
                    <a:pt x="167" y="154"/>
                    <a:pt x="167" y="154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85" y="154"/>
                    <a:pt x="191" y="149"/>
                    <a:pt x="191" y="143"/>
                  </a:cubicBezTo>
                  <a:cubicBezTo>
                    <a:pt x="191" y="137"/>
                    <a:pt x="187" y="133"/>
                    <a:pt x="181" y="132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93" y="132"/>
                    <a:pt x="198" y="127"/>
                    <a:pt x="198" y="121"/>
                  </a:cubicBezTo>
                  <a:cubicBezTo>
                    <a:pt x="198" y="115"/>
                    <a:pt x="194" y="111"/>
                    <a:pt x="189" y="110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7" y="110"/>
                    <a:pt x="202" y="105"/>
                    <a:pt x="202" y="99"/>
                  </a:cubicBezTo>
                  <a:moveTo>
                    <a:pt x="0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0" y="169"/>
                    <a:pt x="0" y="169"/>
                    <a:pt x="0" y="169"/>
                  </a:cubicBezTo>
                  <a:lnTo>
                    <a:pt x="0" y="67"/>
                  </a:lnTo>
                  <a:close/>
                  <a:moveTo>
                    <a:pt x="32" y="153"/>
                  </a:moveTo>
                  <a:cubicBezTo>
                    <a:pt x="32" y="156"/>
                    <a:pt x="35" y="159"/>
                    <a:pt x="38" y="159"/>
                  </a:cubicBezTo>
                  <a:cubicBezTo>
                    <a:pt x="42" y="159"/>
                    <a:pt x="45" y="156"/>
                    <a:pt x="45" y="153"/>
                  </a:cubicBezTo>
                  <a:cubicBezTo>
                    <a:pt x="45" y="149"/>
                    <a:pt x="42" y="146"/>
                    <a:pt x="38" y="146"/>
                  </a:cubicBezTo>
                  <a:cubicBezTo>
                    <a:pt x="35" y="146"/>
                    <a:pt x="32" y="149"/>
                    <a:pt x="32" y="1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058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明年工作计划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25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3635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肆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-33235" y="5437987"/>
            <a:ext cx="12236597" cy="1478069"/>
            <a:chOff x="-33235" y="5437987"/>
            <a:chExt cx="12236597" cy="1478069"/>
          </a:xfrm>
        </p:grpSpPr>
        <p:sp>
          <p:nvSpPr>
            <p:cNvPr id="43" name="Freeform: Shape 5"/>
            <p:cNvSpPr/>
            <p:nvPr/>
          </p:nvSpPr>
          <p:spPr>
            <a:xfrm>
              <a:off x="-33235" y="5437987"/>
              <a:ext cx="6216319" cy="1449603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solidFill>
              <a:schemeClr val="bg1">
                <a:lumMod val="8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6"/>
            <p:cNvSpPr/>
            <p:nvPr/>
          </p:nvSpPr>
          <p:spPr>
            <a:xfrm flipH="1">
              <a:off x="5987043" y="5466453"/>
              <a:ext cx="6216319" cy="1449603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solidFill>
              <a:schemeClr val="bg1">
                <a:lumMod val="8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4529365" y="2261236"/>
            <a:ext cx="3133269" cy="4415459"/>
            <a:chOff x="4529365" y="2261236"/>
            <a:chExt cx="3133269" cy="4415459"/>
          </a:xfrm>
        </p:grpSpPr>
        <p:sp>
          <p:nvSpPr>
            <p:cNvPr id="30" name="Freeform: Shape 8"/>
            <p:cNvSpPr/>
            <p:nvPr/>
          </p:nvSpPr>
          <p:spPr bwMode="auto">
            <a:xfrm>
              <a:off x="4529365" y="2261236"/>
              <a:ext cx="1531968" cy="3519610"/>
            </a:xfrm>
            <a:custGeom>
              <a:avLst/>
              <a:gdLst>
                <a:gd name="T0" fmla="*/ 21 w 21"/>
                <a:gd name="T1" fmla="*/ 0 h 59"/>
                <a:gd name="T2" fmla="*/ 0 w 21"/>
                <a:gd name="T3" fmla="*/ 20 h 59"/>
                <a:gd name="T4" fmla="*/ 21 w 21"/>
                <a:gd name="T5" fmla="*/ 59 h 59"/>
                <a:gd name="T6" fmla="*/ 6 w 21"/>
                <a:gd name="T7" fmla="*/ 20 h 59"/>
                <a:gd name="T8" fmla="*/ 21 w 2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9">
                  <a:moveTo>
                    <a:pt x="21" y="0"/>
                  </a:moveTo>
                  <a:cubicBezTo>
                    <a:pt x="10" y="0"/>
                    <a:pt x="0" y="9"/>
                    <a:pt x="0" y="20"/>
                  </a:cubicBezTo>
                  <a:cubicBezTo>
                    <a:pt x="0" y="30"/>
                    <a:pt x="21" y="59"/>
                    <a:pt x="21" y="59"/>
                  </a:cubicBezTo>
                  <a:cubicBezTo>
                    <a:pt x="21" y="59"/>
                    <a:pt x="6" y="30"/>
                    <a:pt x="6" y="20"/>
                  </a:cubicBezTo>
                  <a:cubicBezTo>
                    <a:pt x="6" y="9"/>
                    <a:pt x="13" y="0"/>
                    <a:pt x="2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9"/>
            <p:cNvSpPr/>
            <p:nvPr/>
          </p:nvSpPr>
          <p:spPr bwMode="auto">
            <a:xfrm>
              <a:off x="6061333" y="2261236"/>
              <a:ext cx="1601301" cy="3519610"/>
            </a:xfrm>
            <a:custGeom>
              <a:avLst/>
              <a:gdLst>
                <a:gd name="T0" fmla="*/ 0 w 22"/>
                <a:gd name="T1" fmla="*/ 0 h 59"/>
                <a:gd name="T2" fmla="*/ 16 w 22"/>
                <a:gd name="T3" fmla="*/ 20 h 59"/>
                <a:gd name="T4" fmla="*/ 0 w 22"/>
                <a:gd name="T5" fmla="*/ 59 h 59"/>
                <a:gd name="T6" fmla="*/ 22 w 22"/>
                <a:gd name="T7" fmla="*/ 20 h 59"/>
                <a:gd name="T8" fmla="*/ 0 w 2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9">
                  <a:moveTo>
                    <a:pt x="0" y="0"/>
                  </a:moveTo>
                  <a:cubicBezTo>
                    <a:pt x="9" y="0"/>
                    <a:pt x="16" y="9"/>
                    <a:pt x="16" y="20"/>
                  </a:cubicBezTo>
                  <a:cubicBezTo>
                    <a:pt x="16" y="30"/>
                    <a:pt x="0" y="59"/>
                    <a:pt x="0" y="59"/>
                  </a:cubicBezTo>
                  <a:cubicBezTo>
                    <a:pt x="0" y="59"/>
                    <a:pt x="22" y="30"/>
                    <a:pt x="22" y="20"/>
                  </a:cubicBezTo>
                  <a:cubicBezTo>
                    <a:pt x="22" y="9"/>
                    <a:pt x="12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0"/>
            <p:cNvSpPr/>
            <p:nvPr/>
          </p:nvSpPr>
          <p:spPr bwMode="auto">
            <a:xfrm>
              <a:off x="6061333" y="2261236"/>
              <a:ext cx="1165483" cy="3519610"/>
            </a:xfrm>
            <a:custGeom>
              <a:avLst/>
              <a:gdLst>
                <a:gd name="T0" fmla="*/ 0 w 16"/>
                <a:gd name="T1" fmla="*/ 0 h 59"/>
                <a:gd name="T2" fmla="*/ 11 w 16"/>
                <a:gd name="T3" fmla="*/ 20 h 59"/>
                <a:gd name="T4" fmla="*/ 0 w 16"/>
                <a:gd name="T5" fmla="*/ 59 h 59"/>
                <a:gd name="T6" fmla="*/ 16 w 16"/>
                <a:gd name="T7" fmla="*/ 20 h 59"/>
                <a:gd name="T8" fmla="*/ 0 w 1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9">
                  <a:moveTo>
                    <a:pt x="0" y="0"/>
                  </a:moveTo>
                  <a:cubicBezTo>
                    <a:pt x="6" y="0"/>
                    <a:pt x="11" y="9"/>
                    <a:pt x="11" y="20"/>
                  </a:cubicBezTo>
                  <a:cubicBezTo>
                    <a:pt x="11" y="30"/>
                    <a:pt x="0" y="59"/>
                    <a:pt x="0" y="59"/>
                  </a:cubicBezTo>
                  <a:cubicBezTo>
                    <a:pt x="0" y="59"/>
                    <a:pt x="16" y="30"/>
                    <a:pt x="16" y="20"/>
                  </a:cubicBezTo>
                  <a:cubicBezTo>
                    <a:pt x="16" y="9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1"/>
            <p:cNvSpPr/>
            <p:nvPr/>
          </p:nvSpPr>
          <p:spPr bwMode="auto">
            <a:xfrm>
              <a:off x="4968484" y="2261236"/>
              <a:ext cx="1092847" cy="3519610"/>
            </a:xfrm>
            <a:custGeom>
              <a:avLst/>
              <a:gdLst>
                <a:gd name="T0" fmla="*/ 15 w 15"/>
                <a:gd name="T1" fmla="*/ 0 h 59"/>
                <a:gd name="T2" fmla="*/ 0 w 15"/>
                <a:gd name="T3" fmla="*/ 20 h 59"/>
                <a:gd name="T4" fmla="*/ 15 w 15"/>
                <a:gd name="T5" fmla="*/ 59 h 59"/>
                <a:gd name="T6" fmla="*/ 5 w 15"/>
                <a:gd name="T7" fmla="*/ 20 h 59"/>
                <a:gd name="T8" fmla="*/ 15 w 15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9">
                  <a:moveTo>
                    <a:pt x="15" y="0"/>
                  </a:moveTo>
                  <a:cubicBezTo>
                    <a:pt x="7" y="0"/>
                    <a:pt x="0" y="9"/>
                    <a:pt x="0" y="20"/>
                  </a:cubicBezTo>
                  <a:cubicBezTo>
                    <a:pt x="0" y="30"/>
                    <a:pt x="15" y="59"/>
                    <a:pt x="15" y="59"/>
                  </a:cubicBezTo>
                  <a:cubicBezTo>
                    <a:pt x="15" y="59"/>
                    <a:pt x="5" y="30"/>
                    <a:pt x="5" y="20"/>
                  </a:cubicBezTo>
                  <a:cubicBezTo>
                    <a:pt x="5" y="9"/>
                    <a:pt x="10" y="0"/>
                    <a:pt x="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2"/>
            <p:cNvSpPr/>
            <p:nvPr/>
          </p:nvSpPr>
          <p:spPr bwMode="auto">
            <a:xfrm>
              <a:off x="5331666" y="2261236"/>
              <a:ext cx="729665" cy="3519610"/>
            </a:xfrm>
            <a:custGeom>
              <a:avLst/>
              <a:gdLst>
                <a:gd name="T0" fmla="*/ 10 w 10"/>
                <a:gd name="T1" fmla="*/ 0 h 59"/>
                <a:gd name="T2" fmla="*/ 0 w 10"/>
                <a:gd name="T3" fmla="*/ 20 h 59"/>
                <a:gd name="T4" fmla="*/ 10 w 10"/>
                <a:gd name="T5" fmla="*/ 59 h 59"/>
                <a:gd name="T6" fmla="*/ 6 w 10"/>
                <a:gd name="T7" fmla="*/ 20 h 59"/>
                <a:gd name="T8" fmla="*/ 10 w 10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9">
                  <a:moveTo>
                    <a:pt x="10" y="0"/>
                  </a:moveTo>
                  <a:cubicBezTo>
                    <a:pt x="5" y="0"/>
                    <a:pt x="0" y="9"/>
                    <a:pt x="0" y="20"/>
                  </a:cubicBezTo>
                  <a:cubicBezTo>
                    <a:pt x="0" y="30"/>
                    <a:pt x="10" y="59"/>
                    <a:pt x="10" y="59"/>
                  </a:cubicBezTo>
                  <a:cubicBezTo>
                    <a:pt x="10" y="59"/>
                    <a:pt x="6" y="30"/>
                    <a:pt x="6" y="20"/>
                  </a:cubicBezTo>
                  <a:cubicBezTo>
                    <a:pt x="6" y="9"/>
                    <a:pt x="8" y="0"/>
                    <a:pt x="1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3"/>
            <p:cNvSpPr/>
            <p:nvPr/>
          </p:nvSpPr>
          <p:spPr bwMode="auto">
            <a:xfrm>
              <a:off x="6061333" y="2261236"/>
              <a:ext cx="799000" cy="3519610"/>
            </a:xfrm>
            <a:custGeom>
              <a:avLst/>
              <a:gdLst>
                <a:gd name="T0" fmla="*/ 0 w 11"/>
                <a:gd name="T1" fmla="*/ 0 h 59"/>
                <a:gd name="T2" fmla="*/ 5 w 11"/>
                <a:gd name="T3" fmla="*/ 20 h 59"/>
                <a:gd name="T4" fmla="*/ 0 w 11"/>
                <a:gd name="T5" fmla="*/ 59 h 59"/>
                <a:gd name="T6" fmla="*/ 11 w 11"/>
                <a:gd name="T7" fmla="*/ 20 h 59"/>
                <a:gd name="T8" fmla="*/ 0 w 1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9">
                  <a:moveTo>
                    <a:pt x="0" y="0"/>
                  </a:moveTo>
                  <a:cubicBezTo>
                    <a:pt x="3" y="0"/>
                    <a:pt x="5" y="9"/>
                    <a:pt x="5" y="20"/>
                  </a:cubicBezTo>
                  <a:cubicBezTo>
                    <a:pt x="5" y="30"/>
                    <a:pt x="0" y="59"/>
                    <a:pt x="0" y="59"/>
                  </a:cubicBezTo>
                  <a:cubicBezTo>
                    <a:pt x="0" y="59"/>
                    <a:pt x="11" y="30"/>
                    <a:pt x="11" y="20"/>
                  </a:cubicBezTo>
                  <a:cubicBezTo>
                    <a:pt x="11" y="9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4"/>
            <p:cNvSpPr/>
            <p:nvPr/>
          </p:nvSpPr>
          <p:spPr bwMode="auto">
            <a:xfrm>
              <a:off x="5767484" y="2261236"/>
              <a:ext cx="657028" cy="3519610"/>
            </a:xfrm>
            <a:custGeom>
              <a:avLst/>
              <a:gdLst>
                <a:gd name="T0" fmla="*/ 4 w 9"/>
                <a:gd name="T1" fmla="*/ 0 h 59"/>
                <a:gd name="T2" fmla="*/ 0 w 9"/>
                <a:gd name="T3" fmla="*/ 20 h 59"/>
                <a:gd name="T4" fmla="*/ 4 w 9"/>
                <a:gd name="T5" fmla="*/ 59 h 59"/>
                <a:gd name="T6" fmla="*/ 9 w 9"/>
                <a:gd name="T7" fmla="*/ 20 h 59"/>
                <a:gd name="T8" fmla="*/ 4 w 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9">
                  <a:moveTo>
                    <a:pt x="4" y="0"/>
                  </a:moveTo>
                  <a:cubicBezTo>
                    <a:pt x="2" y="0"/>
                    <a:pt x="0" y="9"/>
                    <a:pt x="0" y="20"/>
                  </a:cubicBezTo>
                  <a:cubicBezTo>
                    <a:pt x="0" y="30"/>
                    <a:pt x="4" y="59"/>
                    <a:pt x="4" y="59"/>
                  </a:cubicBezTo>
                  <a:cubicBezTo>
                    <a:pt x="4" y="59"/>
                    <a:pt x="9" y="30"/>
                    <a:pt x="9" y="20"/>
                  </a:cubicBezTo>
                  <a:cubicBezTo>
                    <a:pt x="9" y="9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Straight Connector 15"/>
            <p:cNvSpPr/>
            <p:nvPr/>
          </p:nvSpPr>
          <p:spPr bwMode="auto">
            <a:xfrm flipV="1">
              <a:off x="5622212" y="5780846"/>
              <a:ext cx="43911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Straight Connector 16"/>
            <p:cNvSpPr/>
            <p:nvPr/>
          </p:nvSpPr>
          <p:spPr bwMode="auto">
            <a:xfrm>
              <a:off x="6061333" y="5780846"/>
              <a:ext cx="508455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Straight Connector 17"/>
            <p:cNvSpPr/>
            <p:nvPr/>
          </p:nvSpPr>
          <p:spPr bwMode="auto">
            <a:xfrm flipV="1">
              <a:off x="5912757" y="5780846"/>
              <a:ext cx="148573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Straight Connector 18"/>
            <p:cNvSpPr/>
            <p:nvPr/>
          </p:nvSpPr>
          <p:spPr bwMode="auto">
            <a:xfrm>
              <a:off x="6061333" y="5780846"/>
              <a:ext cx="21790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9"/>
            <p:cNvSpPr/>
            <p:nvPr/>
          </p:nvSpPr>
          <p:spPr bwMode="auto">
            <a:xfrm>
              <a:off x="5549575" y="5961124"/>
              <a:ext cx="1092847" cy="177506"/>
            </a:xfrm>
            <a:custGeom>
              <a:avLst/>
              <a:gdLst>
                <a:gd name="T0" fmla="*/ 15 w 15"/>
                <a:gd name="T1" fmla="*/ 1 h 3"/>
                <a:gd name="T2" fmla="*/ 14 w 15"/>
                <a:gd name="T3" fmla="*/ 2 h 3"/>
                <a:gd name="T4" fmla="*/ 13 w 15"/>
                <a:gd name="T5" fmla="*/ 3 h 3"/>
                <a:gd name="T6" fmla="*/ 2 w 15"/>
                <a:gd name="T7" fmla="*/ 3 h 3"/>
                <a:gd name="T8" fmla="*/ 1 w 15"/>
                <a:gd name="T9" fmla="*/ 2 h 3"/>
                <a:gd name="T10" fmla="*/ 0 w 15"/>
                <a:gd name="T11" fmla="*/ 1 h 3"/>
                <a:gd name="T12" fmla="*/ 0 w 15"/>
                <a:gd name="T13" fmla="*/ 1 h 3"/>
                <a:gd name="T14" fmla="*/ 0 w 15"/>
                <a:gd name="T15" fmla="*/ 0 h 3"/>
                <a:gd name="T16" fmla="*/ 1 w 15"/>
                <a:gd name="T17" fmla="*/ 0 h 3"/>
                <a:gd name="T18" fmla="*/ 14 w 15"/>
                <a:gd name="T19" fmla="*/ 0 h 3"/>
                <a:gd name="T20" fmla="*/ 15 w 15"/>
                <a:gd name="T21" fmla="*/ 0 h 3"/>
                <a:gd name="T22" fmla="*/ 15 w 15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3">
                  <a:moveTo>
                    <a:pt x="15" y="1"/>
                  </a:move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0"/>
            <p:cNvSpPr/>
            <p:nvPr/>
          </p:nvSpPr>
          <p:spPr bwMode="auto">
            <a:xfrm>
              <a:off x="5694848" y="6138630"/>
              <a:ext cx="802301" cy="538065"/>
            </a:xfrm>
            <a:custGeom>
              <a:avLst/>
              <a:gdLst>
                <a:gd name="T0" fmla="*/ 11 w 11"/>
                <a:gd name="T1" fmla="*/ 7 h 9"/>
                <a:gd name="T2" fmla="*/ 10 w 11"/>
                <a:gd name="T3" fmla="*/ 8 h 9"/>
                <a:gd name="T4" fmla="*/ 9 w 11"/>
                <a:gd name="T5" fmla="*/ 9 h 9"/>
                <a:gd name="T6" fmla="*/ 2 w 11"/>
                <a:gd name="T7" fmla="*/ 9 h 9"/>
                <a:gd name="T8" fmla="*/ 1 w 11"/>
                <a:gd name="T9" fmla="*/ 8 h 9"/>
                <a:gd name="T10" fmla="*/ 0 w 11"/>
                <a:gd name="T11" fmla="*/ 7 h 9"/>
                <a:gd name="T12" fmla="*/ 0 w 11"/>
                <a:gd name="T13" fmla="*/ 0 h 9"/>
                <a:gd name="T14" fmla="*/ 11 w 11"/>
                <a:gd name="T15" fmla="*/ 0 h 9"/>
                <a:gd name="T16" fmla="*/ 11 w 11"/>
                <a:gd name="T1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11" y="7"/>
                  </a:moveTo>
                  <a:cubicBezTo>
                    <a:pt x="11" y="8"/>
                    <a:pt x="10" y="8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21"/>
          <p:cNvGrpSpPr/>
          <p:nvPr>
            <p:custDataLst>
              <p:tags r:id="rId3"/>
            </p:custDataLst>
          </p:nvPr>
        </p:nvGrpSpPr>
        <p:grpSpPr>
          <a:xfrm>
            <a:off x="731967" y="1772819"/>
            <a:ext cx="3835116" cy="798039"/>
            <a:chOff x="731967" y="1772819"/>
            <a:chExt cx="3835116" cy="798039"/>
          </a:xfrm>
        </p:grpSpPr>
        <p:sp>
          <p:nvSpPr>
            <p:cNvPr id="28" name="TextBox 34"/>
            <p:cNvSpPr txBox="1"/>
            <p:nvPr/>
          </p:nvSpPr>
          <p:spPr>
            <a:xfrm flipH="1">
              <a:off x="731967" y="2049818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9" name="TextBox 35"/>
            <p:cNvSpPr txBox="1"/>
            <p:nvPr/>
          </p:nvSpPr>
          <p:spPr>
            <a:xfrm flipH="1">
              <a:off x="73196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千图PPT彼岸天：ID 8661124库_组合 22"/>
          <p:cNvGrpSpPr/>
          <p:nvPr>
            <p:custDataLst>
              <p:tags r:id="rId4"/>
            </p:custDataLst>
          </p:nvPr>
        </p:nvGrpSpPr>
        <p:grpSpPr>
          <a:xfrm>
            <a:off x="711509" y="2702796"/>
            <a:ext cx="3536046" cy="798039"/>
            <a:chOff x="711509" y="2702796"/>
            <a:chExt cx="3536046" cy="798039"/>
          </a:xfrm>
        </p:grpSpPr>
        <p:sp>
          <p:nvSpPr>
            <p:cNvPr id="26" name="TextBox 46"/>
            <p:cNvSpPr txBox="1"/>
            <p:nvPr/>
          </p:nvSpPr>
          <p:spPr>
            <a:xfrm flipH="1">
              <a:off x="711509" y="2979795"/>
              <a:ext cx="353604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7" name="TextBox 47"/>
            <p:cNvSpPr txBox="1"/>
            <p:nvPr/>
          </p:nvSpPr>
          <p:spPr>
            <a:xfrm flipH="1">
              <a:off x="711509" y="2702796"/>
              <a:ext cx="353604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731967" y="3632773"/>
            <a:ext cx="3515588" cy="798039"/>
            <a:chOff x="731967" y="3632773"/>
            <a:chExt cx="3515588" cy="798039"/>
          </a:xfrm>
        </p:grpSpPr>
        <p:sp>
          <p:nvSpPr>
            <p:cNvPr id="24" name="TextBox 52"/>
            <p:cNvSpPr txBox="1"/>
            <p:nvPr/>
          </p:nvSpPr>
          <p:spPr>
            <a:xfrm flipH="1">
              <a:off x="731967" y="3909772"/>
              <a:ext cx="3515588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5" name="TextBox 53"/>
            <p:cNvSpPr txBox="1"/>
            <p:nvPr/>
          </p:nvSpPr>
          <p:spPr>
            <a:xfrm flipH="1">
              <a:off x="731967" y="3632773"/>
              <a:ext cx="3515588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24"/>
          <p:cNvGrpSpPr/>
          <p:nvPr>
            <p:custDataLst>
              <p:tags r:id="rId6"/>
            </p:custDataLst>
          </p:nvPr>
        </p:nvGrpSpPr>
        <p:grpSpPr>
          <a:xfrm>
            <a:off x="731967" y="4562751"/>
            <a:ext cx="3872775" cy="798039"/>
            <a:chOff x="731967" y="4562751"/>
            <a:chExt cx="3872775" cy="798039"/>
          </a:xfrm>
        </p:grpSpPr>
        <p:sp>
          <p:nvSpPr>
            <p:cNvPr id="22" name="TextBox 55"/>
            <p:cNvSpPr txBox="1"/>
            <p:nvPr/>
          </p:nvSpPr>
          <p:spPr>
            <a:xfrm flipH="1">
              <a:off x="731967" y="4839750"/>
              <a:ext cx="3872775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3" name="TextBox 56"/>
            <p:cNvSpPr txBox="1"/>
            <p:nvPr/>
          </p:nvSpPr>
          <p:spPr>
            <a:xfrm flipH="1">
              <a:off x="731967" y="4562751"/>
              <a:ext cx="3872775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25"/>
          <p:cNvGrpSpPr/>
          <p:nvPr>
            <p:custDataLst>
              <p:tags r:id="rId7"/>
            </p:custDataLst>
          </p:nvPr>
        </p:nvGrpSpPr>
        <p:grpSpPr>
          <a:xfrm>
            <a:off x="7637747" y="1772819"/>
            <a:ext cx="3835116" cy="798039"/>
            <a:chOff x="7637747" y="1772819"/>
            <a:chExt cx="3835116" cy="798039"/>
          </a:xfrm>
        </p:grpSpPr>
        <p:sp>
          <p:nvSpPr>
            <p:cNvPr id="20" name="TextBox 58"/>
            <p:cNvSpPr txBox="1"/>
            <p:nvPr/>
          </p:nvSpPr>
          <p:spPr>
            <a:xfrm flipH="1">
              <a:off x="7637747" y="2049818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1" name="TextBox 59"/>
            <p:cNvSpPr txBox="1"/>
            <p:nvPr/>
          </p:nvSpPr>
          <p:spPr>
            <a:xfrm flipH="1">
              <a:off x="763774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26"/>
          <p:cNvGrpSpPr/>
          <p:nvPr>
            <p:custDataLst>
              <p:tags r:id="rId8"/>
            </p:custDataLst>
          </p:nvPr>
        </p:nvGrpSpPr>
        <p:grpSpPr>
          <a:xfrm>
            <a:off x="7941173" y="2716721"/>
            <a:ext cx="3835116" cy="798039"/>
            <a:chOff x="7941173" y="2716721"/>
            <a:chExt cx="3835116" cy="798039"/>
          </a:xfrm>
        </p:grpSpPr>
        <p:sp>
          <p:nvSpPr>
            <p:cNvPr id="18" name="TextBox 61"/>
            <p:cNvSpPr txBox="1"/>
            <p:nvPr/>
          </p:nvSpPr>
          <p:spPr>
            <a:xfrm flipH="1">
              <a:off x="7941173" y="2993720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9" name="TextBox 62"/>
            <p:cNvSpPr txBox="1"/>
            <p:nvPr/>
          </p:nvSpPr>
          <p:spPr>
            <a:xfrm flipH="1">
              <a:off x="7941173" y="271672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27"/>
          <p:cNvGrpSpPr/>
          <p:nvPr>
            <p:custDataLst>
              <p:tags r:id="rId9"/>
            </p:custDataLst>
          </p:nvPr>
        </p:nvGrpSpPr>
        <p:grpSpPr>
          <a:xfrm>
            <a:off x="7941173" y="3640051"/>
            <a:ext cx="3835116" cy="798039"/>
            <a:chOff x="7941173" y="3640051"/>
            <a:chExt cx="3835116" cy="798039"/>
          </a:xfrm>
        </p:grpSpPr>
        <p:sp>
          <p:nvSpPr>
            <p:cNvPr id="16" name="TextBox 64"/>
            <p:cNvSpPr txBox="1"/>
            <p:nvPr/>
          </p:nvSpPr>
          <p:spPr>
            <a:xfrm flipH="1">
              <a:off x="7941173" y="3917050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7" name="TextBox 65"/>
            <p:cNvSpPr txBox="1"/>
            <p:nvPr/>
          </p:nvSpPr>
          <p:spPr>
            <a:xfrm flipH="1">
              <a:off x="7941173" y="364005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千图PPT彼岸天：ID 8661124库_组合 28"/>
          <p:cNvGrpSpPr/>
          <p:nvPr>
            <p:custDataLst>
              <p:tags r:id="rId10"/>
            </p:custDataLst>
          </p:nvPr>
        </p:nvGrpSpPr>
        <p:grpSpPr>
          <a:xfrm>
            <a:off x="7662634" y="4546176"/>
            <a:ext cx="3835116" cy="798039"/>
            <a:chOff x="7662634" y="4546176"/>
            <a:chExt cx="3835116" cy="798039"/>
          </a:xfrm>
        </p:grpSpPr>
        <p:sp>
          <p:nvSpPr>
            <p:cNvPr id="14" name="TextBox 67"/>
            <p:cNvSpPr txBox="1"/>
            <p:nvPr/>
          </p:nvSpPr>
          <p:spPr>
            <a:xfrm flipH="1">
              <a:off x="7662634" y="4823175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5" name="TextBox 68"/>
            <p:cNvSpPr txBox="1"/>
            <p:nvPr/>
          </p:nvSpPr>
          <p:spPr>
            <a:xfrm flipH="1">
              <a:off x="7662634" y="4546176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312216" y="1250060"/>
            <a:ext cx="3531566" cy="4357880"/>
            <a:chOff x="4330217" y="1250060"/>
            <a:chExt cx="3531566" cy="4357880"/>
          </a:xfrm>
        </p:grpSpPr>
        <p:sp>
          <p:nvSpPr>
            <p:cNvPr id="32" name="任意多边形: 形状 31"/>
            <p:cNvSpPr/>
            <p:nvPr/>
          </p:nvSpPr>
          <p:spPr bwMode="auto">
            <a:xfrm>
              <a:off x="4330217" y="1250060"/>
              <a:ext cx="1465784" cy="571051"/>
            </a:xfrm>
            <a:custGeom>
              <a:avLst/>
              <a:gdLst>
                <a:gd name="T0" fmla="*/ 512 w 536"/>
                <a:gd name="T1" fmla="*/ 0 h 209"/>
                <a:gd name="T2" fmla="*/ 21 w 536"/>
                <a:gd name="T3" fmla="*/ 0 h 209"/>
                <a:gd name="T4" fmla="*/ 19 w 536"/>
                <a:gd name="T5" fmla="*/ 0 h 209"/>
                <a:gd name="T6" fmla="*/ 2 w 536"/>
                <a:gd name="T7" fmla="*/ 18 h 209"/>
                <a:gd name="T8" fmla="*/ 191 w 536"/>
                <a:gd name="T9" fmla="*/ 111 h 209"/>
                <a:gd name="T10" fmla="*/ 321 w 536"/>
                <a:gd name="T11" fmla="*/ 113 h 209"/>
                <a:gd name="T12" fmla="*/ 321 w 536"/>
                <a:gd name="T13" fmla="*/ 144 h 209"/>
                <a:gd name="T14" fmla="*/ 312 w 536"/>
                <a:gd name="T15" fmla="*/ 163 h 209"/>
                <a:gd name="T16" fmla="*/ 305 w 536"/>
                <a:gd name="T17" fmla="*/ 180 h 209"/>
                <a:gd name="T18" fmla="*/ 311 w 536"/>
                <a:gd name="T19" fmla="*/ 200 h 209"/>
                <a:gd name="T20" fmla="*/ 333 w 536"/>
                <a:gd name="T21" fmla="*/ 208 h 209"/>
                <a:gd name="T22" fmla="*/ 355 w 536"/>
                <a:gd name="T23" fmla="*/ 200 h 209"/>
                <a:gd name="T24" fmla="*/ 361 w 536"/>
                <a:gd name="T25" fmla="*/ 180 h 209"/>
                <a:gd name="T26" fmla="*/ 353 w 536"/>
                <a:gd name="T27" fmla="*/ 163 h 209"/>
                <a:gd name="T28" fmla="*/ 342 w 536"/>
                <a:gd name="T29" fmla="*/ 143 h 209"/>
                <a:gd name="T30" fmla="*/ 342 w 536"/>
                <a:gd name="T31" fmla="*/ 143 h 209"/>
                <a:gd name="T32" fmla="*/ 342 w 536"/>
                <a:gd name="T33" fmla="*/ 111 h 209"/>
                <a:gd name="T34" fmla="*/ 427 w 536"/>
                <a:gd name="T35" fmla="*/ 97 h 209"/>
                <a:gd name="T36" fmla="*/ 525 w 536"/>
                <a:gd name="T37" fmla="*/ 35 h 209"/>
                <a:gd name="T38" fmla="*/ 512 w 536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6" h="209">
                  <a:moveTo>
                    <a:pt x="5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2"/>
                    <a:pt x="3" y="9"/>
                    <a:pt x="2" y="18"/>
                  </a:cubicBezTo>
                  <a:cubicBezTo>
                    <a:pt x="0" y="63"/>
                    <a:pt x="124" y="82"/>
                    <a:pt x="191" y="111"/>
                  </a:cubicBezTo>
                  <a:cubicBezTo>
                    <a:pt x="235" y="115"/>
                    <a:pt x="278" y="116"/>
                    <a:pt x="321" y="113"/>
                  </a:cubicBezTo>
                  <a:cubicBezTo>
                    <a:pt x="321" y="144"/>
                    <a:pt x="321" y="144"/>
                    <a:pt x="321" y="144"/>
                  </a:cubicBezTo>
                  <a:cubicBezTo>
                    <a:pt x="321" y="153"/>
                    <a:pt x="316" y="158"/>
                    <a:pt x="312" y="163"/>
                  </a:cubicBezTo>
                  <a:cubicBezTo>
                    <a:pt x="308" y="169"/>
                    <a:pt x="305" y="174"/>
                    <a:pt x="305" y="180"/>
                  </a:cubicBezTo>
                  <a:cubicBezTo>
                    <a:pt x="305" y="188"/>
                    <a:pt x="307" y="195"/>
                    <a:pt x="311" y="200"/>
                  </a:cubicBezTo>
                  <a:cubicBezTo>
                    <a:pt x="315" y="205"/>
                    <a:pt x="321" y="209"/>
                    <a:pt x="333" y="208"/>
                  </a:cubicBezTo>
                  <a:cubicBezTo>
                    <a:pt x="345" y="208"/>
                    <a:pt x="351" y="205"/>
                    <a:pt x="355" y="200"/>
                  </a:cubicBezTo>
                  <a:cubicBezTo>
                    <a:pt x="359" y="195"/>
                    <a:pt x="361" y="188"/>
                    <a:pt x="361" y="180"/>
                  </a:cubicBezTo>
                  <a:cubicBezTo>
                    <a:pt x="361" y="173"/>
                    <a:pt x="358" y="169"/>
                    <a:pt x="353" y="163"/>
                  </a:cubicBezTo>
                  <a:cubicBezTo>
                    <a:pt x="349" y="158"/>
                    <a:pt x="343" y="152"/>
                    <a:pt x="342" y="143"/>
                  </a:cubicBezTo>
                  <a:cubicBezTo>
                    <a:pt x="342" y="143"/>
                    <a:pt x="342" y="143"/>
                    <a:pt x="342" y="143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70" y="108"/>
                    <a:pt x="399" y="104"/>
                    <a:pt x="427" y="97"/>
                  </a:cubicBezTo>
                  <a:cubicBezTo>
                    <a:pt x="525" y="35"/>
                    <a:pt x="525" y="35"/>
                    <a:pt x="525" y="35"/>
                  </a:cubicBezTo>
                  <a:cubicBezTo>
                    <a:pt x="536" y="24"/>
                    <a:pt x="528" y="0"/>
                    <a:pt x="5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393367" y="1250060"/>
              <a:ext cx="1468416" cy="576314"/>
            </a:xfrm>
            <a:custGeom>
              <a:avLst/>
              <a:gdLst>
                <a:gd name="T0" fmla="*/ 516 w 537"/>
                <a:gd name="T1" fmla="*/ 0 h 211"/>
                <a:gd name="T2" fmla="*/ 25 w 537"/>
                <a:gd name="T3" fmla="*/ 0 h 211"/>
                <a:gd name="T4" fmla="*/ 11 w 537"/>
                <a:gd name="T5" fmla="*/ 35 h 211"/>
                <a:gd name="T6" fmla="*/ 102 w 537"/>
                <a:gd name="T7" fmla="*/ 92 h 211"/>
                <a:gd name="T8" fmla="*/ 197 w 537"/>
                <a:gd name="T9" fmla="*/ 110 h 211"/>
                <a:gd name="T10" fmla="*/ 197 w 537"/>
                <a:gd name="T11" fmla="*/ 146 h 211"/>
                <a:gd name="T12" fmla="*/ 188 w 537"/>
                <a:gd name="T13" fmla="*/ 166 h 211"/>
                <a:gd name="T14" fmla="*/ 181 w 537"/>
                <a:gd name="T15" fmla="*/ 183 h 211"/>
                <a:gd name="T16" fmla="*/ 187 w 537"/>
                <a:gd name="T17" fmla="*/ 203 h 211"/>
                <a:gd name="T18" fmla="*/ 209 w 537"/>
                <a:gd name="T19" fmla="*/ 211 h 211"/>
                <a:gd name="T20" fmla="*/ 231 w 537"/>
                <a:gd name="T21" fmla="*/ 202 h 211"/>
                <a:gd name="T22" fmla="*/ 237 w 537"/>
                <a:gd name="T23" fmla="*/ 183 h 211"/>
                <a:gd name="T24" fmla="*/ 229 w 537"/>
                <a:gd name="T25" fmla="*/ 166 h 211"/>
                <a:gd name="T26" fmla="*/ 218 w 537"/>
                <a:gd name="T27" fmla="*/ 146 h 211"/>
                <a:gd name="T28" fmla="*/ 218 w 537"/>
                <a:gd name="T29" fmla="*/ 145 h 211"/>
                <a:gd name="T30" fmla="*/ 218 w 537"/>
                <a:gd name="T31" fmla="*/ 113 h 211"/>
                <a:gd name="T32" fmla="*/ 344 w 537"/>
                <a:gd name="T33" fmla="*/ 112 h 211"/>
                <a:gd name="T34" fmla="*/ 537 w 537"/>
                <a:gd name="T35" fmla="*/ 18 h 211"/>
                <a:gd name="T36" fmla="*/ 516 w 537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211">
                  <a:moveTo>
                    <a:pt x="51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0" y="0"/>
                    <a:pt x="0" y="24"/>
                    <a:pt x="11" y="35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34" y="101"/>
                    <a:pt x="165" y="107"/>
                    <a:pt x="197" y="110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55"/>
                    <a:pt x="192" y="161"/>
                    <a:pt x="188" y="166"/>
                  </a:cubicBezTo>
                  <a:cubicBezTo>
                    <a:pt x="184" y="171"/>
                    <a:pt x="181" y="176"/>
                    <a:pt x="181" y="183"/>
                  </a:cubicBezTo>
                  <a:cubicBezTo>
                    <a:pt x="181" y="190"/>
                    <a:pt x="183" y="198"/>
                    <a:pt x="187" y="203"/>
                  </a:cubicBezTo>
                  <a:cubicBezTo>
                    <a:pt x="191" y="208"/>
                    <a:pt x="197" y="211"/>
                    <a:pt x="209" y="211"/>
                  </a:cubicBezTo>
                  <a:cubicBezTo>
                    <a:pt x="221" y="211"/>
                    <a:pt x="227" y="207"/>
                    <a:pt x="231" y="202"/>
                  </a:cubicBezTo>
                  <a:cubicBezTo>
                    <a:pt x="235" y="197"/>
                    <a:pt x="237" y="190"/>
                    <a:pt x="237" y="183"/>
                  </a:cubicBezTo>
                  <a:cubicBezTo>
                    <a:pt x="237" y="176"/>
                    <a:pt x="234" y="171"/>
                    <a:pt x="229" y="166"/>
                  </a:cubicBezTo>
                  <a:cubicBezTo>
                    <a:pt x="225" y="160"/>
                    <a:pt x="219" y="155"/>
                    <a:pt x="218" y="146"/>
                  </a:cubicBezTo>
                  <a:cubicBezTo>
                    <a:pt x="218" y="145"/>
                    <a:pt x="218" y="145"/>
                    <a:pt x="218" y="145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60" y="116"/>
                    <a:pt x="302" y="116"/>
                    <a:pt x="344" y="112"/>
                  </a:cubicBezTo>
                  <a:cubicBezTo>
                    <a:pt x="404" y="87"/>
                    <a:pt x="535" y="68"/>
                    <a:pt x="537" y="18"/>
                  </a:cubicBezTo>
                  <a:cubicBezTo>
                    <a:pt x="535" y="9"/>
                    <a:pt x="527" y="0"/>
                    <a:pt x="5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360473" y="1564533"/>
              <a:ext cx="946050" cy="985523"/>
            </a:xfrm>
            <a:custGeom>
              <a:avLst/>
              <a:gdLst>
                <a:gd name="T0" fmla="*/ 248 w 346"/>
                <a:gd name="T1" fmla="*/ 19 h 361"/>
                <a:gd name="T2" fmla="*/ 248 w 346"/>
                <a:gd name="T3" fmla="*/ 29 h 361"/>
                <a:gd name="T4" fmla="*/ 255 w 346"/>
                <a:gd name="T5" fmla="*/ 40 h 361"/>
                <a:gd name="T6" fmla="*/ 267 w 346"/>
                <a:gd name="T7" fmla="*/ 68 h 361"/>
                <a:gd name="T8" fmla="*/ 257 w 346"/>
                <a:gd name="T9" fmla="*/ 99 h 361"/>
                <a:gd name="T10" fmla="*/ 221 w 346"/>
                <a:gd name="T11" fmla="*/ 114 h 361"/>
                <a:gd name="T12" fmla="*/ 185 w 346"/>
                <a:gd name="T13" fmla="*/ 99 h 361"/>
                <a:gd name="T14" fmla="*/ 175 w 346"/>
                <a:gd name="T15" fmla="*/ 68 h 361"/>
                <a:gd name="T16" fmla="*/ 185 w 346"/>
                <a:gd name="T17" fmla="*/ 40 h 361"/>
                <a:gd name="T18" fmla="*/ 191 w 346"/>
                <a:gd name="T19" fmla="*/ 31 h 361"/>
                <a:gd name="T20" fmla="*/ 191 w 346"/>
                <a:gd name="T21" fmla="*/ 13 h 361"/>
                <a:gd name="T22" fmla="*/ 122 w 346"/>
                <a:gd name="T23" fmla="*/ 0 h 361"/>
                <a:gd name="T24" fmla="*/ 0 w 346"/>
                <a:gd name="T25" fmla="*/ 269 h 361"/>
                <a:gd name="T26" fmla="*/ 97 w 346"/>
                <a:gd name="T27" fmla="*/ 269 h 361"/>
                <a:gd name="T28" fmla="*/ 97 w 346"/>
                <a:gd name="T29" fmla="*/ 296 h 361"/>
                <a:gd name="T30" fmla="*/ 87 w 346"/>
                <a:gd name="T31" fmla="*/ 316 h 361"/>
                <a:gd name="T32" fmla="*/ 81 w 346"/>
                <a:gd name="T33" fmla="*/ 333 h 361"/>
                <a:gd name="T34" fmla="*/ 87 w 346"/>
                <a:gd name="T35" fmla="*/ 353 h 361"/>
                <a:gd name="T36" fmla="*/ 108 w 346"/>
                <a:gd name="T37" fmla="*/ 361 h 361"/>
                <a:gd name="T38" fmla="*/ 130 w 346"/>
                <a:gd name="T39" fmla="*/ 352 h 361"/>
                <a:gd name="T40" fmla="*/ 136 w 346"/>
                <a:gd name="T41" fmla="*/ 333 h 361"/>
                <a:gd name="T42" fmla="*/ 129 w 346"/>
                <a:gd name="T43" fmla="*/ 316 h 361"/>
                <a:gd name="T44" fmla="*/ 118 w 346"/>
                <a:gd name="T45" fmla="*/ 296 h 361"/>
                <a:gd name="T46" fmla="*/ 118 w 346"/>
                <a:gd name="T47" fmla="*/ 295 h 361"/>
                <a:gd name="T48" fmla="*/ 118 w 346"/>
                <a:gd name="T49" fmla="*/ 269 h 361"/>
                <a:gd name="T50" fmla="*/ 229 w 346"/>
                <a:gd name="T51" fmla="*/ 269 h 361"/>
                <a:gd name="T52" fmla="*/ 346 w 346"/>
                <a:gd name="T53" fmla="*/ 18 h 361"/>
                <a:gd name="T54" fmla="*/ 248 w 346"/>
                <a:gd name="T55" fmla="*/ 1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6" h="361">
                  <a:moveTo>
                    <a:pt x="248" y="19"/>
                  </a:moveTo>
                  <a:cubicBezTo>
                    <a:pt x="248" y="29"/>
                    <a:pt x="248" y="29"/>
                    <a:pt x="248" y="29"/>
                  </a:cubicBezTo>
                  <a:cubicBezTo>
                    <a:pt x="248" y="31"/>
                    <a:pt x="250" y="32"/>
                    <a:pt x="255" y="40"/>
                  </a:cubicBezTo>
                  <a:cubicBezTo>
                    <a:pt x="260" y="46"/>
                    <a:pt x="267" y="55"/>
                    <a:pt x="267" y="68"/>
                  </a:cubicBezTo>
                  <a:cubicBezTo>
                    <a:pt x="267" y="78"/>
                    <a:pt x="264" y="89"/>
                    <a:pt x="257" y="99"/>
                  </a:cubicBezTo>
                  <a:cubicBezTo>
                    <a:pt x="250" y="108"/>
                    <a:pt x="236" y="114"/>
                    <a:pt x="221" y="114"/>
                  </a:cubicBezTo>
                  <a:cubicBezTo>
                    <a:pt x="206" y="114"/>
                    <a:pt x="192" y="108"/>
                    <a:pt x="185" y="99"/>
                  </a:cubicBezTo>
                  <a:cubicBezTo>
                    <a:pt x="177" y="89"/>
                    <a:pt x="175" y="78"/>
                    <a:pt x="175" y="68"/>
                  </a:cubicBezTo>
                  <a:cubicBezTo>
                    <a:pt x="175" y="56"/>
                    <a:pt x="181" y="46"/>
                    <a:pt x="185" y="40"/>
                  </a:cubicBezTo>
                  <a:cubicBezTo>
                    <a:pt x="190" y="33"/>
                    <a:pt x="191" y="33"/>
                    <a:pt x="191" y="31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68" y="10"/>
                    <a:pt x="145" y="6"/>
                    <a:pt x="122" y="0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7" y="269"/>
                    <a:pt x="97" y="269"/>
                    <a:pt x="97" y="269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305"/>
                    <a:pt x="91" y="311"/>
                    <a:pt x="87" y="316"/>
                  </a:cubicBezTo>
                  <a:cubicBezTo>
                    <a:pt x="83" y="321"/>
                    <a:pt x="81" y="326"/>
                    <a:pt x="81" y="333"/>
                  </a:cubicBezTo>
                  <a:cubicBezTo>
                    <a:pt x="81" y="340"/>
                    <a:pt x="82" y="348"/>
                    <a:pt x="87" y="353"/>
                  </a:cubicBezTo>
                  <a:cubicBezTo>
                    <a:pt x="91" y="358"/>
                    <a:pt x="97" y="361"/>
                    <a:pt x="108" y="361"/>
                  </a:cubicBezTo>
                  <a:cubicBezTo>
                    <a:pt x="120" y="361"/>
                    <a:pt x="126" y="357"/>
                    <a:pt x="130" y="352"/>
                  </a:cubicBezTo>
                  <a:cubicBezTo>
                    <a:pt x="134" y="347"/>
                    <a:pt x="136" y="340"/>
                    <a:pt x="136" y="333"/>
                  </a:cubicBezTo>
                  <a:cubicBezTo>
                    <a:pt x="136" y="326"/>
                    <a:pt x="133" y="321"/>
                    <a:pt x="129" y="316"/>
                  </a:cubicBezTo>
                  <a:cubicBezTo>
                    <a:pt x="125" y="310"/>
                    <a:pt x="118" y="305"/>
                    <a:pt x="118" y="296"/>
                  </a:cubicBezTo>
                  <a:cubicBezTo>
                    <a:pt x="118" y="295"/>
                    <a:pt x="118" y="295"/>
                    <a:pt x="118" y="29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346" y="18"/>
                    <a:pt x="346" y="18"/>
                    <a:pt x="346" y="18"/>
                  </a:cubicBezTo>
                  <a:cubicBezTo>
                    <a:pt x="313" y="20"/>
                    <a:pt x="281" y="21"/>
                    <a:pt x="248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888110" y="1569796"/>
              <a:ext cx="880260" cy="856576"/>
            </a:xfrm>
            <a:custGeom>
              <a:avLst/>
              <a:gdLst>
                <a:gd name="T0" fmla="*/ 223 w 322"/>
                <a:gd name="T1" fmla="*/ 217 h 314"/>
                <a:gd name="T2" fmla="*/ 322 w 322"/>
                <a:gd name="T3" fmla="*/ 217 h 314"/>
                <a:gd name="T4" fmla="*/ 224 w 322"/>
                <a:gd name="T5" fmla="*/ 0 h 314"/>
                <a:gd name="T6" fmla="*/ 156 w 322"/>
                <a:gd name="T7" fmla="*/ 12 h 314"/>
                <a:gd name="T8" fmla="*/ 156 w 322"/>
                <a:gd name="T9" fmla="*/ 25 h 314"/>
                <a:gd name="T10" fmla="*/ 163 w 322"/>
                <a:gd name="T11" fmla="*/ 35 h 314"/>
                <a:gd name="T12" fmla="*/ 175 w 322"/>
                <a:gd name="T13" fmla="*/ 63 h 314"/>
                <a:gd name="T14" fmla="*/ 165 w 322"/>
                <a:gd name="T15" fmla="*/ 94 h 314"/>
                <a:gd name="T16" fmla="*/ 129 w 322"/>
                <a:gd name="T17" fmla="*/ 109 h 314"/>
                <a:gd name="T18" fmla="*/ 93 w 322"/>
                <a:gd name="T19" fmla="*/ 94 h 314"/>
                <a:gd name="T20" fmla="*/ 83 w 322"/>
                <a:gd name="T21" fmla="*/ 63 h 314"/>
                <a:gd name="T22" fmla="*/ 93 w 322"/>
                <a:gd name="T23" fmla="*/ 36 h 314"/>
                <a:gd name="T24" fmla="*/ 99 w 322"/>
                <a:gd name="T25" fmla="*/ 27 h 314"/>
                <a:gd name="T26" fmla="*/ 99 w 322"/>
                <a:gd name="T27" fmla="*/ 17 h 314"/>
                <a:gd name="T28" fmla="*/ 0 w 322"/>
                <a:gd name="T29" fmla="*/ 15 h 314"/>
                <a:gd name="T30" fmla="*/ 93 w 322"/>
                <a:gd name="T31" fmla="*/ 217 h 314"/>
                <a:gd name="T32" fmla="*/ 202 w 322"/>
                <a:gd name="T33" fmla="*/ 217 h 314"/>
                <a:gd name="T34" fmla="*/ 202 w 322"/>
                <a:gd name="T35" fmla="*/ 249 h 314"/>
                <a:gd name="T36" fmla="*/ 193 w 322"/>
                <a:gd name="T37" fmla="*/ 269 h 314"/>
                <a:gd name="T38" fmla="*/ 186 w 322"/>
                <a:gd name="T39" fmla="*/ 286 h 314"/>
                <a:gd name="T40" fmla="*/ 192 w 322"/>
                <a:gd name="T41" fmla="*/ 306 h 314"/>
                <a:gd name="T42" fmla="*/ 214 w 322"/>
                <a:gd name="T43" fmla="*/ 314 h 314"/>
                <a:gd name="T44" fmla="*/ 236 w 322"/>
                <a:gd name="T45" fmla="*/ 305 h 314"/>
                <a:gd name="T46" fmla="*/ 242 w 322"/>
                <a:gd name="T47" fmla="*/ 286 h 314"/>
                <a:gd name="T48" fmla="*/ 234 w 322"/>
                <a:gd name="T49" fmla="*/ 269 h 314"/>
                <a:gd name="T50" fmla="*/ 223 w 322"/>
                <a:gd name="T51" fmla="*/ 249 h 314"/>
                <a:gd name="T52" fmla="*/ 223 w 322"/>
                <a:gd name="T53" fmla="*/ 248 h 314"/>
                <a:gd name="T54" fmla="*/ 223 w 322"/>
                <a:gd name="T55" fmla="*/ 21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" h="314">
                  <a:moveTo>
                    <a:pt x="223" y="217"/>
                  </a:moveTo>
                  <a:cubicBezTo>
                    <a:pt x="322" y="217"/>
                    <a:pt x="322" y="217"/>
                    <a:pt x="322" y="217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1" y="5"/>
                    <a:pt x="179" y="9"/>
                    <a:pt x="156" y="12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6"/>
                    <a:pt x="158" y="28"/>
                    <a:pt x="163" y="35"/>
                  </a:cubicBezTo>
                  <a:cubicBezTo>
                    <a:pt x="168" y="41"/>
                    <a:pt x="175" y="51"/>
                    <a:pt x="175" y="63"/>
                  </a:cubicBezTo>
                  <a:cubicBezTo>
                    <a:pt x="175" y="74"/>
                    <a:pt x="172" y="85"/>
                    <a:pt x="165" y="94"/>
                  </a:cubicBezTo>
                  <a:cubicBezTo>
                    <a:pt x="158" y="103"/>
                    <a:pt x="144" y="109"/>
                    <a:pt x="129" y="109"/>
                  </a:cubicBezTo>
                  <a:cubicBezTo>
                    <a:pt x="114" y="110"/>
                    <a:pt x="100" y="103"/>
                    <a:pt x="93" y="94"/>
                  </a:cubicBezTo>
                  <a:cubicBezTo>
                    <a:pt x="85" y="85"/>
                    <a:pt x="83" y="74"/>
                    <a:pt x="83" y="63"/>
                  </a:cubicBezTo>
                  <a:cubicBezTo>
                    <a:pt x="83" y="51"/>
                    <a:pt x="89" y="42"/>
                    <a:pt x="93" y="36"/>
                  </a:cubicBezTo>
                  <a:cubicBezTo>
                    <a:pt x="98" y="29"/>
                    <a:pt x="99" y="28"/>
                    <a:pt x="99" y="2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66" y="19"/>
                    <a:pt x="33" y="18"/>
                    <a:pt x="0" y="15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202" y="217"/>
                    <a:pt x="202" y="217"/>
                    <a:pt x="202" y="217"/>
                  </a:cubicBezTo>
                  <a:cubicBezTo>
                    <a:pt x="202" y="249"/>
                    <a:pt x="202" y="249"/>
                    <a:pt x="202" y="249"/>
                  </a:cubicBezTo>
                  <a:cubicBezTo>
                    <a:pt x="202" y="258"/>
                    <a:pt x="197" y="264"/>
                    <a:pt x="193" y="269"/>
                  </a:cubicBezTo>
                  <a:cubicBezTo>
                    <a:pt x="189" y="274"/>
                    <a:pt x="186" y="279"/>
                    <a:pt x="186" y="286"/>
                  </a:cubicBezTo>
                  <a:cubicBezTo>
                    <a:pt x="186" y="293"/>
                    <a:pt x="188" y="301"/>
                    <a:pt x="192" y="306"/>
                  </a:cubicBezTo>
                  <a:cubicBezTo>
                    <a:pt x="196" y="311"/>
                    <a:pt x="202" y="314"/>
                    <a:pt x="214" y="314"/>
                  </a:cubicBezTo>
                  <a:cubicBezTo>
                    <a:pt x="226" y="314"/>
                    <a:pt x="232" y="310"/>
                    <a:pt x="236" y="305"/>
                  </a:cubicBezTo>
                  <a:cubicBezTo>
                    <a:pt x="240" y="300"/>
                    <a:pt x="242" y="293"/>
                    <a:pt x="242" y="286"/>
                  </a:cubicBezTo>
                  <a:cubicBezTo>
                    <a:pt x="242" y="279"/>
                    <a:pt x="239" y="274"/>
                    <a:pt x="234" y="269"/>
                  </a:cubicBezTo>
                  <a:cubicBezTo>
                    <a:pt x="230" y="263"/>
                    <a:pt x="224" y="258"/>
                    <a:pt x="223" y="249"/>
                  </a:cubicBezTo>
                  <a:cubicBezTo>
                    <a:pt x="223" y="248"/>
                    <a:pt x="223" y="248"/>
                    <a:pt x="223" y="248"/>
                  </a:cubicBezTo>
                  <a:lnTo>
                    <a:pt x="223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5169688" y="2217162"/>
              <a:ext cx="905260" cy="1242101"/>
            </a:xfrm>
            <a:custGeom>
              <a:avLst/>
              <a:gdLst>
                <a:gd name="T0" fmla="*/ 138 w 331"/>
                <a:gd name="T1" fmla="*/ 0 h 455"/>
                <a:gd name="T2" fmla="*/ 138 w 331"/>
                <a:gd name="T3" fmla="*/ 10 h 455"/>
                <a:gd name="T4" fmla="*/ 145 w 331"/>
                <a:gd name="T5" fmla="*/ 21 h 455"/>
                <a:gd name="T6" fmla="*/ 157 w 331"/>
                <a:gd name="T7" fmla="*/ 49 h 455"/>
                <a:gd name="T8" fmla="*/ 147 w 331"/>
                <a:gd name="T9" fmla="*/ 80 h 455"/>
                <a:gd name="T10" fmla="*/ 111 w 331"/>
                <a:gd name="T11" fmla="*/ 95 h 455"/>
                <a:gd name="T12" fmla="*/ 75 w 331"/>
                <a:gd name="T13" fmla="*/ 80 h 455"/>
                <a:gd name="T14" fmla="*/ 65 w 331"/>
                <a:gd name="T15" fmla="*/ 49 h 455"/>
                <a:gd name="T16" fmla="*/ 75 w 331"/>
                <a:gd name="T17" fmla="*/ 21 h 455"/>
                <a:gd name="T18" fmla="*/ 81 w 331"/>
                <a:gd name="T19" fmla="*/ 12 h 455"/>
                <a:gd name="T20" fmla="*/ 81 w 331"/>
                <a:gd name="T21" fmla="*/ 0 h 455"/>
                <a:gd name="T22" fmla="*/ 0 w 331"/>
                <a:gd name="T23" fmla="*/ 0 h 455"/>
                <a:gd name="T24" fmla="*/ 168 w 331"/>
                <a:gd name="T25" fmla="*/ 363 h 455"/>
                <a:gd name="T26" fmla="*/ 218 w 331"/>
                <a:gd name="T27" fmla="*/ 363 h 455"/>
                <a:gd name="T28" fmla="*/ 218 w 331"/>
                <a:gd name="T29" fmla="*/ 390 h 455"/>
                <a:gd name="T30" fmla="*/ 208 w 331"/>
                <a:gd name="T31" fmla="*/ 409 h 455"/>
                <a:gd name="T32" fmla="*/ 202 w 331"/>
                <a:gd name="T33" fmla="*/ 426 h 455"/>
                <a:gd name="T34" fmla="*/ 208 w 331"/>
                <a:gd name="T35" fmla="*/ 446 h 455"/>
                <a:gd name="T36" fmla="*/ 229 w 331"/>
                <a:gd name="T37" fmla="*/ 454 h 455"/>
                <a:gd name="T38" fmla="*/ 251 w 331"/>
                <a:gd name="T39" fmla="*/ 446 h 455"/>
                <a:gd name="T40" fmla="*/ 257 w 331"/>
                <a:gd name="T41" fmla="*/ 426 h 455"/>
                <a:gd name="T42" fmla="*/ 250 w 331"/>
                <a:gd name="T43" fmla="*/ 409 h 455"/>
                <a:gd name="T44" fmla="*/ 239 w 331"/>
                <a:gd name="T45" fmla="*/ 389 h 455"/>
                <a:gd name="T46" fmla="*/ 239 w 331"/>
                <a:gd name="T47" fmla="*/ 389 h 455"/>
                <a:gd name="T48" fmla="*/ 239 w 331"/>
                <a:gd name="T49" fmla="*/ 363 h 455"/>
                <a:gd name="T50" fmla="*/ 275 w 331"/>
                <a:gd name="T51" fmla="*/ 363 h 455"/>
                <a:gd name="T52" fmla="*/ 291 w 331"/>
                <a:gd name="T53" fmla="*/ 322 h 455"/>
                <a:gd name="T54" fmla="*/ 280 w 331"/>
                <a:gd name="T55" fmla="*/ 318 h 455"/>
                <a:gd name="T56" fmla="*/ 268 w 331"/>
                <a:gd name="T57" fmla="*/ 320 h 455"/>
                <a:gd name="T58" fmla="*/ 238 w 331"/>
                <a:gd name="T59" fmla="*/ 320 h 455"/>
                <a:gd name="T60" fmla="*/ 213 w 331"/>
                <a:gd name="T61" fmla="*/ 299 h 455"/>
                <a:gd name="T62" fmla="*/ 212 w 331"/>
                <a:gd name="T63" fmla="*/ 260 h 455"/>
                <a:gd name="T64" fmla="*/ 240 w 331"/>
                <a:gd name="T65" fmla="*/ 233 h 455"/>
                <a:gd name="T66" fmla="*/ 273 w 331"/>
                <a:gd name="T67" fmla="*/ 236 h 455"/>
                <a:gd name="T68" fmla="*/ 294 w 331"/>
                <a:gd name="T69" fmla="*/ 255 h 455"/>
                <a:gd name="T70" fmla="*/ 300 w 331"/>
                <a:gd name="T71" fmla="*/ 264 h 455"/>
                <a:gd name="T72" fmla="*/ 313 w 331"/>
                <a:gd name="T73" fmla="*/ 270 h 455"/>
                <a:gd name="T74" fmla="*/ 331 w 331"/>
                <a:gd name="T75" fmla="*/ 228 h 455"/>
                <a:gd name="T76" fmla="*/ 228 w 331"/>
                <a:gd name="T77" fmla="*/ 0 h 455"/>
                <a:gd name="T78" fmla="*/ 138 w 331"/>
                <a:gd name="T7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455">
                  <a:moveTo>
                    <a:pt x="138" y="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12"/>
                    <a:pt x="140" y="13"/>
                    <a:pt x="145" y="21"/>
                  </a:cubicBezTo>
                  <a:cubicBezTo>
                    <a:pt x="150" y="27"/>
                    <a:pt x="157" y="36"/>
                    <a:pt x="157" y="49"/>
                  </a:cubicBezTo>
                  <a:cubicBezTo>
                    <a:pt x="157" y="59"/>
                    <a:pt x="154" y="70"/>
                    <a:pt x="147" y="80"/>
                  </a:cubicBezTo>
                  <a:cubicBezTo>
                    <a:pt x="140" y="89"/>
                    <a:pt x="126" y="95"/>
                    <a:pt x="111" y="95"/>
                  </a:cubicBezTo>
                  <a:cubicBezTo>
                    <a:pt x="96" y="95"/>
                    <a:pt x="82" y="89"/>
                    <a:pt x="75" y="80"/>
                  </a:cubicBezTo>
                  <a:cubicBezTo>
                    <a:pt x="67" y="70"/>
                    <a:pt x="65" y="59"/>
                    <a:pt x="65" y="49"/>
                  </a:cubicBezTo>
                  <a:cubicBezTo>
                    <a:pt x="65" y="37"/>
                    <a:pt x="71" y="27"/>
                    <a:pt x="75" y="21"/>
                  </a:cubicBezTo>
                  <a:cubicBezTo>
                    <a:pt x="80" y="14"/>
                    <a:pt x="81" y="14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363"/>
                    <a:pt x="168" y="363"/>
                    <a:pt x="16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90"/>
                    <a:pt x="218" y="390"/>
                    <a:pt x="218" y="390"/>
                  </a:cubicBezTo>
                  <a:cubicBezTo>
                    <a:pt x="218" y="399"/>
                    <a:pt x="212" y="404"/>
                    <a:pt x="208" y="409"/>
                  </a:cubicBezTo>
                  <a:cubicBezTo>
                    <a:pt x="204" y="415"/>
                    <a:pt x="202" y="420"/>
                    <a:pt x="202" y="426"/>
                  </a:cubicBezTo>
                  <a:cubicBezTo>
                    <a:pt x="202" y="434"/>
                    <a:pt x="203" y="441"/>
                    <a:pt x="208" y="446"/>
                  </a:cubicBezTo>
                  <a:cubicBezTo>
                    <a:pt x="212" y="451"/>
                    <a:pt x="218" y="455"/>
                    <a:pt x="229" y="454"/>
                  </a:cubicBezTo>
                  <a:cubicBezTo>
                    <a:pt x="241" y="454"/>
                    <a:pt x="247" y="451"/>
                    <a:pt x="251" y="446"/>
                  </a:cubicBezTo>
                  <a:cubicBezTo>
                    <a:pt x="255" y="441"/>
                    <a:pt x="257" y="434"/>
                    <a:pt x="257" y="426"/>
                  </a:cubicBezTo>
                  <a:cubicBezTo>
                    <a:pt x="257" y="419"/>
                    <a:pt x="254" y="415"/>
                    <a:pt x="250" y="409"/>
                  </a:cubicBezTo>
                  <a:cubicBezTo>
                    <a:pt x="246" y="404"/>
                    <a:pt x="239" y="398"/>
                    <a:pt x="239" y="389"/>
                  </a:cubicBezTo>
                  <a:cubicBezTo>
                    <a:pt x="239" y="389"/>
                    <a:pt x="239" y="389"/>
                    <a:pt x="239" y="389"/>
                  </a:cubicBezTo>
                  <a:cubicBezTo>
                    <a:pt x="239" y="363"/>
                    <a:pt x="239" y="363"/>
                    <a:pt x="239" y="363"/>
                  </a:cubicBezTo>
                  <a:cubicBezTo>
                    <a:pt x="275" y="363"/>
                    <a:pt x="275" y="363"/>
                    <a:pt x="275" y="363"/>
                  </a:cubicBezTo>
                  <a:cubicBezTo>
                    <a:pt x="291" y="322"/>
                    <a:pt x="291" y="322"/>
                    <a:pt x="291" y="322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79" y="317"/>
                    <a:pt x="277" y="318"/>
                    <a:pt x="268" y="320"/>
                  </a:cubicBezTo>
                  <a:cubicBezTo>
                    <a:pt x="260" y="323"/>
                    <a:pt x="249" y="325"/>
                    <a:pt x="238" y="320"/>
                  </a:cubicBezTo>
                  <a:cubicBezTo>
                    <a:pt x="228" y="316"/>
                    <a:pt x="218" y="310"/>
                    <a:pt x="213" y="299"/>
                  </a:cubicBezTo>
                  <a:cubicBezTo>
                    <a:pt x="207" y="289"/>
                    <a:pt x="207" y="275"/>
                    <a:pt x="212" y="260"/>
                  </a:cubicBezTo>
                  <a:cubicBezTo>
                    <a:pt x="218" y="246"/>
                    <a:pt x="229" y="236"/>
                    <a:pt x="240" y="233"/>
                  </a:cubicBezTo>
                  <a:cubicBezTo>
                    <a:pt x="252" y="229"/>
                    <a:pt x="263" y="232"/>
                    <a:pt x="273" y="236"/>
                  </a:cubicBezTo>
                  <a:cubicBezTo>
                    <a:pt x="284" y="240"/>
                    <a:pt x="290" y="249"/>
                    <a:pt x="294" y="255"/>
                  </a:cubicBezTo>
                  <a:cubicBezTo>
                    <a:pt x="299" y="263"/>
                    <a:pt x="299" y="264"/>
                    <a:pt x="300" y="264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785475" y="2352688"/>
              <a:ext cx="1176311" cy="1106575"/>
            </a:xfrm>
            <a:custGeom>
              <a:avLst/>
              <a:gdLst>
                <a:gd name="T0" fmla="*/ 346 w 430"/>
                <a:gd name="T1" fmla="*/ 5 h 405"/>
                <a:gd name="T2" fmla="*/ 353 w 430"/>
                <a:gd name="T3" fmla="*/ 16 h 405"/>
                <a:gd name="T4" fmla="*/ 364 w 430"/>
                <a:gd name="T5" fmla="*/ 44 h 405"/>
                <a:gd name="T6" fmla="*/ 354 w 430"/>
                <a:gd name="T7" fmla="*/ 75 h 405"/>
                <a:gd name="T8" fmla="*/ 319 w 430"/>
                <a:gd name="T9" fmla="*/ 90 h 405"/>
                <a:gd name="T10" fmla="*/ 282 w 430"/>
                <a:gd name="T11" fmla="*/ 75 h 405"/>
                <a:gd name="T12" fmla="*/ 273 w 430"/>
                <a:gd name="T13" fmla="*/ 44 h 405"/>
                <a:gd name="T14" fmla="*/ 283 w 430"/>
                <a:gd name="T15" fmla="*/ 16 h 405"/>
                <a:gd name="T16" fmla="*/ 289 w 430"/>
                <a:gd name="T17" fmla="*/ 7 h 405"/>
                <a:gd name="T18" fmla="*/ 289 w 430"/>
                <a:gd name="T19" fmla="*/ 0 h 405"/>
                <a:gd name="T20" fmla="*/ 201 w 430"/>
                <a:gd name="T21" fmla="*/ 0 h 405"/>
                <a:gd name="T22" fmla="*/ 201 w 430"/>
                <a:gd name="T23" fmla="*/ 0 h 405"/>
                <a:gd name="T24" fmla="*/ 191 w 430"/>
                <a:gd name="T25" fmla="*/ 22 h 405"/>
                <a:gd name="T26" fmla="*/ 100 w 430"/>
                <a:gd name="T27" fmla="*/ 244 h 405"/>
                <a:gd name="T28" fmla="*/ 68 w 430"/>
                <a:gd name="T29" fmla="*/ 231 h 405"/>
                <a:gd name="T30" fmla="*/ 54 w 430"/>
                <a:gd name="T31" fmla="*/ 215 h 405"/>
                <a:gd name="T32" fmla="*/ 41 w 430"/>
                <a:gd name="T33" fmla="*/ 202 h 405"/>
                <a:gd name="T34" fmla="*/ 20 w 430"/>
                <a:gd name="T35" fmla="*/ 200 h 405"/>
                <a:gd name="T36" fmla="*/ 4 w 430"/>
                <a:gd name="T37" fmla="*/ 217 h 405"/>
                <a:gd name="T38" fmla="*/ 4 w 430"/>
                <a:gd name="T39" fmla="*/ 241 h 405"/>
                <a:gd name="T40" fmla="*/ 20 w 430"/>
                <a:gd name="T41" fmla="*/ 253 h 405"/>
                <a:gd name="T42" fmla="*/ 38 w 430"/>
                <a:gd name="T43" fmla="*/ 253 h 405"/>
                <a:gd name="T44" fmla="*/ 61 w 430"/>
                <a:gd name="T45" fmla="*/ 250 h 405"/>
                <a:gd name="T46" fmla="*/ 61 w 430"/>
                <a:gd name="T47" fmla="*/ 251 h 405"/>
                <a:gd name="T48" fmla="*/ 92 w 430"/>
                <a:gd name="T49" fmla="*/ 263 h 405"/>
                <a:gd name="T50" fmla="*/ 71 w 430"/>
                <a:gd name="T51" fmla="*/ 313 h 405"/>
                <a:gd name="T52" fmla="*/ 193 w 430"/>
                <a:gd name="T53" fmla="*/ 313 h 405"/>
                <a:gd name="T54" fmla="*/ 193 w 430"/>
                <a:gd name="T55" fmla="*/ 340 h 405"/>
                <a:gd name="T56" fmla="*/ 183 w 430"/>
                <a:gd name="T57" fmla="*/ 359 h 405"/>
                <a:gd name="T58" fmla="*/ 177 w 430"/>
                <a:gd name="T59" fmla="*/ 376 h 405"/>
                <a:gd name="T60" fmla="*/ 183 w 430"/>
                <a:gd name="T61" fmla="*/ 396 h 405"/>
                <a:gd name="T62" fmla="*/ 204 w 430"/>
                <a:gd name="T63" fmla="*/ 404 h 405"/>
                <a:gd name="T64" fmla="*/ 226 w 430"/>
                <a:gd name="T65" fmla="*/ 396 h 405"/>
                <a:gd name="T66" fmla="*/ 232 w 430"/>
                <a:gd name="T67" fmla="*/ 376 h 405"/>
                <a:gd name="T68" fmla="*/ 225 w 430"/>
                <a:gd name="T69" fmla="*/ 359 h 405"/>
                <a:gd name="T70" fmla="*/ 214 w 430"/>
                <a:gd name="T71" fmla="*/ 339 h 405"/>
                <a:gd name="T72" fmla="*/ 214 w 430"/>
                <a:gd name="T73" fmla="*/ 339 h 405"/>
                <a:gd name="T74" fmla="*/ 214 w 430"/>
                <a:gd name="T75" fmla="*/ 313 h 405"/>
                <a:gd name="T76" fmla="*/ 284 w 430"/>
                <a:gd name="T77" fmla="*/ 313 h 405"/>
                <a:gd name="T78" fmla="*/ 430 w 430"/>
                <a:gd name="T79" fmla="*/ 0 h 405"/>
                <a:gd name="T80" fmla="*/ 346 w 430"/>
                <a:gd name="T81" fmla="*/ 0 h 405"/>
                <a:gd name="T82" fmla="*/ 346 w 430"/>
                <a:gd name="T83" fmla="*/ 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0" h="405">
                  <a:moveTo>
                    <a:pt x="346" y="5"/>
                  </a:moveTo>
                  <a:cubicBezTo>
                    <a:pt x="346" y="7"/>
                    <a:pt x="347" y="8"/>
                    <a:pt x="353" y="16"/>
                  </a:cubicBezTo>
                  <a:cubicBezTo>
                    <a:pt x="358" y="22"/>
                    <a:pt x="364" y="31"/>
                    <a:pt x="364" y="44"/>
                  </a:cubicBezTo>
                  <a:cubicBezTo>
                    <a:pt x="364" y="54"/>
                    <a:pt x="362" y="65"/>
                    <a:pt x="354" y="75"/>
                  </a:cubicBezTo>
                  <a:cubicBezTo>
                    <a:pt x="347" y="84"/>
                    <a:pt x="334" y="90"/>
                    <a:pt x="319" y="90"/>
                  </a:cubicBezTo>
                  <a:cubicBezTo>
                    <a:pt x="303" y="90"/>
                    <a:pt x="289" y="84"/>
                    <a:pt x="282" y="75"/>
                  </a:cubicBezTo>
                  <a:cubicBezTo>
                    <a:pt x="275" y="65"/>
                    <a:pt x="273" y="54"/>
                    <a:pt x="273" y="44"/>
                  </a:cubicBezTo>
                  <a:cubicBezTo>
                    <a:pt x="273" y="32"/>
                    <a:pt x="278" y="22"/>
                    <a:pt x="283" y="16"/>
                  </a:cubicBezTo>
                  <a:cubicBezTo>
                    <a:pt x="288" y="9"/>
                    <a:pt x="289" y="9"/>
                    <a:pt x="289" y="7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0" y="228"/>
                    <a:pt x="57" y="220"/>
                    <a:pt x="54" y="215"/>
                  </a:cubicBezTo>
                  <a:cubicBezTo>
                    <a:pt x="50" y="209"/>
                    <a:pt x="47" y="205"/>
                    <a:pt x="41" y="202"/>
                  </a:cubicBezTo>
                  <a:cubicBezTo>
                    <a:pt x="34" y="199"/>
                    <a:pt x="26" y="198"/>
                    <a:pt x="20" y="200"/>
                  </a:cubicBezTo>
                  <a:cubicBezTo>
                    <a:pt x="14" y="202"/>
                    <a:pt x="8" y="206"/>
                    <a:pt x="4" y="217"/>
                  </a:cubicBezTo>
                  <a:cubicBezTo>
                    <a:pt x="0" y="228"/>
                    <a:pt x="1" y="235"/>
                    <a:pt x="4" y="241"/>
                  </a:cubicBezTo>
                  <a:cubicBezTo>
                    <a:pt x="7" y="246"/>
                    <a:pt x="12" y="250"/>
                    <a:pt x="20" y="253"/>
                  </a:cubicBezTo>
                  <a:cubicBezTo>
                    <a:pt x="26" y="256"/>
                    <a:pt x="31" y="255"/>
                    <a:pt x="38" y="253"/>
                  </a:cubicBezTo>
                  <a:cubicBezTo>
                    <a:pt x="44" y="251"/>
                    <a:pt x="52" y="248"/>
                    <a:pt x="61" y="250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71" y="313"/>
                    <a:pt x="71" y="313"/>
                    <a:pt x="71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3" y="340"/>
                    <a:pt x="193" y="340"/>
                    <a:pt x="193" y="340"/>
                  </a:cubicBezTo>
                  <a:cubicBezTo>
                    <a:pt x="193" y="349"/>
                    <a:pt x="187" y="354"/>
                    <a:pt x="183" y="359"/>
                  </a:cubicBezTo>
                  <a:cubicBezTo>
                    <a:pt x="179" y="365"/>
                    <a:pt x="177" y="370"/>
                    <a:pt x="177" y="376"/>
                  </a:cubicBezTo>
                  <a:cubicBezTo>
                    <a:pt x="177" y="384"/>
                    <a:pt x="178" y="391"/>
                    <a:pt x="183" y="396"/>
                  </a:cubicBezTo>
                  <a:cubicBezTo>
                    <a:pt x="187" y="401"/>
                    <a:pt x="193" y="405"/>
                    <a:pt x="204" y="404"/>
                  </a:cubicBezTo>
                  <a:cubicBezTo>
                    <a:pt x="216" y="404"/>
                    <a:pt x="222" y="401"/>
                    <a:pt x="226" y="396"/>
                  </a:cubicBezTo>
                  <a:cubicBezTo>
                    <a:pt x="230" y="391"/>
                    <a:pt x="232" y="384"/>
                    <a:pt x="232" y="376"/>
                  </a:cubicBezTo>
                  <a:cubicBezTo>
                    <a:pt x="232" y="369"/>
                    <a:pt x="229" y="365"/>
                    <a:pt x="225" y="359"/>
                  </a:cubicBezTo>
                  <a:cubicBezTo>
                    <a:pt x="221" y="354"/>
                    <a:pt x="214" y="348"/>
                    <a:pt x="214" y="339"/>
                  </a:cubicBezTo>
                  <a:cubicBezTo>
                    <a:pt x="214" y="339"/>
                    <a:pt x="214" y="339"/>
                    <a:pt x="214" y="339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84" y="313"/>
                    <a:pt x="284" y="313"/>
                    <a:pt x="284" y="313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34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946004" y="3261895"/>
              <a:ext cx="1260522" cy="953944"/>
            </a:xfrm>
            <a:custGeom>
              <a:avLst/>
              <a:gdLst>
                <a:gd name="T0" fmla="*/ 453 w 461"/>
                <a:gd name="T1" fmla="*/ 136 h 349"/>
                <a:gd name="T2" fmla="*/ 433 w 461"/>
                <a:gd name="T3" fmla="*/ 130 h 349"/>
                <a:gd name="T4" fmla="*/ 416 w 461"/>
                <a:gd name="T5" fmla="*/ 137 h 349"/>
                <a:gd name="T6" fmla="*/ 396 w 461"/>
                <a:gd name="T7" fmla="*/ 148 h 349"/>
                <a:gd name="T8" fmla="*/ 395 w 461"/>
                <a:gd name="T9" fmla="*/ 148 h 349"/>
                <a:gd name="T10" fmla="*/ 358 w 461"/>
                <a:gd name="T11" fmla="*/ 148 h 349"/>
                <a:gd name="T12" fmla="*/ 358 w 461"/>
                <a:gd name="T13" fmla="*/ 0 h 349"/>
                <a:gd name="T14" fmla="*/ 339 w 461"/>
                <a:gd name="T15" fmla="*/ 0 h 349"/>
                <a:gd name="T16" fmla="*/ 339 w 461"/>
                <a:gd name="T17" fmla="*/ 5 h 349"/>
                <a:gd name="T18" fmla="*/ 346 w 461"/>
                <a:gd name="T19" fmla="*/ 15 h 349"/>
                <a:gd name="T20" fmla="*/ 357 w 461"/>
                <a:gd name="T21" fmla="*/ 43 h 349"/>
                <a:gd name="T22" fmla="*/ 347 w 461"/>
                <a:gd name="T23" fmla="*/ 74 h 349"/>
                <a:gd name="T24" fmla="*/ 312 w 461"/>
                <a:gd name="T25" fmla="*/ 89 h 349"/>
                <a:gd name="T26" fmla="*/ 275 w 461"/>
                <a:gd name="T27" fmla="*/ 74 h 349"/>
                <a:gd name="T28" fmla="*/ 266 w 461"/>
                <a:gd name="T29" fmla="*/ 43 h 349"/>
                <a:gd name="T30" fmla="*/ 276 w 461"/>
                <a:gd name="T31" fmla="*/ 16 h 349"/>
                <a:gd name="T32" fmla="*/ 282 w 461"/>
                <a:gd name="T33" fmla="*/ 7 h 349"/>
                <a:gd name="T34" fmla="*/ 282 w 461"/>
                <a:gd name="T35" fmla="*/ 0 h 349"/>
                <a:gd name="T36" fmla="*/ 21 w 461"/>
                <a:gd name="T37" fmla="*/ 0 h 349"/>
                <a:gd name="T38" fmla="*/ 1 w 461"/>
                <a:gd name="T39" fmla="*/ 19 h 349"/>
                <a:gd name="T40" fmla="*/ 0 w 461"/>
                <a:gd name="T41" fmla="*/ 74 h 349"/>
                <a:gd name="T42" fmla="*/ 19 w 461"/>
                <a:gd name="T43" fmla="*/ 93 h 349"/>
                <a:gd name="T44" fmla="*/ 271 w 461"/>
                <a:gd name="T45" fmla="*/ 93 h 349"/>
                <a:gd name="T46" fmla="*/ 274 w 461"/>
                <a:gd name="T47" fmla="*/ 252 h 349"/>
                <a:gd name="T48" fmla="*/ 300 w 461"/>
                <a:gd name="T49" fmla="*/ 252 h 349"/>
                <a:gd name="T50" fmla="*/ 300 w 461"/>
                <a:gd name="T51" fmla="*/ 284 h 349"/>
                <a:gd name="T52" fmla="*/ 290 w 461"/>
                <a:gd name="T53" fmla="*/ 304 h 349"/>
                <a:gd name="T54" fmla="*/ 284 w 461"/>
                <a:gd name="T55" fmla="*/ 321 h 349"/>
                <a:gd name="T56" fmla="*/ 290 w 461"/>
                <a:gd name="T57" fmla="*/ 341 h 349"/>
                <a:gd name="T58" fmla="*/ 311 w 461"/>
                <a:gd name="T59" fmla="*/ 349 h 349"/>
                <a:gd name="T60" fmla="*/ 333 w 461"/>
                <a:gd name="T61" fmla="*/ 340 h 349"/>
                <a:gd name="T62" fmla="*/ 339 w 461"/>
                <a:gd name="T63" fmla="*/ 321 h 349"/>
                <a:gd name="T64" fmla="*/ 332 w 461"/>
                <a:gd name="T65" fmla="*/ 304 h 349"/>
                <a:gd name="T66" fmla="*/ 321 w 461"/>
                <a:gd name="T67" fmla="*/ 284 h 349"/>
                <a:gd name="T68" fmla="*/ 321 w 461"/>
                <a:gd name="T69" fmla="*/ 283 h 349"/>
                <a:gd name="T70" fmla="*/ 321 w 461"/>
                <a:gd name="T71" fmla="*/ 252 h 349"/>
                <a:gd name="T72" fmla="*/ 358 w 461"/>
                <a:gd name="T73" fmla="*/ 252 h 349"/>
                <a:gd name="T74" fmla="*/ 358 w 461"/>
                <a:gd name="T75" fmla="*/ 169 h 349"/>
                <a:gd name="T76" fmla="*/ 397 w 461"/>
                <a:gd name="T77" fmla="*/ 169 h 349"/>
                <a:gd name="T78" fmla="*/ 416 w 461"/>
                <a:gd name="T79" fmla="*/ 179 h 349"/>
                <a:gd name="T80" fmla="*/ 433 w 461"/>
                <a:gd name="T81" fmla="*/ 185 h 349"/>
                <a:gd name="T82" fmla="*/ 453 w 461"/>
                <a:gd name="T83" fmla="*/ 179 h 349"/>
                <a:gd name="T84" fmla="*/ 461 w 461"/>
                <a:gd name="T85" fmla="*/ 158 h 349"/>
                <a:gd name="T86" fmla="*/ 453 w 461"/>
                <a:gd name="T87" fmla="*/ 13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349">
                  <a:moveTo>
                    <a:pt x="453" y="136"/>
                  </a:moveTo>
                  <a:cubicBezTo>
                    <a:pt x="448" y="132"/>
                    <a:pt x="441" y="130"/>
                    <a:pt x="433" y="130"/>
                  </a:cubicBezTo>
                  <a:cubicBezTo>
                    <a:pt x="426" y="130"/>
                    <a:pt x="422" y="133"/>
                    <a:pt x="416" y="137"/>
                  </a:cubicBezTo>
                  <a:cubicBezTo>
                    <a:pt x="411" y="141"/>
                    <a:pt x="405" y="147"/>
                    <a:pt x="396" y="148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2" y="0"/>
                    <a:pt x="345" y="0"/>
                    <a:pt x="339" y="0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39" y="6"/>
                    <a:pt x="340" y="8"/>
                    <a:pt x="346" y="15"/>
                  </a:cubicBezTo>
                  <a:cubicBezTo>
                    <a:pt x="351" y="21"/>
                    <a:pt x="357" y="31"/>
                    <a:pt x="357" y="43"/>
                  </a:cubicBezTo>
                  <a:cubicBezTo>
                    <a:pt x="357" y="54"/>
                    <a:pt x="355" y="65"/>
                    <a:pt x="347" y="74"/>
                  </a:cubicBezTo>
                  <a:cubicBezTo>
                    <a:pt x="340" y="83"/>
                    <a:pt x="327" y="89"/>
                    <a:pt x="312" y="89"/>
                  </a:cubicBezTo>
                  <a:cubicBezTo>
                    <a:pt x="296" y="90"/>
                    <a:pt x="282" y="83"/>
                    <a:pt x="275" y="74"/>
                  </a:cubicBezTo>
                  <a:cubicBezTo>
                    <a:pt x="268" y="65"/>
                    <a:pt x="266" y="54"/>
                    <a:pt x="266" y="43"/>
                  </a:cubicBezTo>
                  <a:cubicBezTo>
                    <a:pt x="266" y="31"/>
                    <a:pt x="271" y="22"/>
                    <a:pt x="276" y="16"/>
                  </a:cubicBezTo>
                  <a:cubicBezTo>
                    <a:pt x="281" y="9"/>
                    <a:pt x="282" y="8"/>
                    <a:pt x="282" y="7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8"/>
                    <a:pt x="1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5"/>
                    <a:pt x="9" y="93"/>
                    <a:pt x="19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300" y="284"/>
                    <a:pt x="300" y="284"/>
                    <a:pt x="300" y="284"/>
                  </a:cubicBezTo>
                  <a:cubicBezTo>
                    <a:pt x="300" y="293"/>
                    <a:pt x="294" y="299"/>
                    <a:pt x="290" y="304"/>
                  </a:cubicBezTo>
                  <a:cubicBezTo>
                    <a:pt x="286" y="309"/>
                    <a:pt x="284" y="314"/>
                    <a:pt x="284" y="321"/>
                  </a:cubicBezTo>
                  <a:cubicBezTo>
                    <a:pt x="284" y="328"/>
                    <a:pt x="285" y="336"/>
                    <a:pt x="290" y="341"/>
                  </a:cubicBezTo>
                  <a:cubicBezTo>
                    <a:pt x="294" y="346"/>
                    <a:pt x="300" y="349"/>
                    <a:pt x="311" y="349"/>
                  </a:cubicBezTo>
                  <a:cubicBezTo>
                    <a:pt x="323" y="349"/>
                    <a:pt x="329" y="345"/>
                    <a:pt x="333" y="340"/>
                  </a:cubicBezTo>
                  <a:cubicBezTo>
                    <a:pt x="337" y="335"/>
                    <a:pt x="339" y="328"/>
                    <a:pt x="339" y="321"/>
                  </a:cubicBezTo>
                  <a:cubicBezTo>
                    <a:pt x="339" y="314"/>
                    <a:pt x="336" y="309"/>
                    <a:pt x="332" y="304"/>
                  </a:cubicBezTo>
                  <a:cubicBezTo>
                    <a:pt x="328" y="298"/>
                    <a:pt x="321" y="293"/>
                    <a:pt x="321" y="284"/>
                  </a:cubicBezTo>
                  <a:cubicBezTo>
                    <a:pt x="321" y="283"/>
                    <a:pt x="321" y="283"/>
                    <a:pt x="321" y="283"/>
                  </a:cubicBezTo>
                  <a:cubicBezTo>
                    <a:pt x="321" y="252"/>
                    <a:pt x="321" y="252"/>
                    <a:pt x="321" y="252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8" y="169"/>
                    <a:pt x="358" y="169"/>
                    <a:pt x="358" y="169"/>
                  </a:cubicBezTo>
                  <a:cubicBezTo>
                    <a:pt x="397" y="169"/>
                    <a:pt x="397" y="169"/>
                    <a:pt x="397" y="169"/>
                  </a:cubicBezTo>
                  <a:cubicBezTo>
                    <a:pt x="405" y="169"/>
                    <a:pt x="411" y="175"/>
                    <a:pt x="416" y="179"/>
                  </a:cubicBezTo>
                  <a:cubicBezTo>
                    <a:pt x="422" y="182"/>
                    <a:pt x="426" y="185"/>
                    <a:pt x="433" y="185"/>
                  </a:cubicBezTo>
                  <a:cubicBezTo>
                    <a:pt x="440" y="185"/>
                    <a:pt x="448" y="183"/>
                    <a:pt x="453" y="179"/>
                  </a:cubicBezTo>
                  <a:cubicBezTo>
                    <a:pt x="458" y="175"/>
                    <a:pt x="461" y="169"/>
                    <a:pt x="461" y="158"/>
                  </a:cubicBezTo>
                  <a:cubicBezTo>
                    <a:pt x="461" y="146"/>
                    <a:pt x="457" y="140"/>
                    <a:pt x="453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980211" y="3261895"/>
              <a:ext cx="1260522" cy="953944"/>
            </a:xfrm>
            <a:custGeom>
              <a:avLst/>
              <a:gdLst>
                <a:gd name="T0" fmla="*/ 441 w 461"/>
                <a:gd name="T1" fmla="*/ 0 h 349"/>
                <a:gd name="T2" fmla="*/ 161 w 461"/>
                <a:gd name="T3" fmla="*/ 0 h 349"/>
                <a:gd name="T4" fmla="*/ 161 w 461"/>
                <a:gd name="T5" fmla="*/ 5 h 349"/>
                <a:gd name="T6" fmla="*/ 168 w 461"/>
                <a:gd name="T7" fmla="*/ 15 h 349"/>
                <a:gd name="T8" fmla="*/ 179 w 461"/>
                <a:gd name="T9" fmla="*/ 43 h 349"/>
                <a:gd name="T10" fmla="*/ 169 w 461"/>
                <a:gd name="T11" fmla="*/ 74 h 349"/>
                <a:gd name="T12" fmla="*/ 134 w 461"/>
                <a:gd name="T13" fmla="*/ 89 h 349"/>
                <a:gd name="T14" fmla="*/ 97 w 461"/>
                <a:gd name="T15" fmla="*/ 74 h 349"/>
                <a:gd name="T16" fmla="*/ 88 w 461"/>
                <a:gd name="T17" fmla="*/ 43 h 349"/>
                <a:gd name="T18" fmla="*/ 98 w 461"/>
                <a:gd name="T19" fmla="*/ 16 h 349"/>
                <a:gd name="T20" fmla="*/ 104 w 461"/>
                <a:gd name="T21" fmla="*/ 7 h 349"/>
                <a:gd name="T22" fmla="*/ 104 w 461"/>
                <a:gd name="T23" fmla="*/ 0 h 349"/>
                <a:gd name="T24" fmla="*/ 0 w 461"/>
                <a:gd name="T25" fmla="*/ 0 h 349"/>
                <a:gd name="T26" fmla="*/ 0 w 461"/>
                <a:gd name="T27" fmla="*/ 130 h 349"/>
                <a:gd name="T28" fmla="*/ 16 w 461"/>
                <a:gd name="T29" fmla="*/ 130 h 349"/>
                <a:gd name="T30" fmla="*/ 27 w 461"/>
                <a:gd name="T31" fmla="*/ 123 h 349"/>
                <a:gd name="T32" fmla="*/ 55 w 461"/>
                <a:gd name="T33" fmla="*/ 112 h 349"/>
                <a:gd name="T34" fmla="*/ 86 w 461"/>
                <a:gd name="T35" fmla="*/ 122 h 349"/>
                <a:gd name="T36" fmla="*/ 101 w 461"/>
                <a:gd name="T37" fmla="*/ 157 h 349"/>
                <a:gd name="T38" fmla="*/ 86 w 461"/>
                <a:gd name="T39" fmla="*/ 194 h 349"/>
                <a:gd name="T40" fmla="*/ 55 w 461"/>
                <a:gd name="T41" fmla="*/ 203 h 349"/>
                <a:gd name="T42" fmla="*/ 28 w 461"/>
                <a:gd name="T43" fmla="*/ 193 h 349"/>
                <a:gd name="T44" fmla="*/ 19 w 461"/>
                <a:gd name="T45" fmla="*/ 187 h 349"/>
                <a:gd name="T46" fmla="*/ 0 w 461"/>
                <a:gd name="T47" fmla="*/ 187 h 349"/>
                <a:gd name="T48" fmla="*/ 0 w 461"/>
                <a:gd name="T49" fmla="*/ 252 h 349"/>
                <a:gd name="T50" fmla="*/ 122 w 461"/>
                <a:gd name="T51" fmla="*/ 252 h 349"/>
                <a:gd name="T52" fmla="*/ 122 w 461"/>
                <a:gd name="T53" fmla="*/ 284 h 349"/>
                <a:gd name="T54" fmla="*/ 112 w 461"/>
                <a:gd name="T55" fmla="*/ 304 h 349"/>
                <a:gd name="T56" fmla="*/ 106 w 461"/>
                <a:gd name="T57" fmla="*/ 321 h 349"/>
                <a:gd name="T58" fmla="*/ 112 w 461"/>
                <a:gd name="T59" fmla="*/ 341 h 349"/>
                <a:gd name="T60" fmla="*/ 133 w 461"/>
                <a:gd name="T61" fmla="*/ 349 h 349"/>
                <a:gd name="T62" fmla="*/ 155 w 461"/>
                <a:gd name="T63" fmla="*/ 340 h 349"/>
                <a:gd name="T64" fmla="*/ 161 w 461"/>
                <a:gd name="T65" fmla="*/ 321 h 349"/>
                <a:gd name="T66" fmla="*/ 154 w 461"/>
                <a:gd name="T67" fmla="*/ 304 h 349"/>
                <a:gd name="T68" fmla="*/ 143 w 461"/>
                <a:gd name="T69" fmla="*/ 284 h 349"/>
                <a:gd name="T70" fmla="*/ 143 w 461"/>
                <a:gd name="T71" fmla="*/ 283 h 349"/>
                <a:gd name="T72" fmla="*/ 143 w 461"/>
                <a:gd name="T73" fmla="*/ 252 h 349"/>
                <a:gd name="T74" fmla="*/ 190 w 461"/>
                <a:gd name="T75" fmla="*/ 252 h 349"/>
                <a:gd name="T76" fmla="*/ 188 w 461"/>
                <a:gd name="T77" fmla="*/ 93 h 349"/>
                <a:gd name="T78" fmla="*/ 441 w 461"/>
                <a:gd name="T79" fmla="*/ 93 h 349"/>
                <a:gd name="T80" fmla="*/ 460 w 461"/>
                <a:gd name="T81" fmla="*/ 74 h 349"/>
                <a:gd name="T82" fmla="*/ 461 w 461"/>
                <a:gd name="T83" fmla="*/ 20 h 349"/>
                <a:gd name="T84" fmla="*/ 441 w 461"/>
                <a:gd name="T8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349">
                  <a:moveTo>
                    <a:pt x="441" y="0"/>
                  </a:moveTo>
                  <a:cubicBezTo>
                    <a:pt x="347" y="0"/>
                    <a:pt x="254" y="0"/>
                    <a:pt x="161" y="0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6"/>
                    <a:pt x="162" y="8"/>
                    <a:pt x="168" y="15"/>
                  </a:cubicBezTo>
                  <a:cubicBezTo>
                    <a:pt x="173" y="21"/>
                    <a:pt x="179" y="31"/>
                    <a:pt x="179" y="43"/>
                  </a:cubicBezTo>
                  <a:cubicBezTo>
                    <a:pt x="179" y="54"/>
                    <a:pt x="177" y="65"/>
                    <a:pt x="169" y="74"/>
                  </a:cubicBezTo>
                  <a:cubicBezTo>
                    <a:pt x="162" y="83"/>
                    <a:pt x="149" y="89"/>
                    <a:pt x="134" y="89"/>
                  </a:cubicBezTo>
                  <a:cubicBezTo>
                    <a:pt x="118" y="90"/>
                    <a:pt x="104" y="83"/>
                    <a:pt x="97" y="74"/>
                  </a:cubicBezTo>
                  <a:cubicBezTo>
                    <a:pt x="90" y="65"/>
                    <a:pt x="88" y="54"/>
                    <a:pt x="88" y="43"/>
                  </a:cubicBezTo>
                  <a:cubicBezTo>
                    <a:pt x="88" y="31"/>
                    <a:pt x="93" y="22"/>
                    <a:pt x="98" y="16"/>
                  </a:cubicBezTo>
                  <a:cubicBezTo>
                    <a:pt x="103" y="9"/>
                    <a:pt x="104" y="8"/>
                    <a:pt x="104" y="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9" y="0"/>
                    <a:pt x="35" y="0"/>
                    <a:pt x="0" y="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8" y="130"/>
                    <a:pt x="20" y="129"/>
                    <a:pt x="27" y="123"/>
                  </a:cubicBezTo>
                  <a:cubicBezTo>
                    <a:pt x="33" y="118"/>
                    <a:pt x="43" y="112"/>
                    <a:pt x="55" y="112"/>
                  </a:cubicBezTo>
                  <a:cubicBezTo>
                    <a:pt x="66" y="112"/>
                    <a:pt x="77" y="114"/>
                    <a:pt x="86" y="122"/>
                  </a:cubicBezTo>
                  <a:cubicBezTo>
                    <a:pt x="95" y="129"/>
                    <a:pt x="101" y="142"/>
                    <a:pt x="101" y="157"/>
                  </a:cubicBezTo>
                  <a:cubicBezTo>
                    <a:pt x="102" y="173"/>
                    <a:pt x="95" y="187"/>
                    <a:pt x="86" y="194"/>
                  </a:cubicBezTo>
                  <a:cubicBezTo>
                    <a:pt x="77" y="201"/>
                    <a:pt x="65" y="203"/>
                    <a:pt x="55" y="203"/>
                  </a:cubicBezTo>
                  <a:cubicBezTo>
                    <a:pt x="43" y="203"/>
                    <a:pt x="34" y="198"/>
                    <a:pt x="28" y="193"/>
                  </a:cubicBezTo>
                  <a:cubicBezTo>
                    <a:pt x="20" y="188"/>
                    <a:pt x="20" y="187"/>
                    <a:pt x="19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22" y="293"/>
                    <a:pt x="116" y="299"/>
                    <a:pt x="112" y="304"/>
                  </a:cubicBezTo>
                  <a:cubicBezTo>
                    <a:pt x="108" y="309"/>
                    <a:pt x="106" y="314"/>
                    <a:pt x="106" y="321"/>
                  </a:cubicBezTo>
                  <a:cubicBezTo>
                    <a:pt x="106" y="328"/>
                    <a:pt x="107" y="336"/>
                    <a:pt x="112" y="341"/>
                  </a:cubicBezTo>
                  <a:cubicBezTo>
                    <a:pt x="116" y="346"/>
                    <a:pt x="122" y="349"/>
                    <a:pt x="133" y="349"/>
                  </a:cubicBezTo>
                  <a:cubicBezTo>
                    <a:pt x="145" y="349"/>
                    <a:pt x="151" y="345"/>
                    <a:pt x="155" y="340"/>
                  </a:cubicBezTo>
                  <a:cubicBezTo>
                    <a:pt x="159" y="335"/>
                    <a:pt x="161" y="328"/>
                    <a:pt x="161" y="321"/>
                  </a:cubicBezTo>
                  <a:cubicBezTo>
                    <a:pt x="161" y="314"/>
                    <a:pt x="158" y="309"/>
                    <a:pt x="154" y="304"/>
                  </a:cubicBezTo>
                  <a:cubicBezTo>
                    <a:pt x="150" y="298"/>
                    <a:pt x="143" y="293"/>
                    <a:pt x="143" y="284"/>
                  </a:cubicBezTo>
                  <a:cubicBezTo>
                    <a:pt x="143" y="283"/>
                    <a:pt x="143" y="283"/>
                    <a:pt x="143" y="283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88" y="93"/>
                    <a:pt x="188" y="93"/>
                    <a:pt x="188" y="93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50" y="93"/>
                    <a:pt x="459" y="85"/>
                    <a:pt x="460" y="74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9"/>
                    <a:pt x="452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946004" y="4002682"/>
              <a:ext cx="1209207" cy="865786"/>
            </a:xfrm>
            <a:custGeom>
              <a:avLst/>
              <a:gdLst>
                <a:gd name="T0" fmla="*/ 339 w 442"/>
                <a:gd name="T1" fmla="*/ 11 h 317"/>
                <a:gd name="T2" fmla="*/ 346 w 442"/>
                <a:gd name="T3" fmla="*/ 22 h 317"/>
                <a:gd name="T4" fmla="*/ 357 w 442"/>
                <a:gd name="T5" fmla="*/ 50 h 317"/>
                <a:gd name="T6" fmla="*/ 347 w 442"/>
                <a:gd name="T7" fmla="*/ 81 h 317"/>
                <a:gd name="T8" fmla="*/ 312 w 442"/>
                <a:gd name="T9" fmla="*/ 96 h 317"/>
                <a:gd name="T10" fmla="*/ 275 w 442"/>
                <a:gd name="T11" fmla="*/ 81 h 317"/>
                <a:gd name="T12" fmla="*/ 266 w 442"/>
                <a:gd name="T13" fmla="*/ 50 h 317"/>
                <a:gd name="T14" fmla="*/ 276 w 442"/>
                <a:gd name="T15" fmla="*/ 22 h 317"/>
                <a:gd name="T16" fmla="*/ 282 w 442"/>
                <a:gd name="T17" fmla="*/ 13 h 317"/>
                <a:gd name="T18" fmla="*/ 282 w 442"/>
                <a:gd name="T19" fmla="*/ 0 h 317"/>
                <a:gd name="T20" fmla="*/ 21 w 442"/>
                <a:gd name="T21" fmla="*/ 0 h 317"/>
                <a:gd name="T22" fmla="*/ 1 w 442"/>
                <a:gd name="T23" fmla="*/ 20 h 317"/>
                <a:gd name="T24" fmla="*/ 0 w 442"/>
                <a:gd name="T25" fmla="*/ 75 h 317"/>
                <a:gd name="T26" fmla="*/ 19 w 442"/>
                <a:gd name="T27" fmla="*/ 95 h 317"/>
                <a:gd name="T28" fmla="*/ 271 w 442"/>
                <a:gd name="T29" fmla="*/ 95 h 317"/>
                <a:gd name="T30" fmla="*/ 272 w 442"/>
                <a:gd name="T31" fmla="*/ 221 h 317"/>
                <a:gd name="T32" fmla="*/ 401 w 442"/>
                <a:gd name="T33" fmla="*/ 221 h 317"/>
                <a:gd name="T34" fmla="*/ 401 w 442"/>
                <a:gd name="T35" fmla="*/ 252 h 317"/>
                <a:gd name="T36" fmla="*/ 392 w 442"/>
                <a:gd name="T37" fmla="*/ 272 h 317"/>
                <a:gd name="T38" fmla="*/ 385 w 442"/>
                <a:gd name="T39" fmla="*/ 289 h 317"/>
                <a:gd name="T40" fmla="*/ 391 w 442"/>
                <a:gd name="T41" fmla="*/ 309 h 317"/>
                <a:gd name="T42" fmla="*/ 413 w 442"/>
                <a:gd name="T43" fmla="*/ 317 h 317"/>
                <a:gd name="T44" fmla="*/ 435 w 442"/>
                <a:gd name="T45" fmla="*/ 309 h 317"/>
                <a:gd name="T46" fmla="*/ 441 w 442"/>
                <a:gd name="T47" fmla="*/ 289 h 317"/>
                <a:gd name="T48" fmla="*/ 433 w 442"/>
                <a:gd name="T49" fmla="*/ 272 h 317"/>
                <a:gd name="T50" fmla="*/ 422 w 442"/>
                <a:gd name="T51" fmla="*/ 252 h 317"/>
                <a:gd name="T52" fmla="*/ 422 w 442"/>
                <a:gd name="T53" fmla="*/ 251 h 317"/>
                <a:gd name="T54" fmla="*/ 422 w 442"/>
                <a:gd name="T55" fmla="*/ 221 h 317"/>
                <a:gd name="T56" fmla="*/ 442 w 442"/>
                <a:gd name="T57" fmla="*/ 221 h 317"/>
                <a:gd name="T58" fmla="*/ 442 w 442"/>
                <a:gd name="T59" fmla="*/ 170 h 317"/>
                <a:gd name="T60" fmla="*/ 428 w 442"/>
                <a:gd name="T61" fmla="*/ 170 h 317"/>
                <a:gd name="T62" fmla="*/ 417 w 442"/>
                <a:gd name="T63" fmla="*/ 178 h 317"/>
                <a:gd name="T64" fmla="*/ 389 w 442"/>
                <a:gd name="T65" fmla="*/ 189 h 317"/>
                <a:gd name="T66" fmla="*/ 358 w 442"/>
                <a:gd name="T67" fmla="*/ 179 h 317"/>
                <a:gd name="T68" fmla="*/ 343 w 442"/>
                <a:gd name="T69" fmla="*/ 143 h 317"/>
                <a:gd name="T70" fmla="*/ 358 w 442"/>
                <a:gd name="T71" fmla="*/ 107 h 317"/>
                <a:gd name="T72" fmla="*/ 389 w 442"/>
                <a:gd name="T73" fmla="*/ 97 h 317"/>
                <a:gd name="T74" fmla="*/ 416 w 442"/>
                <a:gd name="T75" fmla="*/ 107 h 317"/>
                <a:gd name="T76" fmla="*/ 426 w 442"/>
                <a:gd name="T77" fmla="*/ 113 h 317"/>
                <a:gd name="T78" fmla="*/ 442 w 442"/>
                <a:gd name="T79" fmla="*/ 113 h 317"/>
                <a:gd name="T80" fmla="*/ 442 w 442"/>
                <a:gd name="T81" fmla="*/ 1 h 317"/>
                <a:gd name="T82" fmla="*/ 339 w 442"/>
                <a:gd name="T83" fmla="*/ 1 h 317"/>
                <a:gd name="T84" fmla="*/ 339 w 442"/>
                <a:gd name="T85" fmla="*/ 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317">
                  <a:moveTo>
                    <a:pt x="339" y="11"/>
                  </a:moveTo>
                  <a:cubicBezTo>
                    <a:pt x="339" y="13"/>
                    <a:pt x="340" y="14"/>
                    <a:pt x="346" y="22"/>
                  </a:cubicBezTo>
                  <a:cubicBezTo>
                    <a:pt x="351" y="28"/>
                    <a:pt x="357" y="37"/>
                    <a:pt x="357" y="50"/>
                  </a:cubicBezTo>
                  <a:cubicBezTo>
                    <a:pt x="357" y="60"/>
                    <a:pt x="355" y="71"/>
                    <a:pt x="347" y="81"/>
                  </a:cubicBezTo>
                  <a:cubicBezTo>
                    <a:pt x="340" y="90"/>
                    <a:pt x="327" y="96"/>
                    <a:pt x="312" y="96"/>
                  </a:cubicBezTo>
                  <a:cubicBezTo>
                    <a:pt x="296" y="96"/>
                    <a:pt x="282" y="90"/>
                    <a:pt x="275" y="81"/>
                  </a:cubicBezTo>
                  <a:cubicBezTo>
                    <a:pt x="268" y="71"/>
                    <a:pt x="266" y="60"/>
                    <a:pt x="266" y="50"/>
                  </a:cubicBezTo>
                  <a:cubicBezTo>
                    <a:pt x="266" y="38"/>
                    <a:pt x="271" y="28"/>
                    <a:pt x="276" y="22"/>
                  </a:cubicBezTo>
                  <a:cubicBezTo>
                    <a:pt x="281" y="15"/>
                    <a:pt x="282" y="15"/>
                    <a:pt x="282" y="13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10"/>
                    <a:pt x="1" y="2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6"/>
                    <a:pt x="9" y="95"/>
                    <a:pt x="19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52"/>
                    <a:pt x="401" y="252"/>
                    <a:pt x="401" y="252"/>
                  </a:cubicBezTo>
                  <a:cubicBezTo>
                    <a:pt x="401" y="261"/>
                    <a:pt x="396" y="267"/>
                    <a:pt x="392" y="272"/>
                  </a:cubicBezTo>
                  <a:cubicBezTo>
                    <a:pt x="388" y="278"/>
                    <a:pt x="385" y="282"/>
                    <a:pt x="385" y="289"/>
                  </a:cubicBezTo>
                  <a:cubicBezTo>
                    <a:pt x="385" y="297"/>
                    <a:pt x="387" y="304"/>
                    <a:pt x="391" y="309"/>
                  </a:cubicBezTo>
                  <a:cubicBezTo>
                    <a:pt x="395" y="314"/>
                    <a:pt x="401" y="317"/>
                    <a:pt x="413" y="317"/>
                  </a:cubicBezTo>
                  <a:cubicBezTo>
                    <a:pt x="425" y="317"/>
                    <a:pt x="431" y="313"/>
                    <a:pt x="435" y="309"/>
                  </a:cubicBezTo>
                  <a:cubicBezTo>
                    <a:pt x="439" y="304"/>
                    <a:pt x="441" y="297"/>
                    <a:pt x="441" y="289"/>
                  </a:cubicBezTo>
                  <a:cubicBezTo>
                    <a:pt x="441" y="282"/>
                    <a:pt x="438" y="278"/>
                    <a:pt x="433" y="272"/>
                  </a:cubicBezTo>
                  <a:cubicBezTo>
                    <a:pt x="429" y="267"/>
                    <a:pt x="423" y="261"/>
                    <a:pt x="422" y="252"/>
                  </a:cubicBezTo>
                  <a:cubicBezTo>
                    <a:pt x="422" y="251"/>
                    <a:pt x="422" y="251"/>
                    <a:pt x="422" y="251"/>
                  </a:cubicBezTo>
                  <a:cubicBezTo>
                    <a:pt x="422" y="221"/>
                    <a:pt x="422" y="221"/>
                    <a:pt x="42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2" y="170"/>
                    <a:pt x="442" y="170"/>
                    <a:pt x="442" y="170"/>
                  </a:cubicBezTo>
                  <a:cubicBezTo>
                    <a:pt x="428" y="170"/>
                    <a:pt x="428" y="170"/>
                    <a:pt x="428" y="170"/>
                  </a:cubicBezTo>
                  <a:cubicBezTo>
                    <a:pt x="426" y="171"/>
                    <a:pt x="424" y="172"/>
                    <a:pt x="417" y="178"/>
                  </a:cubicBezTo>
                  <a:cubicBezTo>
                    <a:pt x="411" y="183"/>
                    <a:pt x="401" y="189"/>
                    <a:pt x="389" y="189"/>
                  </a:cubicBezTo>
                  <a:cubicBezTo>
                    <a:pt x="379" y="189"/>
                    <a:pt x="367" y="187"/>
                    <a:pt x="358" y="179"/>
                  </a:cubicBezTo>
                  <a:cubicBezTo>
                    <a:pt x="349" y="172"/>
                    <a:pt x="343" y="159"/>
                    <a:pt x="343" y="143"/>
                  </a:cubicBezTo>
                  <a:cubicBezTo>
                    <a:pt x="342" y="128"/>
                    <a:pt x="349" y="114"/>
                    <a:pt x="358" y="107"/>
                  </a:cubicBezTo>
                  <a:cubicBezTo>
                    <a:pt x="367" y="99"/>
                    <a:pt x="379" y="97"/>
                    <a:pt x="389" y="97"/>
                  </a:cubicBezTo>
                  <a:cubicBezTo>
                    <a:pt x="401" y="97"/>
                    <a:pt x="410" y="103"/>
                    <a:pt x="416" y="107"/>
                  </a:cubicBezTo>
                  <a:cubicBezTo>
                    <a:pt x="423" y="113"/>
                    <a:pt x="424" y="113"/>
                    <a:pt x="426" y="113"/>
                  </a:cubicBezTo>
                  <a:cubicBezTo>
                    <a:pt x="442" y="113"/>
                    <a:pt x="442" y="113"/>
                    <a:pt x="442" y="113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07" y="1"/>
                    <a:pt x="373" y="1"/>
                    <a:pt x="339" y="1"/>
                  </a:cubicBezTo>
                  <a:lnTo>
                    <a:pt x="339" y="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5932843" y="4002682"/>
              <a:ext cx="1307890" cy="602629"/>
            </a:xfrm>
            <a:custGeom>
              <a:avLst/>
              <a:gdLst>
                <a:gd name="T0" fmla="*/ 458 w 478"/>
                <a:gd name="T1" fmla="*/ 0 h 221"/>
                <a:gd name="T2" fmla="*/ 368 w 478"/>
                <a:gd name="T3" fmla="*/ 0 h 221"/>
                <a:gd name="T4" fmla="*/ 178 w 478"/>
                <a:gd name="T5" fmla="*/ 1 h 221"/>
                <a:gd name="T6" fmla="*/ 178 w 478"/>
                <a:gd name="T7" fmla="*/ 11 h 221"/>
                <a:gd name="T8" fmla="*/ 185 w 478"/>
                <a:gd name="T9" fmla="*/ 22 h 221"/>
                <a:gd name="T10" fmla="*/ 196 w 478"/>
                <a:gd name="T11" fmla="*/ 50 h 221"/>
                <a:gd name="T12" fmla="*/ 186 w 478"/>
                <a:gd name="T13" fmla="*/ 81 h 221"/>
                <a:gd name="T14" fmla="*/ 151 w 478"/>
                <a:gd name="T15" fmla="*/ 96 h 221"/>
                <a:gd name="T16" fmla="*/ 114 w 478"/>
                <a:gd name="T17" fmla="*/ 81 h 221"/>
                <a:gd name="T18" fmla="*/ 105 w 478"/>
                <a:gd name="T19" fmla="*/ 50 h 221"/>
                <a:gd name="T20" fmla="*/ 115 w 478"/>
                <a:gd name="T21" fmla="*/ 22 h 221"/>
                <a:gd name="T22" fmla="*/ 121 w 478"/>
                <a:gd name="T23" fmla="*/ 13 h 221"/>
                <a:gd name="T24" fmla="*/ 121 w 478"/>
                <a:gd name="T25" fmla="*/ 1 h 221"/>
                <a:gd name="T26" fmla="*/ 101 w 478"/>
                <a:gd name="T27" fmla="*/ 1 h 221"/>
                <a:gd name="T28" fmla="*/ 101 w 478"/>
                <a:gd name="T29" fmla="*/ 132 h 221"/>
                <a:gd name="T30" fmla="*/ 65 w 478"/>
                <a:gd name="T31" fmla="*/ 132 h 221"/>
                <a:gd name="T32" fmla="*/ 45 w 478"/>
                <a:gd name="T33" fmla="*/ 122 h 221"/>
                <a:gd name="T34" fmla="*/ 28 w 478"/>
                <a:gd name="T35" fmla="*/ 116 h 221"/>
                <a:gd name="T36" fmla="*/ 8 w 478"/>
                <a:gd name="T37" fmla="*/ 121 h 221"/>
                <a:gd name="T38" fmla="*/ 0 w 478"/>
                <a:gd name="T39" fmla="*/ 143 h 221"/>
                <a:gd name="T40" fmla="*/ 8 w 478"/>
                <a:gd name="T41" fmla="*/ 165 h 221"/>
                <a:gd name="T42" fmla="*/ 28 w 478"/>
                <a:gd name="T43" fmla="*/ 171 h 221"/>
                <a:gd name="T44" fmla="*/ 45 w 478"/>
                <a:gd name="T45" fmla="*/ 164 h 221"/>
                <a:gd name="T46" fmla="*/ 65 w 478"/>
                <a:gd name="T47" fmla="*/ 152 h 221"/>
                <a:gd name="T48" fmla="*/ 66 w 478"/>
                <a:gd name="T49" fmla="*/ 152 h 221"/>
                <a:gd name="T50" fmla="*/ 101 w 478"/>
                <a:gd name="T51" fmla="*/ 152 h 221"/>
                <a:gd name="T52" fmla="*/ 101 w 478"/>
                <a:gd name="T53" fmla="*/ 221 h 221"/>
                <a:gd name="T54" fmla="*/ 206 w 478"/>
                <a:gd name="T55" fmla="*/ 221 h 221"/>
                <a:gd name="T56" fmla="*/ 205 w 478"/>
                <a:gd name="T57" fmla="*/ 95 h 221"/>
                <a:gd name="T58" fmla="*/ 458 w 478"/>
                <a:gd name="T59" fmla="*/ 95 h 221"/>
                <a:gd name="T60" fmla="*/ 477 w 478"/>
                <a:gd name="T61" fmla="*/ 76 h 221"/>
                <a:gd name="T62" fmla="*/ 478 w 478"/>
                <a:gd name="T63" fmla="*/ 21 h 221"/>
                <a:gd name="T64" fmla="*/ 458 w 478"/>
                <a:gd name="T6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8" h="221">
                  <a:moveTo>
                    <a:pt x="458" y="0"/>
                  </a:moveTo>
                  <a:cubicBezTo>
                    <a:pt x="428" y="0"/>
                    <a:pt x="398" y="0"/>
                    <a:pt x="368" y="0"/>
                  </a:cubicBezTo>
                  <a:cubicBezTo>
                    <a:pt x="305" y="0"/>
                    <a:pt x="241" y="0"/>
                    <a:pt x="178" y="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3"/>
                    <a:pt x="179" y="14"/>
                    <a:pt x="185" y="22"/>
                  </a:cubicBezTo>
                  <a:cubicBezTo>
                    <a:pt x="190" y="28"/>
                    <a:pt x="196" y="37"/>
                    <a:pt x="196" y="50"/>
                  </a:cubicBezTo>
                  <a:cubicBezTo>
                    <a:pt x="196" y="60"/>
                    <a:pt x="194" y="71"/>
                    <a:pt x="186" y="81"/>
                  </a:cubicBezTo>
                  <a:cubicBezTo>
                    <a:pt x="179" y="90"/>
                    <a:pt x="166" y="96"/>
                    <a:pt x="151" y="96"/>
                  </a:cubicBezTo>
                  <a:cubicBezTo>
                    <a:pt x="135" y="96"/>
                    <a:pt x="121" y="90"/>
                    <a:pt x="114" y="81"/>
                  </a:cubicBezTo>
                  <a:cubicBezTo>
                    <a:pt x="107" y="71"/>
                    <a:pt x="105" y="60"/>
                    <a:pt x="105" y="50"/>
                  </a:cubicBezTo>
                  <a:cubicBezTo>
                    <a:pt x="105" y="38"/>
                    <a:pt x="110" y="28"/>
                    <a:pt x="115" y="22"/>
                  </a:cubicBezTo>
                  <a:cubicBezTo>
                    <a:pt x="120" y="15"/>
                    <a:pt x="121" y="15"/>
                    <a:pt x="121" y="13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14" y="1"/>
                    <a:pt x="108" y="1"/>
                    <a:pt x="101" y="1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56" y="132"/>
                    <a:pt x="50" y="126"/>
                    <a:pt x="45" y="122"/>
                  </a:cubicBezTo>
                  <a:cubicBezTo>
                    <a:pt x="39" y="118"/>
                    <a:pt x="35" y="116"/>
                    <a:pt x="28" y="116"/>
                  </a:cubicBezTo>
                  <a:cubicBezTo>
                    <a:pt x="20" y="116"/>
                    <a:pt x="13" y="117"/>
                    <a:pt x="8" y="121"/>
                  </a:cubicBezTo>
                  <a:cubicBezTo>
                    <a:pt x="3" y="125"/>
                    <a:pt x="0" y="132"/>
                    <a:pt x="0" y="143"/>
                  </a:cubicBezTo>
                  <a:cubicBezTo>
                    <a:pt x="0" y="155"/>
                    <a:pt x="4" y="161"/>
                    <a:pt x="8" y="165"/>
                  </a:cubicBezTo>
                  <a:cubicBezTo>
                    <a:pt x="13" y="169"/>
                    <a:pt x="20" y="171"/>
                    <a:pt x="28" y="171"/>
                  </a:cubicBezTo>
                  <a:cubicBezTo>
                    <a:pt x="35" y="171"/>
                    <a:pt x="39" y="168"/>
                    <a:pt x="45" y="164"/>
                  </a:cubicBezTo>
                  <a:cubicBezTo>
                    <a:pt x="50" y="159"/>
                    <a:pt x="56" y="153"/>
                    <a:pt x="65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458" y="95"/>
                    <a:pt x="458" y="95"/>
                    <a:pt x="458" y="95"/>
                  </a:cubicBezTo>
                  <a:cubicBezTo>
                    <a:pt x="467" y="95"/>
                    <a:pt x="476" y="86"/>
                    <a:pt x="477" y="76"/>
                  </a:cubicBezTo>
                  <a:cubicBezTo>
                    <a:pt x="478" y="21"/>
                    <a:pt x="478" y="21"/>
                    <a:pt x="478" y="21"/>
                  </a:cubicBezTo>
                  <a:cubicBezTo>
                    <a:pt x="478" y="11"/>
                    <a:pt x="469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5692055" y="4660574"/>
              <a:ext cx="807892" cy="493420"/>
            </a:xfrm>
            <a:custGeom>
              <a:avLst/>
              <a:gdLst>
                <a:gd name="T0" fmla="*/ 167 w 295"/>
                <a:gd name="T1" fmla="*/ 0 h 181"/>
                <a:gd name="T2" fmla="*/ 167 w 295"/>
                <a:gd name="T3" fmla="*/ 9 h 181"/>
                <a:gd name="T4" fmla="*/ 175 w 295"/>
                <a:gd name="T5" fmla="*/ 20 h 181"/>
                <a:gd name="T6" fmla="*/ 186 w 295"/>
                <a:gd name="T7" fmla="*/ 48 h 181"/>
                <a:gd name="T8" fmla="*/ 176 w 295"/>
                <a:gd name="T9" fmla="*/ 79 h 181"/>
                <a:gd name="T10" fmla="*/ 140 w 295"/>
                <a:gd name="T11" fmla="*/ 94 h 181"/>
                <a:gd name="T12" fmla="*/ 104 w 295"/>
                <a:gd name="T13" fmla="*/ 79 h 181"/>
                <a:gd name="T14" fmla="*/ 94 w 295"/>
                <a:gd name="T15" fmla="*/ 48 h 181"/>
                <a:gd name="T16" fmla="*/ 104 w 295"/>
                <a:gd name="T17" fmla="*/ 21 h 181"/>
                <a:gd name="T18" fmla="*/ 110 w 295"/>
                <a:gd name="T19" fmla="*/ 11 h 181"/>
                <a:gd name="T20" fmla="*/ 110 w 295"/>
                <a:gd name="T21" fmla="*/ 0 h 181"/>
                <a:gd name="T22" fmla="*/ 0 w 295"/>
                <a:gd name="T23" fmla="*/ 0 h 181"/>
                <a:gd name="T24" fmla="*/ 1 w 295"/>
                <a:gd name="T25" fmla="*/ 180 h 181"/>
                <a:gd name="T26" fmla="*/ 23 w 295"/>
                <a:gd name="T27" fmla="*/ 176 h 181"/>
                <a:gd name="T28" fmla="*/ 23 w 295"/>
                <a:gd name="T29" fmla="*/ 156 h 181"/>
                <a:gd name="T30" fmla="*/ 15 w 295"/>
                <a:gd name="T31" fmla="*/ 145 h 181"/>
                <a:gd name="T32" fmla="*/ 4 w 295"/>
                <a:gd name="T33" fmla="*/ 117 h 181"/>
                <a:gd name="T34" fmla="*/ 14 w 295"/>
                <a:gd name="T35" fmla="*/ 86 h 181"/>
                <a:gd name="T36" fmla="*/ 50 w 295"/>
                <a:gd name="T37" fmla="*/ 71 h 181"/>
                <a:gd name="T38" fmla="*/ 86 w 295"/>
                <a:gd name="T39" fmla="*/ 86 h 181"/>
                <a:gd name="T40" fmla="*/ 96 w 295"/>
                <a:gd name="T41" fmla="*/ 117 h 181"/>
                <a:gd name="T42" fmla="*/ 86 w 295"/>
                <a:gd name="T43" fmla="*/ 145 h 181"/>
                <a:gd name="T44" fmla="*/ 80 w 295"/>
                <a:gd name="T45" fmla="*/ 154 h 181"/>
                <a:gd name="T46" fmla="*/ 80 w 295"/>
                <a:gd name="T47" fmla="*/ 171 h 181"/>
                <a:gd name="T48" fmla="*/ 215 w 295"/>
                <a:gd name="T49" fmla="*/ 172 h 181"/>
                <a:gd name="T50" fmla="*/ 215 w 295"/>
                <a:gd name="T51" fmla="*/ 156 h 181"/>
                <a:gd name="T52" fmla="*/ 207 w 295"/>
                <a:gd name="T53" fmla="*/ 145 h 181"/>
                <a:gd name="T54" fmla="*/ 196 w 295"/>
                <a:gd name="T55" fmla="*/ 117 h 181"/>
                <a:gd name="T56" fmla="*/ 206 w 295"/>
                <a:gd name="T57" fmla="*/ 86 h 181"/>
                <a:gd name="T58" fmla="*/ 242 w 295"/>
                <a:gd name="T59" fmla="*/ 71 h 181"/>
                <a:gd name="T60" fmla="*/ 278 w 295"/>
                <a:gd name="T61" fmla="*/ 86 h 181"/>
                <a:gd name="T62" fmla="*/ 288 w 295"/>
                <a:gd name="T63" fmla="*/ 117 h 181"/>
                <a:gd name="T64" fmla="*/ 278 w 295"/>
                <a:gd name="T65" fmla="*/ 145 h 181"/>
                <a:gd name="T66" fmla="*/ 272 w 295"/>
                <a:gd name="T67" fmla="*/ 154 h 181"/>
                <a:gd name="T68" fmla="*/ 272 w 295"/>
                <a:gd name="T69" fmla="*/ 178 h 181"/>
                <a:gd name="T70" fmla="*/ 295 w 295"/>
                <a:gd name="T71" fmla="*/ 181 h 181"/>
                <a:gd name="T72" fmla="*/ 294 w 295"/>
                <a:gd name="T73" fmla="*/ 0 h 181"/>
                <a:gd name="T74" fmla="*/ 167 w 295"/>
                <a:gd name="T7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5" h="181">
                  <a:moveTo>
                    <a:pt x="167" y="0"/>
                  </a:moveTo>
                  <a:cubicBezTo>
                    <a:pt x="167" y="9"/>
                    <a:pt x="167" y="9"/>
                    <a:pt x="167" y="9"/>
                  </a:cubicBezTo>
                  <a:cubicBezTo>
                    <a:pt x="167" y="11"/>
                    <a:pt x="169" y="13"/>
                    <a:pt x="175" y="20"/>
                  </a:cubicBezTo>
                  <a:cubicBezTo>
                    <a:pt x="179" y="26"/>
                    <a:pt x="186" y="36"/>
                    <a:pt x="186" y="48"/>
                  </a:cubicBezTo>
                  <a:cubicBezTo>
                    <a:pt x="186" y="58"/>
                    <a:pt x="184" y="70"/>
                    <a:pt x="176" y="79"/>
                  </a:cubicBezTo>
                  <a:cubicBezTo>
                    <a:pt x="169" y="88"/>
                    <a:pt x="156" y="94"/>
                    <a:pt x="140" y="94"/>
                  </a:cubicBezTo>
                  <a:cubicBezTo>
                    <a:pt x="125" y="95"/>
                    <a:pt x="111" y="88"/>
                    <a:pt x="104" y="79"/>
                  </a:cubicBezTo>
                  <a:cubicBezTo>
                    <a:pt x="96" y="70"/>
                    <a:pt x="94" y="58"/>
                    <a:pt x="94" y="48"/>
                  </a:cubicBezTo>
                  <a:cubicBezTo>
                    <a:pt x="94" y="36"/>
                    <a:pt x="100" y="27"/>
                    <a:pt x="104" y="21"/>
                  </a:cubicBezTo>
                  <a:cubicBezTo>
                    <a:pt x="109" y="13"/>
                    <a:pt x="110" y="13"/>
                    <a:pt x="110" y="1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8" y="178"/>
                    <a:pt x="15" y="177"/>
                    <a:pt x="23" y="17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2" y="154"/>
                    <a:pt x="21" y="153"/>
                    <a:pt x="15" y="145"/>
                  </a:cubicBezTo>
                  <a:cubicBezTo>
                    <a:pt x="11" y="139"/>
                    <a:pt x="4" y="130"/>
                    <a:pt x="4" y="117"/>
                  </a:cubicBezTo>
                  <a:cubicBezTo>
                    <a:pt x="4" y="107"/>
                    <a:pt x="6" y="96"/>
                    <a:pt x="14" y="86"/>
                  </a:cubicBezTo>
                  <a:cubicBezTo>
                    <a:pt x="21" y="77"/>
                    <a:pt x="34" y="71"/>
                    <a:pt x="50" y="71"/>
                  </a:cubicBezTo>
                  <a:cubicBezTo>
                    <a:pt x="65" y="71"/>
                    <a:pt x="79" y="77"/>
                    <a:pt x="86" y="86"/>
                  </a:cubicBezTo>
                  <a:cubicBezTo>
                    <a:pt x="94" y="96"/>
                    <a:pt x="96" y="107"/>
                    <a:pt x="96" y="117"/>
                  </a:cubicBezTo>
                  <a:cubicBezTo>
                    <a:pt x="96" y="129"/>
                    <a:pt x="90" y="139"/>
                    <a:pt x="86" y="145"/>
                  </a:cubicBezTo>
                  <a:cubicBezTo>
                    <a:pt x="80" y="152"/>
                    <a:pt x="80" y="152"/>
                    <a:pt x="80" y="154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125" y="168"/>
                    <a:pt x="171" y="169"/>
                    <a:pt x="215" y="172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4"/>
                    <a:pt x="213" y="153"/>
                    <a:pt x="207" y="145"/>
                  </a:cubicBezTo>
                  <a:cubicBezTo>
                    <a:pt x="203" y="139"/>
                    <a:pt x="196" y="130"/>
                    <a:pt x="196" y="117"/>
                  </a:cubicBezTo>
                  <a:cubicBezTo>
                    <a:pt x="196" y="107"/>
                    <a:pt x="198" y="96"/>
                    <a:pt x="206" y="86"/>
                  </a:cubicBezTo>
                  <a:cubicBezTo>
                    <a:pt x="213" y="77"/>
                    <a:pt x="226" y="71"/>
                    <a:pt x="242" y="71"/>
                  </a:cubicBezTo>
                  <a:cubicBezTo>
                    <a:pt x="257" y="71"/>
                    <a:pt x="271" y="77"/>
                    <a:pt x="278" y="86"/>
                  </a:cubicBezTo>
                  <a:cubicBezTo>
                    <a:pt x="286" y="96"/>
                    <a:pt x="288" y="107"/>
                    <a:pt x="288" y="117"/>
                  </a:cubicBezTo>
                  <a:cubicBezTo>
                    <a:pt x="288" y="129"/>
                    <a:pt x="282" y="139"/>
                    <a:pt x="278" y="145"/>
                  </a:cubicBezTo>
                  <a:cubicBezTo>
                    <a:pt x="272" y="152"/>
                    <a:pt x="272" y="152"/>
                    <a:pt x="272" y="154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9" y="179"/>
                    <a:pt x="287" y="180"/>
                    <a:pt x="295" y="181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5980211" y="4903995"/>
              <a:ext cx="926312" cy="703945"/>
            </a:xfrm>
            <a:custGeom>
              <a:avLst/>
              <a:gdLst>
                <a:gd name="T0" fmla="*/ 149 w 339"/>
                <a:gd name="T1" fmla="*/ 106 h 258"/>
                <a:gd name="T2" fmla="*/ 149 w 339"/>
                <a:gd name="T3" fmla="*/ 65 h 258"/>
                <a:gd name="T4" fmla="*/ 158 w 339"/>
                <a:gd name="T5" fmla="*/ 45 h 258"/>
                <a:gd name="T6" fmla="*/ 165 w 339"/>
                <a:gd name="T7" fmla="*/ 28 h 258"/>
                <a:gd name="T8" fmla="*/ 159 w 339"/>
                <a:gd name="T9" fmla="*/ 8 h 258"/>
                <a:gd name="T10" fmla="*/ 137 w 339"/>
                <a:gd name="T11" fmla="*/ 0 h 258"/>
                <a:gd name="T12" fmla="*/ 115 w 339"/>
                <a:gd name="T13" fmla="*/ 9 h 258"/>
                <a:gd name="T14" fmla="*/ 109 w 339"/>
                <a:gd name="T15" fmla="*/ 28 h 258"/>
                <a:gd name="T16" fmla="*/ 117 w 339"/>
                <a:gd name="T17" fmla="*/ 45 h 258"/>
                <a:gd name="T18" fmla="*/ 128 w 339"/>
                <a:gd name="T19" fmla="*/ 65 h 258"/>
                <a:gd name="T20" fmla="*/ 128 w 339"/>
                <a:gd name="T21" fmla="*/ 66 h 258"/>
                <a:gd name="T22" fmla="*/ 128 w 339"/>
                <a:gd name="T23" fmla="*/ 104 h 258"/>
                <a:gd name="T24" fmla="*/ 46 w 339"/>
                <a:gd name="T25" fmla="*/ 100 h 258"/>
                <a:gd name="T26" fmla="*/ 24 w 339"/>
                <a:gd name="T27" fmla="*/ 100 h 258"/>
                <a:gd name="T28" fmla="*/ 0 w 339"/>
                <a:gd name="T29" fmla="*/ 100 h 258"/>
                <a:gd name="T30" fmla="*/ 0 w 339"/>
                <a:gd name="T31" fmla="*/ 159 h 258"/>
                <a:gd name="T32" fmla="*/ 19 w 339"/>
                <a:gd name="T33" fmla="*/ 159 h 258"/>
                <a:gd name="T34" fmla="*/ 29 w 339"/>
                <a:gd name="T35" fmla="*/ 152 h 258"/>
                <a:gd name="T36" fmla="*/ 57 w 339"/>
                <a:gd name="T37" fmla="*/ 141 h 258"/>
                <a:gd name="T38" fmla="*/ 89 w 339"/>
                <a:gd name="T39" fmla="*/ 151 h 258"/>
                <a:gd name="T40" fmla="*/ 104 w 339"/>
                <a:gd name="T41" fmla="*/ 186 h 258"/>
                <a:gd name="T42" fmla="*/ 89 w 339"/>
                <a:gd name="T43" fmla="*/ 223 h 258"/>
                <a:gd name="T44" fmla="*/ 57 w 339"/>
                <a:gd name="T45" fmla="*/ 232 h 258"/>
                <a:gd name="T46" fmla="*/ 30 w 339"/>
                <a:gd name="T47" fmla="*/ 222 h 258"/>
                <a:gd name="T48" fmla="*/ 21 w 339"/>
                <a:gd name="T49" fmla="*/ 216 h 258"/>
                <a:gd name="T50" fmla="*/ 0 w 339"/>
                <a:gd name="T51" fmla="*/ 216 h 258"/>
                <a:gd name="T52" fmla="*/ 0 w 339"/>
                <a:gd name="T53" fmla="*/ 258 h 258"/>
                <a:gd name="T54" fmla="*/ 318 w 339"/>
                <a:gd name="T55" fmla="*/ 258 h 258"/>
                <a:gd name="T56" fmla="*/ 339 w 339"/>
                <a:gd name="T57" fmla="*/ 236 h 258"/>
                <a:gd name="T58" fmla="*/ 149 w 339"/>
                <a:gd name="T59" fmla="*/ 10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" h="258">
                  <a:moveTo>
                    <a:pt x="149" y="106"/>
                  </a:moveTo>
                  <a:cubicBezTo>
                    <a:pt x="149" y="65"/>
                    <a:pt x="149" y="65"/>
                    <a:pt x="149" y="65"/>
                  </a:cubicBezTo>
                  <a:cubicBezTo>
                    <a:pt x="149" y="56"/>
                    <a:pt x="154" y="50"/>
                    <a:pt x="158" y="45"/>
                  </a:cubicBezTo>
                  <a:cubicBezTo>
                    <a:pt x="162" y="40"/>
                    <a:pt x="165" y="35"/>
                    <a:pt x="165" y="28"/>
                  </a:cubicBezTo>
                  <a:cubicBezTo>
                    <a:pt x="165" y="21"/>
                    <a:pt x="163" y="13"/>
                    <a:pt x="159" y="8"/>
                  </a:cubicBezTo>
                  <a:cubicBezTo>
                    <a:pt x="155" y="3"/>
                    <a:pt x="149" y="0"/>
                    <a:pt x="137" y="0"/>
                  </a:cubicBezTo>
                  <a:cubicBezTo>
                    <a:pt x="125" y="0"/>
                    <a:pt x="119" y="4"/>
                    <a:pt x="115" y="9"/>
                  </a:cubicBezTo>
                  <a:cubicBezTo>
                    <a:pt x="111" y="14"/>
                    <a:pt x="109" y="21"/>
                    <a:pt x="109" y="28"/>
                  </a:cubicBezTo>
                  <a:cubicBezTo>
                    <a:pt x="109" y="35"/>
                    <a:pt x="112" y="40"/>
                    <a:pt x="117" y="45"/>
                  </a:cubicBezTo>
                  <a:cubicBezTo>
                    <a:pt x="121" y="51"/>
                    <a:pt x="127" y="56"/>
                    <a:pt x="128" y="65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00" y="100"/>
                    <a:pt x="72" y="100"/>
                    <a:pt x="46" y="100"/>
                  </a:cubicBezTo>
                  <a:cubicBezTo>
                    <a:pt x="38" y="100"/>
                    <a:pt x="31" y="100"/>
                    <a:pt x="24" y="100"/>
                  </a:cubicBezTo>
                  <a:cubicBezTo>
                    <a:pt x="16" y="100"/>
                    <a:pt x="8" y="100"/>
                    <a:pt x="0" y="10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1" y="159"/>
                    <a:pt x="22" y="158"/>
                    <a:pt x="29" y="152"/>
                  </a:cubicBezTo>
                  <a:cubicBezTo>
                    <a:pt x="36" y="147"/>
                    <a:pt x="45" y="141"/>
                    <a:pt x="57" y="141"/>
                  </a:cubicBezTo>
                  <a:cubicBezTo>
                    <a:pt x="68" y="141"/>
                    <a:pt x="79" y="143"/>
                    <a:pt x="89" y="151"/>
                  </a:cubicBezTo>
                  <a:cubicBezTo>
                    <a:pt x="97" y="158"/>
                    <a:pt x="103" y="171"/>
                    <a:pt x="104" y="186"/>
                  </a:cubicBezTo>
                  <a:cubicBezTo>
                    <a:pt x="104" y="202"/>
                    <a:pt x="97" y="216"/>
                    <a:pt x="89" y="223"/>
                  </a:cubicBezTo>
                  <a:cubicBezTo>
                    <a:pt x="79" y="230"/>
                    <a:pt x="68" y="232"/>
                    <a:pt x="57" y="232"/>
                  </a:cubicBezTo>
                  <a:cubicBezTo>
                    <a:pt x="45" y="232"/>
                    <a:pt x="36" y="227"/>
                    <a:pt x="30" y="222"/>
                  </a:cubicBezTo>
                  <a:cubicBezTo>
                    <a:pt x="23" y="217"/>
                    <a:pt x="22" y="216"/>
                    <a:pt x="2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318" y="258"/>
                    <a:pt x="318" y="258"/>
                    <a:pt x="318" y="258"/>
                  </a:cubicBezTo>
                  <a:cubicBezTo>
                    <a:pt x="329" y="258"/>
                    <a:pt x="339" y="247"/>
                    <a:pt x="339" y="236"/>
                  </a:cubicBezTo>
                  <a:cubicBezTo>
                    <a:pt x="303" y="152"/>
                    <a:pt x="228" y="119"/>
                    <a:pt x="149" y="10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5288108" y="4903995"/>
              <a:ext cx="926312" cy="703945"/>
            </a:xfrm>
            <a:custGeom>
              <a:avLst/>
              <a:gdLst>
                <a:gd name="T0" fmla="*/ 330 w 339"/>
                <a:gd name="T1" fmla="*/ 165 h 258"/>
                <a:gd name="T2" fmla="*/ 310 w 339"/>
                <a:gd name="T3" fmla="*/ 159 h 258"/>
                <a:gd name="T4" fmla="*/ 294 w 339"/>
                <a:gd name="T5" fmla="*/ 166 h 258"/>
                <a:gd name="T6" fmla="*/ 274 w 339"/>
                <a:gd name="T7" fmla="*/ 177 h 258"/>
                <a:gd name="T8" fmla="*/ 273 w 339"/>
                <a:gd name="T9" fmla="*/ 177 h 258"/>
                <a:gd name="T10" fmla="*/ 233 w 339"/>
                <a:gd name="T11" fmla="*/ 177 h 258"/>
                <a:gd name="T12" fmla="*/ 233 w 339"/>
                <a:gd name="T13" fmla="*/ 102 h 258"/>
                <a:gd name="T14" fmla="*/ 210 w 339"/>
                <a:gd name="T15" fmla="*/ 103 h 258"/>
                <a:gd name="T16" fmla="*/ 210 w 339"/>
                <a:gd name="T17" fmla="*/ 65 h 258"/>
                <a:gd name="T18" fmla="*/ 219 w 339"/>
                <a:gd name="T19" fmla="*/ 45 h 258"/>
                <a:gd name="T20" fmla="*/ 226 w 339"/>
                <a:gd name="T21" fmla="*/ 28 h 258"/>
                <a:gd name="T22" fmla="*/ 220 w 339"/>
                <a:gd name="T23" fmla="*/ 8 h 258"/>
                <a:gd name="T24" fmla="*/ 198 w 339"/>
                <a:gd name="T25" fmla="*/ 0 h 258"/>
                <a:gd name="T26" fmla="*/ 176 w 339"/>
                <a:gd name="T27" fmla="*/ 9 h 258"/>
                <a:gd name="T28" fmla="*/ 170 w 339"/>
                <a:gd name="T29" fmla="*/ 28 h 258"/>
                <a:gd name="T30" fmla="*/ 178 w 339"/>
                <a:gd name="T31" fmla="*/ 45 h 258"/>
                <a:gd name="T32" fmla="*/ 189 w 339"/>
                <a:gd name="T33" fmla="*/ 65 h 258"/>
                <a:gd name="T34" fmla="*/ 189 w 339"/>
                <a:gd name="T35" fmla="*/ 66 h 258"/>
                <a:gd name="T36" fmla="*/ 189 w 339"/>
                <a:gd name="T37" fmla="*/ 105 h 258"/>
                <a:gd name="T38" fmla="*/ 0 w 339"/>
                <a:gd name="T39" fmla="*/ 237 h 258"/>
                <a:gd name="T40" fmla="*/ 20 w 339"/>
                <a:gd name="T41" fmla="*/ 258 h 258"/>
                <a:gd name="T42" fmla="*/ 233 w 339"/>
                <a:gd name="T43" fmla="*/ 258 h 258"/>
                <a:gd name="T44" fmla="*/ 233 w 339"/>
                <a:gd name="T45" fmla="*/ 198 h 258"/>
                <a:gd name="T46" fmla="*/ 274 w 339"/>
                <a:gd name="T47" fmla="*/ 198 h 258"/>
                <a:gd name="T48" fmla="*/ 294 w 339"/>
                <a:gd name="T49" fmla="*/ 208 h 258"/>
                <a:gd name="T50" fmla="*/ 310 w 339"/>
                <a:gd name="T51" fmla="*/ 214 h 258"/>
                <a:gd name="T52" fmla="*/ 330 w 339"/>
                <a:gd name="T53" fmla="*/ 208 h 258"/>
                <a:gd name="T54" fmla="*/ 339 w 339"/>
                <a:gd name="T55" fmla="*/ 187 h 258"/>
                <a:gd name="T56" fmla="*/ 330 w 339"/>
                <a:gd name="T57" fmla="*/ 16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9" h="258">
                  <a:moveTo>
                    <a:pt x="330" y="165"/>
                  </a:moveTo>
                  <a:cubicBezTo>
                    <a:pt x="325" y="161"/>
                    <a:pt x="318" y="159"/>
                    <a:pt x="310" y="159"/>
                  </a:cubicBezTo>
                  <a:cubicBezTo>
                    <a:pt x="304" y="159"/>
                    <a:pt x="299" y="162"/>
                    <a:pt x="294" y="166"/>
                  </a:cubicBezTo>
                  <a:cubicBezTo>
                    <a:pt x="288" y="170"/>
                    <a:pt x="283" y="176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26" y="102"/>
                    <a:pt x="218" y="102"/>
                    <a:pt x="210" y="103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0" y="56"/>
                    <a:pt x="215" y="50"/>
                    <a:pt x="219" y="45"/>
                  </a:cubicBezTo>
                  <a:cubicBezTo>
                    <a:pt x="223" y="40"/>
                    <a:pt x="226" y="35"/>
                    <a:pt x="226" y="28"/>
                  </a:cubicBezTo>
                  <a:cubicBezTo>
                    <a:pt x="226" y="21"/>
                    <a:pt x="224" y="13"/>
                    <a:pt x="220" y="8"/>
                  </a:cubicBezTo>
                  <a:cubicBezTo>
                    <a:pt x="216" y="3"/>
                    <a:pt x="210" y="0"/>
                    <a:pt x="198" y="0"/>
                  </a:cubicBezTo>
                  <a:cubicBezTo>
                    <a:pt x="186" y="0"/>
                    <a:pt x="180" y="4"/>
                    <a:pt x="176" y="9"/>
                  </a:cubicBezTo>
                  <a:cubicBezTo>
                    <a:pt x="172" y="14"/>
                    <a:pt x="170" y="21"/>
                    <a:pt x="170" y="28"/>
                  </a:cubicBezTo>
                  <a:cubicBezTo>
                    <a:pt x="170" y="35"/>
                    <a:pt x="173" y="40"/>
                    <a:pt x="178" y="45"/>
                  </a:cubicBezTo>
                  <a:cubicBezTo>
                    <a:pt x="182" y="51"/>
                    <a:pt x="188" y="56"/>
                    <a:pt x="189" y="65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04" y="118"/>
                    <a:pt x="9" y="164"/>
                    <a:pt x="0" y="237"/>
                  </a:cubicBezTo>
                  <a:cubicBezTo>
                    <a:pt x="0" y="248"/>
                    <a:pt x="10" y="258"/>
                    <a:pt x="20" y="258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83" y="198"/>
                    <a:pt x="288" y="204"/>
                    <a:pt x="294" y="208"/>
                  </a:cubicBezTo>
                  <a:cubicBezTo>
                    <a:pt x="299" y="211"/>
                    <a:pt x="304" y="214"/>
                    <a:pt x="310" y="214"/>
                  </a:cubicBezTo>
                  <a:cubicBezTo>
                    <a:pt x="318" y="214"/>
                    <a:pt x="325" y="212"/>
                    <a:pt x="330" y="208"/>
                  </a:cubicBezTo>
                  <a:cubicBezTo>
                    <a:pt x="335" y="204"/>
                    <a:pt x="339" y="198"/>
                    <a:pt x="339" y="187"/>
                  </a:cubicBezTo>
                  <a:cubicBezTo>
                    <a:pt x="338" y="175"/>
                    <a:pt x="335" y="169"/>
                    <a:pt x="330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8152812" y="1736812"/>
            <a:ext cx="2749722" cy="3463424"/>
            <a:chOff x="8170814" y="1912116"/>
            <a:chExt cx="2749722" cy="3463424"/>
          </a:xfrm>
        </p:grpSpPr>
        <p:grpSp>
          <p:nvGrpSpPr>
            <p:cNvPr id="20" name="组合 1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13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13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12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1289466" y="1736812"/>
            <a:ext cx="2713719" cy="3463424"/>
            <a:chOff x="1307468" y="1697288"/>
            <a:chExt cx="2713719" cy="3463424"/>
          </a:xfrm>
        </p:grpSpPr>
        <p:grpSp>
          <p:nvGrpSpPr>
            <p:cNvPr id="7" name="组合 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14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14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14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2114376" y="1172599"/>
            <a:ext cx="7963249" cy="1026856"/>
            <a:chOff x="2112862" y="1172599"/>
            <a:chExt cx="7963249" cy="1026856"/>
          </a:xfrm>
        </p:grpSpPr>
        <p:grpSp>
          <p:nvGrpSpPr>
            <p:cNvPr id="38" name="组合 37"/>
            <p:cNvGrpSpPr/>
            <p:nvPr/>
          </p:nvGrpSpPr>
          <p:grpSpPr>
            <a:xfrm>
              <a:off x="2112862" y="1330994"/>
              <a:ext cx="4019435" cy="710067"/>
              <a:chOff x="2112862" y="1554348"/>
              <a:chExt cx="4019435" cy="710067"/>
            </a:xfrm>
          </p:grpSpPr>
          <p:sp>
            <p:nvSpPr>
              <p:cNvPr id="44" name="文本框 29"/>
              <p:cNvSpPr txBox="1"/>
              <p:nvPr/>
            </p:nvSpPr>
            <p:spPr bwMode="auto">
              <a:xfrm>
                <a:off x="2112862" y="1554348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1"/>
                    </a:solidFill>
                    <a:effectLst/>
                  </a:rPr>
                  <a:t>01</a:t>
                </a:r>
                <a:endParaRPr lang="en-US" altLang="ko-KR" sz="4000">
                  <a:solidFill>
                    <a:schemeClr val="accent1"/>
                  </a:solidFill>
                  <a:effectLst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820277" y="1745030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"/>
              <p:cNvSpPr txBox="1"/>
              <p:nvPr/>
            </p:nvSpPr>
            <p:spPr bwMode="auto">
              <a:xfrm>
                <a:off x="2925265" y="1760282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925265" y="1954181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endParaRPr lang="zh-CN" altLang="en-US" sz="900" dirty="0"/>
              </a:p>
            </p:txBody>
          </p:sp>
        </p:grpSp>
        <p:sp>
          <p:nvSpPr>
            <p:cNvPr id="39" name="任意多边形 19"/>
            <p:cNvSpPr/>
            <p:nvPr/>
          </p:nvSpPr>
          <p:spPr bwMode="auto">
            <a:xfrm>
              <a:off x="6862548" y="1172599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 20"/>
            <p:cNvSpPr/>
            <p:nvPr/>
          </p:nvSpPr>
          <p:spPr bwMode="auto">
            <a:xfrm>
              <a:off x="9950180" y="1172599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7390503" y="1247780"/>
              <a:ext cx="2197154" cy="876495"/>
              <a:chOff x="7390503" y="1288334"/>
              <a:chExt cx="2197154" cy="876495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7829355" y="1288334"/>
                <a:ext cx="1319451" cy="2619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390503" y="165699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2114376" y="2407858"/>
            <a:ext cx="7963249" cy="1026856"/>
            <a:chOff x="2112862" y="2407858"/>
            <a:chExt cx="7963249" cy="1026856"/>
          </a:xfrm>
        </p:grpSpPr>
        <p:grpSp>
          <p:nvGrpSpPr>
            <p:cNvPr id="28" name="组合 27"/>
            <p:cNvGrpSpPr/>
            <p:nvPr/>
          </p:nvGrpSpPr>
          <p:grpSpPr>
            <a:xfrm>
              <a:off x="2112862" y="2566253"/>
              <a:ext cx="4019435" cy="710067"/>
              <a:chOff x="2112862" y="3067094"/>
              <a:chExt cx="4019435" cy="710067"/>
            </a:xfrm>
          </p:grpSpPr>
          <p:sp>
            <p:nvSpPr>
              <p:cNvPr id="34" name="文本框 27"/>
              <p:cNvSpPr txBox="1"/>
              <p:nvPr/>
            </p:nvSpPr>
            <p:spPr bwMode="auto">
              <a:xfrm>
                <a:off x="2112862" y="3067094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2"/>
                    </a:solidFill>
                    <a:effectLst/>
                  </a:rPr>
                  <a:t>02</a:t>
                </a:r>
                <a:endParaRPr lang="en-US" altLang="ko-KR" sz="4000">
                  <a:solidFill>
                    <a:schemeClr val="accent2"/>
                  </a:solidFill>
                  <a:effectLst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2820277" y="3257776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7"/>
              <p:cNvSpPr txBox="1"/>
              <p:nvPr/>
            </p:nvSpPr>
            <p:spPr bwMode="auto">
              <a:xfrm>
                <a:off x="2925265" y="3273028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925265" y="3466927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endParaRPr lang="zh-CN" altLang="en-US" sz="900" dirty="0"/>
              </a:p>
            </p:txBody>
          </p:sp>
        </p:grpSp>
        <p:sp>
          <p:nvSpPr>
            <p:cNvPr id="29" name="任意多边形 16"/>
            <p:cNvSpPr/>
            <p:nvPr/>
          </p:nvSpPr>
          <p:spPr bwMode="auto">
            <a:xfrm>
              <a:off x="6862548" y="2407858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 17"/>
            <p:cNvSpPr/>
            <p:nvPr/>
          </p:nvSpPr>
          <p:spPr bwMode="auto">
            <a:xfrm>
              <a:off x="9950180" y="2407858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7390503" y="2512756"/>
              <a:ext cx="2197154" cy="817061"/>
              <a:chOff x="7390503" y="2523593"/>
              <a:chExt cx="2197154" cy="817061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7829355" y="2523593"/>
                <a:ext cx="1319451" cy="2619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390503" y="2832823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117404" y="3643117"/>
            <a:ext cx="7957193" cy="1026856"/>
            <a:chOff x="2118918" y="3643117"/>
            <a:chExt cx="7957193" cy="1026856"/>
          </a:xfrm>
        </p:grpSpPr>
        <p:grpSp>
          <p:nvGrpSpPr>
            <p:cNvPr id="18" name="组合 17"/>
            <p:cNvGrpSpPr/>
            <p:nvPr/>
          </p:nvGrpSpPr>
          <p:grpSpPr>
            <a:xfrm>
              <a:off x="2118918" y="3801512"/>
              <a:ext cx="4019435" cy="710067"/>
              <a:chOff x="2112862" y="4522362"/>
              <a:chExt cx="4019435" cy="710067"/>
            </a:xfrm>
          </p:grpSpPr>
          <p:sp>
            <p:nvSpPr>
              <p:cNvPr id="24" name="文本框 25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3"/>
                    </a:solidFill>
                    <a:effectLst/>
                  </a:rPr>
                  <a:t>03</a:t>
                </a:r>
                <a:endParaRPr lang="en-US" altLang="ko-KR" sz="4000">
                  <a:solidFill>
                    <a:schemeClr val="accent3"/>
                  </a:solidFill>
                  <a:effectLst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10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endParaRPr lang="zh-CN" altLang="en-US" sz="900" dirty="0"/>
              </a:p>
            </p:txBody>
          </p:sp>
        </p:grpSp>
        <p:sp>
          <p:nvSpPr>
            <p:cNvPr id="19" name="任意多边形 13"/>
            <p:cNvSpPr/>
            <p:nvPr/>
          </p:nvSpPr>
          <p:spPr bwMode="auto">
            <a:xfrm>
              <a:off x="6862548" y="3643117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 14"/>
            <p:cNvSpPr/>
            <p:nvPr/>
          </p:nvSpPr>
          <p:spPr bwMode="auto">
            <a:xfrm>
              <a:off x="9950180" y="3643117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390503" y="3745401"/>
              <a:ext cx="2197154" cy="822288"/>
              <a:chOff x="7390503" y="3758851"/>
              <a:chExt cx="2197154" cy="822288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7829355" y="3758851"/>
                <a:ext cx="1319451" cy="2619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390503" y="407330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2117404" y="4878375"/>
            <a:ext cx="7957193" cy="1026856"/>
            <a:chOff x="2118918" y="4878375"/>
            <a:chExt cx="7957193" cy="1026856"/>
          </a:xfrm>
        </p:grpSpPr>
        <p:grpSp>
          <p:nvGrpSpPr>
            <p:cNvPr id="8" name="组合 7"/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14" name="文本框 47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04</a:t>
                </a:r>
                <a:endParaRPr lang="en-US" altLang="ko-KR" sz="40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49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endParaRPr lang="zh-CN" altLang="en-US" sz="900" dirty="0"/>
              </a:p>
            </p:txBody>
          </p:sp>
        </p:grpSp>
        <p:sp>
          <p:nvSpPr>
            <p:cNvPr id="9" name="任意多边形 43"/>
            <p:cNvSpPr/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44"/>
            <p:cNvSpPr/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/>
          <p:cNvGrpSpPr/>
          <p:nvPr>
            <p:custDataLst>
              <p:tags r:id="rId1"/>
            </p:custDataLst>
          </p:nvPr>
        </p:nvGrpSpPr>
        <p:grpSpPr>
          <a:xfrm>
            <a:off x="6994465" y="1883899"/>
            <a:ext cx="3741663" cy="794294"/>
            <a:chOff x="6994465" y="1883899"/>
            <a:chExt cx="3741663" cy="794294"/>
          </a:xfrm>
        </p:grpSpPr>
        <p:grpSp>
          <p:nvGrpSpPr>
            <p:cNvPr id="8" name="组合 7"/>
            <p:cNvGrpSpPr/>
            <p:nvPr/>
          </p:nvGrpSpPr>
          <p:grpSpPr>
            <a:xfrm>
              <a:off x="6994465" y="1927063"/>
              <a:ext cx="707968" cy="707968"/>
              <a:chOff x="0" y="0"/>
              <a:chExt cx="622534" cy="622534"/>
            </a:xfrm>
          </p:grpSpPr>
          <p:sp>
            <p:nvSpPr>
              <p:cNvPr id="34" name="任意多边形 7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 75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48747" y="1883899"/>
              <a:ext cx="2687381" cy="794294"/>
              <a:chOff x="719666" y="2048993"/>
              <a:chExt cx="3288101" cy="723852"/>
            </a:xfrm>
          </p:grpSpPr>
          <p:sp>
            <p:nvSpPr>
              <p:cNvPr id="30" name="文本框 70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6994466" y="2727361"/>
            <a:ext cx="3741662" cy="794294"/>
            <a:chOff x="6994466" y="2727361"/>
            <a:chExt cx="3741662" cy="794294"/>
          </a:xfrm>
        </p:grpSpPr>
        <p:grpSp>
          <p:nvGrpSpPr>
            <p:cNvPr id="9" name="组合 8"/>
            <p:cNvGrpSpPr/>
            <p:nvPr/>
          </p:nvGrpSpPr>
          <p:grpSpPr>
            <a:xfrm>
              <a:off x="6994466" y="2770524"/>
              <a:ext cx="707969" cy="707969"/>
              <a:chOff x="0" y="0"/>
              <a:chExt cx="622534" cy="622534"/>
            </a:xfrm>
          </p:grpSpPr>
          <p:sp>
            <p:nvSpPr>
              <p:cNvPr id="32" name="任意多边形 72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 73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048747" y="2727361"/>
              <a:ext cx="2687381" cy="794294"/>
              <a:chOff x="719666" y="2048993"/>
              <a:chExt cx="3288101" cy="723852"/>
            </a:xfrm>
          </p:grpSpPr>
          <p:sp>
            <p:nvSpPr>
              <p:cNvPr id="26" name="文本框 66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55872" y="1664804"/>
            <a:ext cx="5207325" cy="3982526"/>
            <a:chOff x="1455872" y="1664804"/>
            <a:chExt cx="5207325" cy="3982526"/>
          </a:xfrm>
        </p:grpSpPr>
        <p:sp>
          <p:nvSpPr>
            <p:cNvPr id="4" name="椭圆 3"/>
            <p:cNvSpPr/>
            <p:nvPr/>
          </p:nvSpPr>
          <p:spPr>
            <a:xfrm>
              <a:off x="1610687" y="5126258"/>
              <a:ext cx="2267123" cy="521072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455872" y="1664804"/>
              <a:ext cx="3408118" cy="2888506"/>
              <a:chOff x="2152538" y="1954124"/>
              <a:chExt cx="3105870" cy="2632339"/>
            </a:xfrm>
          </p:grpSpPr>
          <p:sp>
            <p:nvSpPr>
              <p:cNvPr id="38" name="任意多边形 78"/>
              <p:cNvSpPr/>
              <p:nvPr/>
            </p:nvSpPr>
            <p:spPr>
              <a:xfrm rot="2700000">
                <a:off x="2829155" y="2182474"/>
                <a:ext cx="1727372" cy="3080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 79"/>
              <p:cNvSpPr/>
              <p:nvPr/>
            </p:nvSpPr>
            <p:spPr>
              <a:xfrm rot="2700000">
                <a:off x="4628098" y="2167509"/>
                <a:ext cx="843696" cy="416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任意多边形 46"/>
            <p:cNvSpPr/>
            <p:nvPr/>
          </p:nvSpPr>
          <p:spPr>
            <a:xfrm rot="2700000">
              <a:off x="3252617" y="2642398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50"/>
            <p:cNvSpPr/>
            <p:nvPr/>
          </p:nvSpPr>
          <p:spPr>
            <a:xfrm rot="10800000" flipH="1">
              <a:off x="4393477" y="3823216"/>
              <a:ext cx="2269720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 51"/>
            <p:cNvSpPr/>
            <p:nvPr/>
          </p:nvSpPr>
          <p:spPr>
            <a:xfrm rot="10800000" flipH="1">
              <a:off x="5124312" y="3047913"/>
              <a:ext cx="1538884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 52"/>
            <p:cNvSpPr/>
            <p:nvPr/>
          </p:nvSpPr>
          <p:spPr>
            <a:xfrm rot="10800000" flipH="1">
              <a:off x="5627948" y="2120444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56"/>
            <p:cNvSpPr/>
            <p:nvPr/>
          </p:nvSpPr>
          <p:spPr>
            <a:xfrm rot="2700000">
              <a:off x="2756549" y="3138782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 57"/>
            <p:cNvSpPr/>
            <p:nvPr/>
          </p:nvSpPr>
          <p:spPr>
            <a:xfrm rot="2700000">
              <a:off x="2260482" y="3635166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 58"/>
            <p:cNvSpPr/>
            <p:nvPr/>
          </p:nvSpPr>
          <p:spPr>
            <a:xfrm rot="2700000">
              <a:off x="1764415" y="4131549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 59"/>
            <p:cNvSpPr/>
            <p:nvPr/>
          </p:nvSpPr>
          <p:spPr>
            <a:xfrm rot="10800000" flipH="1">
              <a:off x="3401342" y="4666679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3"/>
            </p:custDataLst>
          </p:nvPr>
        </p:nvGrpSpPr>
        <p:grpSpPr>
          <a:xfrm>
            <a:off x="6994466" y="3567078"/>
            <a:ext cx="3741662" cy="794294"/>
            <a:chOff x="6994466" y="3567078"/>
            <a:chExt cx="3741662" cy="794294"/>
          </a:xfrm>
        </p:grpSpPr>
        <p:grpSp>
          <p:nvGrpSpPr>
            <p:cNvPr id="14" name="组合 13"/>
            <p:cNvGrpSpPr/>
            <p:nvPr/>
          </p:nvGrpSpPr>
          <p:grpSpPr>
            <a:xfrm>
              <a:off x="8048747" y="3567078"/>
              <a:ext cx="2687381" cy="794294"/>
              <a:chOff x="719666" y="2048993"/>
              <a:chExt cx="3288101" cy="723852"/>
            </a:xfrm>
          </p:grpSpPr>
          <p:sp>
            <p:nvSpPr>
              <p:cNvPr id="28" name="文本框 6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994466" y="3613986"/>
              <a:ext cx="707969" cy="707969"/>
              <a:chOff x="0" y="0"/>
              <a:chExt cx="622534" cy="622534"/>
            </a:xfrm>
          </p:grpSpPr>
          <p:sp>
            <p:nvSpPr>
              <p:cNvPr id="24" name="任意多边形 6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65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6994466" y="4414285"/>
            <a:ext cx="3741662" cy="794294"/>
            <a:chOff x="6994466" y="4414285"/>
            <a:chExt cx="3741662" cy="794294"/>
          </a:xfrm>
        </p:grpSpPr>
        <p:grpSp>
          <p:nvGrpSpPr>
            <p:cNvPr id="7" name="组合 6"/>
            <p:cNvGrpSpPr/>
            <p:nvPr/>
          </p:nvGrpSpPr>
          <p:grpSpPr>
            <a:xfrm>
              <a:off x="6994466" y="4457449"/>
              <a:ext cx="707969" cy="707969"/>
              <a:chOff x="0" y="0"/>
              <a:chExt cx="622534" cy="622534"/>
            </a:xfrm>
          </p:grpSpPr>
          <p:sp>
            <p:nvSpPr>
              <p:cNvPr id="36" name="任意多边形 76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 77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048747" y="4414285"/>
              <a:ext cx="2687381" cy="794294"/>
              <a:chOff x="719666" y="2048993"/>
              <a:chExt cx="3288101" cy="723852"/>
            </a:xfrm>
          </p:grpSpPr>
          <p:sp>
            <p:nvSpPr>
              <p:cNvPr id="22" name="文本框 6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39" y="1173952"/>
            <a:ext cx="2013137" cy="3429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31376" y="2664633"/>
            <a:ext cx="3332964" cy="5657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商务通用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0276" y="3125979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ags/tag141.xml><?xml version="1.0" encoding="utf-8"?>
<p:tagLst xmlns:p="http://schemas.openxmlformats.org/presentationml/2006/main">
  <p:tag name="PA" val="v4.0.0"/>
</p:tagLst>
</file>

<file path=ppt/tags/tag142.xml><?xml version="1.0" encoding="utf-8"?>
<p:tagLst xmlns:p="http://schemas.openxmlformats.org/presentationml/2006/main">
  <p:tag name="PA" val="v4.0.0"/>
</p:tagLst>
</file>

<file path=ppt/tags/tag143.xml><?xml version="1.0" encoding="utf-8"?>
<p:tagLst xmlns:p="http://schemas.openxmlformats.org/presentationml/2006/main">
  <p:tag name="PA" val="v4.0.0"/>
</p:tagLst>
</file>

<file path=ppt/tags/tag144.xml><?xml version="1.0" encoding="utf-8"?>
<p:tagLst xmlns:p="http://schemas.openxmlformats.org/presentationml/2006/main">
  <p:tag name="PA" val="v4.0.0"/>
</p:tagLst>
</file>

<file path=ppt/tags/tag145.xml><?xml version="1.0" encoding="utf-8"?>
<p:tagLst xmlns:p="http://schemas.openxmlformats.org/presentationml/2006/main">
  <p:tag name="PA" val="v4.0.0"/>
</p:tagLst>
</file>

<file path=ppt/tags/tag146.xml><?xml version="1.0" encoding="utf-8"?>
<p:tagLst xmlns:p="http://schemas.openxmlformats.org/presentationml/2006/main">
  <p:tag name="PA" val="v4.0.0"/>
</p:tagLst>
</file>

<file path=ppt/tags/tag147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5433D"/>
      </a:accent1>
      <a:accent2>
        <a:srgbClr val="1E4B32"/>
      </a:accent2>
      <a:accent3>
        <a:srgbClr val="8E261A"/>
      </a:accent3>
      <a:accent4>
        <a:srgbClr val="45433D"/>
      </a:accent4>
      <a:accent5>
        <a:srgbClr val="1E4B32"/>
      </a:accent5>
      <a:accent6>
        <a:srgbClr val="E66857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2993</Words>
  <Application>WPS 演示</Application>
  <PresentationFormat>自定义</PresentationFormat>
  <Paragraphs>542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叶根友刀锋黑草</vt:lpstr>
      <vt:lpstr>黑体</vt:lpstr>
      <vt:lpstr>汉仪南宫体简</vt:lpstr>
      <vt:lpstr>腾祥铁山楷书简繁合集</vt:lpstr>
      <vt:lpstr>文悦古典明朝体 (非商业使用) W5</vt:lpstr>
      <vt:lpstr>思源黑体 CN Light</vt:lpstr>
      <vt:lpstr>中山行书百年纪念版</vt:lpstr>
      <vt:lpstr>微软雅黑</vt:lpstr>
      <vt:lpstr>Arial Unicode MS</vt:lpstr>
      <vt:lpstr>等线</vt:lpstr>
      <vt:lpstr>Calibri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拉普耶鲁</cp:lastModifiedBy>
  <cp:revision>6</cp:revision>
  <dcterms:created xsi:type="dcterms:W3CDTF">2017-12-28T08:15:00Z</dcterms:created>
  <dcterms:modified xsi:type="dcterms:W3CDTF">2020-09-23T09:43:20Z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