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0" r:id="rId3"/>
    <p:sldId id="257" r:id="rId4"/>
    <p:sldId id="258" r:id="rId5"/>
    <p:sldId id="265" r:id="rId6"/>
    <p:sldId id="266" r:id="rId7"/>
    <p:sldId id="267" r:id="rId8"/>
    <p:sldId id="268" r:id="rId9"/>
    <p:sldId id="261" r:id="rId10"/>
    <p:sldId id="269" r:id="rId11"/>
    <p:sldId id="274" r:id="rId12"/>
    <p:sldId id="275" r:id="rId13"/>
    <p:sldId id="276" r:id="rId14"/>
    <p:sldId id="262" r:id="rId15"/>
    <p:sldId id="277" r:id="rId16"/>
    <p:sldId id="285" r:id="rId17"/>
    <p:sldId id="279" r:id="rId18"/>
    <p:sldId id="278" r:id="rId19"/>
    <p:sldId id="280" r:id="rId20"/>
    <p:sldId id="263" r:id="rId21"/>
    <p:sldId id="282" r:id="rId22"/>
    <p:sldId id="283" r:id="rId23"/>
    <p:sldId id="281" r:id="rId24"/>
    <p:sldId id="284" r:id="rId25"/>
    <p:sldId id="288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705400"/>
    <a:srgbClr val="DBDBDB"/>
    <a:srgbClr val="B38B6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61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</c:spPr>
          <c:dPt>
            <c:idx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07-4079-918E-08AFD4724637}"/>
              </c:ext>
            </c:extLst>
          </c:dPt>
          <c:dPt>
            <c:idx val="1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07-4079-918E-08AFD4724637}"/>
              </c:ext>
            </c:extLst>
          </c:dPt>
          <c:dPt>
            <c:idx val="2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F07-4079-918E-08AFD4724637}"/>
              </c:ext>
            </c:extLst>
          </c:dPt>
          <c:dPt>
            <c:idx val="3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F07-4079-918E-08AFD4724637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76</c:v>
                </c:pt>
                <c:pt idx="1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F07-4079-918E-08AFD4724637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3753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33000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2719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0644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0381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9683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5574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3303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4751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0458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8624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7032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9350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8646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1681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4349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9080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038852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0821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9477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6965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6317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2887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1930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66787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40047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38"/>
          <a:stretch/>
        </p:blipFill>
        <p:spPr>
          <a:xfrm>
            <a:off x="0" y="-14514"/>
            <a:ext cx="12192000" cy="687871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781051"/>
            <a:ext cx="12237720" cy="523875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glow rad="6350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2.png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椭圆 83"/>
          <p:cNvSpPr/>
          <p:nvPr/>
        </p:nvSpPr>
        <p:spPr>
          <a:xfrm>
            <a:off x="781050" y="914400"/>
            <a:ext cx="10629900" cy="10629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1684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590544"/>
            <a:ext cx="12192000" cy="3267456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7661419" y="3744686"/>
            <a:ext cx="1595863" cy="3113314"/>
            <a:chOff x="614609" y="529411"/>
            <a:chExt cx="2372234" cy="462790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 flipH="1">
              <a:off x="1115616" y="1328143"/>
              <a:ext cx="1871227" cy="3829176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20618462" flipH="1">
              <a:off x="614609" y="529411"/>
              <a:ext cx="1091011" cy="1271080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/>
        </p:nvSpPr>
        <p:spPr>
          <a:xfrm>
            <a:off x="2400036" y="1135416"/>
            <a:ext cx="691086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latin typeface="演示新手书" panose="00000500000000000000" pitchFamily="2" charset="-122"/>
                <a:ea typeface="演示新手书" panose="00000500000000000000" pitchFamily="2" charset="-122"/>
              </a:rPr>
              <a:t>工作</a:t>
            </a:r>
            <a:r>
              <a:rPr lang="zh-CN" altLang="en-US" sz="13800" dirty="0" smtClean="0">
                <a:latin typeface="演示新手书" panose="00000500000000000000" pitchFamily="2" charset="-122"/>
                <a:ea typeface="演示新手书" panose="00000500000000000000" pitchFamily="2" charset="-122"/>
              </a:rPr>
              <a:t>汇报</a:t>
            </a:r>
            <a:endParaRPr lang="zh-CN" altLang="en-US" sz="13800" dirty="0">
              <a:latin typeface="演示新手书" panose="00000500000000000000" pitchFamily="2" charset="-122"/>
              <a:ea typeface="演示新手书" panose="00000500000000000000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476641" y="3810990"/>
            <a:ext cx="2606330" cy="722480"/>
            <a:chOff x="6131270" y="3347779"/>
            <a:chExt cx="2606330" cy="72248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31270" y="3347779"/>
              <a:ext cx="2606330" cy="722480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6684480" y="3398904"/>
              <a:ext cx="7232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latin typeface="演示新手书" panose="00000500000000000000" pitchFamily="2" charset="-122"/>
                  <a:ea typeface="演示新手书" panose="00000500000000000000" pitchFamily="2" charset="-122"/>
                </a:rPr>
                <a:t>XXX</a:t>
              </a:r>
              <a:endParaRPr lang="zh-CN" altLang="en-US" sz="2800" dirty="0">
                <a:latin typeface="演示新手书" panose="00000500000000000000" pitchFamily="2" charset="-122"/>
                <a:ea typeface="演示新手书" panose="00000500000000000000" pitchFamily="2" charset="-122"/>
              </a:endParaRPr>
            </a:p>
          </p:txBody>
        </p:sp>
      </p:grpSp>
      <p:pic>
        <p:nvPicPr>
          <p:cNvPr id="87" name="图片 86">
            <a:extLst>
              <a:ext uri="{FF2B5EF4-FFF2-40B4-BE49-F238E27FC236}">
                <a16:creationId xmlns="" xmlns:a16="http://schemas.microsoft.com/office/drawing/2014/main" id="{86ACD089-ED7C-4D59-AB40-0297C2A409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biLevel thresh="25000"/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431" t="58931" r="34329" b="33645"/>
          <a:stretch/>
        </p:blipFill>
        <p:spPr>
          <a:xfrm>
            <a:off x="7483091" y="649983"/>
            <a:ext cx="1774191" cy="7683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791200" y="-14605"/>
            <a:ext cx="609600" cy="1263650"/>
            <a:chOff x="9120" y="-23"/>
            <a:chExt cx="960" cy="1990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120" y="123"/>
              <a:ext cx="960" cy="134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2800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前言</a:t>
              </a: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6154578" y="1969770"/>
            <a:ext cx="492443" cy="3098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6027894" y="1959610"/>
            <a:ext cx="0" cy="30708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388768" y="1969770"/>
            <a:ext cx="492443" cy="3098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260179" y="1956435"/>
            <a:ext cx="0" cy="30708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634388" y="1969770"/>
            <a:ext cx="492443" cy="3098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4505799" y="1956435"/>
            <a:ext cx="0" cy="30708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866673" y="1969770"/>
            <a:ext cx="492443" cy="3098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3738084" y="1956435"/>
            <a:ext cx="0" cy="30708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098958" y="1969770"/>
            <a:ext cx="492443" cy="3098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2970369" y="1956435"/>
            <a:ext cx="0" cy="30708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331243" y="1969770"/>
            <a:ext cx="492443" cy="3098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2202654" y="1956435"/>
            <a:ext cx="0" cy="30708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 descr="树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6845" y="-14605"/>
            <a:ext cx="2546985" cy="134302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844598B6-9EAE-43EE-AE10-B1B103DEA4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8217" y="525462"/>
            <a:ext cx="6499503" cy="68580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山水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780" y="3659505"/>
            <a:ext cx="3362325" cy="3219450"/>
          </a:xfrm>
          <a:prstGeom prst="rect">
            <a:avLst/>
          </a:prstGeom>
        </p:spPr>
      </p:pic>
      <p:pic>
        <p:nvPicPr>
          <p:cNvPr id="5" name="图片 4" descr="树枝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9320" y="-60325"/>
            <a:ext cx="2546985" cy="13430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115550" y="1637030"/>
            <a:ext cx="611505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tx1">
                    <a:lumMod val="65000"/>
                    <a:lumOff val="35000"/>
                  </a:schemeClr>
                </a:solidFill>
                <a:latin typeface="迷你简书魂" panose="02010609000101010101" charset="-122"/>
                <a:ea typeface="迷你简书魂" panose="02010609000101010101" charset="-122"/>
              </a:rPr>
              <a:t>目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727055" y="2153920"/>
            <a:ext cx="611505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tx1">
                    <a:lumMod val="65000"/>
                    <a:lumOff val="35000"/>
                  </a:schemeClr>
                </a:solidFill>
                <a:latin typeface="迷你简书魂" panose="02010609000101010101" charset="-122"/>
                <a:ea typeface="迷你简书魂" panose="02010609000101010101" charset="-122"/>
              </a:rPr>
              <a:t>录</a:t>
            </a:r>
          </a:p>
        </p:txBody>
      </p:sp>
      <p:pic>
        <p:nvPicPr>
          <p:cNvPr id="8" name="图片 7" descr="印章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0800" y="2503805"/>
            <a:ext cx="287655" cy="3587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547350" y="3159760"/>
            <a:ext cx="457200" cy="3234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菩提本无树，明镜亦非台。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193020" y="2877185"/>
            <a:ext cx="457200" cy="3248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本来无一物，何处惹尘埃？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588250" y="1749425"/>
            <a:ext cx="548640" cy="3207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319645" y="1749425"/>
            <a:ext cx="0" cy="32067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509385" y="1750060"/>
            <a:ext cx="548640" cy="3207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6240780" y="1749425"/>
            <a:ext cx="0" cy="32067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416550" y="1748790"/>
            <a:ext cx="548640" cy="3207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5170170" y="1750695"/>
            <a:ext cx="0" cy="32067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318000" y="1750695"/>
            <a:ext cx="548640" cy="3207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4071620" y="1748790"/>
            <a:ext cx="0" cy="32067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246755" y="1750695"/>
            <a:ext cx="548640" cy="3207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3" grpId="0"/>
      <p:bldP spid="15" grpId="0"/>
      <p:bldP spid="19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022215" y="830580"/>
            <a:ext cx="2148205" cy="2148205"/>
          </a:xfrm>
          <a:prstGeom prst="ellipse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梅花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3660" y="1069975"/>
            <a:ext cx="1472565" cy="980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21935" y="2138680"/>
            <a:ext cx="154813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第壹章</a:t>
            </a:r>
          </a:p>
        </p:txBody>
      </p:sp>
      <p:pic>
        <p:nvPicPr>
          <p:cNvPr id="6" name="图片 5" descr="山水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385" y="3973830"/>
            <a:ext cx="4204335" cy="3482340"/>
          </a:xfrm>
          <a:prstGeom prst="rect">
            <a:avLst/>
          </a:prstGeom>
        </p:spPr>
      </p:pic>
      <p:pic>
        <p:nvPicPr>
          <p:cNvPr id="7" name="图片 6" descr="树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56845" y="-14605"/>
            <a:ext cx="2546985" cy="13430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43705" y="3359150"/>
            <a:ext cx="370395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58235" y="4199890"/>
            <a:ext cx="487489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昔我往矣，杨柳依依。今我来思，雨雪霏霏。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58870" y="4743450"/>
            <a:ext cx="4874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行道迟迟，载饥载渴。我心伤悲，莫知我哀。</a:t>
            </a: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3877310" y="4640580"/>
            <a:ext cx="44069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9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4678045" y="1808480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925435" y="1808480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17320" y="1808480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山水"/>
          <p:cNvPicPr>
            <a:picLocks noChangeAspect="1"/>
          </p:cNvPicPr>
          <p:nvPr/>
        </p:nvPicPr>
        <p:blipFill>
          <a:blip r:embed="rId3" cstate="print"/>
          <a:srcRect b="14418"/>
          <a:stretch>
            <a:fillRect/>
          </a:stretch>
        </p:blipFill>
        <p:spPr>
          <a:xfrm>
            <a:off x="1417320" y="4147820"/>
            <a:ext cx="2413000" cy="1978025"/>
          </a:xfrm>
          <a:prstGeom prst="rect">
            <a:avLst/>
          </a:prstGeom>
        </p:spPr>
      </p:pic>
      <p:pic>
        <p:nvPicPr>
          <p:cNvPr id="13" name="图片 12" descr="山水1"/>
          <p:cNvPicPr>
            <a:picLocks noChangeAspect="1"/>
          </p:cNvPicPr>
          <p:nvPr/>
        </p:nvPicPr>
        <p:blipFill>
          <a:blip r:embed="rId4"/>
          <a:srcRect r="1040" b="18365"/>
          <a:stretch>
            <a:fillRect/>
          </a:stretch>
        </p:blipFill>
        <p:spPr>
          <a:xfrm>
            <a:off x="8161020" y="4350385"/>
            <a:ext cx="2598420" cy="1775460"/>
          </a:xfrm>
          <a:prstGeom prst="rect">
            <a:avLst/>
          </a:prstGeom>
        </p:spPr>
      </p:pic>
      <p:pic>
        <p:nvPicPr>
          <p:cNvPr id="14" name="图片 13" descr="树枝"/>
          <p:cNvPicPr>
            <a:picLocks noChangeAspect="1"/>
          </p:cNvPicPr>
          <p:nvPr/>
        </p:nvPicPr>
        <p:blipFill>
          <a:blip r:embed="rId5"/>
          <a:srcRect r="4904"/>
          <a:stretch>
            <a:fillRect/>
          </a:stretch>
        </p:blipFill>
        <p:spPr>
          <a:xfrm>
            <a:off x="5666105" y="1808480"/>
            <a:ext cx="1845945" cy="102362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708150" y="2037715"/>
            <a:ext cx="22529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657350" y="2465070"/>
            <a:ext cx="235458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寻寻觅觅，冷冷清清，凄凄惨惨戚戚。乍暖还寒时候，最难将息。三杯两盏淡酒，怎敌他、晚来风急？雁过也，正伤心，却是旧时相识。</a:t>
            </a: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满地黄花堆积。憔悴损，如今有谁堪摘？守着窗儿，独自怎生得黑？梧桐更兼细雨，到黄昏、点点滴滴。这次第，怎一个愁字了得！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974590" y="2936240"/>
            <a:ext cx="22529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923790" y="3363595"/>
            <a:ext cx="235458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寻寻觅觅，冷冷清清，凄凄惨惨戚戚。乍暖还寒时候，最难将息。三杯两盏淡酒，怎敌他、晚来风急？雁过也，正伤心，却是旧时相识。</a:t>
            </a:r>
          </a:p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满地黄花堆积。憔悴损，如今有谁堪摘？守着窗儿，独自怎生得黑？梧桐更兼细雨，到黄昏、点点滴滴。这次第，怎一个愁字了得！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333740" y="2037715"/>
            <a:ext cx="22529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282940" y="2465070"/>
            <a:ext cx="235458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寻寻觅觅，冷冷清清，凄凄惨惨戚戚。乍暖还寒时候，最难将息。三杯两盏淡酒，怎敌他、晚来风急？雁过也，正伤心，却是旧时相识。</a:t>
            </a:r>
          </a:p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满地黄花堆积。憔悴损，如今有谁堪摘？守着窗儿，独自怎生得黑？梧桐更兼细雨，到黄昏、点点滴滴。这次第，怎一个愁字了得！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pic>
        <p:nvPicPr>
          <p:cNvPr id="9" name="图片 8" descr="茶壶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6695" y="1570990"/>
            <a:ext cx="4721860" cy="480250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894580" y="1904365"/>
            <a:ext cx="6355080" cy="41357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轻载虾万须，巧织珠千串，金钩光错落，绣带舞蹁跹。似雾非烟，妆点就深闺院，不许那等闲人取次展。摇四壁翡翠浓阴，射万瓦琉琉色浅。 </a:t>
            </a: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富贵似侯家紫帐，风流如谢府红莲，锁春愁不放双飞燕。绮窗相近，翠户相连，雕栊相映，绣幕相牵。拂苔痕满砌榆钱，惹扬花飞点如绵。愁的是抹回廊暮雨萧萧，恨的是筛曲槛西风剪剪，爱的是透长门夜月娟娟。凌波殿前，碧玲珑掩映湘妃面，没福怎能够见。十里扬州风物妍，出落着神仙。 </a:t>
            </a: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恰便似一池秋水通宵展，一片朝云尽日悬。你个守户的先生肯相恋，煞是可怜，则要你手掌儿里奇擎着耐心儿卷。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sp>
        <p:nvSpPr>
          <p:cNvPr id="2" name="圆角矩形 1"/>
          <p:cNvSpPr/>
          <p:nvPr/>
        </p:nvSpPr>
        <p:spPr>
          <a:xfrm>
            <a:off x="4676775" y="1678940"/>
            <a:ext cx="2836545" cy="1831975"/>
          </a:xfrm>
          <a:prstGeom prst="round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7926705" y="1678940"/>
            <a:ext cx="2836545" cy="1831975"/>
          </a:xfrm>
          <a:prstGeom prst="round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416050" y="1678940"/>
            <a:ext cx="2836545" cy="1831975"/>
          </a:xfrm>
          <a:prstGeom prst="roundRect">
            <a:avLst/>
          </a:prstGeom>
          <a:blipFill dpi="0" rotWithShape="1">
            <a:blip r:embed="rId7" cstate="print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707832" y="3662646"/>
            <a:ext cx="22529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16050" y="4149657"/>
            <a:ext cx="2836544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寻寻觅觅，冷冷清清，凄凄惨惨戚戚。乍暖还寒时候，最难将息。三杯两盏淡酒，怎敌他、晚来风急？雁过也，正伤心，却是旧时相识。</a:t>
            </a: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满地黄花堆积。憔悴损，如今有谁堪摘？守着窗儿，独自怎生得黑？梧桐更兼细雨，到黄昏、点点滴滴。这次第，怎一个愁字了得！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968557" y="3662646"/>
            <a:ext cx="22529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676775" y="4149657"/>
            <a:ext cx="2836544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寻寻觅觅，冷冷清清，凄凄惨惨戚戚。乍暖还寒时候，最难将息。三杯两盏淡酒，怎敌他、晚来风急？雁过也，正伤心，却是旧时相识。</a:t>
            </a: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满地黄花堆积。憔悴损，如今有谁堪摘？守着窗儿，独自怎生得黑？梧桐更兼细雨，到黄昏、点点滴滴。这次第，怎一个愁字了得！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229282" y="3662646"/>
            <a:ext cx="22529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937500" y="4149657"/>
            <a:ext cx="2836544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寻寻觅觅，冷冷清清，凄凄惨惨戚戚。乍暖还寒时候，最难将息。三杯两盏淡酒，怎敌他、晚来风急？雁过也，正伤心，却是旧时相识。</a:t>
            </a: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满地黄花堆积。憔悴损，如今有谁堪摘？守着窗儿，独自怎生得黑？梧桐更兼细雨，到黄昏、点点滴滴。这次第，怎一个愁字了得！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pic>
        <p:nvPicPr>
          <p:cNvPr id="2" name="图片 1" descr="墨点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195" y="1866900"/>
            <a:ext cx="1159510" cy="1160780"/>
          </a:xfrm>
          <a:prstGeom prst="rect">
            <a:avLst/>
          </a:prstGeom>
        </p:spPr>
      </p:pic>
      <p:pic>
        <p:nvPicPr>
          <p:cNvPr id="8" name="图片 7" descr="墨点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90390" y="1866900"/>
            <a:ext cx="1159510" cy="1160780"/>
          </a:xfrm>
          <a:prstGeom prst="rect">
            <a:avLst/>
          </a:prstGeom>
        </p:spPr>
      </p:pic>
      <p:pic>
        <p:nvPicPr>
          <p:cNvPr id="9" name="图片 8" descr="墨点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96380" y="1866900"/>
            <a:ext cx="1159510" cy="1160780"/>
          </a:xfrm>
          <a:prstGeom prst="rect">
            <a:avLst/>
          </a:prstGeom>
        </p:spPr>
      </p:pic>
      <p:pic>
        <p:nvPicPr>
          <p:cNvPr id="10" name="图片 9" descr="墨点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05545" y="1866900"/>
            <a:ext cx="1159510" cy="116078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497455" y="2188210"/>
            <a:ext cx="55499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方正魏碑简体" panose="03000509000000000000" charset="-122"/>
                <a:ea typeface="方正魏碑简体" panose="03000509000000000000" charset="-122"/>
              </a:rPr>
              <a:t>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92650" y="2188210"/>
            <a:ext cx="55499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方正魏碑简体" panose="03000509000000000000" charset="-122"/>
                <a:ea typeface="方正魏碑简体" panose="03000509000000000000" charset="-122"/>
              </a:rPr>
              <a:t>贰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898640" y="2188210"/>
            <a:ext cx="55499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方正魏碑简体" panose="03000509000000000000" charset="-122"/>
                <a:ea typeface="方正魏碑简体" panose="03000509000000000000" charset="-122"/>
              </a:rPr>
              <a:t>叁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107805" y="2188210"/>
            <a:ext cx="55499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方正魏碑简体" panose="03000509000000000000" charset="-122"/>
                <a:ea typeface="方正魏碑简体" panose="03000509000000000000" charset="-122"/>
              </a:rPr>
              <a:t>肆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807845" y="3174365"/>
            <a:ext cx="193421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727835" y="3509645"/>
            <a:ext cx="2094230" cy="23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003040" y="3174365"/>
            <a:ext cx="193421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923030" y="3509645"/>
            <a:ext cx="2094230" cy="23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庭院深深深几许？云窗雾阁常扃。柳梢梅萼渐分明。春归秣陵树，人老建康城。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感月吟风多少事，如今老去无成。谁怜憔悴更凋零。试灯无意思，踏雪没心情。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09030" y="3174365"/>
            <a:ext cx="193421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129020" y="3509645"/>
            <a:ext cx="2094230" cy="23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庭院深深深几许？云窗雾阁常扃。柳梢梅萼渐分明。春归秣陵树，人老建康城。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感月吟风多少事，如今老去无成。谁怜憔悴更凋零。试灯无意思，踏雪没心情。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418195" y="3174365"/>
            <a:ext cx="193421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338185" y="3509645"/>
            <a:ext cx="2094230" cy="23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庭院深深深几许？云窗雾阁常扃。柳梢梅萼渐分明。春归秣陵树，人老建康城。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感月吟风多少事，如今老去无成。谁怜憔悴更凋零。试灯无意思，踏雪没心情。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022215" y="830580"/>
            <a:ext cx="2148205" cy="2148205"/>
          </a:xfrm>
          <a:prstGeom prst="ellipse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梅花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3660" y="1069975"/>
            <a:ext cx="1472565" cy="980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21935" y="2138680"/>
            <a:ext cx="154813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第贰章</a:t>
            </a:r>
          </a:p>
        </p:txBody>
      </p:sp>
      <p:pic>
        <p:nvPicPr>
          <p:cNvPr id="6" name="图片 5" descr="山水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385" y="3973830"/>
            <a:ext cx="4204335" cy="3482340"/>
          </a:xfrm>
          <a:prstGeom prst="rect">
            <a:avLst/>
          </a:prstGeom>
        </p:spPr>
      </p:pic>
      <p:pic>
        <p:nvPicPr>
          <p:cNvPr id="7" name="图片 6" descr="树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56845" y="-14605"/>
            <a:ext cx="2546985" cy="13430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43705" y="3359150"/>
            <a:ext cx="370395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58235" y="4199890"/>
            <a:ext cx="487489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昔我往矣，杨柳依依。今我来思，雨雪霏霏。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58870" y="4743450"/>
            <a:ext cx="4874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行道迟迟，载饥载渴。我心伤悲，莫知我哀。</a:t>
            </a: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3877310" y="4640580"/>
            <a:ext cx="44069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9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pic>
        <p:nvPicPr>
          <p:cNvPr id="2" name="图片 1" descr="锦鲤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765" y="1637030"/>
            <a:ext cx="2730500" cy="438594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017270" y="1973580"/>
            <a:ext cx="554990" cy="3477260"/>
            <a:chOff x="1122" y="2004"/>
            <a:chExt cx="874" cy="5476"/>
          </a:xfrm>
        </p:grpSpPr>
        <p:sp>
          <p:nvSpPr>
            <p:cNvPr id="8" name="矩形 7"/>
            <p:cNvSpPr/>
            <p:nvPr/>
          </p:nvSpPr>
          <p:spPr>
            <a:xfrm>
              <a:off x="1171" y="2052"/>
              <a:ext cx="744" cy="535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>
              <a:off x="1122" y="6926"/>
              <a:ext cx="554" cy="554"/>
            </a:xfrm>
            <a:prstGeom prst="corner">
              <a:avLst>
                <a:gd name="adj1" fmla="val 21059"/>
                <a:gd name="adj2" fmla="val 22698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flipH="1" flipV="1">
              <a:off x="1442" y="2004"/>
              <a:ext cx="554" cy="554"/>
            </a:xfrm>
            <a:prstGeom prst="corner">
              <a:avLst>
                <a:gd name="adj1" fmla="val 21059"/>
                <a:gd name="adj2" fmla="val 22698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63625" y="2165350"/>
            <a:ext cx="457200" cy="3078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202815" y="2156460"/>
            <a:ext cx="60369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寻寻觅觅，冷冷清清，凄凄惨惨戚戚。乍暖还寒时候，最难将息。三杯两盏淡酒，怎敌他、晚来风急？雁过也，正伤心，却是旧时相识。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满地黄花堆积。憔悴损，如今有谁堪摘？守着窗儿，独自怎生得黑？梧桐更兼细雨，到黄昏、点点滴滴。这次第，怎一个愁字了得！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2286000" y="3649980"/>
            <a:ext cx="57302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202815" y="3929380"/>
            <a:ext cx="60369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寻寻觅觅，冷冷清清，凄凄惨惨戚戚。乍暖还寒时候，最难将息。三杯两盏淡酒，怎敌他、晚来风急？雁过也，正伤心，却是旧时相识。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满地黄花堆积。憔悴损，如今有谁堪摘？守着窗儿，独自怎生得黑？梧桐更兼细雨，到黄昏、点点滴滴。这次第，怎一个愁字了得！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sp>
        <p:nvSpPr>
          <p:cNvPr id="2" name="椭圆 1"/>
          <p:cNvSpPr/>
          <p:nvPr/>
        </p:nvSpPr>
        <p:spPr>
          <a:xfrm>
            <a:off x="2209800" y="1653540"/>
            <a:ext cx="2026920" cy="2026920"/>
          </a:xfrm>
          <a:prstGeom prst="ellipse">
            <a:avLst/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087620" y="1653540"/>
            <a:ext cx="2026920" cy="2026920"/>
          </a:xfrm>
          <a:prstGeom prst="ellipse">
            <a:avLst/>
          </a:prstGeom>
          <a:blipFill rotWithShape="1">
            <a:blip r:embed="rId5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957820" y="1653540"/>
            <a:ext cx="2026920" cy="2026920"/>
          </a:xfrm>
          <a:prstGeom prst="ellipse">
            <a:avLst/>
          </a:prstGeom>
          <a:blipFill rotWithShape="1">
            <a:blip r:embed="rId7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256155" y="3844925"/>
            <a:ext cx="193421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895475" y="4180205"/>
            <a:ext cx="2656205" cy="175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133975" y="3844925"/>
            <a:ext cx="193421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773295" y="4180205"/>
            <a:ext cx="2656205" cy="175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004175" y="3844925"/>
            <a:ext cx="193421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643495" y="4180205"/>
            <a:ext cx="2656205" cy="175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5" grpId="0"/>
      <p:bldP spid="16" grpId="0"/>
      <p:bldP spid="14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53185" y="1762760"/>
            <a:ext cx="2278380" cy="402590"/>
            <a:chOff x="1762" y="2992"/>
            <a:chExt cx="3588" cy="634"/>
          </a:xfrm>
        </p:grpSpPr>
        <p:sp>
          <p:nvSpPr>
            <p:cNvPr id="2" name="矩形 1"/>
            <p:cNvSpPr/>
            <p:nvPr/>
          </p:nvSpPr>
          <p:spPr>
            <a:xfrm>
              <a:off x="1762" y="2992"/>
              <a:ext cx="3589" cy="63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762" y="3021"/>
              <a:ext cx="3360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单击此处输入标题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54905" y="1762760"/>
            <a:ext cx="2278380" cy="402590"/>
            <a:chOff x="1762" y="2992"/>
            <a:chExt cx="3588" cy="634"/>
          </a:xfrm>
        </p:grpSpPr>
        <p:sp>
          <p:nvSpPr>
            <p:cNvPr id="11" name="矩形 10"/>
            <p:cNvSpPr/>
            <p:nvPr/>
          </p:nvSpPr>
          <p:spPr>
            <a:xfrm>
              <a:off x="1762" y="2992"/>
              <a:ext cx="3589" cy="63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62" y="3021"/>
              <a:ext cx="3360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单击此处输入标题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71865" y="1762760"/>
            <a:ext cx="2278380" cy="402590"/>
            <a:chOff x="1762" y="2992"/>
            <a:chExt cx="3588" cy="634"/>
          </a:xfrm>
        </p:grpSpPr>
        <p:sp>
          <p:nvSpPr>
            <p:cNvPr id="14" name="矩形 13"/>
            <p:cNvSpPr/>
            <p:nvPr/>
          </p:nvSpPr>
          <p:spPr>
            <a:xfrm>
              <a:off x="1762" y="2992"/>
              <a:ext cx="3589" cy="63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762" y="3021"/>
              <a:ext cx="3360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单击此处输入标题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353185" y="4160520"/>
            <a:ext cx="2278380" cy="402590"/>
            <a:chOff x="1762" y="2992"/>
            <a:chExt cx="3588" cy="634"/>
          </a:xfrm>
        </p:grpSpPr>
        <p:sp>
          <p:nvSpPr>
            <p:cNvPr id="17" name="矩形 16"/>
            <p:cNvSpPr/>
            <p:nvPr/>
          </p:nvSpPr>
          <p:spPr>
            <a:xfrm>
              <a:off x="1762" y="2992"/>
              <a:ext cx="3589" cy="63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62" y="3021"/>
              <a:ext cx="3360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单击此处输入标题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4905" y="4142105"/>
            <a:ext cx="2278380" cy="402590"/>
            <a:chOff x="1762" y="2992"/>
            <a:chExt cx="3588" cy="634"/>
          </a:xfrm>
        </p:grpSpPr>
        <p:sp>
          <p:nvSpPr>
            <p:cNvPr id="20" name="矩形 19"/>
            <p:cNvSpPr/>
            <p:nvPr/>
          </p:nvSpPr>
          <p:spPr>
            <a:xfrm>
              <a:off x="1762" y="2992"/>
              <a:ext cx="3589" cy="63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62" y="3021"/>
              <a:ext cx="3360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单击此处输入标题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71865" y="4160520"/>
            <a:ext cx="2278380" cy="402590"/>
            <a:chOff x="1762" y="2992"/>
            <a:chExt cx="3588" cy="634"/>
          </a:xfrm>
        </p:grpSpPr>
        <p:sp>
          <p:nvSpPr>
            <p:cNvPr id="23" name="矩形 22"/>
            <p:cNvSpPr/>
            <p:nvPr/>
          </p:nvSpPr>
          <p:spPr>
            <a:xfrm>
              <a:off x="1762" y="2992"/>
              <a:ext cx="3589" cy="63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762" y="3021"/>
              <a:ext cx="3360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单击此处输入标题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246505" y="2266950"/>
            <a:ext cx="24593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852035" y="2266950"/>
            <a:ext cx="24593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468995" y="2266950"/>
            <a:ext cx="24593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250315" y="4669790"/>
            <a:ext cx="24593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852035" y="4669790"/>
            <a:ext cx="24593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468995" y="4669790"/>
            <a:ext cx="24593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31000" y="1852930"/>
            <a:ext cx="4785360" cy="3589020"/>
            <a:chOff x="10600" y="3233"/>
            <a:chExt cx="7536" cy="5652"/>
          </a:xfrm>
        </p:grpSpPr>
        <p:graphicFrame>
          <p:nvGraphicFramePr>
            <p:cNvPr id="2" name="图表 1"/>
            <p:cNvGraphicFramePr/>
            <p:nvPr/>
          </p:nvGraphicFramePr>
          <p:xfrm>
            <a:off x="10600" y="3233"/>
            <a:ext cx="7536" cy="56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文本框 8"/>
            <p:cNvSpPr txBox="1"/>
            <p:nvPr/>
          </p:nvSpPr>
          <p:spPr>
            <a:xfrm>
              <a:off x="14086" y="6561"/>
              <a:ext cx="2186" cy="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76%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198" y="4481"/>
              <a:ext cx="2186" cy="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24%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456690" y="2279650"/>
            <a:ext cx="982980" cy="984250"/>
            <a:chOff x="1528" y="3233"/>
            <a:chExt cx="1548" cy="1550"/>
          </a:xfrm>
        </p:grpSpPr>
        <p:pic>
          <p:nvPicPr>
            <p:cNvPr id="8" name="图片 7" descr="墨点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8" y="3233"/>
              <a:ext cx="1548" cy="155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776" y="3720"/>
              <a:ext cx="1052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24%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456690" y="4337050"/>
            <a:ext cx="982980" cy="984250"/>
            <a:chOff x="2294" y="3233"/>
            <a:chExt cx="1548" cy="1550"/>
          </a:xfrm>
        </p:grpSpPr>
        <p:pic>
          <p:nvPicPr>
            <p:cNvPr id="15" name="图片 14" descr="墨点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94" y="3233"/>
              <a:ext cx="1548" cy="1550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2542" y="3720"/>
              <a:ext cx="1052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b="1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76%</a:t>
              </a: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493010" y="1944370"/>
            <a:ext cx="193421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493010" y="2279650"/>
            <a:ext cx="42386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493010" y="4001770"/>
            <a:ext cx="193421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493010" y="4337050"/>
            <a:ext cx="42386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022215" y="830580"/>
            <a:ext cx="2148205" cy="2148205"/>
          </a:xfrm>
          <a:prstGeom prst="ellipse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梅花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3660" y="1069975"/>
            <a:ext cx="1472565" cy="980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21935" y="2138680"/>
            <a:ext cx="154813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第叁章</a:t>
            </a:r>
          </a:p>
        </p:txBody>
      </p:sp>
      <p:pic>
        <p:nvPicPr>
          <p:cNvPr id="6" name="图片 5" descr="山水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385" y="3973830"/>
            <a:ext cx="4204335" cy="3482340"/>
          </a:xfrm>
          <a:prstGeom prst="rect">
            <a:avLst/>
          </a:prstGeom>
        </p:spPr>
      </p:pic>
      <p:pic>
        <p:nvPicPr>
          <p:cNvPr id="7" name="图片 6" descr="树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56845" y="-14605"/>
            <a:ext cx="2546985" cy="13430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43705" y="3359150"/>
            <a:ext cx="370395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58235" y="4199890"/>
            <a:ext cx="487489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昔我往矣，杨柳依依。今我来思，雨雪霏霏。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58870" y="4743450"/>
            <a:ext cx="4874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行道迟迟，载饥载渴。我心伤悲，莫知我哀。</a:t>
            </a: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3877310" y="4640580"/>
            <a:ext cx="44069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9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80610" y="1606550"/>
            <a:ext cx="5943600" cy="45415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轻载虾万须，巧织珠千串，金钩光错落，绣带舞蹁跹。似雾非烟，妆点就深闺院，不许那等闲人取次展。摇四壁翡翠浓阴，射万瓦琉琉色浅。 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富贵似侯家紫帐，风流如谢府红莲，锁春愁不放双飞燕。绮窗相近，翠户相连，雕栊相映，绣幕相牵。拂苔痕满砌榆钱，惹扬花飞点如绵。愁的是抹回廊暮雨萧萧，恨的是筛曲槛西风剪剪，爱的是透长门夜月娟娟。凌波殿前，碧玲珑掩映湘妃面，没福怎能够见。十里扬州风物妍，出落着神仙。 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恰便似一池秋水通宵展，一片朝云尽日悬。你个守户的先生肯相恋，煞是可怜，则要你手掌儿里奇擎着耐心儿卷。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pic>
        <p:nvPicPr>
          <p:cNvPr id="26" name="图片 25" descr="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40" y="851535"/>
            <a:ext cx="4014470" cy="5296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cxnSp>
        <p:nvCxnSpPr>
          <p:cNvPr id="2" name="直接连接符 1"/>
          <p:cNvCxnSpPr/>
          <p:nvPr/>
        </p:nvCxnSpPr>
        <p:spPr>
          <a:xfrm>
            <a:off x="6088380" y="1983740"/>
            <a:ext cx="0" cy="383159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6983095" y="2164080"/>
            <a:ext cx="3463925" cy="1877060"/>
          </a:xfrm>
          <a:prstGeom prst="roundRect">
            <a:avLst/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983095" y="4269105"/>
            <a:ext cx="34639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04010" y="2164080"/>
            <a:ext cx="3596640" cy="33039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寻寻觅觅，冷冷清清，凄凄惨惨戚戚。乍暖还寒时候，最难将息。三杯两盏淡酒，怎敌他、晚来风急？雁过也，正伤心，却是旧时相识。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fontAlgn="auto">
              <a:lnSpc>
                <a:spcPct val="20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满地黄花堆积。憔悴损，如今有谁堪摘？守着窗儿，独自怎生得黑？梧桐更兼细雨，到黄昏、点点滴滴。这次第，怎一个愁字了得！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5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37200" y="1988820"/>
            <a:ext cx="1127760" cy="1127760"/>
            <a:chOff x="8720" y="3132"/>
            <a:chExt cx="1776" cy="1776"/>
          </a:xfrm>
        </p:grpSpPr>
        <p:sp>
          <p:nvSpPr>
            <p:cNvPr id="22" name="椭圆 21"/>
            <p:cNvSpPr/>
            <p:nvPr/>
          </p:nvSpPr>
          <p:spPr>
            <a:xfrm>
              <a:off x="8720" y="3132"/>
              <a:ext cx="1776" cy="1776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76" y="3468"/>
              <a:ext cx="1248" cy="110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输入文本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92160" y="1988820"/>
            <a:ext cx="1127760" cy="1127760"/>
            <a:chOff x="8720" y="3132"/>
            <a:chExt cx="1776" cy="1776"/>
          </a:xfrm>
        </p:grpSpPr>
        <p:sp>
          <p:nvSpPr>
            <p:cNvPr id="26" name="椭圆 25"/>
            <p:cNvSpPr/>
            <p:nvPr/>
          </p:nvSpPr>
          <p:spPr>
            <a:xfrm>
              <a:off x="8720" y="3132"/>
              <a:ext cx="1776" cy="1776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976" y="3468"/>
              <a:ext cx="1248" cy="110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输入文本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677160" y="1989455"/>
            <a:ext cx="1127760" cy="1127760"/>
            <a:chOff x="8720" y="3132"/>
            <a:chExt cx="1776" cy="1776"/>
          </a:xfrm>
        </p:grpSpPr>
        <p:sp>
          <p:nvSpPr>
            <p:cNvPr id="52" name="椭圆 51"/>
            <p:cNvSpPr/>
            <p:nvPr/>
          </p:nvSpPr>
          <p:spPr>
            <a:xfrm>
              <a:off x="8720" y="3132"/>
              <a:ext cx="1776" cy="1776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976" y="3468"/>
              <a:ext cx="1248" cy="110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输入文本</a:t>
              </a:r>
            </a:p>
          </p:txBody>
        </p:sp>
      </p:grpSp>
      <p:sp>
        <p:nvSpPr>
          <p:cNvPr id="148" name="直线箭头"/>
          <p:cNvSpPr/>
          <p:nvPr/>
        </p:nvSpPr>
        <p:spPr>
          <a:xfrm flipV="1">
            <a:off x="7051040" y="2397125"/>
            <a:ext cx="955040" cy="313055"/>
          </a:xfrm>
          <a:custGeom>
            <a:avLst/>
            <a:gdLst>
              <a:gd name="connsiteX0" fmla="*/ 360040 w 576064"/>
              <a:gd name="connsiteY0" fmla="*/ 0 h 250588"/>
              <a:gd name="connsiteX1" fmla="*/ 576064 w 576064"/>
              <a:gd name="connsiteY1" fmla="*/ 125294 h 250588"/>
              <a:gd name="connsiteX2" fmla="*/ 360040 w 576064"/>
              <a:gd name="connsiteY2" fmla="*/ 250588 h 250588"/>
              <a:gd name="connsiteX3" fmla="*/ 360040 w 576064"/>
              <a:gd name="connsiteY3" fmla="*/ 143294 h 250588"/>
              <a:gd name="connsiteX4" fmla="*/ 0 w 576064"/>
              <a:gd name="connsiteY4" fmla="*/ 143294 h 250588"/>
              <a:gd name="connsiteX5" fmla="*/ 0 w 576064"/>
              <a:gd name="connsiteY5" fmla="*/ 107294 h 250588"/>
              <a:gd name="connsiteX6" fmla="*/ 360040 w 576064"/>
              <a:gd name="connsiteY6" fmla="*/ 107294 h 2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064" h="250588">
                <a:moveTo>
                  <a:pt x="360040" y="0"/>
                </a:moveTo>
                <a:lnTo>
                  <a:pt x="576064" y="125294"/>
                </a:lnTo>
                <a:lnTo>
                  <a:pt x="360040" y="250588"/>
                </a:lnTo>
                <a:lnTo>
                  <a:pt x="360040" y="143294"/>
                </a:lnTo>
                <a:lnTo>
                  <a:pt x="0" y="143294"/>
                </a:lnTo>
                <a:lnTo>
                  <a:pt x="0" y="107294"/>
                </a:lnTo>
                <a:lnTo>
                  <a:pt x="360040" y="10729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" name="直线箭头"/>
          <p:cNvSpPr/>
          <p:nvPr/>
        </p:nvSpPr>
        <p:spPr>
          <a:xfrm flipV="1">
            <a:off x="4193540" y="2397125"/>
            <a:ext cx="955040" cy="313055"/>
          </a:xfrm>
          <a:custGeom>
            <a:avLst/>
            <a:gdLst>
              <a:gd name="connsiteX0" fmla="*/ 360040 w 576064"/>
              <a:gd name="connsiteY0" fmla="*/ 0 h 250588"/>
              <a:gd name="connsiteX1" fmla="*/ 576064 w 576064"/>
              <a:gd name="connsiteY1" fmla="*/ 125294 h 250588"/>
              <a:gd name="connsiteX2" fmla="*/ 360040 w 576064"/>
              <a:gd name="connsiteY2" fmla="*/ 250588 h 250588"/>
              <a:gd name="connsiteX3" fmla="*/ 360040 w 576064"/>
              <a:gd name="connsiteY3" fmla="*/ 143294 h 250588"/>
              <a:gd name="connsiteX4" fmla="*/ 0 w 576064"/>
              <a:gd name="connsiteY4" fmla="*/ 143294 h 250588"/>
              <a:gd name="connsiteX5" fmla="*/ 0 w 576064"/>
              <a:gd name="connsiteY5" fmla="*/ 107294 h 250588"/>
              <a:gd name="connsiteX6" fmla="*/ 360040 w 576064"/>
              <a:gd name="connsiteY6" fmla="*/ 107294 h 2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064" h="250588">
                <a:moveTo>
                  <a:pt x="360040" y="0"/>
                </a:moveTo>
                <a:lnTo>
                  <a:pt x="576064" y="125294"/>
                </a:lnTo>
                <a:lnTo>
                  <a:pt x="360040" y="250588"/>
                </a:lnTo>
                <a:lnTo>
                  <a:pt x="360040" y="143294"/>
                </a:lnTo>
                <a:lnTo>
                  <a:pt x="0" y="143294"/>
                </a:lnTo>
                <a:lnTo>
                  <a:pt x="0" y="107294"/>
                </a:lnTo>
                <a:lnTo>
                  <a:pt x="360040" y="10729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045335" y="3422650"/>
            <a:ext cx="2381250" cy="201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4904740" y="3422650"/>
            <a:ext cx="2381250" cy="201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760335" y="3422650"/>
            <a:ext cx="2381250" cy="201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54" grpId="0" animBg="1"/>
      <p:bldP spid="55" grpId="0"/>
      <p:bldP spid="57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718056" y="1988388"/>
            <a:ext cx="140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514468" y="1988388"/>
            <a:ext cx="10572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</a:p>
        </p:txBody>
      </p:sp>
      <p:sp>
        <p:nvSpPr>
          <p:cNvPr id="14" name="TextBox 31"/>
          <p:cNvSpPr txBox="1"/>
          <p:nvPr/>
        </p:nvSpPr>
        <p:spPr>
          <a:xfrm>
            <a:off x="5993930" y="2265835"/>
            <a:ext cx="2856700" cy="394970"/>
          </a:xfrm>
          <a:prstGeom prst="rect">
            <a:avLst/>
          </a:prstGeom>
          <a:noFill/>
          <a:effectLst/>
        </p:spPr>
        <p:txBody>
          <a:bodyPr wrap="square" lIns="91438" tIns="45719" rIns="91438" bIns="45719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itchFamily="65" charset="-122"/>
              </a:defRPr>
            </a:lvl1pPr>
          </a:lstStyle>
          <a:p>
            <a:pPr algn="ctr" defTabSz="913765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5384356" y="2960102"/>
            <a:ext cx="5564117" cy="179705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l" defTabSz="914400">
              <a:lnSpc>
                <a:spcPct val="20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寻寻觅觅，冷冷清清，凄凄惨惨戚戚。乍暖还寒时候，最难将息。三杯两盏淡酒，怎敌他、晚来风急？雁过也，正伤心，却是旧时相识。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defTabSz="914400">
              <a:lnSpc>
                <a:spcPct val="20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满地黄花堆积。憔悴损，如今有谁堪摘？守着窗儿，独自怎生得黑？梧桐更兼细雨，到黄昏、点点滴滴。这次第，怎一个愁字了得！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12875" y="1683385"/>
            <a:ext cx="3228975" cy="4369435"/>
          </a:xfrm>
          <a:prstGeom prst="rect">
            <a:avLst/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bldLvl="0" animBg="1"/>
      <p:bldP spid="15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C:\Users\Administrator\Desktop\2017.05.23\山水1.png山水1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8416925" y="1958975"/>
            <a:ext cx="2484755" cy="2483485"/>
          </a:xfrm>
          <a:prstGeom prst="ellipse">
            <a:avLst/>
          </a:prstGeom>
        </p:spPr>
      </p:pic>
      <p:pic>
        <p:nvPicPr>
          <p:cNvPr id="11" name="图片 10" descr="山水"/>
          <p:cNvPicPr/>
          <p:nvPr/>
        </p:nvPicPr>
        <p:blipFill>
          <a:blip r:embed="rId4" cstate="print"/>
          <a:srcRect r="3828"/>
          <a:stretch>
            <a:fillRect/>
          </a:stretch>
        </p:blipFill>
        <p:spPr>
          <a:xfrm>
            <a:off x="1301115" y="1943100"/>
            <a:ext cx="2484755" cy="2484755"/>
          </a:xfrm>
          <a:prstGeom prst="ellipse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sp>
        <p:nvSpPr>
          <p:cNvPr id="8" name="椭圆 7"/>
          <p:cNvSpPr/>
          <p:nvPr/>
        </p:nvSpPr>
        <p:spPr>
          <a:xfrm>
            <a:off x="4845685" y="1943100"/>
            <a:ext cx="2499360" cy="249936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416925" y="1943100"/>
            <a:ext cx="2499360" cy="249936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289685" y="1943100"/>
            <a:ext cx="2499360" cy="249936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树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4930" y="1958975"/>
            <a:ext cx="1880235" cy="991235"/>
          </a:xfrm>
          <a:prstGeom prst="ellipse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354580" y="2261235"/>
            <a:ext cx="1082675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输入文本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233670" y="3373120"/>
            <a:ext cx="173482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输入文本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660765" y="2272030"/>
            <a:ext cx="173482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输入文本</a:t>
            </a:r>
            <a:endParaRPr lang="en-US" altLang="zh-CN" sz="280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36320" y="4602480"/>
            <a:ext cx="3005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598670" y="4602480"/>
            <a:ext cx="3005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164195" y="4602480"/>
            <a:ext cx="3005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4" grpId="0"/>
      <p:bldP spid="14" grpId="1"/>
      <p:bldP spid="15" grpId="0"/>
      <p:bldP spid="15" grpId="1"/>
      <p:bldP spid="16" grpId="0"/>
      <p:bldP spid="16" grpId="1"/>
      <p:bldP spid="25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022215" y="830580"/>
            <a:ext cx="2148205" cy="2148205"/>
          </a:xfrm>
          <a:prstGeom prst="ellipse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梅花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3660" y="1069975"/>
            <a:ext cx="1472565" cy="980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21935" y="2138680"/>
            <a:ext cx="154813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第肆章</a:t>
            </a:r>
          </a:p>
        </p:txBody>
      </p:sp>
      <p:pic>
        <p:nvPicPr>
          <p:cNvPr id="6" name="图片 5" descr="山水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385" y="3973830"/>
            <a:ext cx="4204335" cy="3482340"/>
          </a:xfrm>
          <a:prstGeom prst="rect">
            <a:avLst/>
          </a:prstGeom>
        </p:spPr>
      </p:pic>
      <p:pic>
        <p:nvPicPr>
          <p:cNvPr id="7" name="图片 6" descr="树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56845" y="-14605"/>
            <a:ext cx="2546985" cy="13430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43705" y="3359150"/>
            <a:ext cx="370395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58235" y="4199890"/>
            <a:ext cx="487489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昔我往矣，杨柳依依。今我来思，雨雪霏霏。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58870" y="4743450"/>
            <a:ext cx="4874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行道迟迟，载饥载渴。我心伤悲，莫知我哀。</a:t>
            </a: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3877310" y="4640580"/>
            <a:ext cx="44069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599305" y="1851660"/>
            <a:ext cx="2992120" cy="4160520"/>
            <a:chOff x="7476" y="2556"/>
            <a:chExt cx="4712" cy="6552"/>
          </a:xfrm>
        </p:grpSpPr>
        <p:sp>
          <p:nvSpPr>
            <p:cNvPr id="2" name="矩形 1"/>
            <p:cNvSpPr/>
            <p:nvPr/>
          </p:nvSpPr>
          <p:spPr>
            <a:xfrm>
              <a:off x="7476" y="2556"/>
              <a:ext cx="3798" cy="6552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1274" y="2556"/>
              <a:ext cx="914" cy="655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155305" y="1851660"/>
            <a:ext cx="2992120" cy="4160520"/>
            <a:chOff x="7476" y="2556"/>
            <a:chExt cx="4712" cy="6552"/>
          </a:xfrm>
        </p:grpSpPr>
        <p:sp>
          <p:nvSpPr>
            <p:cNvPr id="11" name="矩形 10"/>
            <p:cNvSpPr/>
            <p:nvPr/>
          </p:nvSpPr>
          <p:spPr>
            <a:xfrm>
              <a:off x="7476" y="2556"/>
              <a:ext cx="3798" cy="6552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1274" y="2556"/>
              <a:ext cx="914" cy="655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43305" y="1851660"/>
            <a:ext cx="2992120" cy="4160520"/>
            <a:chOff x="7476" y="2556"/>
            <a:chExt cx="4712" cy="6552"/>
          </a:xfrm>
        </p:grpSpPr>
        <p:sp>
          <p:nvSpPr>
            <p:cNvPr id="15" name="矩形 14"/>
            <p:cNvSpPr/>
            <p:nvPr/>
          </p:nvSpPr>
          <p:spPr>
            <a:xfrm>
              <a:off x="7476" y="2556"/>
              <a:ext cx="3798" cy="6552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1274" y="2556"/>
              <a:ext cx="914" cy="655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501390" y="1958340"/>
            <a:ext cx="487680" cy="3291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057390" y="1958340"/>
            <a:ext cx="487680" cy="3291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613390" y="1958340"/>
            <a:ext cx="487680" cy="3291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203960" y="1958340"/>
            <a:ext cx="2103120" cy="3657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寻寻觅觅，冷冷清清，凄凄惨惨戚戚。乍暖还寒时候，最难将息。三杯两盏淡酒，怎敌他、晚来风急？雁过也，正伤心，却是旧时相识。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满地黄花堆积。憔悴损，如今有谁堪摘？守着窗儿，独自怎生得黑？梧桐更兼细雨，到黄昏、点点滴滴。这次第，怎一个愁字了得！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753610" y="1958340"/>
            <a:ext cx="2103120" cy="3657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寻寻觅觅，冷冷清清，凄凄惨惨戚戚。乍暖还寒时候，最难将息。三杯两盏淡酒，怎敌他、晚来风急？雁过也，正伤心，却是旧时相识。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满地黄花堆积。憔悴损，如今有谁堪摘？守着窗儿，独自怎生得黑？梧桐更兼细雨，到黄昏、点点滴滴。这次第，怎一个愁字了得！</a:t>
            </a: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8309610" y="1958340"/>
            <a:ext cx="2103120" cy="3657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寻寻觅觅，冷冷清清，凄凄惨惨戚戚。乍暖还寒时候，最难将息。三杯两盏淡酒，怎敌他、晚来风急？雁过也，正伤心，却是旧时相识。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满地黄花堆积。憔悴损，如今有谁堪摘？守着窗儿，独自怎生得黑？梧桐更兼细雨，到黄昏、点点滴滴。这次第，怎一个愁字了得！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sp>
        <p:nvSpPr>
          <p:cNvPr id="2" name="椭圆 1"/>
          <p:cNvSpPr/>
          <p:nvPr/>
        </p:nvSpPr>
        <p:spPr>
          <a:xfrm>
            <a:off x="4876165" y="1912620"/>
            <a:ext cx="2438400" cy="2438400"/>
          </a:xfrm>
          <a:prstGeom prst="ellipse">
            <a:avLst/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279765" y="1912620"/>
            <a:ext cx="2438400" cy="2438400"/>
          </a:xfrm>
          <a:prstGeom prst="ellipse">
            <a:avLst/>
          </a:prstGeom>
          <a:blipFill rotWithShape="1">
            <a:blip r:embed="rId5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457325" y="1912620"/>
            <a:ext cx="2438400" cy="2438400"/>
          </a:xfrm>
          <a:prstGeom prst="ellipse">
            <a:avLst/>
          </a:prstGeom>
          <a:blipFill rotWithShape="1">
            <a:blip r:embed="rId7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511040" y="4671060"/>
            <a:ext cx="316992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15" name="矩形 14"/>
          <p:cNvSpPr/>
          <p:nvPr/>
        </p:nvSpPr>
        <p:spPr>
          <a:xfrm>
            <a:off x="648970" y="5067300"/>
            <a:ext cx="10904855" cy="73025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 defTabSz="914400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寻寻觅觅，冷冷清清，凄凄惨惨戚戚。乍暖还寒时候，最难将息。三杯两盏淡酒，怎敌他、晚来风急？雁过也，正伤心，却是旧时相识。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ctr" defTabSz="914400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满地黄花堆积。憔悴损，如今有谁堪摘？守着窗儿，独自怎生得黑？梧桐更兼细雨，到黄昏、点点滴滴。这次第，怎一个愁字了得！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51229" y="3434445"/>
            <a:ext cx="1510030" cy="640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SWOT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83030" y="2326640"/>
            <a:ext cx="36601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红日已高三丈透，金炉次第添香兽。红锦地衣随步皱。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defTabSz="91440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佳人舞点金钗溜，酒恶时拈花蕊嗅。别殿遥闻箫鼓奏。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91760" y="1843675"/>
            <a:ext cx="2810143" cy="36576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077" y="3637000"/>
            <a:ext cx="3674169" cy="227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14675" y="3660062"/>
            <a:ext cx="3674169" cy="227492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5191455" y="2430001"/>
            <a:ext cx="1829090" cy="11325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 flipV="1">
            <a:off x="5191455" y="5116106"/>
            <a:ext cx="1829090" cy="113251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1383030" y="4741545"/>
            <a:ext cx="36601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红日已高三丈透，金炉次第添香兽。红锦地衣随步皱。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defTabSz="91440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佳人舞点金钗溜，酒恶时拈花蕊嗅。别殿遥闻箫鼓奏。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491760" y="4258580"/>
            <a:ext cx="2810143" cy="36576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7106285" y="2326640"/>
            <a:ext cx="36601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红日已高三丈透，金炉次第添香兽。红锦地衣随步皱。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defTabSz="91440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佳人舞点金钗溜，酒恶时拈花蕊嗅。别殿遥闻箫鼓奏。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215015" y="1843675"/>
            <a:ext cx="2810143" cy="36576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106285" y="4741545"/>
            <a:ext cx="36601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红日已高三丈透，金炉次第添香兽。红锦地衣随步皱。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l" defTabSz="91440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  <a:sym typeface="+mn-ea"/>
              </a:rPr>
              <a:t>佳人舞点金钗溜，酒恶时拈花蕊嗅。别殿遥闻箫鼓奏。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215015" y="4258580"/>
            <a:ext cx="2810143" cy="36576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单击此处输入标题文本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ldLvl="0" animBg="1"/>
      <p:bldP spid="46" grpId="0"/>
      <p:bldP spid="47" grpId="0" bldLvl="0" animBg="1"/>
      <p:bldP spid="48" grpId="0"/>
      <p:bldP spid="49" grpId="0" bldLvl="0" animBg="1"/>
      <p:bldP spid="50" grpId="0"/>
      <p:bldP spid="51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871845" y="-15240"/>
            <a:ext cx="457835" cy="1264920"/>
            <a:chOff x="9247" y="-24"/>
            <a:chExt cx="721" cy="1992"/>
          </a:xfrm>
        </p:grpSpPr>
        <p:grpSp>
          <p:nvGrpSpPr>
            <p:cNvPr id="5" name="组合 4"/>
            <p:cNvGrpSpPr/>
            <p:nvPr/>
          </p:nvGrpSpPr>
          <p:grpSpPr>
            <a:xfrm>
              <a:off x="9247" y="-23"/>
              <a:ext cx="704" cy="1991"/>
              <a:chOff x="9306" y="306"/>
              <a:chExt cx="586" cy="1423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307" y="306"/>
                <a:ext cx="585" cy="1141"/>
              </a:xfrm>
              <a:prstGeom prst="rect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等腰三角形 3"/>
              <p:cNvSpPr/>
              <p:nvPr/>
            </p:nvSpPr>
            <p:spPr>
              <a:xfrm flipH="1" flipV="1">
                <a:off x="9306" y="1447"/>
                <a:ext cx="586" cy="282"/>
              </a:xfrm>
              <a:prstGeom prst="triangle">
                <a:avLst/>
              </a:prstGeom>
              <a:solidFill>
                <a:srgbClr val="B38B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248" y="-24"/>
              <a:ext cx="720" cy="16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输入标题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32230" y="1557655"/>
            <a:ext cx="886460" cy="887730"/>
            <a:chOff x="1546" y="2981"/>
            <a:chExt cx="1396" cy="1398"/>
          </a:xfrm>
        </p:grpSpPr>
        <p:pic>
          <p:nvPicPr>
            <p:cNvPr id="2" name="图片 1" descr="墨点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6" y="2981"/>
              <a:ext cx="1397" cy="1398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829" y="3272"/>
              <a:ext cx="830" cy="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壹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72225" y="1557655"/>
            <a:ext cx="887095" cy="887730"/>
            <a:chOff x="1546" y="2981"/>
            <a:chExt cx="1397" cy="1398"/>
          </a:xfrm>
        </p:grpSpPr>
        <p:pic>
          <p:nvPicPr>
            <p:cNvPr id="11" name="图片 10" descr="墨点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6" y="2981"/>
              <a:ext cx="1397" cy="1398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829" y="3272"/>
              <a:ext cx="830" cy="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贰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331595" y="3953510"/>
            <a:ext cx="887095" cy="887730"/>
            <a:chOff x="1546" y="2981"/>
            <a:chExt cx="1397" cy="1398"/>
          </a:xfrm>
        </p:grpSpPr>
        <p:pic>
          <p:nvPicPr>
            <p:cNvPr id="14" name="图片 13" descr="墨点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6" y="2981"/>
              <a:ext cx="1397" cy="1398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829" y="3272"/>
              <a:ext cx="830" cy="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叁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02705" y="3953510"/>
            <a:ext cx="887095" cy="887730"/>
            <a:chOff x="1546" y="2981"/>
            <a:chExt cx="1397" cy="1398"/>
          </a:xfrm>
        </p:grpSpPr>
        <p:pic>
          <p:nvPicPr>
            <p:cNvPr id="17" name="图片 16" descr="墨点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6" y="2981"/>
              <a:ext cx="1397" cy="1398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1829" y="3272"/>
              <a:ext cx="830" cy="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方正魏碑简体" panose="03000509000000000000" charset="-122"/>
                  <a:ea typeface="方正魏碑简体" panose="03000509000000000000" charset="-122"/>
                </a:rPr>
                <a:t>肆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341245" y="1772920"/>
            <a:ext cx="3429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332230" y="2445385"/>
            <a:ext cx="44380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411720" y="1772920"/>
            <a:ext cx="3429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402705" y="2445385"/>
            <a:ext cx="44380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340610" y="4168775"/>
            <a:ext cx="3429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331595" y="4841240"/>
            <a:ext cx="44380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441565" y="4168775"/>
            <a:ext cx="3429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单击此处输入标题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432550" y="4841240"/>
            <a:ext cx="44380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庭院深深深几许？云窗雾阁常扃。柳梢梅萼渐分明。春归秣陵树，人老建康城。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感月吟风多少事，如今老去无成。谁怜憔悴更凋零。试灯无意思，踏雪没心情。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4" name="椭圆 83"/>
          <p:cNvSpPr/>
          <p:nvPr/>
        </p:nvSpPr>
        <p:spPr>
          <a:xfrm>
            <a:off x="781050" y="914400"/>
            <a:ext cx="10629900" cy="10629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1684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590544"/>
            <a:ext cx="12192000" cy="3267456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7661419" y="3744686"/>
            <a:ext cx="1595863" cy="3113314"/>
            <a:chOff x="614609" y="529411"/>
            <a:chExt cx="2372234" cy="462790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 flipH="1">
              <a:off x="1115616" y="1328143"/>
              <a:ext cx="1871227" cy="3829176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20618462" flipH="1">
              <a:off x="614609" y="529411"/>
              <a:ext cx="1091011" cy="1271080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/>
        </p:nvSpPr>
        <p:spPr>
          <a:xfrm>
            <a:off x="2552436" y="1135416"/>
            <a:ext cx="691086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latin typeface="演示新手书" panose="00000500000000000000" pitchFamily="2" charset="-122"/>
                <a:ea typeface="演示新手书" panose="00000500000000000000" pitchFamily="2" charset="-122"/>
              </a:rPr>
              <a:t>谢谢观看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76641" y="3810990"/>
            <a:ext cx="2606330" cy="722480"/>
            <a:chOff x="6131270" y="3347779"/>
            <a:chExt cx="2606330" cy="72248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31270" y="3347779"/>
              <a:ext cx="2606330" cy="722480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6684480" y="3398904"/>
              <a:ext cx="7232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latin typeface="演示新手书" panose="00000500000000000000" pitchFamily="2" charset="-122"/>
                  <a:ea typeface="演示新手书" panose="00000500000000000000" pitchFamily="2" charset="-122"/>
                </a:rPr>
                <a:t>XXX</a:t>
              </a:r>
              <a:endParaRPr lang="zh-CN" altLang="en-US" sz="2800" dirty="0">
                <a:latin typeface="演示新手书" panose="00000500000000000000" pitchFamily="2" charset="-122"/>
                <a:ea typeface="演示新手书" panose="00000500000000000000" pitchFamily="2" charset="-122"/>
              </a:endParaRPr>
            </a:p>
          </p:txBody>
        </p:sp>
      </p:grpSp>
      <p:pic>
        <p:nvPicPr>
          <p:cNvPr id="87" name="图片 86">
            <a:extLst>
              <a:ext uri="{FF2B5EF4-FFF2-40B4-BE49-F238E27FC236}">
                <a16:creationId xmlns="" xmlns:a16="http://schemas.microsoft.com/office/drawing/2014/main" id="{86ACD089-ED7C-4D59-AB40-0297C2A409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biLevel thresh="25000"/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431" t="58931" r="34329" b="33645"/>
          <a:stretch/>
        </p:blipFill>
        <p:spPr>
          <a:xfrm>
            <a:off x="7483091" y="649983"/>
            <a:ext cx="1774191" cy="768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58782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3578</Words>
  <Application>Microsoft Office PowerPoint</Application>
  <PresentationFormat>自定义</PresentationFormat>
  <Paragraphs>226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51PPT模板网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www.51pptmoban.com</dc:description>
  <cp:lastModifiedBy>User</cp:lastModifiedBy>
  <cp:revision>26</cp:revision>
  <dcterms:created xsi:type="dcterms:W3CDTF">2017-05-29T09:21:00Z</dcterms:created>
  <dcterms:modified xsi:type="dcterms:W3CDTF">2020-08-31T07:10:34Z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2052-10.1.0.6391</vt:lpwstr>
  </property>
</Properties>
</file>